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33"/>
  </p:notesMasterIdLst>
  <p:handoutMasterIdLst>
    <p:handoutMasterId r:id="rId34"/>
  </p:handoutMasterIdLst>
  <p:sldIdLst>
    <p:sldId id="256" r:id="rId5"/>
    <p:sldId id="403" r:id="rId6"/>
    <p:sldId id="404" r:id="rId7"/>
    <p:sldId id="405" r:id="rId8"/>
    <p:sldId id="406" r:id="rId9"/>
    <p:sldId id="407" r:id="rId10"/>
    <p:sldId id="408" r:id="rId11"/>
    <p:sldId id="409" r:id="rId12"/>
    <p:sldId id="410" r:id="rId13"/>
    <p:sldId id="411" r:id="rId14"/>
    <p:sldId id="412" r:id="rId15"/>
    <p:sldId id="413" r:id="rId16"/>
    <p:sldId id="414" r:id="rId17"/>
    <p:sldId id="415" r:id="rId18"/>
    <p:sldId id="417" r:id="rId19"/>
    <p:sldId id="419" r:id="rId20"/>
    <p:sldId id="418" r:id="rId21"/>
    <p:sldId id="420" r:id="rId22"/>
    <p:sldId id="421" r:id="rId23"/>
    <p:sldId id="422" r:id="rId24"/>
    <p:sldId id="423" r:id="rId25"/>
    <p:sldId id="424" r:id="rId26"/>
    <p:sldId id="425" r:id="rId27"/>
    <p:sldId id="426" r:id="rId28"/>
    <p:sldId id="427" r:id="rId29"/>
    <p:sldId id="428" r:id="rId30"/>
    <p:sldId id="429" r:id="rId31"/>
    <p:sldId id="268" r:id="rId32"/>
  </p:sldIdLst>
  <p:sldSz cx="7559675" cy="10691813"/>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15:guide id="2" pos="476" userDrawn="1">
          <p15:clr>
            <a:srgbClr val="A4A3A4"/>
          </p15:clr>
        </p15:guide>
        <p15:guide id="3" pos="4263" userDrawn="1">
          <p15:clr>
            <a:srgbClr val="A4A3A4"/>
          </p15:clr>
        </p15:guide>
        <p15:guide id="4" orient="horz" pos="419"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D1470"/>
    <a:srgbClr val="F79037"/>
    <a:srgbClr val="F9A835"/>
    <a:srgbClr val="8E2F91"/>
    <a:srgbClr val="F8A36A"/>
    <a:srgbClr val="000000"/>
    <a:srgbClr val="ECECEC"/>
    <a:srgbClr val="F48043"/>
    <a:srgbClr val="EF543F"/>
    <a:srgbClr val="8D5B9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2CC4A45-066D-465E-B6F1-34DC39C1330F}" v="10" dt="2023-03-07T12:16:27.23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334" autoAdjust="0"/>
    <p:restoredTop sz="96281"/>
  </p:normalViewPr>
  <p:slideViewPr>
    <p:cSldViewPr snapToGrid="0" snapToObjects="1">
      <p:cViewPr varScale="1">
        <p:scale>
          <a:sx n="50" d="100"/>
          <a:sy n="50" d="100"/>
        </p:scale>
        <p:origin x="2789" y="62"/>
      </p:cViewPr>
      <p:guideLst>
        <p:guide pos="476"/>
        <p:guide pos="4263"/>
        <p:guide orient="horz" pos="419"/>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showGuides="1">
      <p:cViewPr varScale="1">
        <p:scale>
          <a:sx n="88" d="100"/>
          <a:sy n="88" d="100"/>
        </p:scale>
        <p:origin x="2664"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6/11/relationships/changesInfo" Target="changesInfos/changesInfo1.xml"/><Relationship Id="rId21" Type="http://schemas.openxmlformats.org/officeDocument/2006/relationships/slide" Target="slides/slide17.xml"/><Relationship Id="rId34"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eniamin Zawilla" userId="ddf0d743-5318-4a4c-9abc-8826c9d150fb" providerId="ADAL" clId="{42CC4A45-066D-465E-B6F1-34DC39C1330F}"/>
    <pc:docChg chg="undo redo custSel modSld">
      <pc:chgData name="Beniamin Zawilla" userId="ddf0d743-5318-4a4c-9abc-8826c9d150fb" providerId="ADAL" clId="{42CC4A45-066D-465E-B6F1-34DC39C1330F}" dt="2023-03-07T12:16:29.691" v="929" actId="20577"/>
      <pc:docMkLst>
        <pc:docMk/>
      </pc:docMkLst>
      <pc:sldChg chg="addSp delSp modSp mod">
        <pc:chgData name="Beniamin Zawilla" userId="ddf0d743-5318-4a4c-9abc-8826c9d150fb" providerId="ADAL" clId="{42CC4A45-066D-465E-B6F1-34DC39C1330F}" dt="2023-03-07T11:33:31.565" v="8" actId="20577"/>
        <pc:sldMkLst>
          <pc:docMk/>
          <pc:sldMk cId="2653974582" sldId="256"/>
        </pc:sldMkLst>
        <pc:spChg chg="add del mod">
          <ac:chgData name="Beniamin Zawilla" userId="ddf0d743-5318-4a4c-9abc-8826c9d150fb" providerId="ADAL" clId="{42CC4A45-066D-465E-B6F1-34DC39C1330F}" dt="2023-03-07T11:33:27.187" v="3" actId="478"/>
          <ac:spMkLst>
            <pc:docMk/>
            <pc:sldMk cId="2653974582" sldId="256"/>
            <ac:spMk id="3" creationId="{167EF1D0-6984-F935-F7C5-3E20D0C27006}"/>
          </ac:spMkLst>
        </pc:spChg>
        <pc:spChg chg="add del mod">
          <ac:chgData name="Beniamin Zawilla" userId="ddf0d743-5318-4a4c-9abc-8826c9d150fb" providerId="ADAL" clId="{42CC4A45-066D-465E-B6F1-34DC39C1330F}" dt="2023-03-07T11:33:25.892" v="2"/>
          <ac:spMkLst>
            <pc:docMk/>
            <pc:sldMk cId="2653974582" sldId="256"/>
            <ac:spMk id="4" creationId="{BB4212F8-9649-8DD5-8974-956DB64B3659}"/>
          </ac:spMkLst>
        </pc:spChg>
        <pc:spChg chg="add mod">
          <ac:chgData name="Beniamin Zawilla" userId="ddf0d743-5318-4a4c-9abc-8826c9d150fb" providerId="ADAL" clId="{42CC4A45-066D-465E-B6F1-34DC39C1330F}" dt="2023-03-07T11:33:27.600" v="4"/>
          <ac:spMkLst>
            <pc:docMk/>
            <pc:sldMk cId="2653974582" sldId="256"/>
            <ac:spMk id="6" creationId="{ED29214F-525B-5BA2-CFDD-35CC7B4D9C43}"/>
          </ac:spMkLst>
        </pc:spChg>
        <pc:spChg chg="del">
          <ac:chgData name="Beniamin Zawilla" userId="ddf0d743-5318-4a4c-9abc-8826c9d150fb" providerId="ADAL" clId="{42CC4A45-066D-465E-B6F1-34DC39C1330F}" dt="2023-03-07T11:33:22.557" v="0" actId="478"/>
          <ac:spMkLst>
            <pc:docMk/>
            <pc:sldMk cId="2653974582" sldId="256"/>
            <ac:spMk id="7" creationId="{5CC3D78D-571C-3349-9B96-DC1B11CD436E}"/>
          </ac:spMkLst>
        </pc:spChg>
        <pc:spChg chg="mod">
          <ac:chgData name="Beniamin Zawilla" userId="ddf0d743-5318-4a4c-9abc-8826c9d150fb" providerId="ADAL" clId="{42CC4A45-066D-465E-B6F1-34DC39C1330F}" dt="2023-03-07T11:33:31.565" v="8" actId="20577"/>
          <ac:spMkLst>
            <pc:docMk/>
            <pc:sldMk cId="2653974582" sldId="256"/>
            <ac:spMk id="9" creationId="{66BF8509-8F0B-6D46-898D-B662022E8B4C}"/>
          </ac:spMkLst>
        </pc:spChg>
      </pc:sldChg>
      <pc:sldChg chg="modSp mod">
        <pc:chgData name="Beniamin Zawilla" userId="ddf0d743-5318-4a4c-9abc-8826c9d150fb" providerId="ADAL" clId="{42CC4A45-066D-465E-B6F1-34DC39C1330F}" dt="2023-03-07T12:16:29.691" v="929" actId="20577"/>
        <pc:sldMkLst>
          <pc:docMk/>
          <pc:sldMk cId="3595039658" sldId="268"/>
        </pc:sldMkLst>
        <pc:spChg chg="mod">
          <ac:chgData name="Beniamin Zawilla" userId="ddf0d743-5318-4a4c-9abc-8826c9d150fb" providerId="ADAL" clId="{42CC4A45-066D-465E-B6F1-34DC39C1330F}" dt="2023-03-07T12:16:29.691" v="929" actId="20577"/>
          <ac:spMkLst>
            <pc:docMk/>
            <pc:sldMk cId="3595039658" sldId="268"/>
            <ac:spMk id="20" creationId="{56856879-AC8B-D94D-9AD0-D477C0BF1729}"/>
          </ac:spMkLst>
        </pc:spChg>
      </pc:sldChg>
      <pc:sldChg chg="modSp mod">
        <pc:chgData name="Beniamin Zawilla" userId="ddf0d743-5318-4a4c-9abc-8826c9d150fb" providerId="ADAL" clId="{42CC4A45-066D-465E-B6F1-34DC39C1330F}" dt="2023-03-07T11:33:56.279" v="46" actId="20577"/>
        <pc:sldMkLst>
          <pc:docMk/>
          <pc:sldMk cId="2488278036" sldId="403"/>
        </pc:sldMkLst>
        <pc:spChg chg="mod">
          <ac:chgData name="Beniamin Zawilla" userId="ddf0d743-5318-4a4c-9abc-8826c9d150fb" providerId="ADAL" clId="{42CC4A45-066D-465E-B6F1-34DC39C1330F}" dt="2023-03-07T11:33:56.279" v="46" actId="20577"/>
          <ac:spMkLst>
            <pc:docMk/>
            <pc:sldMk cId="2488278036" sldId="403"/>
            <ac:spMk id="18" creationId="{3D13EB9D-DE55-5D4D-BEA7-6A984DDA5380}"/>
          </ac:spMkLst>
        </pc:spChg>
      </pc:sldChg>
      <pc:sldChg chg="modSp mod">
        <pc:chgData name="Beniamin Zawilla" userId="ddf0d743-5318-4a4c-9abc-8826c9d150fb" providerId="ADAL" clId="{42CC4A45-066D-465E-B6F1-34DC39C1330F}" dt="2023-03-07T11:36:10" v="191" actId="20577"/>
        <pc:sldMkLst>
          <pc:docMk/>
          <pc:sldMk cId="2535836190" sldId="404"/>
        </pc:sldMkLst>
        <pc:spChg chg="mod">
          <ac:chgData name="Beniamin Zawilla" userId="ddf0d743-5318-4a4c-9abc-8826c9d150fb" providerId="ADAL" clId="{42CC4A45-066D-465E-B6F1-34DC39C1330F}" dt="2023-03-07T11:36:04.782" v="185" actId="20577"/>
          <ac:spMkLst>
            <pc:docMk/>
            <pc:sldMk cId="2535836190" sldId="404"/>
            <ac:spMk id="2" creationId="{05C68F19-0B70-BC6F-3123-A0E1EAC01A11}"/>
          </ac:spMkLst>
        </pc:spChg>
        <pc:spChg chg="mod">
          <ac:chgData name="Beniamin Zawilla" userId="ddf0d743-5318-4a4c-9abc-8826c9d150fb" providerId="ADAL" clId="{42CC4A45-066D-465E-B6F1-34DC39C1330F}" dt="2023-03-07T11:36:10" v="191" actId="20577"/>
          <ac:spMkLst>
            <pc:docMk/>
            <pc:sldMk cId="2535836190" sldId="404"/>
            <ac:spMk id="3" creationId="{CF48956A-94E1-9F98-64C5-9BD68357E6A4}"/>
          </ac:spMkLst>
        </pc:spChg>
        <pc:spChg chg="mod">
          <ac:chgData name="Beniamin Zawilla" userId="ddf0d743-5318-4a4c-9abc-8826c9d150fb" providerId="ADAL" clId="{42CC4A45-066D-465E-B6F1-34DC39C1330F}" dt="2023-03-07T11:36:07.889" v="189" actId="20577"/>
          <ac:spMkLst>
            <pc:docMk/>
            <pc:sldMk cId="2535836190" sldId="404"/>
            <ac:spMk id="5" creationId="{0CE89D1F-FBA8-1D20-F324-68576FBEC2CA}"/>
          </ac:spMkLst>
        </pc:spChg>
        <pc:spChg chg="mod">
          <ac:chgData name="Beniamin Zawilla" userId="ddf0d743-5318-4a4c-9abc-8826c9d150fb" providerId="ADAL" clId="{42CC4A45-066D-465E-B6F1-34DC39C1330F}" dt="2023-03-07T11:34:34.712" v="65" actId="14100"/>
          <ac:spMkLst>
            <pc:docMk/>
            <pc:sldMk cId="2535836190" sldId="404"/>
            <ac:spMk id="15" creationId="{F87CB1D8-0D68-D6AC-22F6-38DF8C37DBC5}"/>
          </ac:spMkLst>
        </pc:spChg>
        <pc:spChg chg="mod">
          <ac:chgData name="Beniamin Zawilla" userId="ddf0d743-5318-4a4c-9abc-8826c9d150fb" providerId="ADAL" clId="{42CC4A45-066D-465E-B6F1-34DC39C1330F}" dt="2023-03-07T11:35:31.992" v="153" actId="20577"/>
          <ac:spMkLst>
            <pc:docMk/>
            <pc:sldMk cId="2535836190" sldId="404"/>
            <ac:spMk id="19" creationId="{6FF67CFC-32FD-BE49-BCF4-8410339E3C05}"/>
          </ac:spMkLst>
        </pc:spChg>
        <pc:spChg chg="mod">
          <ac:chgData name="Beniamin Zawilla" userId="ddf0d743-5318-4a4c-9abc-8826c9d150fb" providerId="ADAL" clId="{42CC4A45-066D-465E-B6F1-34DC39C1330F}" dt="2023-03-07T11:35:37.215" v="183" actId="20577"/>
          <ac:spMkLst>
            <pc:docMk/>
            <pc:sldMk cId="2535836190" sldId="404"/>
            <ac:spMk id="22" creationId="{B9D4620C-2DF1-3748-AF08-789912CE2FA0}"/>
          </ac:spMkLst>
        </pc:spChg>
        <pc:spChg chg="mod">
          <ac:chgData name="Beniamin Zawilla" userId="ddf0d743-5318-4a4c-9abc-8826c9d150fb" providerId="ADAL" clId="{42CC4A45-066D-465E-B6F1-34DC39C1330F}" dt="2023-03-07T11:35:13.304" v="106" actId="20577"/>
          <ac:spMkLst>
            <pc:docMk/>
            <pc:sldMk cId="2535836190" sldId="404"/>
            <ac:spMk id="27" creationId="{8AFD43CD-900B-364C-9180-A56DC4255D91}"/>
          </ac:spMkLst>
        </pc:spChg>
        <pc:cxnChg chg="mod">
          <ac:chgData name="Beniamin Zawilla" userId="ddf0d743-5318-4a4c-9abc-8826c9d150fb" providerId="ADAL" clId="{42CC4A45-066D-465E-B6F1-34DC39C1330F}" dt="2023-03-07T11:35:42.015" v="184" actId="14100"/>
          <ac:cxnSpMkLst>
            <pc:docMk/>
            <pc:sldMk cId="2535836190" sldId="404"/>
            <ac:cxnSpMk id="4" creationId="{5395D201-739F-CCEB-8A21-7F390B67CA70}"/>
          </ac:cxnSpMkLst>
        </pc:cxnChg>
      </pc:sldChg>
      <pc:sldChg chg="modSp mod">
        <pc:chgData name="Beniamin Zawilla" userId="ddf0d743-5318-4a4c-9abc-8826c9d150fb" providerId="ADAL" clId="{42CC4A45-066D-465E-B6F1-34DC39C1330F}" dt="2023-03-07T11:36:59.466" v="225"/>
        <pc:sldMkLst>
          <pc:docMk/>
          <pc:sldMk cId="3345141285" sldId="405"/>
        </pc:sldMkLst>
        <pc:spChg chg="mod">
          <ac:chgData name="Beniamin Zawilla" userId="ddf0d743-5318-4a4c-9abc-8826c9d150fb" providerId="ADAL" clId="{42CC4A45-066D-465E-B6F1-34DC39C1330F}" dt="2023-03-07T11:36:31.592" v="221"/>
          <ac:spMkLst>
            <pc:docMk/>
            <pc:sldMk cId="3345141285" sldId="405"/>
            <ac:spMk id="3" creationId="{2590601F-6D1A-64B6-995C-5693B1A36503}"/>
          </ac:spMkLst>
        </pc:spChg>
        <pc:spChg chg="mod">
          <ac:chgData name="Beniamin Zawilla" userId="ddf0d743-5318-4a4c-9abc-8826c9d150fb" providerId="ADAL" clId="{42CC4A45-066D-465E-B6F1-34DC39C1330F}" dt="2023-03-07T11:36:37.282" v="223"/>
          <ac:spMkLst>
            <pc:docMk/>
            <pc:sldMk cId="3345141285" sldId="405"/>
            <ac:spMk id="4" creationId="{6123F66F-6962-80AF-2FCC-A6AB1FA8637C}"/>
          </ac:spMkLst>
        </pc:spChg>
        <pc:spChg chg="mod">
          <ac:chgData name="Beniamin Zawilla" userId="ddf0d743-5318-4a4c-9abc-8826c9d150fb" providerId="ADAL" clId="{42CC4A45-066D-465E-B6F1-34DC39C1330F}" dt="2023-03-07T11:36:27.784" v="220" actId="20577"/>
          <ac:spMkLst>
            <pc:docMk/>
            <pc:sldMk cId="3345141285" sldId="405"/>
            <ac:spMk id="17" creationId="{E38A8262-ED03-574D-9429-78BE253D323C}"/>
          </ac:spMkLst>
        </pc:spChg>
        <pc:spChg chg="mod">
          <ac:chgData name="Beniamin Zawilla" userId="ddf0d743-5318-4a4c-9abc-8826c9d150fb" providerId="ADAL" clId="{42CC4A45-066D-465E-B6F1-34DC39C1330F}" dt="2023-03-07T11:36:59.466" v="225"/>
          <ac:spMkLst>
            <pc:docMk/>
            <pc:sldMk cId="3345141285" sldId="405"/>
            <ac:spMk id="19" creationId="{9BD126B6-CAE0-9848-BCF8-9184D07F01B1}"/>
          </ac:spMkLst>
        </pc:spChg>
        <pc:spChg chg="mod">
          <ac:chgData name="Beniamin Zawilla" userId="ddf0d743-5318-4a4c-9abc-8826c9d150fb" providerId="ADAL" clId="{42CC4A45-066D-465E-B6F1-34DC39C1330F}" dt="2023-03-07T11:36:34.261" v="222"/>
          <ac:spMkLst>
            <pc:docMk/>
            <pc:sldMk cId="3345141285" sldId="405"/>
            <ac:spMk id="20" creationId="{74C730EC-639F-014A-96B0-EBA758122072}"/>
          </ac:spMkLst>
        </pc:spChg>
      </pc:sldChg>
      <pc:sldChg chg="modSp mod">
        <pc:chgData name="Beniamin Zawilla" userId="ddf0d743-5318-4a4c-9abc-8826c9d150fb" providerId="ADAL" clId="{42CC4A45-066D-465E-B6F1-34DC39C1330F}" dt="2023-03-07T11:38:22.848" v="311" actId="20577"/>
        <pc:sldMkLst>
          <pc:docMk/>
          <pc:sldMk cId="2188068171" sldId="406"/>
        </pc:sldMkLst>
        <pc:spChg chg="mod">
          <ac:chgData name="Beniamin Zawilla" userId="ddf0d743-5318-4a4c-9abc-8826c9d150fb" providerId="ADAL" clId="{42CC4A45-066D-465E-B6F1-34DC39C1330F}" dt="2023-03-07T11:37:37.230" v="232" actId="1076"/>
          <ac:spMkLst>
            <pc:docMk/>
            <pc:sldMk cId="2188068171" sldId="406"/>
            <ac:spMk id="7" creationId="{6E2DD2E1-790F-ED39-0593-698DBB70761F}"/>
          </ac:spMkLst>
        </pc:spChg>
        <pc:spChg chg="mod">
          <ac:chgData name="Beniamin Zawilla" userId="ddf0d743-5318-4a4c-9abc-8826c9d150fb" providerId="ADAL" clId="{42CC4A45-066D-465E-B6F1-34DC39C1330F}" dt="2023-03-07T11:37:11.796" v="228"/>
          <ac:spMkLst>
            <pc:docMk/>
            <pc:sldMk cId="2188068171" sldId="406"/>
            <ac:spMk id="10" creationId="{A98E35EB-0473-1DE6-7362-C0770B8CCFF7}"/>
          </ac:spMkLst>
        </pc:spChg>
        <pc:spChg chg="mod">
          <ac:chgData name="Beniamin Zawilla" userId="ddf0d743-5318-4a4c-9abc-8826c9d150fb" providerId="ADAL" clId="{42CC4A45-066D-465E-B6F1-34DC39C1330F}" dt="2023-03-07T11:37:07.813" v="227" actId="20577"/>
          <ac:spMkLst>
            <pc:docMk/>
            <pc:sldMk cId="2188068171" sldId="406"/>
            <ac:spMk id="17" creationId="{428B317D-2D08-3045-B095-5358A7C7BCC0}"/>
          </ac:spMkLst>
        </pc:spChg>
        <pc:spChg chg="mod">
          <ac:chgData name="Beniamin Zawilla" userId="ddf0d743-5318-4a4c-9abc-8826c9d150fb" providerId="ADAL" clId="{42CC4A45-066D-465E-B6F1-34DC39C1330F}" dt="2023-03-07T11:37:33.843" v="231"/>
          <ac:spMkLst>
            <pc:docMk/>
            <pc:sldMk cId="2188068171" sldId="406"/>
            <ac:spMk id="23" creationId="{71143E35-8A15-B733-0A3B-7253F2961530}"/>
          </ac:spMkLst>
        </pc:spChg>
        <pc:spChg chg="mod">
          <ac:chgData name="Beniamin Zawilla" userId="ddf0d743-5318-4a4c-9abc-8826c9d150fb" providerId="ADAL" clId="{42CC4A45-066D-465E-B6F1-34DC39C1330F}" dt="2023-03-07T11:37:24.973" v="230"/>
          <ac:spMkLst>
            <pc:docMk/>
            <pc:sldMk cId="2188068171" sldId="406"/>
            <ac:spMk id="24" creationId="{F74016CA-DAAD-DA14-3043-B2248E94CEC9}"/>
          </ac:spMkLst>
        </pc:spChg>
        <pc:spChg chg="mod">
          <ac:chgData name="Beniamin Zawilla" userId="ddf0d743-5318-4a4c-9abc-8826c9d150fb" providerId="ADAL" clId="{42CC4A45-066D-465E-B6F1-34DC39C1330F}" dt="2023-03-07T11:37:46.886" v="234"/>
          <ac:spMkLst>
            <pc:docMk/>
            <pc:sldMk cId="2188068171" sldId="406"/>
            <ac:spMk id="36" creationId="{27C29596-3285-C552-D750-C3970372A13D}"/>
          </ac:spMkLst>
        </pc:spChg>
        <pc:spChg chg="mod">
          <ac:chgData name="Beniamin Zawilla" userId="ddf0d743-5318-4a4c-9abc-8826c9d150fb" providerId="ADAL" clId="{42CC4A45-066D-465E-B6F1-34DC39C1330F}" dt="2023-03-07T11:37:52.569" v="235"/>
          <ac:spMkLst>
            <pc:docMk/>
            <pc:sldMk cId="2188068171" sldId="406"/>
            <ac:spMk id="37" creationId="{77D434D6-D67B-CBDE-FB72-FF59BE25717C}"/>
          </ac:spMkLst>
        </pc:spChg>
        <pc:spChg chg="mod">
          <ac:chgData name="Beniamin Zawilla" userId="ddf0d743-5318-4a4c-9abc-8826c9d150fb" providerId="ADAL" clId="{42CC4A45-066D-465E-B6F1-34DC39C1330F}" dt="2023-03-07T11:38:06.825" v="252" actId="20577"/>
          <ac:spMkLst>
            <pc:docMk/>
            <pc:sldMk cId="2188068171" sldId="406"/>
            <ac:spMk id="38" creationId="{2AF747EE-0DE2-0141-DF75-67F2EE8B2E62}"/>
          </ac:spMkLst>
        </pc:spChg>
        <pc:spChg chg="mod">
          <ac:chgData name="Beniamin Zawilla" userId="ddf0d743-5318-4a4c-9abc-8826c9d150fb" providerId="ADAL" clId="{42CC4A45-066D-465E-B6F1-34DC39C1330F}" dt="2023-03-07T11:38:22.848" v="311" actId="20577"/>
          <ac:spMkLst>
            <pc:docMk/>
            <pc:sldMk cId="2188068171" sldId="406"/>
            <ac:spMk id="39" creationId="{D597997A-534F-94B4-5023-77E7429DB077}"/>
          </ac:spMkLst>
        </pc:spChg>
        <pc:spChg chg="mod">
          <ac:chgData name="Beniamin Zawilla" userId="ddf0d743-5318-4a4c-9abc-8826c9d150fb" providerId="ADAL" clId="{42CC4A45-066D-465E-B6F1-34DC39C1330F}" dt="2023-03-07T11:38:03.311" v="239" actId="20577"/>
          <ac:spMkLst>
            <pc:docMk/>
            <pc:sldMk cId="2188068171" sldId="406"/>
            <ac:spMk id="40" creationId="{5EF2CCB5-1DF9-2F29-4E02-4C54888D130B}"/>
          </ac:spMkLst>
        </pc:spChg>
        <pc:spChg chg="mod">
          <ac:chgData name="Beniamin Zawilla" userId="ddf0d743-5318-4a4c-9abc-8826c9d150fb" providerId="ADAL" clId="{42CC4A45-066D-465E-B6F1-34DC39C1330F}" dt="2023-03-07T11:38:16.263" v="290" actId="20577"/>
          <ac:spMkLst>
            <pc:docMk/>
            <pc:sldMk cId="2188068171" sldId="406"/>
            <ac:spMk id="41" creationId="{6A4D8142-E7E0-3202-4B0F-96B489669248}"/>
          </ac:spMkLst>
        </pc:spChg>
      </pc:sldChg>
      <pc:sldChg chg="modSp mod">
        <pc:chgData name="Beniamin Zawilla" userId="ddf0d743-5318-4a4c-9abc-8826c9d150fb" providerId="ADAL" clId="{42CC4A45-066D-465E-B6F1-34DC39C1330F}" dt="2023-03-07T11:41:18.614" v="338" actId="1076"/>
        <pc:sldMkLst>
          <pc:docMk/>
          <pc:sldMk cId="2904512273" sldId="407"/>
        </pc:sldMkLst>
        <pc:spChg chg="mod">
          <ac:chgData name="Beniamin Zawilla" userId="ddf0d743-5318-4a4c-9abc-8826c9d150fb" providerId="ADAL" clId="{42CC4A45-066D-465E-B6F1-34DC39C1330F}" dt="2023-03-07T11:41:18.614" v="338" actId="1076"/>
          <ac:spMkLst>
            <pc:docMk/>
            <pc:sldMk cId="2904512273" sldId="407"/>
            <ac:spMk id="5" creationId="{0F99E17D-5F7B-9192-1ECA-B033ECDE530F}"/>
          </ac:spMkLst>
        </pc:spChg>
        <pc:spChg chg="mod">
          <ac:chgData name="Beniamin Zawilla" userId="ddf0d743-5318-4a4c-9abc-8826c9d150fb" providerId="ADAL" clId="{42CC4A45-066D-465E-B6F1-34DC39C1330F}" dt="2023-03-07T11:38:29.973" v="312"/>
          <ac:spMkLst>
            <pc:docMk/>
            <pc:sldMk cId="2904512273" sldId="407"/>
            <ac:spMk id="17" creationId="{9FED0288-FE45-C34D-80A8-732D306C1FFF}"/>
          </ac:spMkLst>
        </pc:spChg>
        <pc:spChg chg="mod">
          <ac:chgData name="Beniamin Zawilla" userId="ddf0d743-5318-4a4c-9abc-8826c9d150fb" providerId="ADAL" clId="{42CC4A45-066D-465E-B6F1-34DC39C1330F}" dt="2023-03-07T11:41:16.426" v="337" actId="1076"/>
          <ac:spMkLst>
            <pc:docMk/>
            <pc:sldMk cId="2904512273" sldId="407"/>
            <ac:spMk id="18" creationId="{71D87097-9F85-4445-8AD6-171970E061A0}"/>
          </ac:spMkLst>
        </pc:spChg>
      </pc:sldChg>
      <pc:sldChg chg="modSp mod">
        <pc:chgData name="Beniamin Zawilla" userId="ddf0d743-5318-4a4c-9abc-8826c9d150fb" providerId="ADAL" clId="{42CC4A45-066D-465E-B6F1-34DC39C1330F}" dt="2023-03-07T11:42:06.168" v="352"/>
        <pc:sldMkLst>
          <pc:docMk/>
          <pc:sldMk cId="2516079959" sldId="408"/>
        </pc:sldMkLst>
        <pc:spChg chg="mod">
          <ac:chgData name="Beniamin Zawilla" userId="ddf0d743-5318-4a4c-9abc-8826c9d150fb" providerId="ADAL" clId="{42CC4A45-066D-465E-B6F1-34DC39C1330F}" dt="2023-03-07T11:42:06.168" v="352"/>
          <ac:spMkLst>
            <pc:docMk/>
            <pc:sldMk cId="2516079959" sldId="408"/>
            <ac:spMk id="10" creationId="{6BA3FB0F-85E6-5A30-B5C4-5AF57893F8EC}"/>
          </ac:spMkLst>
        </pc:spChg>
        <pc:spChg chg="mod">
          <ac:chgData name="Beniamin Zawilla" userId="ddf0d743-5318-4a4c-9abc-8826c9d150fb" providerId="ADAL" clId="{42CC4A45-066D-465E-B6F1-34DC39C1330F}" dt="2023-03-07T11:41:53.668" v="350"/>
          <ac:spMkLst>
            <pc:docMk/>
            <pc:sldMk cId="2516079959" sldId="408"/>
            <ac:spMk id="18" creationId="{8CEBD022-B986-A341-BE7E-A2F9BD119657}"/>
          </ac:spMkLst>
        </pc:spChg>
      </pc:sldChg>
      <pc:sldChg chg="modSp mod">
        <pc:chgData name="Beniamin Zawilla" userId="ddf0d743-5318-4a4c-9abc-8826c9d150fb" providerId="ADAL" clId="{42CC4A45-066D-465E-B6F1-34DC39C1330F}" dt="2023-03-07T11:55:13.834" v="373" actId="20577"/>
        <pc:sldMkLst>
          <pc:docMk/>
          <pc:sldMk cId="1670352766" sldId="409"/>
        </pc:sldMkLst>
        <pc:spChg chg="mod">
          <ac:chgData name="Beniamin Zawilla" userId="ddf0d743-5318-4a4c-9abc-8826c9d150fb" providerId="ADAL" clId="{42CC4A45-066D-465E-B6F1-34DC39C1330F}" dt="2023-03-07T11:55:13.834" v="373" actId="20577"/>
          <ac:spMkLst>
            <pc:docMk/>
            <pc:sldMk cId="1670352766" sldId="409"/>
            <ac:spMk id="31" creationId="{A3B7D3D2-D83C-B6D1-86A5-71660EABD5FB}"/>
          </ac:spMkLst>
        </pc:spChg>
      </pc:sldChg>
      <pc:sldChg chg="modSp mod">
        <pc:chgData name="Beniamin Zawilla" userId="ddf0d743-5318-4a4c-9abc-8826c9d150fb" providerId="ADAL" clId="{42CC4A45-066D-465E-B6F1-34DC39C1330F}" dt="2023-03-07T11:57:12.441" v="392" actId="1076"/>
        <pc:sldMkLst>
          <pc:docMk/>
          <pc:sldMk cId="2174179696" sldId="410"/>
        </pc:sldMkLst>
        <pc:spChg chg="mod">
          <ac:chgData name="Beniamin Zawilla" userId="ddf0d743-5318-4a4c-9abc-8826c9d150fb" providerId="ADAL" clId="{42CC4A45-066D-465E-B6F1-34DC39C1330F}" dt="2023-03-07T11:55:31.410" v="377"/>
          <ac:spMkLst>
            <pc:docMk/>
            <pc:sldMk cId="2174179696" sldId="410"/>
            <ac:spMk id="3" creationId="{0545E945-BA42-3B5F-A357-0A4B9C4F85FC}"/>
          </ac:spMkLst>
        </pc:spChg>
        <pc:spChg chg="mod">
          <ac:chgData name="Beniamin Zawilla" userId="ddf0d743-5318-4a4c-9abc-8826c9d150fb" providerId="ADAL" clId="{42CC4A45-066D-465E-B6F1-34DC39C1330F}" dt="2023-03-07T11:55:36.805" v="378"/>
          <ac:spMkLst>
            <pc:docMk/>
            <pc:sldMk cId="2174179696" sldId="410"/>
            <ac:spMk id="6" creationId="{F71A782D-BBEB-E289-593A-BD6BE71B3930}"/>
          </ac:spMkLst>
        </pc:spChg>
        <pc:spChg chg="mod">
          <ac:chgData name="Beniamin Zawilla" userId="ddf0d743-5318-4a4c-9abc-8826c9d150fb" providerId="ADAL" clId="{42CC4A45-066D-465E-B6F1-34DC39C1330F}" dt="2023-03-07T11:57:09.145" v="391" actId="20577"/>
          <ac:spMkLst>
            <pc:docMk/>
            <pc:sldMk cId="2174179696" sldId="410"/>
            <ac:spMk id="29" creationId="{D1E867CD-E623-5248-6E12-4B1738B2B367}"/>
          </ac:spMkLst>
        </pc:spChg>
        <pc:grpChg chg="mod">
          <ac:chgData name="Beniamin Zawilla" userId="ddf0d743-5318-4a4c-9abc-8826c9d150fb" providerId="ADAL" clId="{42CC4A45-066D-465E-B6F1-34DC39C1330F}" dt="2023-03-07T11:57:12.441" v="392" actId="1076"/>
          <ac:grpSpMkLst>
            <pc:docMk/>
            <pc:sldMk cId="2174179696" sldId="410"/>
            <ac:grpSpMk id="39" creationId="{DAC1133D-4EB4-AEC9-84D9-9C868E979A1D}"/>
          </ac:grpSpMkLst>
        </pc:grpChg>
      </pc:sldChg>
      <pc:sldChg chg="modSp mod">
        <pc:chgData name="Beniamin Zawilla" userId="ddf0d743-5318-4a4c-9abc-8826c9d150fb" providerId="ADAL" clId="{42CC4A45-066D-465E-B6F1-34DC39C1330F}" dt="2023-03-07T11:58:16.261" v="419" actId="20577"/>
        <pc:sldMkLst>
          <pc:docMk/>
          <pc:sldMk cId="1800799399" sldId="411"/>
        </pc:sldMkLst>
        <pc:spChg chg="mod">
          <ac:chgData name="Beniamin Zawilla" userId="ddf0d743-5318-4a4c-9abc-8826c9d150fb" providerId="ADAL" clId="{42CC4A45-066D-465E-B6F1-34DC39C1330F}" dt="2023-03-07T11:58:05.506" v="413"/>
          <ac:spMkLst>
            <pc:docMk/>
            <pc:sldMk cId="1800799399" sldId="411"/>
            <ac:spMk id="4" creationId="{2DFD753F-CBD9-E4B5-A411-BD00072EDC76}"/>
          </ac:spMkLst>
        </pc:spChg>
        <pc:spChg chg="mod">
          <ac:chgData name="Beniamin Zawilla" userId="ddf0d743-5318-4a4c-9abc-8826c9d150fb" providerId="ADAL" clId="{42CC4A45-066D-465E-B6F1-34DC39C1330F}" dt="2023-03-07T11:57:27.681" v="395" actId="20577"/>
          <ac:spMkLst>
            <pc:docMk/>
            <pc:sldMk cId="1800799399" sldId="411"/>
            <ac:spMk id="5" creationId="{EF7D0488-FC31-7CB7-713F-1F823A572EB9}"/>
          </ac:spMkLst>
        </pc:spChg>
        <pc:spChg chg="mod">
          <ac:chgData name="Beniamin Zawilla" userId="ddf0d743-5318-4a4c-9abc-8826c9d150fb" providerId="ADAL" clId="{42CC4A45-066D-465E-B6F1-34DC39C1330F}" dt="2023-03-07T11:58:16.261" v="419" actId="20577"/>
          <ac:spMkLst>
            <pc:docMk/>
            <pc:sldMk cId="1800799399" sldId="411"/>
            <ac:spMk id="7" creationId="{4B7B7AD4-B01E-EFF6-3D48-4EEF33592B06}"/>
          </ac:spMkLst>
        </pc:spChg>
      </pc:sldChg>
      <pc:sldChg chg="modSp mod">
        <pc:chgData name="Beniamin Zawilla" userId="ddf0d743-5318-4a4c-9abc-8826c9d150fb" providerId="ADAL" clId="{42CC4A45-066D-465E-B6F1-34DC39C1330F}" dt="2023-03-07T11:59:26.602" v="516" actId="14100"/>
        <pc:sldMkLst>
          <pc:docMk/>
          <pc:sldMk cId="220394625" sldId="412"/>
        </pc:sldMkLst>
        <pc:spChg chg="mod">
          <ac:chgData name="Beniamin Zawilla" userId="ddf0d743-5318-4a4c-9abc-8826c9d150fb" providerId="ADAL" clId="{42CC4A45-066D-465E-B6F1-34DC39C1330F}" dt="2023-03-07T11:58:38.606" v="424" actId="20577"/>
          <ac:spMkLst>
            <pc:docMk/>
            <pc:sldMk cId="220394625" sldId="412"/>
            <ac:spMk id="5" creationId="{B7FC97A5-DABC-836D-14CF-183B91E3C531}"/>
          </ac:spMkLst>
        </pc:spChg>
        <pc:spChg chg="mod">
          <ac:chgData name="Beniamin Zawilla" userId="ddf0d743-5318-4a4c-9abc-8826c9d150fb" providerId="ADAL" clId="{42CC4A45-066D-465E-B6F1-34DC39C1330F}" dt="2023-03-07T11:58:25.617" v="421"/>
          <ac:spMkLst>
            <pc:docMk/>
            <pc:sldMk cId="220394625" sldId="412"/>
            <ac:spMk id="6" creationId="{60CFDD7A-EBEC-0386-5D5F-2240F751CCEF}"/>
          </ac:spMkLst>
        </pc:spChg>
        <pc:spChg chg="mod">
          <ac:chgData name="Beniamin Zawilla" userId="ddf0d743-5318-4a4c-9abc-8826c9d150fb" providerId="ADAL" clId="{42CC4A45-066D-465E-B6F1-34DC39C1330F}" dt="2023-03-07T11:58:58.271" v="428"/>
          <ac:spMkLst>
            <pc:docMk/>
            <pc:sldMk cId="220394625" sldId="412"/>
            <ac:spMk id="7" creationId="{4E848AFB-B737-6311-E88B-F87F83DFFDB5}"/>
          </ac:spMkLst>
        </pc:spChg>
        <pc:spChg chg="mod">
          <ac:chgData name="Beniamin Zawilla" userId="ddf0d743-5318-4a4c-9abc-8826c9d150fb" providerId="ADAL" clId="{42CC4A45-066D-465E-B6F1-34DC39C1330F}" dt="2023-03-07T11:58:49.375" v="426"/>
          <ac:spMkLst>
            <pc:docMk/>
            <pc:sldMk cId="220394625" sldId="412"/>
            <ac:spMk id="24" creationId="{3BBA4BAC-A6D8-603B-3E66-EC3A8CA4D5FD}"/>
          </ac:spMkLst>
        </pc:spChg>
        <pc:spChg chg="mod">
          <ac:chgData name="Beniamin Zawilla" userId="ddf0d743-5318-4a4c-9abc-8826c9d150fb" providerId="ADAL" clId="{42CC4A45-066D-465E-B6F1-34DC39C1330F}" dt="2023-03-07T11:59:01.918" v="429"/>
          <ac:spMkLst>
            <pc:docMk/>
            <pc:sldMk cId="220394625" sldId="412"/>
            <ac:spMk id="25" creationId="{92F03B3E-E73A-EE21-BC04-8EA40EA722D4}"/>
          </ac:spMkLst>
        </pc:spChg>
        <pc:spChg chg="mod">
          <ac:chgData name="Beniamin Zawilla" userId="ddf0d743-5318-4a4c-9abc-8826c9d150fb" providerId="ADAL" clId="{42CC4A45-066D-465E-B6F1-34DC39C1330F}" dt="2023-03-07T11:59:12.740" v="461" actId="20577"/>
          <ac:spMkLst>
            <pc:docMk/>
            <pc:sldMk cId="220394625" sldId="412"/>
            <ac:spMk id="26" creationId="{E0EC820F-8B80-AF43-429D-99A652C5CA7B}"/>
          </ac:spMkLst>
        </pc:spChg>
        <pc:spChg chg="mod">
          <ac:chgData name="Beniamin Zawilla" userId="ddf0d743-5318-4a4c-9abc-8826c9d150fb" providerId="ADAL" clId="{42CC4A45-066D-465E-B6F1-34DC39C1330F}" dt="2023-03-07T11:59:26.602" v="516" actId="14100"/>
          <ac:spMkLst>
            <pc:docMk/>
            <pc:sldMk cId="220394625" sldId="412"/>
            <ac:spMk id="42" creationId="{C5467B4D-F941-10AA-5609-B9DB221CB410}"/>
          </ac:spMkLst>
        </pc:spChg>
        <pc:spChg chg="mod">
          <ac:chgData name="Beniamin Zawilla" userId="ddf0d743-5318-4a4c-9abc-8826c9d150fb" providerId="ADAL" clId="{42CC4A45-066D-465E-B6F1-34DC39C1330F}" dt="2023-03-07T11:59:18.891" v="488" actId="20577"/>
          <ac:spMkLst>
            <pc:docMk/>
            <pc:sldMk cId="220394625" sldId="412"/>
            <ac:spMk id="43" creationId="{DA87AB0B-DEA7-97A0-CDF7-DF3BB206F4AA}"/>
          </ac:spMkLst>
        </pc:spChg>
      </pc:sldChg>
      <pc:sldChg chg="modSp mod">
        <pc:chgData name="Beniamin Zawilla" userId="ddf0d743-5318-4a4c-9abc-8826c9d150fb" providerId="ADAL" clId="{42CC4A45-066D-465E-B6F1-34DC39C1330F}" dt="2023-03-07T12:00:09.185" v="528"/>
        <pc:sldMkLst>
          <pc:docMk/>
          <pc:sldMk cId="531242181" sldId="413"/>
        </pc:sldMkLst>
        <pc:spChg chg="mod">
          <ac:chgData name="Beniamin Zawilla" userId="ddf0d743-5318-4a4c-9abc-8826c9d150fb" providerId="ADAL" clId="{42CC4A45-066D-465E-B6F1-34DC39C1330F}" dt="2023-03-07T12:00:09.185" v="528"/>
          <ac:spMkLst>
            <pc:docMk/>
            <pc:sldMk cId="531242181" sldId="413"/>
            <ac:spMk id="5" creationId="{CFAE7307-FC37-E2FE-E9B6-2169AC7F3BE0}"/>
          </ac:spMkLst>
        </pc:spChg>
        <pc:spChg chg="mod">
          <ac:chgData name="Beniamin Zawilla" userId="ddf0d743-5318-4a4c-9abc-8826c9d150fb" providerId="ADAL" clId="{42CC4A45-066D-465E-B6F1-34DC39C1330F}" dt="2023-03-07T12:00:04.301" v="527"/>
          <ac:spMkLst>
            <pc:docMk/>
            <pc:sldMk cId="531242181" sldId="413"/>
            <ac:spMk id="7" creationId="{0B1F5D31-D06E-51AE-4EE1-873E2361442B}"/>
          </ac:spMkLst>
        </pc:spChg>
        <pc:spChg chg="mod">
          <ac:chgData name="Beniamin Zawilla" userId="ddf0d743-5318-4a4c-9abc-8826c9d150fb" providerId="ADAL" clId="{42CC4A45-066D-465E-B6F1-34DC39C1330F}" dt="2023-03-07T11:59:56.788" v="525" actId="404"/>
          <ac:spMkLst>
            <pc:docMk/>
            <pc:sldMk cId="531242181" sldId="413"/>
            <ac:spMk id="29" creationId="{FF1968FD-C822-7C4B-8B3F-6643A42A69F2}"/>
          </ac:spMkLst>
        </pc:spChg>
        <pc:spChg chg="mod">
          <ac:chgData name="Beniamin Zawilla" userId="ddf0d743-5318-4a4c-9abc-8826c9d150fb" providerId="ADAL" clId="{42CC4A45-066D-465E-B6F1-34DC39C1330F}" dt="2023-03-07T11:59:37.485" v="519" actId="404"/>
          <ac:spMkLst>
            <pc:docMk/>
            <pc:sldMk cId="531242181" sldId="413"/>
            <ac:spMk id="31" creationId="{A3B7D3D2-D83C-B6D1-86A5-71660EABD5FB}"/>
          </ac:spMkLst>
        </pc:spChg>
      </pc:sldChg>
      <pc:sldChg chg="modSp mod">
        <pc:chgData name="Beniamin Zawilla" userId="ddf0d743-5318-4a4c-9abc-8826c9d150fb" providerId="ADAL" clId="{42CC4A45-066D-465E-B6F1-34DC39C1330F}" dt="2023-03-07T12:00:33.855" v="534"/>
        <pc:sldMkLst>
          <pc:docMk/>
          <pc:sldMk cId="2224297835" sldId="414"/>
        </pc:sldMkLst>
        <pc:spChg chg="mod">
          <ac:chgData name="Beniamin Zawilla" userId="ddf0d743-5318-4a4c-9abc-8826c9d150fb" providerId="ADAL" clId="{42CC4A45-066D-465E-B6F1-34DC39C1330F}" dt="2023-03-07T12:00:33.855" v="534"/>
          <ac:spMkLst>
            <pc:docMk/>
            <pc:sldMk cId="2224297835" sldId="414"/>
            <ac:spMk id="13" creationId="{A9DAEEF0-4F3E-C3E6-D5F9-F419E7195A77}"/>
          </ac:spMkLst>
        </pc:spChg>
        <pc:spChg chg="mod">
          <ac:chgData name="Beniamin Zawilla" userId="ddf0d743-5318-4a4c-9abc-8826c9d150fb" providerId="ADAL" clId="{42CC4A45-066D-465E-B6F1-34DC39C1330F}" dt="2023-03-07T12:00:15.969" v="529"/>
          <ac:spMkLst>
            <pc:docMk/>
            <pc:sldMk cId="2224297835" sldId="414"/>
            <ac:spMk id="43" creationId="{75E72316-33B2-988B-1896-75E2F626F714}"/>
          </ac:spMkLst>
        </pc:spChg>
        <pc:spChg chg="mod">
          <ac:chgData name="Beniamin Zawilla" userId="ddf0d743-5318-4a4c-9abc-8826c9d150fb" providerId="ADAL" clId="{42CC4A45-066D-465E-B6F1-34DC39C1330F}" dt="2023-03-07T12:00:20.776" v="530"/>
          <ac:spMkLst>
            <pc:docMk/>
            <pc:sldMk cId="2224297835" sldId="414"/>
            <ac:spMk id="45" creationId="{8FAA6243-ABCA-1CA4-D2D6-A815BA9B9205}"/>
          </ac:spMkLst>
        </pc:spChg>
      </pc:sldChg>
      <pc:sldChg chg="modSp mod">
        <pc:chgData name="Beniamin Zawilla" userId="ddf0d743-5318-4a4c-9abc-8826c9d150fb" providerId="ADAL" clId="{42CC4A45-066D-465E-B6F1-34DC39C1330F}" dt="2023-03-07T12:01:26.010" v="551" actId="14100"/>
        <pc:sldMkLst>
          <pc:docMk/>
          <pc:sldMk cId="191842469" sldId="415"/>
        </pc:sldMkLst>
        <pc:spChg chg="mod">
          <ac:chgData name="Beniamin Zawilla" userId="ddf0d743-5318-4a4c-9abc-8826c9d150fb" providerId="ADAL" clId="{42CC4A45-066D-465E-B6F1-34DC39C1330F}" dt="2023-03-07T12:01:26.010" v="551" actId="14100"/>
          <ac:spMkLst>
            <pc:docMk/>
            <pc:sldMk cId="191842469" sldId="415"/>
            <ac:spMk id="31" creationId="{A3B7D3D2-D83C-B6D1-86A5-71660EABD5FB}"/>
          </ac:spMkLst>
        </pc:spChg>
      </pc:sldChg>
      <pc:sldChg chg="modSp mod">
        <pc:chgData name="Beniamin Zawilla" userId="ddf0d743-5318-4a4c-9abc-8826c9d150fb" providerId="ADAL" clId="{42CC4A45-066D-465E-B6F1-34DC39C1330F}" dt="2023-03-07T12:02:08.830" v="563"/>
        <pc:sldMkLst>
          <pc:docMk/>
          <pc:sldMk cId="1230278410" sldId="417"/>
        </pc:sldMkLst>
        <pc:spChg chg="mod">
          <ac:chgData name="Beniamin Zawilla" userId="ddf0d743-5318-4a4c-9abc-8826c9d150fb" providerId="ADAL" clId="{42CC4A45-066D-465E-B6F1-34DC39C1330F}" dt="2023-03-07T12:01:51.505" v="559" actId="1076"/>
          <ac:spMkLst>
            <pc:docMk/>
            <pc:sldMk cId="1230278410" sldId="417"/>
            <ac:spMk id="7" creationId="{863EF879-0519-DAA4-5E73-C548F7E1F620}"/>
          </ac:spMkLst>
        </pc:spChg>
        <pc:spChg chg="mod">
          <ac:chgData name="Beniamin Zawilla" userId="ddf0d743-5318-4a4c-9abc-8826c9d150fb" providerId="ADAL" clId="{42CC4A45-066D-465E-B6F1-34DC39C1330F}" dt="2023-03-07T12:02:08.830" v="563"/>
          <ac:spMkLst>
            <pc:docMk/>
            <pc:sldMk cId="1230278410" sldId="417"/>
            <ac:spMk id="17" creationId="{79DDAC6C-BF43-0D82-57A1-16CC6980DD8A}"/>
          </ac:spMkLst>
        </pc:spChg>
        <pc:spChg chg="mod">
          <ac:chgData name="Beniamin Zawilla" userId="ddf0d743-5318-4a4c-9abc-8826c9d150fb" providerId="ADAL" clId="{42CC4A45-066D-465E-B6F1-34DC39C1330F}" dt="2023-03-07T12:01:24.145" v="549" actId="1076"/>
          <ac:spMkLst>
            <pc:docMk/>
            <pc:sldMk cId="1230278410" sldId="417"/>
            <ac:spMk id="42" creationId="{0E6530DE-8FFE-9E29-A232-13767A24E369}"/>
          </ac:spMkLst>
        </pc:spChg>
      </pc:sldChg>
      <pc:sldChg chg="modSp mod">
        <pc:chgData name="Beniamin Zawilla" userId="ddf0d743-5318-4a4c-9abc-8826c9d150fb" providerId="ADAL" clId="{42CC4A45-066D-465E-B6F1-34DC39C1330F}" dt="2023-03-07T12:05:52.494" v="617" actId="20577"/>
        <pc:sldMkLst>
          <pc:docMk/>
          <pc:sldMk cId="3720268388" sldId="418"/>
        </pc:sldMkLst>
        <pc:spChg chg="mod">
          <ac:chgData name="Beniamin Zawilla" userId="ddf0d743-5318-4a4c-9abc-8826c9d150fb" providerId="ADAL" clId="{42CC4A45-066D-465E-B6F1-34DC39C1330F}" dt="2023-03-07T12:05:08.244" v="603" actId="6549"/>
          <ac:spMkLst>
            <pc:docMk/>
            <pc:sldMk cId="3720268388" sldId="418"/>
            <ac:spMk id="4" creationId="{2DFD753F-CBD9-E4B5-A411-BD00072EDC76}"/>
          </ac:spMkLst>
        </pc:spChg>
        <pc:spChg chg="mod">
          <ac:chgData name="Beniamin Zawilla" userId="ddf0d743-5318-4a4c-9abc-8826c9d150fb" providerId="ADAL" clId="{42CC4A45-066D-465E-B6F1-34DC39C1330F}" dt="2023-03-07T12:05:21.378" v="605"/>
          <ac:spMkLst>
            <pc:docMk/>
            <pc:sldMk cId="3720268388" sldId="418"/>
            <ac:spMk id="5" creationId="{EF7D0488-FC31-7CB7-713F-1F823A572EB9}"/>
          </ac:spMkLst>
        </pc:spChg>
        <pc:spChg chg="mod">
          <ac:chgData name="Beniamin Zawilla" userId="ddf0d743-5318-4a4c-9abc-8826c9d150fb" providerId="ADAL" clId="{42CC4A45-066D-465E-B6F1-34DC39C1330F}" dt="2023-03-07T12:05:24.716" v="606"/>
          <ac:spMkLst>
            <pc:docMk/>
            <pc:sldMk cId="3720268388" sldId="418"/>
            <ac:spMk id="6" creationId="{2EE6CBF1-F0EA-93BF-EB15-4FE1274A087E}"/>
          </ac:spMkLst>
        </pc:spChg>
        <pc:spChg chg="mod">
          <ac:chgData name="Beniamin Zawilla" userId="ddf0d743-5318-4a4c-9abc-8826c9d150fb" providerId="ADAL" clId="{42CC4A45-066D-465E-B6F1-34DC39C1330F}" dt="2023-03-07T12:05:52.494" v="617" actId="20577"/>
          <ac:spMkLst>
            <pc:docMk/>
            <pc:sldMk cId="3720268388" sldId="418"/>
            <ac:spMk id="7" creationId="{E1ECA235-8E79-D305-6340-D4D4B71EB6F5}"/>
          </ac:spMkLst>
        </pc:spChg>
      </pc:sldChg>
      <pc:sldChg chg="modSp mod">
        <pc:chgData name="Beniamin Zawilla" userId="ddf0d743-5318-4a4c-9abc-8826c9d150fb" providerId="ADAL" clId="{42CC4A45-066D-465E-B6F1-34DC39C1330F}" dt="2023-03-07T12:02:22.884" v="568" actId="20577"/>
        <pc:sldMkLst>
          <pc:docMk/>
          <pc:sldMk cId="3922533594" sldId="419"/>
        </pc:sldMkLst>
        <pc:spChg chg="mod">
          <ac:chgData name="Beniamin Zawilla" userId="ddf0d743-5318-4a4c-9abc-8826c9d150fb" providerId="ADAL" clId="{42CC4A45-066D-465E-B6F1-34DC39C1330F}" dt="2023-03-07T12:02:22.884" v="568" actId="20577"/>
          <ac:spMkLst>
            <pc:docMk/>
            <pc:sldMk cId="3922533594" sldId="419"/>
            <ac:spMk id="3" creationId="{3F6D5F74-B1E1-FC55-A172-B019DBCF0AD1}"/>
          </ac:spMkLst>
        </pc:spChg>
      </pc:sldChg>
      <pc:sldChg chg="modSp mod">
        <pc:chgData name="Beniamin Zawilla" userId="ddf0d743-5318-4a4c-9abc-8826c9d150fb" providerId="ADAL" clId="{42CC4A45-066D-465E-B6F1-34DC39C1330F}" dt="2023-03-07T12:07:59.168" v="655" actId="1076"/>
        <pc:sldMkLst>
          <pc:docMk/>
          <pc:sldMk cId="1548561824" sldId="420"/>
        </pc:sldMkLst>
        <pc:spChg chg="mod">
          <ac:chgData name="Beniamin Zawilla" userId="ddf0d743-5318-4a4c-9abc-8826c9d150fb" providerId="ADAL" clId="{42CC4A45-066D-465E-B6F1-34DC39C1330F}" dt="2023-03-07T12:07:39.027" v="646" actId="108"/>
          <ac:spMkLst>
            <pc:docMk/>
            <pc:sldMk cId="1548561824" sldId="420"/>
            <ac:spMk id="7" creationId="{9D27028C-3602-A559-FF2A-47A8FC912314}"/>
          </ac:spMkLst>
        </pc:spChg>
        <pc:grpChg chg="mod">
          <ac:chgData name="Beniamin Zawilla" userId="ddf0d743-5318-4a4c-9abc-8826c9d150fb" providerId="ADAL" clId="{42CC4A45-066D-465E-B6F1-34DC39C1330F}" dt="2023-03-07T12:07:48.804" v="651" actId="1076"/>
          <ac:grpSpMkLst>
            <pc:docMk/>
            <pc:sldMk cId="1548561824" sldId="420"/>
            <ac:grpSpMk id="3" creationId="{28B3F01E-D3D9-05D0-2332-F6A3B30B812D}"/>
          </ac:grpSpMkLst>
        </pc:grpChg>
        <pc:grpChg chg="mod">
          <ac:chgData name="Beniamin Zawilla" userId="ddf0d743-5318-4a4c-9abc-8826c9d150fb" providerId="ADAL" clId="{42CC4A45-066D-465E-B6F1-34DC39C1330F}" dt="2023-03-07T12:07:59.168" v="655" actId="1076"/>
          <ac:grpSpMkLst>
            <pc:docMk/>
            <pc:sldMk cId="1548561824" sldId="420"/>
            <ac:grpSpMk id="4" creationId="{97B0DCE5-80E1-2EE5-4F88-36D68A3B845A}"/>
          </ac:grpSpMkLst>
        </pc:grpChg>
        <pc:grpChg chg="mod">
          <ac:chgData name="Beniamin Zawilla" userId="ddf0d743-5318-4a4c-9abc-8826c9d150fb" providerId="ADAL" clId="{42CC4A45-066D-465E-B6F1-34DC39C1330F}" dt="2023-03-07T12:07:50.640" v="652" actId="1076"/>
          <ac:grpSpMkLst>
            <pc:docMk/>
            <pc:sldMk cId="1548561824" sldId="420"/>
            <ac:grpSpMk id="13" creationId="{24EF5299-E8FB-2C41-6997-99A881939582}"/>
          </ac:grpSpMkLst>
        </pc:grpChg>
        <pc:grpChg chg="mod">
          <ac:chgData name="Beniamin Zawilla" userId="ddf0d743-5318-4a4c-9abc-8826c9d150fb" providerId="ADAL" clId="{42CC4A45-066D-465E-B6F1-34DC39C1330F}" dt="2023-03-07T12:07:52.905" v="653" actId="1076"/>
          <ac:grpSpMkLst>
            <pc:docMk/>
            <pc:sldMk cId="1548561824" sldId="420"/>
            <ac:grpSpMk id="92" creationId="{87000BDF-0F94-D6D5-B7EC-17AD3B9AD2A7}"/>
          </ac:grpSpMkLst>
        </pc:grpChg>
        <pc:grpChg chg="mod">
          <ac:chgData name="Beniamin Zawilla" userId="ddf0d743-5318-4a4c-9abc-8826c9d150fb" providerId="ADAL" clId="{42CC4A45-066D-465E-B6F1-34DC39C1330F}" dt="2023-03-07T12:07:55.144" v="654" actId="1076"/>
          <ac:grpSpMkLst>
            <pc:docMk/>
            <pc:sldMk cId="1548561824" sldId="420"/>
            <ac:grpSpMk id="164" creationId="{33C0C08F-7A99-4D40-2D01-AE517218A2D2}"/>
          </ac:grpSpMkLst>
        </pc:grpChg>
      </pc:sldChg>
      <pc:sldChg chg="modSp mod">
        <pc:chgData name="Beniamin Zawilla" userId="ddf0d743-5318-4a4c-9abc-8826c9d150fb" providerId="ADAL" clId="{42CC4A45-066D-465E-B6F1-34DC39C1330F}" dt="2023-03-07T12:08:50.556" v="670"/>
        <pc:sldMkLst>
          <pc:docMk/>
          <pc:sldMk cId="3638717286" sldId="421"/>
        </pc:sldMkLst>
        <pc:spChg chg="mod">
          <ac:chgData name="Beniamin Zawilla" userId="ddf0d743-5318-4a4c-9abc-8826c9d150fb" providerId="ADAL" clId="{42CC4A45-066D-465E-B6F1-34DC39C1330F}" dt="2023-03-07T12:08:29.785" v="662"/>
          <ac:spMkLst>
            <pc:docMk/>
            <pc:sldMk cId="3638717286" sldId="421"/>
            <ac:spMk id="5" creationId="{FD678BA8-A271-347F-B030-6FB833BE7F59}"/>
          </ac:spMkLst>
        </pc:spChg>
        <pc:spChg chg="mod">
          <ac:chgData name="Beniamin Zawilla" userId="ddf0d743-5318-4a4c-9abc-8826c9d150fb" providerId="ADAL" clId="{42CC4A45-066D-465E-B6F1-34DC39C1330F}" dt="2023-03-07T12:08:32.502" v="663"/>
          <ac:spMkLst>
            <pc:docMk/>
            <pc:sldMk cId="3638717286" sldId="421"/>
            <ac:spMk id="13" creationId="{4C22F3C9-38F4-406D-8B54-7F216892F447}"/>
          </ac:spMkLst>
        </pc:spChg>
        <pc:spChg chg="mod">
          <ac:chgData name="Beniamin Zawilla" userId="ddf0d743-5318-4a4c-9abc-8826c9d150fb" providerId="ADAL" clId="{42CC4A45-066D-465E-B6F1-34DC39C1330F}" dt="2023-03-07T12:08:08.222" v="656"/>
          <ac:spMkLst>
            <pc:docMk/>
            <pc:sldMk cId="3638717286" sldId="421"/>
            <ac:spMk id="18" creationId="{71D87097-9F85-4445-8AD6-171970E061A0}"/>
          </ac:spMkLst>
        </pc:spChg>
        <pc:spChg chg="mod">
          <ac:chgData name="Beniamin Zawilla" userId="ddf0d743-5318-4a4c-9abc-8826c9d150fb" providerId="ADAL" clId="{42CC4A45-066D-465E-B6F1-34DC39C1330F}" dt="2023-03-07T12:08:35.174" v="664"/>
          <ac:spMkLst>
            <pc:docMk/>
            <pc:sldMk cId="3638717286" sldId="421"/>
            <ac:spMk id="39" creationId="{EB436656-F017-D551-5424-C77842FEF5CA}"/>
          </ac:spMkLst>
        </pc:spChg>
        <pc:spChg chg="mod">
          <ac:chgData name="Beniamin Zawilla" userId="ddf0d743-5318-4a4c-9abc-8826c9d150fb" providerId="ADAL" clId="{42CC4A45-066D-465E-B6F1-34DC39C1330F}" dt="2023-03-07T12:08:38.669" v="665"/>
          <ac:spMkLst>
            <pc:docMk/>
            <pc:sldMk cId="3638717286" sldId="421"/>
            <ac:spMk id="41" creationId="{4D3B5F72-EEE5-5DF0-ABD8-97ACD1A4E7A8}"/>
          </ac:spMkLst>
        </pc:spChg>
        <pc:spChg chg="mod">
          <ac:chgData name="Beniamin Zawilla" userId="ddf0d743-5318-4a4c-9abc-8826c9d150fb" providerId="ADAL" clId="{42CC4A45-066D-465E-B6F1-34DC39C1330F}" dt="2023-03-07T12:08:27.287" v="661"/>
          <ac:spMkLst>
            <pc:docMk/>
            <pc:sldMk cId="3638717286" sldId="421"/>
            <ac:spMk id="43" creationId="{75E72316-33B2-988B-1896-75E2F626F714}"/>
          </ac:spMkLst>
        </pc:spChg>
        <pc:spChg chg="mod">
          <ac:chgData name="Beniamin Zawilla" userId="ddf0d743-5318-4a4c-9abc-8826c9d150fb" providerId="ADAL" clId="{42CC4A45-066D-465E-B6F1-34DC39C1330F}" dt="2023-03-07T12:08:41.940" v="666"/>
          <ac:spMkLst>
            <pc:docMk/>
            <pc:sldMk cId="3638717286" sldId="421"/>
            <ac:spMk id="47" creationId="{90843585-AC77-768F-2E63-E5E25B08B0E4}"/>
          </ac:spMkLst>
        </pc:spChg>
        <pc:spChg chg="mod">
          <ac:chgData name="Beniamin Zawilla" userId="ddf0d743-5318-4a4c-9abc-8826c9d150fb" providerId="ADAL" clId="{42CC4A45-066D-465E-B6F1-34DC39C1330F}" dt="2023-03-07T12:08:45.138" v="668"/>
          <ac:spMkLst>
            <pc:docMk/>
            <pc:sldMk cId="3638717286" sldId="421"/>
            <ac:spMk id="49" creationId="{0903E398-8EA9-9BCB-B5B8-9372E469C909}"/>
          </ac:spMkLst>
        </pc:spChg>
        <pc:spChg chg="mod">
          <ac:chgData name="Beniamin Zawilla" userId="ddf0d743-5318-4a4c-9abc-8826c9d150fb" providerId="ADAL" clId="{42CC4A45-066D-465E-B6F1-34DC39C1330F}" dt="2023-03-07T12:08:47.693" v="669"/>
          <ac:spMkLst>
            <pc:docMk/>
            <pc:sldMk cId="3638717286" sldId="421"/>
            <ac:spMk id="51" creationId="{06A0A1FD-B4DA-1015-1BC0-CB04C7226344}"/>
          </ac:spMkLst>
        </pc:spChg>
        <pc:spChg chg="mod">
          <ac:chgData name="Beniamin Zawilla" userId="ddf0d743-5318-4a4c-9abc-8826c9d150fb" providerId="ADAL" clId="{42CC4A45-066D-465E-B6F1-34DC39C1330F}" dt="2023-03-07T12:08:50.556" v="670"/>
          <ac:spMkLst>
            <pc:docMk/>
            <pc:sldMk cId="3638717286" sldId="421"/>
            <ac:spMk id="53" creationId="{55E3DFAD-F7EE-E29B-B345-4BCB561BE476}"/>
          </ac:spMkLst>
        </pc:spChg>
      </pc:sldChg>
      <pc:sldChg chg="modSp mod">
        <pc:chgData name="Beniamin Zawilla" userId="ddf0d743-5318-4a4c-9abc-8826c9d150fb" providerId="ADAL" clId="{42CC4A45-066D-465E-B6F1-34DC39C1330F}" dt="2023-03-07T12:10:01.310" v="703" actId="20577"/>
        <pc:sldMkLst>
          <pc:docMk/>
          <pc:sldMk cId="4013842829" sldId="422"/>
        </pc:sldMkLst>
        <pc:spChg chg="mod">
          <ac:chgData name="Beniamin Zawilla" userId="ddf0d743-5318-4a4c-9abc-8826c9d150fb" providerId="ADAL" clId="{42CC4A45-066D-465E-B6F1-34DC39C1330F}" dt="2023-03-07T12:10:01.310" v="703" actId="20577"/>
          <ac:spMkLst>
            <pc:docMk/>
            <pc:sldMk cId="4013842829" sldId="422"/>
            <ac:spMk id="3" creationId="{DD1418B4-4615-A324-1342-706EA82449DC}"/>
          </ac:spMkLst>
        </pc:spChg>
      </pc:sldChg>
      <pc:sldChg chg="modSp mod">
        <pc:chgData name="Beniamin Zawilla" userId="ddf0d743-5318-4a4c-9abc-8826c9d150fb" providerId="ADAL" clId="{42CC4A45-066D-465E-B6F1-34DC39C1330F}" dt="2023-03-07T12:10:48.456" v="776"/>
        <pc:sldMkLst>
          <pc:docMk/>
          <pc:sldMk cId="649912096" sldId="423"/>
        </pc:sldMkLst>
        <pc:spChg chg="mod">
          <ac:chgData name="Beniamin Zawilla" userId="ddf0d743-5318-4a4c-9abc-8826c9d150fb" providerId="ADAL" clId="{42CC4A45-066D-465E-B6F1-34DC39C1330F}" dt="2023-03-07T12:10:29.985" v="771" actId="20577"/>
          <ac:spMkLst>
            <pc:docMk/>
            <pc:sldMk cId="649912096" sldId="423"/>
            <ac:spMk id="3" creationId="{8957080F-15D6-BA0C-F1FB-673F1A00BACF}"/>
          </ac:spMkLst>
        </pc:spChg>
        <pc:spChg chg="mod">
          <ac:chgData name="Beniamin Zawilla" userId="ddf0d743-5318-4a4c-9abc-8826c9d150fb" providerId="ADAL" clId="{42CC4A45-066D-465E-B6F1-34DC39C1330F}" dt="2023-03-07T12:10:34.737" v="772"/>
          <ac:spMkLst>
            <pc:docMk/>
            <pc:sldMk cId="649912096" sldId="423"/>
            <ac:spMk id="4" creationId="{0BAAA260-502B-91E0-455C-06541AC73685}"/>
          </ac:spMkLst>
        </pc:spChg>
        <pc:spChg chg="mod">
          <ac:chgData name="Beniamin Zawilla" userId="ddf0d743-5318-4a4c-9abc-8826c9d150fb" providerId="ADAL" clId="{42CC4A45-066D-465E-B6F1-34DC39C1330F}" dt="2023-03-07T12:10:22.806" v="732" actId="20577"/>
          <ac:spMkLst>
            <pc:docMk/>
            <pc:sldMk cId="649912096" sldId="423"/>
            <ac:spMk id="7" creationId="{8288BA84-2CA8-A0E2-CBF7-BB4768E182EF}"/>
          </ac:spMkLst>
        </pc:spChg>
        <pc:spChg chg="mod">
          <ac:chgData name="Beniamin Zawilla" userId="ddf0d743-5318-4a4c-9abc-8826c9d150fb" providerId="ADAL" clId="{42CC4A45-066D-465E-B6F1-34DC39C1330F}" dt="2023-03-07T12:10:14.402" v="704"/>
          <ac:spMkLst>
            <pc:docMk/>
            <pc:sldMk cId="649912096" sldId="423"/>
            <ac:spMk id="11" creationId="{0D1F3D77-A4F3-5729-BD15-187A798EF318}"/>
          </ac:spMkLst>
        </pc:spChg>
        <pc:spChg chg="mod">
          <ac:chgData name="Beniamin Zawilla" userId="ddf0d743-5318-4a4c-9abc-8826c9d150fb" providerId="ADAL" clId="{42CC4A45-066D-465E-B6F1-34DC39C1330F}" dt="2023-03-07T12:10:48.456" v="776"/>
          <ac:spMkLst>
            <pc:docMk/>
            <pc:sldMk cId="649912096" sldId="423"/>
            <ac:spMk id="22" creationId="{333EB6C0-7C84-163A-654F-6922DE77D4AD}"/>
          </ac:spMkLst>
        </pc:spChg>
      </pc:sldChg>
      <pc:sldChg chg="modSp mod">
        <pc:chgData name="Beniamin Zawilla" userId="ddf0d743-5318-4a4c-9abc-8826c9d150fb" providerId="ADAL" clId="{42CC4A45-066D-465E-B6F1-34DC39C1330F}" dt="2023-03-07T12:12:08.194" v="800" actId="20577"/>
        <pc:sldMkLst>
          <pc:docMk/>
          <pc:sldMk cId="4148813122" sldId="424"/>
        </pc:sldMkLst>
        <pc:spChg chg="mod">
          <ac:chgData name="Beniamin Zawilla" userId="ddf0d743-5318-4a4c-9abc-8826c9d150fb" providerId="ADAL" clId="{42CC4A45-066D-465E-B6F1-34DC39C1330F}" dt="2023-03-07T12:11:29.150" v="791" actId="6549"/>
          <ac:spMkLst>
            <pc:docMk/>
            <pc:sldMk cId="4148813122" sldId="424"/>
            <ac:spMk id="7" creationId="{863EF879-0519-DAA4-5E73-C548F7E1F620}"/>
          </ac:spMkLst>
        </pc:spChg>
        <pc:spChg chg="mod">
          <ac:chgData name="Beniamin Zawilla" userId="ddf0d743-5318-4a4c-9abc-8826c9d150fb" providerId="ADAL" clId="{42CC4A45-066D-465E-B6F1-34DC39C1330F}" dt="2023-03-07T12:12:08.194" v="800" actId="20577"/>
          <ac:spMkLst>
            <pc:docMk/>
            <pc:sldMk cId="4148813122" sldId="424"/>
            <ac:spMk id="17" creationId="{79DDAC6C-BF43-0D82-57A1-16CC6980DD8A}"/>
          </ac:spMkLst>
        </pc:spChg>
      </pc:sldChg>
      <pc:sldChg chg="modSp mod">
        <pc:chgData name="Beniamin Zawilla" userId="ddf0d743-5318-4a4c-9abc-8826c9d150fb" providerId="ADAL" clId="{42CC4A45-066D-465E-B6F1-34DC39C1330F}" dt="2023-03-07T12:14:02.100" v="823" actId="1076"/>
        <pc:sldMkLst>
          <pc:docMk/>
          <pc:sldMk cId="3911363094" sldId="425"/>
        </pc:sldMkLst>
        <pc:spChg chg="mod">
          <ac:chgData name="Beniamin Zawilla" userId="ddf0d743-5318-4a4c-9abc-8826c9d150fb" providerId="ADAL" clId="{42CC4A45-066D-465E-B6F1-34DC39C1330F}" dt="2023-03-07T12:13:37.222" v="819"/>
          <ac:spMkLst>
            <pc:docMk/>
            <pc:sldMk cId="3911363094" sldId="425"/>
            <ac:spMk id="3" creationId="{E2E608DA-157E-586F-7960-D4325C98B6B8}"/>
          </ac:spMkLst>
        </pc:spChg>
        <pc:spChg chg="mod">
          <ac:chgData name="Beniamin Zawilla" userId="ddf0d743-5318-4a4c-9abc-8826c9d150fb" providerId="ADAL" clId="{42CC4A45-066D-465E-B6F1-34DC39C1330F}" dt="2023-03-07T12:14:02.100" v="823" actId="1076"/>
          <ac:spMkLst>
            <pc:docMk/>
            <pc:sldMk cId="3911363094" sldId="425"/>
            <ac:spMk id="13" creationId="{A9DAEEF0-4F3E-C3E6-D5F9-F419E7195A77}"/>
          </ac:spMkLst>
        </pc:spChg>
      </pc:sldChg>
      <pc:sldChg chg="modSp mod">
        <pc:chgData name="Beniamin Zawilla" userId="ddf0d743-5318-4a4c-9abc-8826c9d150fb" providerId="ADAL" clId="{42CC4A45-066D-465E-B6F1-34DC39C1330F}" dt="2023-03-07T12:14:28.419" v="835" actId="404"/>
        <pc:sldMkLst>
          <pc:docMk/>
          <pc:sldMk cId="3084733037" sldId="426"/>
        </pc:sldMkLst>
        <pc:spChg chg="mod">
          <ac:chgData name="Beniamin Zawilla" userId="ddf0d743-5318-4a4c-9abc-8826c9d150fb" providerId="ADAL" clId="{42CC4A45-066D-465E-B6F1-34DC39C1330F}" dt="2023-03-07T12:14:28.419" v="835" actId="404"/>
          <ac:spMkLst>
            <pc:docMk/>
            <pc:sldMk cId="3084733037" sldId="426"/>
            <ac:spMk id="31" creationId="{A3B7D3D2-D83C-B6D1-86A5-71660EABD5FB}"/>
          </ac:spMkLst>
        </pc:spChg>
      </pc:sldChg>
      <pc:sldChg chg="modSp mod">
        <pc:chgData name="Beniamin Zawilla" userId="ddf0d743-5318-4a4c-9abc-8826c9d150fb" providerId="ADAL" clId="{42CC4A45-066D-465E-B6F1-34DC39C1330F}" dt="2023-03-07T12:15:40.554" v="868" actId="1076"/>
        <pc:sldMkLst>
          <pc:docMk/>
          <pc:sldMk cId="3094805822" sldId="427"/>
        </pc:sldMkLst>
        <pc:spChg chg="mod">
          <ac:chgData name="Beniamin Zawilla" userId="ddf0d743-5318-4a4c-9abc-8826c9d150fb" providerId="ADAL" clId="{42CC4A45-066D-465E-B6F1-34DC39C1330F}" dt="2023-03-07T12:15:40.554" v="868" actId="1076"/>
          <ac:spMkLst>
            <pc:docMk/>
            <pc:sldMk cId="3094805822" sldId="427"/>
            <ac:spMk id="17" creationId="{D2658B9E-1D39-674E-50E9-9A0D34A4922F}"/>
          </ac:spMkLst>
        </pc:spChg>
        <pc:spChg chg="mod">
          <ac:chgData name="Beniamin Zawilla" userId="ddf0d743-5318-4a4c-9abc-8826c9d150fb" providerId="ADAL" clId="{42CC4A45-066D-465E-B6F1-34DC39C1330F}" dt="2023-03-07T12:15:22.958" v="846" actId="6549"/>
          <ac:spMkLst>
            <pc:docMk/>
            <pc:sldMk cId="3094805822" sldId="427"/>
            <ac:spMk id="18" creationId="{8CEBD022-B986-A341-BE7E-A2F9BD119657}"/>
          </ac:spMkLst>
        </pc:spChg>
      </pc:sldChg>
      <pc:sldChg chg="modSp mod">
        <pc:chgData name="Beniamin Zawilla" userId="ddf0d743-5318-4a4c-9abc-8826c9d150fb" providerId="ADAL" clId="{42CC4A45-066D-465E-B6F1-34DC39C1330F}" dt="2023-03-07T12:15:47.492" v="897" actId="20577"/>
        <pc:sldMkLst>
          <pc:docMk/>
          <pc:sldMk cId="4290982147" sldId="428"/>
        </pc:sldMkLst>
        <pc:spChg chg="mod">
          <ac:chgData name="Beniamin Zawilla" userId="ddf0d743-5318-4a4c-9abc-8826c9d150fb" providerId="ADAL" clId="{42CC4A45-066D-465E-B6F1-34DC39C1330F}" dt="2023-03-07T12:15:47.492" v="897" actId="20577"/>
          <ac:spMkLst>
            <pc:docMk/>
            <pc:sldMk cId="4290982147" sldId="428"/>
            <ac:spMk id="3" creationId="{3F6D5F74-B1E1-FC55-A172-B019DBCF0AD1}"/>
          </ac:spMkLst>
        </pc:spChg>
      </pc:sldChg>
      <pc:sldChg chg="modSp mod">
        <pc:chgData name="Beniamin Zawilla" userId="ddf0d743-5318-4a4c-9abc-8826c9d150fb" providerId="ADAL" clId="{42CC4A45-066D-465E-B6F1-34DC39C1330F}" dt="2023-03-07T12:16:23.200" v="928" actId="404"/>
        <pc:sldMkLst>
          <pc:docMk/>
          <pc:sldMk cId="532761655" sldId="429"/>
        </pc:sldMkLst>
        <pc:spChg chg="mod">
          <ac:chgData name="Beniamin Zawilla" userId="ddf0d743-5318-4a4c-9abc-8826c9d150fb" providerId="ADAL" clId="{42CC4A45-066D-465E-B6F1-34DC39C1330F}" dt="2023-03-07T12:16:10.137" v="901" actId="20577"/>
          <ac:spMkLst>
            <pc:docMk/>
            <pc:sldMk cId="532761655" sldId="429"/>
            <ac:spMk id="7" creationId="{24704B68-53DB-A8E4-D5A0-E82E3105B114}"/>
          </ac:spMkLst>
        </pc:spChg>
        <pc:spChg chg="mod">
          <ac:chgData name="Beniamin Zawilla" userId="ddf0d743-5318-4a4c-9abc-8826c9d150fb" providerId="ADAL" clId="{42CC4A45-066D-465E-B6F1-34DC39C1330F}" dt="2023-03-07T12:16:23.200" v="928" actId="404"/>
          <ac:spMkLst>
            <pc:docMk/>
            <pc:sldMk cId="532761655" sldId="429"/>
            <ac:spMk id="17" creationId="{3BF4B7E5-EC6F-2E39-CAF7-3A688372B894}"/>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3/7/2023</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3/7/2023</a:t>
            </a:fld>
            <a:endParaRPr lang="en-US" dirty="0"/>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jpe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1F08D-FE95-F3CF-457A-493763E8E5A4}"/>
              </a:ext>
            </a:extLst>
          </p:cNvPr>
          <p:cNvSpPr/>
          <p:nvPr/>
        </p:nvSpPr>
        <p:spPr>
          <a:xfrm>
            <a:off x="0" y="5681479"/>
            <a:ext cx="7559683" cy="3768090"/>
          </a:xfrm>
          <a:custGeom>
            <a:avLst/>
            <a:gdLst>
              <a:gd name="connsiteX0" fmla="*/ 0 w 7559683"/>
              <a:gd name="connsiteY0" fmla="*/ 0 h 3768090"/>
              <a:gd name="connsiteX1" fmla="*/ 7559683 w 7559683"/>
              <a:gd name="connsiteY1" fmla="*/ 0 h 3768090"/>
              <a:gd name="connsiteX2" fmla="*/ 7559683 w 7559683"/>
              <a:gd name="connsiteY2" fmla="*/ 3768090 h 3768090"/>
              <a:gd name="connsiteX3" fmla="*/ 0 w 7559683"/>
              <a:gd name="connsiteY3" fmla="*/ 3768090 h 3768090"/>
            </a:gdLst>
            <a:ahLst/>
            <a:cxnLst>
              <a:cxn ang="0">
                <a:pos x="connsiteX0" y="connsiteY0"/>
              </a:cxn>
              <a:cxn ang="0">
                <a:pos x="connsiteX1" y="connsiteY1"/>
              </a:cxn>
              <a:cxn ang="0">
                <a:pos x="connsiteX2" y="connsiteY2"/>
              </a:cxn>
              <a:cxn ang="0">
                <a:pos x="connsiteX3" y="connsiteY3"/>
              </a:cxn>
            </a:cxnLst>
            <a:rect l="l" t="t" r="r" b="b"/>
            <a:pathLst>
              <a:path w="7559683" h="3768090">
                <a:moveTo>
                  <a:pt x="0" y="0"/>
                </a:moveTo>
                <a:lnTo>
                  <a:pt x="7559683" y="0"/>
                </a:lnTo>
                <a:lnTo>
                  <a:pt x="7559683" y="3768090"/>
                </a:lnTo>
                <a:lnTo>
                  <a:pt x="0" y="3768090"/>
                </a:lnTo>
                <a:close/>
              </a:path>
            </a:pathLst>
          </a:custGeom>
          <a:solidFill>
            <a:srgbClr val="8F3092"/>
          </a:solidFill>
          <a:ln w="3060" cap="flat">
            <a:noFill/>
            <a:prstDash val="solid"/>
            <a:miter/>
          </a:ln>
        </p:spPr>
        <p:txBody>
          <a:bodyPr wrap="square" rtlCol="0" anchor="ctr">
            <a:noAutofit/>
          </a:bodyPr>
          <a:lstStyle/>
          <a:p>
            <a:endParaRPr lang="en-US"/>
          </a:p>
        </p:txBody>
      </p:sp>
      <p:sp>
        <p:nvSpPr>
          <p:cNvPr id="1101" name="Graphic 6">
            <a:extLst>
              <a:ext uri="{FF2B5EF4-FFF2-40B4-BE49-F238E27FC236}">
                <a16:creationId xmlns:a16="http://schemas.microsoft.com/office/drawing/2014/main" id="{44A94AD3-A131-9441-82E4-9C561BFA098B}"/>
              </a:ext>
            </a:extLst>
          </p:cNvPr>
          <p:cNvSpPr/>
          <p:nvPr/>
        </p:nvSpPr>
        <p:spPr>
          <a:xfrm rot="5400000">
            <a:off x="5437872" y="7591913"/>
            <a:ext cx="476911" cy="3792981"/>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1102" name="Text Placeholder 32">
            <a:extLst>
              <a:ext uri="{FF2B5EF4-FFF2-40B4-BE49-F238E27FC236}">
                <a16:creationId xmlns:a16="http://schemas.microsoft.com/office/drawing/2014/main" id="{69DBB5CE-9B20-F44B-9B06-0C67AB1E1193}"/>
              </a:ext>
            </a:extLst>
          </p:cNvPr>
          <p:cNvSpPr>
            <a:spLocks noGrp="1"/>
          </p:cNvSpPr>
          <p:nvPr>
            <p:ph type="body" sz="quarter" idx="42" hasCustomPrompt="1"/>
          </p:nvPr>
        </p:nvSpPr>
        <p:spPr>
          <a:xfrm>
            <a:off x="4290576" y="9277003"/>
            <a:ext cx="3043546" cy="476907"/>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1386" name="Graphic 4">
            <a:extLst>
              <a:ext uri="{FF2B5EF4-FFF2-40B4-BE49-F238E27FC236}">
                <a16:creationId xmlns:a16="http://schemas.microsoft.com/office/drawing/2014/main" id="{19ED8EC5-715B-804E-96EE-454182E6E4D7}"/>
              </a:ext>
            </a:extLst>
          </p:cNvPr>
          <p:cNvGrpSpPr/>
          <p:nvPr/>
        </p:nvGrpSpPr>
        <p:grpSpPr>
          <a:xfrm>
            <a:off x="508184" y="255793"/>
            <a:ext cx="2641746" cy="2042532"/>
            <a:chOff x="4615814" y="443638"/>
            <a:chExt cx="1766649" cy="1365928"/>
          </a:xfrm>
        </p:grpSpPr>
        <p:grpSp>
          <p:nvGrpSpPr>
            <p:cNvPr id="1387" name="Graphic 4">
              <a:extLst>
                <a:ext uri="{FF2B5EF4-FFF2-40B4-BE49-F238E27FC236}">
                  <a16:creationId xmlns:a16="http://schemas.microsoft.com/office/drawing/2014/main" id="{00FE1F4E-2FA7-DB47-B916-B1FF8481D533}"/>
                </a:ext>
              </a:extLst>
            </p:cNvPr>
            <p:cNvGrpSpPr/>
            <p:nvPr/>
          </p:nvGrpSpPr>
          <p:grpSpPr>
            <a:xfrm>
              <a:off x="4742730" y="443638"/>
              <a:ext cx="1170517" cy="1365928"/>
              <a:chOff x="4742730" y="443638"/>
              <a:chExt cx="1170517" cy="1365928"/>
            </a:xfrm>
          </p:grpSpPr>
          <p:grpSp>
            <p:nvGrpSpPr>
              <p:cNvPr id="1410" name="Graphic 4">
                <a:extLst>
                  <a:ext uri="{FF2B5EF4-FFF2-40B4-BE49-F238E27FC236}">
                    <a16:creationId xmlns:a16="http://schemas.microsoft.com/office/drawing/2014/main" id="{6F4470D3-5A7F-7A49-A749-C2D93ADCE745}"/>
                  </a:ext>
                </a:extLst>
              </p:cNvPr>
              <p:cNvGrpSpPr/>
              <p:nvPr/>
            </p:nvGrpSpPr>
            <p:grpSpPr>
              <a:xfrm>
                <a:off x="4742730" y="638391"/>
                <a:ext cx="1170517" cy="976214"/>
                <a:chOff x="4742730" y="638391"/>
                <a:chExt cx="1170517" cy="976214"/>
              </a:xfrm>
            </p:grpSpPr>
            <p:grpSp>
              <p:nvGrpSpPr>
                <p:cNvPr id="1413" name="Graphic 4">
                  <a:extLst>
                    <a:ext uri="{FF2B5EF4-FFF2-40B4-BE49-F238E27FC236}">
                      <a16:creationId xmlns:a16="http://schemas.microsoft.com/office/drawing/2014/main" id="{50A06F06-6AD3-CD40-A9FD-8901CC775073}"/>
                    </a:ext>
                  </a:extLst>
                </p:cNvPr>
                <p:cNvGrpSpPr/>
                <p:nvPr/>
              </p:nvGrpSpPr>
              <p:grpSpPr>
                <a:xfrm>
                  <a:off x="4743075" y="736557"/>
                  <a:ext cx="974982" cy="877952"/>
                  <a:chOff x="4743075" y="736557"/>
                  <a:chExt cx="974982" cy="877952"/>
                </a:xfrm>
              </p:grpSpPr>
              <p:sp>
                <p:nvSpPr>
                  <p:cNvPr id="1432" name="Freeform 1431">
                    <a:extLst>
                      <a:ext uri="{FF2B5EF4-FFF2-40B4-BE49-F238E27FC236}">
                        <a16:creationId xmlns:a16="http://schemas.microsoft.com/office/drawing/2014/main" id="{E3214892-75F6-FB41-8CE5-E5C9B5556548}"/>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3" name="Freeform 1432">
                    <a:extLst>
                      <a:ext uri="{FF2B5EF4-FFF2-40B4-BE49-F238E27FC236}">
                        <a16:creationId xmlns:a16="http://schemas.microsoft.com/office/drawing/2014/main" id="{FF1151FB-E14A-E04D-90C1-8B69C49F6C4C}"/>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4" name="Freeform 1433">
                    <a:extLst>
                      <a:ext uri="{FF2B5EF4-FFF2-40B4-BE49-F238E27FC236}">
                        <a16:creationId xmlns:a16="http://schemas.microsoft.com/office/drawing/2014/main" id="{6234933B-B9D0-A641-9BF5-E8F09BE0BEF4}"/>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5" name="Freeform 1434">
                    <a:extLst>
                      <a:ext uri="{FF2B5EF4-FFF2-40B4-BE49-F238E27FC236}">
                        <a16:creationId xmlns:a16="http://schemas.microsoft.com/office/drawing/2014/main" id="{1F8C7EFD-FF5D-844F-868F-2AA36F24E4AA}"/>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6" name="Freeform 1435">
                    <a:extLst>
                      <a:ext uri="{FF2B5EF4-FFF2-40B4-BE49-F238E27FC236}">
                        <a16:creationId xmlns:a16="http://schemas.microsoft.com/office/drawing/2014/main" id="{690FE6AF-247A-F642-9CD9-6282A220468D}"/>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7" name="Freeform 1436">
                    <a:extLst>
                      <a:ext uri="{FF2B5EF4-FFF2-40B4-BE49-F238E27FC236}">
                        <a16:creationId xmlns:a16="http://schemas.microsoft.com/office/drawing/2014/main" id="{745F39D0-4A77-CE4F-8E31-09FEBBBD9542}"/>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8" name="Freeform 1437">
                    <a:extLst>
                      <a:ext uri="{FF2B5EF4-FFF2-40B4-BE49-F238E27FC236}">
                        <a16:creationId xmlns:a16="http://schemas.microsoft.com/office/drawing/2014/main" id="{E2CD8497-7546-FC4E-BCB4-205CFDBDD7E5}"/>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9" name="Freeform 1438">
                    <a:extLst>
                      <a:ext uri="{FF2B5EF4-FFF2-40B4-BE49-F238E27FC236}">
                        <a16:creationId xmlns:a16="http://schemas.microsoft.com/office/drawing/2014/main" id="{9B63B55E-6886-BC48-AD2D-4CB0E28B765F}"/>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0" name="Freeform 1439">
                    <a:extLst>
                      <a:ext uri="{FF2B5EF4-FFF2-40B4-BE49-F238E27FC236}">
                        <a16:creationId xmlns:a16="http://schemas.microsoft.com/office/drawing/2014/main" id="{1FD01003-5FD9-3044-91BC-867F9FAE0897}"/>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1" name="Freeform 1440">
                    <a:extLst>
                      <a:ext uri="{FF2B5EF4-FFF2-40B4-BE49-F238E27FC236}">
                        <a16:creationId xmlns:a16="http://schemas.microsoft.com/office/drawing/2014/main" id="{ACD5616E-48BC-1543-A499-27F36C1857A1}"/>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2" name="Freeform 1441">
                    <a:extLst>
                      <a:ext uri="{FF2B5EF4-FFF2-40B4-BE49-F238E27FC236}">
                        <a16:creationId xmlns:a16="http://schemas.microsoft.com/office/drawing/2014/main" id="{06ADA605-AC27-0C4C-A052-2D20D6BA7F42}"/>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3" name="Freeform 1442">
                    <a:extLst>
                      <a:ext uri="{FF2B5EF4-FFF2-40B4-BE49-F238E27FC236}">
                        <a16:creationId xmlns:a16="http://schemas.microsoft.com/office/drawing/2014/main" id="{90A2A168-F29B-BA40-9ED3-40D8E0CE5527}"/>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4" name="Freeform 1443">
                    <a:extLst>
                      <a:ext uri="{FF2B5EF4-FFF2-40B4-BE49-F238E27FC236}">
                        <a16:creationId xmlns:a16="http://schemas.microsoft.com/office/drawing/2014/main" id="{C763DB65-B5D5-914F-9ADB-FAE2389B3393}"/>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5" name="Freeform 1444">
                    <a:extLst>
                      <a:ext uri="{FF2B5EF4-FFF2-40B4-BE49-F238E27FC236}">
                        <a16:creationId xmlns:a16="http://schemas.microsoft.com/office/drawing/2014/main" id="{B7F4D9FC-C681-D541-926B-B6EF29AE2C1B}"/>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1414" name="Freeform 1413">
                  <a:extLst>
                    <a:ext uri="{FF2B5EF4-FFF2-40B4-BE49-F238E27FC236}">
                      <a16:creationId xmlns:a16="http://schemas.microsoft.com/office/drawing/2014/main" id="{79F5D590-2581-7F44-A931-4B712B8D27B8}"/>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5" name="Freeform 1414">
                  <a:extLst>
                    <a:ext uri="{FF2B5EF4-FFF2-40B4-BE49-F238E27FC236}">
                      <a16:creationId xmlns:a16="http://schemas.microsoft.com/office/drawing/2014/main" id="{9BC0C768-A4B2-8347-A43A-E334A82D1CAD}"/>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6" name="Freeform 1415">
                  <a:extLst>
                    <a:ext uri="{FF2B5EF4-FFF2-40B4-BE49-F238E27FC236}">
                      <a16:creationId xmlns:a16="http://schemas.microsoft.com/office/drawing/2014/main" id="{F59E2423-65F3-894C-8C20-6FECE31BA85B}"/>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7" name="Freeform 1416">
                  <a:extLst>
                    <a:ext uri="{FF2B5EF4-FFF2-40B4-BE49-F238E27FC236}">
                      <a16:creationId xmlns:a16="http://schemas.microsoft.com/office/drawing/2014/main" id="{227D1EAF-4A82-EC45-A772-93CF018732BD}"/>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8" name="Freeform 1417">
                  <a:extLst>
                    <a:ext uri="{FF2B5EF4-FFF2-40B4-BE49-F238E27FC236}">
                      <a16:creationId xmlns:a16="http://schemas.microsoft.com/office/drawing/2014/main" id="{49052911-D1EA-5E48-A9F2-41B12C33F413}"/>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9" name="Freeform 1418">
                  <a:extLst>
                    <a:ext uri="{FF2B5EF4-FFF2-40B4-BE49-F238E27FC236}">
                      <a16:creationId xmlns:a16="http://schemas.microsoft.com/office/drawing/2014/main" id="{2241E813-550C-CF48-9855-049806901F5C}"/>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0" name="Freeform 1419">
                  <a:extLst>
                    <a:ext uri="{FF2B5EF4-FFF2-40B4-BE49-F238E27FC236}">
                      <a16:creationId xmlns:a16="http://schemas.microsoft.com/office/drawing/2014/main" id="{AA53A79A-0E42-8248-A267-A346F2C82153}"/>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1" name="Freeform 1420">
                  <a:extLst>
                    <a:ext uri="{FF2B5EF4-FFF2-40B4-BE49-F238E27FC236}">
                      <a16:creationId xmlns:a16="http://schemas.microsoft.com/office/drawing/2014/main" id="{C070C6BF-0F24-F54C-BEC9-4EA0335AEBDD}"/>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2" name="Freeform 1421">
                  <a:extLst>
                    <a:ext uri="{FF2B5EF4-FFF2-40B4-BE49-F238E27FC236}">
                      <a16:creationId xmlns:a16="http://schemas.microsoft.com/office/drawing/2014/main" id="{296D60D5-FF8C-BA49-B5CA-EDC7C79E1FCE}"/>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3" name="Freeform 1422">
                  <a:extLst>
                    <a:ext uri="{FF2B5EF4-FFF2-40B4-BE49-F238E27FC236}">
                      <a16:creationId xmlns:a16="http://schemas.microsoft.com/office/drawing/2014/main" id="{E557BCA4-D435-E645-9F36-C71D4D54CD4E}"/>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4" name="Freeform 1423">
                  <a:extLst>
                    <a:ext uri="{FF2B5EF4-FFF2-40B4-BE49-F238E27FC236}">
                      <a16:creationId xmlns:a16="http://schemas.microsoft.com/office/drawing/2014/main" id="{A628E911-6AE2-A949-AA60-65F8999DF7DD}"/>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5" name="Freeform 1424">
                  <a:extLst>
                    <a:ext uri="{FF2B5EF4-FFF2-40B4-BE49-F238E27FC236}">
                      <a16:creationId xmlns:a16="http://schemas.microsoft.com/office/drawing/2014/main" id="{CCADD45E-468D-914C-960E-E77E157CF6A5}"/>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6" name="Freeform 1425">
                  <a:extLst>
                    <a:ext uri="{FF2B5EF4-FFF2-40B4-BE49-F238E27FC236}">
                      <a16:creationId xmlns:a16="http://schemas.microsoft.com/office/drawing/2014/main" id="{2FEFEF4B-CC46-FB4C-8506-DF6442B2A8A3}"/>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7" name="Freeform 1426">
                  <a:extLst>
                    <a:ext uri="{FF2B5EF4-FFF2-40B4-BE49-F238E27FC236}">
                      <a16:creationId xmlns:a16="http://schemas.microsoft.com/office/drawing/2014/main" id="{401DB7F7-380D-CE48-846C-0B5152681042}"/>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8" name="Freeform 1427">
                  <a:extLst>
                    <a:ext uri="{FF2B5EF4-FFF2-40B4-BE49-F238E27FC236}">
                      <a16:creationId xmlns:a16="http://schemas.microsoft.com/office/drawing/2014/main" id="{04BBB77C-ECBC-C644-8153-8DFA5705F897}"/>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9" name="Freeform 1428">
                  <a:extLst>
                    <a:ext uri="{FF2B5EF4-FFF2-40B4-BE49-F238E27FC236}">
                      <a16:creationId xmlns:a16="http://schemas.microsoft.com/office/drawing/2014/main" id="{39EBD2D8-2899-284E-A50C-ABDD96E10B41}"/>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0" name="Freeform 1429">
                  <a:extLst>
                    <a:ext uri="{FF2B5EF4-FFF2-40B4-BE49-F238E27FC236}">
                      <a16:creationId xmlns:a16="http://schemas.microsoft.com/office/drawing/2014/main" id="{D5579365-16C7-DE4C-A74F-6E8B28DA0862}"/>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1" name="Freeform 1430">
                  <a:extLst>
                    <a:ext uri="{FF2B5EF4-FFF2-40B4-BE49-F238E27FC236}">
                      <a16:creationId xmlns:a16="http://schemas.microsoft.com/office/drawing/2014/main" id="{484DEC3C-E117-4A43-8671-785F4FA355D5}"/>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1411" name="Freeform 1410">
                <a:extLst>
                  <a:ext uri="{FF2B5EF4-FFF2-40B4-BE49-F238E27FC236}">
                    <a16:creationId xmlns:a16="http://schemas.microsoft.com/office/drawing/2014/main" id="{63A2273E-B022-C44E-91E9-3955D7B3F6D3}"/>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2" name="Freeform 1411">
                <a:extLst>
                  <a:ext uri="{FF2B5EF4-FFF2-40B4-BE49-F238E27FC236}">
                    <a16:creationId xmlns:a16="http://schemas.microsoft.com/office/drawing/2014/main" id="{FAF4A694-9870-6F46-ACCA-1BE5E7819017}"/>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1388" name="Graphic 4">
              <a:extLst>
                <a:ext uri="{FF2B5EF4-FFF2-40B4-BE49-F238E27FC236}">
                  <a16:creationId xmlns:a16="http://schemas.microsoft.com/office/drawing/2014/main" id="{6C0FC87E-1D9E-3E44-9483-22EC2D9DCEE6}"/>
                </a:ext>
              </a:extLst>
            </p:cNvPr>
            <p:cNvGrpSpPr/>
            <p:nvPr/>
          </p:nvGrpSpPr>
          <p:grpSpPr>
            <a:xfrm>
              <a:off x="4615814" y="1067990"/>
              <a:ext cx="1534477" cy="127873"/>
              <a:chOff x="4615814" y="1067990"/>
              <a:chExt cx="1534477" cy="127873"/>
            </a:xfrm>
          </p:grpSpPr>
          <p:sp>
            <p:nvSpPr>
              <p:cNvPr id="1400" name="Freeform 1399">
                <a:extLst>
                  <a:ext uri="{FF2B5EF4-FFF2-40B4-BE49-F238E27FC236}">
                    <a16:creationId xmlns:a16="http://schemas.microsoft.com/office/drawing/2014/main" id="{2A07E15C-2211-4348-A53E-3BE4EA4DE2E6}"/>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1" name="Freeform 1400">
                <a:extLst>
                  <a:ext uri="{FF2B5EF4-FFF2-40B4-BE49-F238E27FC236}">
                    <a16:creationId xmlns:a16="http://schemas.microsoft.com/office/drawing/2014/main" id="{E77A3E35-1A7F-1049-A9FD-03D1C109B5F1}"/>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2" name="Freeform 1401">
                <a:extLst>
                  <a:ext uri="{FF2B5EF4-FFF2-40B4-BE49-F238E27FC236}">
                    <a16:creationId xmlns:a16="http://schemas.microsoft.com/office/drawing/2014/main" id="{5C05A5AB-7269-B349-9BBA-384F2743E1F2}"/>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3" name="Freeform 1402">
                <a:extLst>
                  <a:ext uri="{FF2B5EF4-FFF2-40B4-BE49-F238E27FC236}">
                    <a16:creationId xmlns:a16="http://schemas.microsoft.com/office/drawing/2014/main" id="{6E187645-E787-2848-9E3F-83650B80D6B7}"/>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4" name="Freeform 1403">
                <a:extLst>
                  <a:ext uri="{FF2B5EF4-FFF2-40B4-BE49-F238E27FC236}">
                    <a16:creationId xmlns:a16="http://schemas.microsoft.com/office/drawing/2014/main" id="{9648FD5D-FD74-0A4D-9C33-37604856B739}"/>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5" name="Freeform 1404">
                <a:extLst>
                  <a:ext uri="{FF2B5EF4-FFF2-40B4-BE49-F238E27FC236}">
                    <a16:creationId xmlns:a16="http://schemas.microsoft.com/office/drawing/2014/main" id="{2FF95BA5-CDC7-EF46-ACBC-B94016D1BCC1}"/>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6" name="Freeform 1405">
                <a:extLst>
                  <a:ext uri="{FF2B5EF4-FFF2-40B4-BE49-F238E27FC236}">
                    <a16:creationId xmlns:a16="http://schemas.microsoft.com/office/drawing/2014/main" id="{702D4E50-C9EB-B34A-AC76-53EFA40DC6F8}"/>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7" name="Freeform 1406">
                <a:extLst>
                  <a:ext uri="{FF2B5EF4-FFF2-40B4-BE49-F238E27FC236}">
                    <a16:creationId xmlns:a16="http://schemas.microsoft.com/office/drawing/2014/main" id="{3E7A9EE5-310A-7249-942A-B0FAE7FEFA3C}"/>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8" name="Freeform 1407">
                <a:extLst>
                  <a:ext uri="{FF2B5EF4-FFF2-40B4-BE49-F238E27FC236}">
                    <a16:creationId xmlns:a16="http://schemas.microsoft.com/office/drawing/2014/main" id="{C3F68CED-0196-584D-AC91-76644AF131C3}"/>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9" name="Freeform 1408">
                <a:extLst>
                  <a:ext uri="{FF2B5EF4-FFF2-40B4-BE49-F238E27FC236}">
                    <a16:creationId xmlns:a16="http://schemas.microsoft.com/office/drawing/2014/main" id="{851D9268-59A2-884B-AFA7-3B6A92FC03EF}"/>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1389" name="Graphic 4">
              <a:extLst>
                <a:ext uri="{FF2B5EF4-FFF2-40B4-BE49-F238E27FC236}">
                  <a16:creationId xmlns:a16="http://schemas.microsoft.com/office/drawing/2014/main" id="{E489B28D-7C08-5F4B-BD53-E43FF54DA4BB}"/>
                </a:ext>
              </a:extLst>
            </p:cNvPr>
            <p:cNvGrpSpPr/>
            <p:nvPr/>
          </p:nvGrpSpPr>
          <p:grpSpPr>
            <a:xfrm>
              <a:off x="4965858" y="1238726"/>
              <a:ext cx="1416605" cy="128587"/>
              <a:chOff x="4965858" y="1238726"/>
              <a:chExt cx="1416605" cy="128587"/>
            </a:xfrm>
          </p:grpSpPr>
          <p:sp>
            <p:nvSpPr>
              <p:cNvPr id="1390" name="Freeform 1389">
                <a:extLst>
                  <a:ext uri="{FF2B5EF4-FFF2-40B4-BE49-F238E27FC236}">
                    <a16:creationId xmlns:a16="http://schemas.microsoft.com/office/drawing/2014/main" id="{69D4F77E-A74C-4840-9C7D-8367244CEA65}"/>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1" name="Freeform 1390">
                <a:extLst>
                  <a:ext uri="{FF2B5EF4-FFF2-40B4-BE49-F238E27FC236}">
                    <a16:creationId xmlns:a16="http://schemas.microsoft.com/office/drawing/2014/main" id="{DF083B27-2882-6F4B-B29F-1906E6D7434D}"/>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2" name="Freeform 1391">
                <a:extLst>
                  <a:ext uri="{FF2B5EF4-FFF2-40B4-BE49-F238E27FC236}">
                    <a16:creationId xmlns:a16="http://schemas.microsoft.com/office/drawing/2014/main" id="{FCAFE8B0-7864-6449-B831-D2BC607C55D9}"/>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3" name="Freeform 1392">
                <a:extLst>
                  <a:ext uri="{FF2B5EF4-FFF2-40B4-BE49-F238E27FC236}">
                    <a16:creationId xmlns:a16="http://schemas.microsoft.com/office/drawing/2014/main" id="{32F40949-5605-384E-B834-B1724F2387DD}"/>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4" name="Freeform 1393">
                <a:extLst>
                  <a:ext uri="{FF2B5EF4-FFF2-40B4-BE49-F238E27FC236}">
                    <a16:creationId xmlns:a16="http://schemas.microsoft.com/office/drawing/2014/main" id="{9CBB493A-AA77-F945-A16D-EE92699DADAC}"/>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5" name="Freeform 1394">
                <a:extLst>
                  <a:ext uri="{FF2B5EF4-FFF2-40B4-BE49-F238E27FC236}">
                    <a16:creationId xmlns:a16="http://schemas.microsoft.com/office/drawing/2014/main" id="{D13F2185-C022-AE49-9832-4F9E647184CD}"/>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6" name="Freeform 1395">
                <a:extLst>
                  <a:ext uri="{FF2B5EF4-FFF2-40B4-BE49-F238E27FC236}">
                    <a16:creationId xmlns:a16="http://schemas.microsoft.com/office/drawing/2014/main" id="{432B049F-8176-0F49-B252-2A4791FDA8EC}"/>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7" name="Freeform 1396">
                <a:extLst>
                  <a:ext uri="{FF2B5EF4-FFF2-40B4-BE49-F238E27FC236}">
                    <a16:creationId xmlns:a16="http://schemas.microsoft.com/office/drawing/2014/main" id="{39C06F05-1C1C-FF43-BB08-94A75B59C017}"/>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8" name="Freeform 1397">
                <a:extLst>
                  <a:ext uri="{FF2B5EF4-FFF2-40B4-BE49-F238E27FC236}">
                    <a16:creationId xmlns:a16="http://schemas.microsoft.com/office/drawing/2014/main" id="{E18F5CA2-FFF9-274F-B286-8BFA74362B25}"/>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9" name="Freeform 1398">
                <a:extLst>
                  <a:ext uri="{FF2B5EF4-FFF2-40B4-BE49-F238E27FC236}">
                    <a16:creationId xmlns:a16="http://schemas.microsoft.com/office/drawing/2014/main" id="{6ABF229F-0045-C840-AB46-B65D70369D6C}"/>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grpSp>
        <p:nvGrpSpPr>
          <p:cNvPr id="1447" name="Graphic 95">
            <a:extLst>
              <a:ext uri="{FF2B5EF4-FFF2-40B4-BE49-F238E27FC236}">
                <a16:creationId xmlns:a16="http://schemas.microsoft.com/office/drawing/2014/main" id="{BCC9C07E-5BDA-894A-9F51-3A299FE07667}"/>
              </a:ext>
            </a:extLst>
          </p:cNvPr>
          <p:cNvGrpSpPr/>
          <p:nvPr/>
        </p:nvGrpSpPr>
        <p:grpSpPr>
          <a:xfrm>
            <a:off x="595642" y="9948603"/>
            <a:ext cx="1509109" cy="423922"/>
            <a:chOff x="584588" y="9078286"/>
            <a:chExt cx="1509109" cy="423922"/>
          </a:xfrm>
          <a:solidFill>
            <a:srgbClr val="000000"/>
          </a:solidFill>
        </p:grpSpPr>
        <p:sp>
          <p:nvSpPr>
            <p:cNvPr id="1448" name="Freeform 1447">
              <a:extLst>
                <a:ext uri="{FF2B5EF4-FFF2-40B4-BE49-F238E27FC236}">
                  <a16:creationId xmlns:a16="http://schemas.microsoft.com/office/drawing/2014/main" id="{EB5E03D8-30C7-E14C-AD59-B1475EF01B70}"/>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sp>
          <p:nvSpPr>
            <p:cNvPr id="1449" name="Freeform 1448">
              <a:extLst>
                <a:ext uri="{FF2B5EF4-FFF2-40B4-BE49-F238E27FC236}">
                  <a16:creationId xmlns:a16="http://schemas.microsoft.com/office/drawing/2014/main" id="{622F54C9-BCD4-1645-818F-C9645F64C4D0}"/>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grpSp>
      <p:sp>
        <p:nvSpPr>
          <p:cNvPr id="1450" name="Text Placeholder 23">
            <a:extLst>
              <a:ext uri="{FF2B5EF4-FFF2-40B4-BE49-F238E27FC236}">
                <a16:creationId xmlns:a16="http://schemas.microsoft.com/office/drawing/2014/main" id="{1F004F01-AFAA-8F4D-9CEC-94692E6F80C1}"/>
              </a:ext>
            </a:extLst>
          </p:cNvPr>
          <p:cNvSpPr>
            <a:spLocks noGrp="1"/>
          </p:cNvSpPr>
          <p:nvPr>
            <p:ph type="body" sz="quarter" idx="17" hasCustomPrompt="1"/>
          </p:nvPr>
        </p:nvSpPr>
        <p:spPr>
          <a:xfrm>
            <a:off x="639972" y="9987866"/>
            <a:ext cx="1230818" cy="419205"/>
          </a:xfrm>
          <a:prstGeom prst="rect">
            <a:avLst/>
          </a:prstGeom>
        </p:spPr>
        <p:txBody>
          <a:bodyPr>
            <a:noAutofit/>
          </a:bodyPr>
          <a:lstStyle>
            <a:lvl1pPr marL="0" indent="0" algn="l">
              <a:spcBef>
                <a:spcPts val="0"/>
              </a:spcBef>
              <a:buNone/>
              <a:defRPr sz="1000" b="0" i="0">
                <a:solidFill>
                  <a:schemeClr val="tx1"/>
                </a:solidFill>
                <a:latin typeface="Calibri" panose="020F0502020204030204" pitchFamily="34" charset="0"/>
                <a:cs typeface="Calibri" panose="020F0502020204030204" pitchFamily="34" charset="0"/>
              </a:defRPr>
            </a:lvl1pPr>
          </a:lstStyle>
          <a:p>
            <a:pPr lvl="0"/>
            <a:r>
              <a:rPr lang="en-US" dirty="0"/>
              <a:t>2022 – 2024</a:t>
            </a:r>
          </a:p>
          <a:p>
            <a:pPr lvl="0"/>
            <a:r>
              <a:rPr lang="en-US" dirty="0"/>
              <a:t>Document Name</a:t>
            </a:r>
          </a:p>
        </p:txBody>
      </p:sp>
      <p:sp>
        <p:nvSpPr>
          <p:cNvPr id="1451" name="Text Placeholder 23">
            <a:extLst>
              <a:ext uri="{FF2B5EF4-FFF2-40B4-BE49-F238E27FC236}">
                <a16:creationId xmlns:a16="http://schemas.microsoft.com/office/drawing/2014/main" id="{7878631D-194D-8942-AB2C-854D68456F82}"/>
              </a:ext>
            </a:extLst>
          </p:cNvPr>
          <p:cNvSpPr>
            <a:spLocks noGrp="1"/>
          </p:cNvSpPr>
          <p:nvPr>
            <p:ph type="body" sz="quarter" idx="18" hasCustomPrompt="1"/>
          </p:nvPr>
        </p:nvSpPr>
        <p:spPr>
          <a:xfrm>
            <a:off x="2204239" y="9981336"/>
            <a:ext cx="1779692" cy="419205"/>
          </a:xfrm>
          <a:prstGeom prst="rect">
            <a:avLst/>
          </a:prstGeom>
        </p:spPr>
        <p:txBody>
          <a:bodyPr>
            <a:noAutofit/>
          </a:bodyPr>
          <a:lstStyle>
            <a:lvl1pPr marL="0" indent="0" algn="l">
              <a:spcBef>
                <a:spcPts val="0"/>
              </a:spcBef>
              <a:buNone/>
              <a:defRPr sz="1000" b="0" i="0">
                <a:solidFill>
                  <a:schemeClr val="tx1"/>
                </a:solidFill>
                <a:latin typeface="Calibri" panose="020F0502020204030204" pitchFamily="34" charset="0"/>
                <a:cs typeface="Calibri" panose="020F0502020204030204" pitchFamily="34" charset="0"/>
              </a:defRPr>
            </a:lvl1pPr>
          </a:lstStyle>
          <a:p>
            <a:pPr lvl="0"/>
            <a:r>
              <a:rPr lang="en-US" dirty="0"/>
              <a:t>By</a:t>
            </a:r>
          </a:p>
          <a:p>
            <a:pPr lvl="0"/>
            <a:r>
              <a:rPr lang="en-US" dirty="0"/>
              <a:t>Partner Name</a:t>
            </a:r>
          </a:p>
        </p:txBody>
      </p:sp>
      <p:sp>
        <p:nvSpPr>
          <p:cNvPr id="1453" name="Text Placeholder 23">
            <a:extLst>
              <a:ext uri="{FF2B5EF4-FFF2-40B4-BE49-F238E27FC236}">
                <a16:creationId xmlns:a16="http://schemas.microsoft.com/office/drawing/2014/main" id="{9D4FE07E-181F-6A48-AB3D-C5BAD0C4DADE}"/>
              </a:ext>
            </a:extLst>
          </p:cNvPr>
          <p:cNvSpPr>
            <a:spLocks noGrp="1"/>
          </p:cNvSpPr>
          <p:nvPr>
            <p:ph type="body" sz="quarter" idx="16" hasCustomPrompt="1"/>
          </p:nvPr>
        </p:nvSpPr>
        <p:spPr>
          <a:xfrm>
            <a:off x="605556" y="7156000"/>
            <a:ext cx="3685020" cy="1224685"/>
          </a:xfrm>
          <a:prstGeom prst="rect">
            <a:avLst/>
          </a:prstGeom>
        </p:spPr>
        <p:txBody>
          <a:bodyPr>
            <a:noAutofit/>
          </a:bodyPr>
          <a:lstStyle>
            <a:lvl1pPr marL="0" indent="0" algn="l">
              <a:lnSpc>
                <a:spcPts val="3720"/>
              </a:lnSpc>
              <a:spcBef>
                <a:spcPts val="0"/>
              </a:spcBef>
              <a:buNone/>
              <a:defRPr sz="3600" b="1" i="0">
                <a:solidFill>
                  <a:schemeClr val="bg1"/>
                </a:solidFill>
                <a:latin typeface="Calibri" panose="020F0502020204030204" pitchFamily="34" charset="0"/>
                <a:cs typeface="Calibri" panose="020F0502020204030204" pitchFamily="34" charset="0"/>
              </a:defRPr>
            </a:lvl1pPr>
          </a:lstStyle>
          <a:p>
            <a:pPr lvl="0"/>
            <a:r>
              <a:rPr lang="en-US" dirty="0"/>
              <a:t>Your guide to            Generation Blockchain</a:t>
            </a:r>
          </a:p>
        </p:txBody>
      </p:sp>
      <p:sp>
        <p:nvSpPr>
          <p:cNvPr id="1473" name="Picture Placeholder 1472">
            <a:extLst>
              <a:ext uri="{FF2B5EF4-FFF2-40B4-BE49-F238E27FC236}">
                <a16:creationId xmlns:a16="http://schemas.microsoft.com/office/drawing/2014/main" id="{99E2BC31-4602-A441-8044-51B0B0052516}"/>
              </a:ext>
            </a:extLst>
          </p:cNvPr>
          <p:cNvSpPr>
            <a:spLocks noGrp="1"/>
          </p:cNvSpPr>
          <p:nvPr>
            <p:ph type="pic" sz="quarter" idx="43"/>
          </p:nvPr>
        </p:nvSpPr>
        <p:spPr>
          <a:xfrm>
            <a:off x="474023" y="2538270"/>
            <a:ext cx="6643973" cy="4072431"/>
          </a:xfrm>
          <a:custGeom>
            <a:avLst/>
            <a:gdLst>
              <a:gd name="connsiteX0" fmla="*/ 0 w 6643973"/>
              <a:gd name="connsiteY0" fmla="*/ 0 h 4072431"/>
              <a:gd name="connsiteX1" fmla="*/ 6643973 w 6643973"/>
              <a:gd name="connsiteY1" fmla="*/ 0 h 4072431"/>
              <a:gd name="connsiteX2" fmla="*/ 6643973 w 6643973"/>
              <a:gd name="connsiteY2" fmla="*/ 3156631 h 4072431"/>
              <a:gd name="connsiteX3" fmla="*/ 6455384 w 6643973"/>
              <a:gd name="connsiteY3" fmla="*/ 3341080 h 4072431"/>
              <a:gd name="connsiteX4" fmla="*/ 6643973 w 6643973"/>
              <a:gd name="connsiteY4" fmla="*/ 3533903 h 4072431"/>
              <a:gd name="connsiteX5" fmla="*/ 6643973 w 6643973"/>
              <a:gd name="connsiteY5" fmla="*/ 3637561 h 4072431"/>
              <a:gd name="connsiteX6" fmla="*/ 6451702 w 6643973"/>
              <a:gd name="connsiteY6" fmla="*/ 3825609 h 4072431"/>
              <a:gd name="connsiteX7" fmla="*/ 6215631 w 6643973"/>
              <a:gd name="connsiteY7" fmla="*/ 3579899 h 4072431"/>
              <a:gd name="connsiteX8" fmla="*/ 5968043 w 6643973"/>
              <a:gd name="connsiteY8" fmla="*/ 3822767 h 4072431"/>
              <a:gd name="connsiteX9" fmla="*/ 6208420 w 6643973"/>
              <a:gd name="connsiteY9" fmla="*/ 4065643 h 4072431"/>
              <a:gd name="connsiteX10" fmla="*/ 6452595 w 6643973"/>
              <a:gd name="connsiteY10" fmla="*/ 3828556 h 4072431"/>
              <a:gd name="connsiteX11" fmla="*/ 6643973 w 6643973"/>
              <a:gd name="connsiteY11" fmla="*/ 4024230 h 4072431"/>
              <a:gd name="connsiteX12" fmla="*/ 6643973 w 6643973"/>
              <a:gd name="connsiteY12" fmla="*/ 4072431 h 4072431"/>
              <a:gd name="connsiteX13" fmla="*/ 6212526 w 6643973"/>
              <a:gd name="connsiteY13" fmla="*/ 4072431 h 4072431"/>
              <a:gd name="connsiteX14" fmla="*/ 6206757 w 6643973"/>
              <a:gd name="connsiteY14" fmla="*/ 4066531 h 4072431"/>
              <a:gd name="connsiteX15" fmla="*/ 6200723 w 6643973"/>
              <a:gd name="connsiteY15" fmla="*/ 4072431 h 4072431"/>
              <a:gd name="connsiteX16" fmla="*/ 0 w 6643973"/>
              <a:gd name="connsiteY16" fmla="*/ 4072431 h 4072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43973" h="4072431">
                <a:moveTo>
                  <a:pt x="0" y="0"/>
                </a:moveTo>
                <a:lnTo>
                  <a:pt x="6643973" y="0"/>
                </a:lnTo>
                <a:lnTo>
                  <a:pt x="6643973" y="3156631"/>
                </a:lnTo>
                <a:lnTo>
                  <a:pt x="6455384" y="3341080"/>
                </a:lnTo>
                <a:lnTo>
                  <a:pt x="6643973" y="3533903"/>
                </a:lnTo>
                <a:lnTo>
                  <a:pt x="6643973" y="3637561"/>
                </a:lnTo>
                <a:lnTo>
                  <a:pt x="6451702" y="3825609"/>
                </a:lnTo>
                <a:lnTo>
                  <a:pt x="6215631" y="3579899"/>
                </a:lnTo>
                <a:lnTo>
                  <a:pt x="5968043" y="3822767"/>
                </a:lnTo>
                <a:lnTo>
                  <a:pt x="6208420" y="4065643"/>
                </a:lnTo>
                <a:lnTo>
                  <a:pt x="6452595" y="3828556"/>
                </a:lnTo>
                <a:lnTo>
                  <a:pt x="6643973" y="4024230"/>
                </a:lnTo>
                <a:lnTo>
                  <a:pt x="6643973" y="4072431"/>
                </a:lnTo>
                <a:lnTo>
                  <a:pt x="6212526" y="4072431"/>
                </a:lnTo>
                <a:lnTo>
                  <a:pt x="6206757" y="4066531"/>
                </a:lnTo>
                <a:lnTo>
                  <a:pt x="6200723" y="4072431"/>
                </a:lnTo>
                <a:lnTo>
                  <a:pt x="0" y="4072431"/>
                </a:lnTo>
                <a:close/>
              </a:path>
            </a:pathLst>
          </a:custGeom>
          <a:solidFill>
            <a:schemeClr val="bg1">
              <a:lumMod val="95000"/>
            </a:schemeClr>
          </a:solidFill>
        </p:spPr>
        <p:txBody>
          <a:bodyPr wrap="square">
            <a:noAutofit/>
          </a:bodyPr>
          <a:lstStyle>
            <a:lvl1pPr algn="ctr">
              <a:defRPr sz="1000">
                <a:solidFill>
                  <a:schemeClr val="bg1">
                    <a:lumMod val="85000"/>
                  </a:schemeClr>
                </a:solidFill>
                <a:latin typeface="Calibri" panose="020F0502020204030204" pitchFamily="34" charset="0"/>
                <a:cs typeface="Calibri" panose="020F0502020204030204" pitchFamily="34" charset="0"/>
              </a:defRPr>
            </a:lvl1pPr>
          </a:lstStyle>
          <a:p>
            <a:endParaRPr lang="en-US"/>
          </a:p>
        </p:txBody>
      </p:sp>
      <p:grpSp>
        <p:nvGrpSpPr>
          <p:cNvPr id="1474" name="Graphic 4">
            <a:extLst>
              <a:ext uri="{FF2B5EF4-FFF2-40B4-BE49-F238E27FC236}">
                <a16:creationId xmlns:a16="http://schemas.microsoft.com/office/drawing/2014/main" id="{9AD6BEA7-BF13-D544-AF26-982D8FA6A334}"/>
              </a:ext>
            </a:extLst>
          </p:cNvPr>
          <p:cNvGrpSpPr/>
          <p:nvPr userDrawn="1"/>
        </p:nvGrpSpPr>
        <p:grpSpPr>
          <a:xfrm>
            <a:off x="6435051" y="5638967"/>
            <a:ext cx="1467497" cy="1452048"/>
            <a:chOff x="7591367" y="5580305"/>
            <a:chExt cx="186842" cy="184875"/>
          </a:xfrm>
        </p:grpSpPr>
        <p:sp>
          <p:nvSpPr>
            <p:cNvPr id="1475" name="Freeform 1474">
              <a:extLst>
                <a:ext uri="{FF2B5EF4-FFF2-40B4-BE49-F238E27FC236}">
                  <a16:creationId xmlns:a16="http://schemas.microsoft.com/office/drawing/2014/main" id="{92F9BC61-D214-5A48-81E0-08223418E6F7}"/>
                </a:ext>
              </a:extLst>
            </p:cNvPr>
            <p:cNvSpPr/>
            <p:nvPr/>
          </p:nvSpPr>
          <p:spPr>
            <a:xfrm rot="-2661348">
              <a:off x="7725384" y="5590172"/>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F47B34"/>
            </a:solidFill>
            <a:ln w="3060" cap="flat">
              <a:noFill/>
              <a:prstDash val="solid"/>
              <a:miter/>
            </a:ln>
          </p:spPr>
          <p:txBody>
            <a:bodyPr rtlCol="0" anchor="ctr"/>
            <a:lstStyle/>
            <a:p>
              <a:endParaRPr lang="en-US"/>
            </a:p>
          </p:txBody>
        </p:sp>
        <p:sp>
          <p:nvSpPr>
            <p:cNvPr id="1476" name="Freeform 1475">
              <a:extLst>
                <a:ext uri="{FF2B5EF4-FFF2-40B4-BE49-F238E27FC236}">
                  <a16:creationId xmlns:a16="http://schemas.microsoft.com/office/drawing/2014/main" id="{DDA58ED6-F757-B345-BE6B-DBDDD7919B7A}"/>
                </a:ext>
              </a:extLst>
            </p:cNvPr>
            <p:cNvSpPr/>
            <p:nvPr/>
          </p:nvSpPr>
          <p:spPr>
            <a:xfrm rot="-2661348">
              <a:off x="7600429" y="5712335"/>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1477" name="Freeform 1476">
              <a:extLst>
                <a:ext uri="{FF2B5EF4-FFF2-40B4-BE49-F238E27FC236}">
                  <a16:creationId xmlns:a16="http://schemas.microsoft.com/office/drawing/2014/main" id="{752F4EA1-33D3-8E4E-9E2F-27C8B8C0AF0C}"/>
                </a:ext>
              </a:extLst>
            </p:cNvPr>
            <p:cNvSpPr/>
            <p:nvPr/>
          </p:nvSpPr>
          <p:spPr>
            <a:xfrm>
              <a:off x="7592260" y="5641317"/>
              <a:ext cx="61821" cy="61844"/>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1478" name="Freeform 1477">
              <a:extLst>
                <a:ext uri="{FF2B5EF4-FFF2-40B4-BE49-F238E27FC236}">
                  <a16:creationId xmlns:a16="http://schemas.microsoft.com/office/drawing/2014/main" id="{DB7EBE19-7BB0-924F-9520-E6EF4BD3C414}"/>
                </a:ext>
              </a:extLst>
            </p:cNvPr>
            <p:cNvSpPr/>
            <p:nvPr/>
          </p:nvSpPr>
          <p:spPr>
            <a:xfrm rot="-2661834">
              <a:off x="7662778" y="5651187"/>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479" name="Freeform 1478">
              <a:extLst>
                <a:ext uri="{FF2B5EF4-FFF2-40B4-BE49-F238E27FC236}">
                  <a16:creationId xmlns:a16="http://schemas.microsoft.com/office/drawing/2014/main" id="{FB205A69-8227-6847-981A-CE932603D463}"/>
                </a:ext>
              </a:extLst>
            </p:cNvPr>
            <p:cNvSpPr/>
            <p:nvPr/>
          </p:nvSpPr>
          <p:spPr>
            <a:xfrm rot="-2661348">
              <a:off x="7694094" y="5620759"/>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480" name="Freeform 1479">
              <a:extLst>
                <a:ext uri="{FF2B5EF4-FFF2-40B4-BE49-F238E27FC236}">
                  <a16:creationId xmlns:a16="http://schemas.microsoft.com/office/drawing/2014/main" id="{50F1CF2A-CA14-384C-B625-A113BDA62BC7}"/>
                </a:ext>
              </a:extLst>
            </p:cNvPr>
            <p:cNvSpPr/>
            <p:nvPr/>
          </p:nvSpPr>
          <p:spPr>
            <a:xfrm rot="-2661834">
              <a:off x="7663376" y="5589370"/>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4" name="Rectangle 3">
            <a:extLst>
              <a:ext uri="{FF2B5EF4-FFF2-40B4-BE49-F238E27FC236}">
                <a16:creationId xmlns:a16="http://schemas.microsoft.com/office/drawing/2014/main" id="{6C2B9265-A4CC-2D43-AA2A-AA07CB3283FD}"/>
              </a:ext>
            </a:extLst>
          </p:cNvPr>
          <p:cNvSpPr/>
          <p:nvPr userDrawn="1"/>
        </p:nvSpPr>
        <p:spPr>
          <a:xfrm>
            <a:off x="7554905" y="-1"/>
            <a:ext cx="1861469" cy="1069181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817EB0D1-917C-86CE-337A-8D1CF04AE536}"/>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auto">
          <a:xfrm>
            <a:off x="5932648" y="10160564"/>
            <a:ext cx="1184829" cy="27207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7959056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158BCBF-41C7-D874-BCB9-D20379EDAD9B}"/>
              </a:ext>
            </a:extLst>
          </p:cNvPr>
          <p:cNvSpPr>
            <a:spLocks noGrp="1"/>
          </p:cNvSpPr>
          <p:nvPr>
            <p:ph type="sldNum" sz="quarter" idx="10"/>
          </p:nvPr>
        </p:nvSpPr>
        <p:spPr/>
        <p:txBody>
          <a:body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930996335"/>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Photo Slide 2">
    <p:spTree>
      <p:nvGrpSpPr>
        <p:cNvPr id="1" name=""/>
        <p:cNvGrpSpPr/>
        <p:nvPr/>
      </p:nvGrpSpPr>
      <p:grpSpPr>
        <a:xfrm>
          <a:off x="0" y="0"/>
          <a:ext cx="0" cy="0"/>
          <a:chOff x="0" y="0"/>
          <a:chExt cx="0" cy="0"/>
        </a:xfrm>
      </p:grpSpPr>
      <p:sp>
        <p:nvSpPr>
          <p:cNvPr id="35" name="Picture Placeholder 34">
            <a:extLst>
              <a:ext uri="{FF2B5EF4-FFF2-40B4-BE49-F238E27FC236}">
                <a16:creationId xmlns:a16="http://schemas.microsoft.com/office/drawing/2014/main" id="{888ACDE7-29DD-3E46-A78F-2228EFD94A9E}"/>
              </a:ext>
            </a:extLst>
          </p:cNvPr>
          <p:cNvSpPr>
            <a:spLocks noGrp="1"/>
          </p:cNvSpPr>
          <p:nvPr>
            <p:ph type="pic" sz="quarter" idx="41"/>
          </p:nvPr>
        </p:nvSpPr>
        <p:spPr>
          <a:xfrm>
            <a:off x="1" y="-11581"/>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r>
              <a:rPr lang="en-US" dirty="0"/>
              <a:t>C</a:t>
            </a:r>
          </a:p>
        </p:txBody>
      </p:sp>
      <p:sp>
        <p:nvSpPr>
          <p:cNvPr id="8" name="Rectangle 7">
            <a:extLst>
              <a:ext uri="{FF2B5EF4-FFF2-40B4-BE49-F238E27FC236}">
                <a16:creationId xmlns:a16="http://schemas.microsoft.com/office/drawing/2014/main" id="{95A0F11A-4C72-C94D-AB63-B75B1C74565F}"/>
              </a:ext>
            </a:extLst>
          </p:cNvPr>
          <p:cNvSpPr/>
          <p:nvPr userDrawn="1"/>
        </p:nvSpPr>
        <p:spPr>
          <a:xfrm flipV="1">
            <a:off x="470487" y="2711984"/>
            <a:ext cx="3162155" cy="2406116"/>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3" name="Text Placeholder 32">
            <a:extLst>
              <a:ext uri="{FF2B5EF4-FFF2-40B4-BE49-F238E27FC236}">
                <a16:creationId xmlns:a16="http://schemas.microsoft.com/office/drawing/2014/main" id="{86A88A46-E61B-6540-920A-48F1C1274F3C}"/>
              </a:ext>
            </a:extLst>
          </p:cNvPr>
          <p:cNvSpPr>
            <a:spLocks noGrp="1"/>
          </p:cNvSpPr>
          <p:nvPr userDrawn="1">
            <p:ph type="body" sz="quarter" idx="30" hasCustomPrompt="1"/>
          </p:nvPr>
        </p:nvSpPr>
        <p:spPr>
          <a:xfrm>
            <a:off x="700479" y="3385180"/>
            <a:ext cx="2895713" cy="1966382"/>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37" name="Text Placeholder 32">
            <a:extLst>
              <a:ext uri="{FF2B5EF4-FFF2-40B4-BE49-F238E27FC236}">
                <a16:creationId xmlns:a16="http://schemas.microsoft.com/office/drawing/2014/main" id="{12FF88E7-F37D-4B4D-B65C-C01539E4E62C}"/>
              </a:ext>
            </a:extLst>
          </p:cNvPr>
          <p:cNvSpPr>
            <a:spLocks noGrp="1"/>
          </p:cNvSpPr>
          <p:nvPr userDrawn="1">
            <p:ph type="body" sz="quarter" idx="42" hasCustomPrompt="1"/>
          </p:nvPr>
        </p:nvSpPr>
        <p:spPr>
          <a:xfrm>
            <a:off x="577182" y="5345906"/>
            <a:ext cx="3019010" cy="4414479"/>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38" name="Text Placeholder 32">
            <a:extLst>
              <a:ext uri="{FF2B5EF4-FFF2-40B4-BE49-F238E27FC236}">
                <a16:creationId xmlns:a16="http://schemas.microsoft.com/office/drawing/2014/main" id="{1CCE83F2-E8EC-754B-B93C-2CC0039DAB84}"/>
              </a:ext>
            </a:extLst>
          </p:cNvPr>
          <p:cNvSpPr>
            <a:spLocks noGrp="1"/>
          </p:cNvSpPr>
          <p:nvPr userDrawn="1">
            <p:ph type="body" sz="quarter" idx="43" hasCustomPrompt="1"/>
          </p:nvPr>
        </p:nvSpPr>
        <p:spPr>
          <a:xfrm>
            <a:off x="3927033" y="3276998"/>
            <a:ext cx="3019010" cy="6483387"/>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62" name="Rectangle 61">
            <a:extLst>
              <a:ext uri="{FF2B5EF4-FFF2-40B4-BE49-F238E27FC236}">
                <a16:creationId xmlns:a16="http://schemas.microsoft.com/office/drawing/2014/main" id="{FDE16685-169B-4A4B-AFA9-80E34A74037C}"/>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0" name="Slide Number Placeholder 5">
            <a:extLst>
              <a:ext uri="{FF2B5EF4-FFF2-40B4-BE49-F238E27FC236}">
                <a16:creationId xmlns:a16="http://schemas.microsoft.com/office/drawing/2014/main" id="{64480DB6-8A5E-D84A-9E12-209BC6C761B3}"/>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14589632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Photo Slide 3">
    <p:spTree>
      <p:nvGrpSpPr>
        <p:cNvPr id="1" name=""/>
        <p:cNvGrpSpPr/>
        <p:nvPr/>
      </p:nvGrpSpPr>
      <p:grpSpPr>
        <a:xfrm>
          <a:off x="0" y="0"/>
          <a:ext cx="0" cy="0"/>
          <a:chOff x="0" y="0"/>
          <a:chExt cx="0" cy="0"/>
        </a:xfrm>
      </p:grpSpPr>
      <p:sp>
        <p:nvSpPr>
          <p:cNvPr id="369" name="Rectangle 368">
            <a:extLst>
              <a:ext uri="{FF2B5EF4-FFF2-40B4-BE49-F238E27FC236}">
                <a16:creationId xmlns:a16="http://schemas.microsoft.com/office/drawing/2014/main" id="{5C094913-F9C1-3546-A0D0-E1F25AE5CB6D}"/>
              </a:ext>
            </a:extLst>
          </p:cNvPr>
          <p:cNvSpPr/>
          <p:nvPr userDrawn="1"/>
        </p:nvSpPr>
        <p:spPr>
          <a:xfrm flipV="1">
            <a:off x="511317" y="-1"/>
            <a:ext cx="3194309" cy="957199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78" name="Text Placeholder 32">
            <a:extLst>
              <a:ext uri="{FF2B5EF4-FFF2-40B4-BE49-F238E27FC236}">
                <a16:creationId xmlns:a16="http://schemas.microsoft.com/office/drawing/2014/main" id="{11382AE3-8A1D-D143-9FF3-2B2874F34CA0}"/>
              </a:ext>
            </a:extLst>
          </p:cNvPr>
          <p:cNvSpPr>
            <a:spLocks noGrp="1"/>
          </p:cNvSpPr>
          <p:nvPr>
            <p:ph type="body" sz="quarter" idx="30" hasCustomPrompt="1"/>
          </p:nvPr>
        </p:nvSpPr>
        <p:spPr>
          <a:xfrm>
            <a:off x="715877" y="592124"/>
            <a:ext cx="2864232" cy="879667"/>
          </a:xfrm>
          <a:prstGeom prst="rect">
            <a:avLst/>
          </a:prstGeom>
        </p:spPr>
        <p:txBody>
          <a:bodyPr>
            <a:noAutofit/>
          </a:bodyPr>
          <a:lstStyle>
            <a:lvl1pPr marL="0" indent="0" algn="l">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379" name="Text Placeholder 32">
            <a:extLst>
              <a:ext uri="{FF2B5EF4-FFF2-40B4-BE49-F238E27FC236}">
                <a16:creationId xmlns:a16="http://schemas.microsoft.com/office/drawing/2014/main" id="{A54007D5-E3AF-D04F-99D9-03A0ED2A386B}"/>
              </a:ext>
            </a:extLst>
          </p:cNvPr>
          <p:cNvSpPr>
            <a:spLocks noGrp="1"/>
          </p:cNvSpPr>
          <p:nvPr>
            <p:ph type="body" sz="quarter" idx="32" hasCustomPrompt="1"/>
          </p:nvPr>
        </p:nvSpPr>
        <p:spPr>
          <a:xfrm>
            <a:off x="715878" y="1837873"/>
            <a:ext cx="2693750" cy="7339955"/>
          </a:xfrm>
          <a:prstGeom prst="rect">
            <a:avLst/>
          </a:prstGeom>
        </p:spPr>
        <p:txBody>
          <a:bodyPr anchor="t">
            <a:noAutofit/>
          </a:bodyPr>
          <a:lstStyle>
            <a:lvl1pPr marL="0" indent="0" algn="l">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52" name="Rectangle 51">
            <a:extLst>
              <a:ext uri="{FF2B5EF4-FFF2-40B4-BE49-F238E27FC236}">
                <a16:creationId xmlns:a16="http://schemas.microsoft.com/office/drawing/2014/main" id="{28002195-2134-DE4D-B642-FC7FB1B1EB5B}"/>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31" name="Slide Number Placeholder 5">
            <a:extLst>
              <a:ext uri="{FF2B5EF4-FFF2-40B4-BE49-F238E27FC236}">
                <a16:creationId xmlns:a16="http://schemas.microsoft.com/office/drawing/2014/main" id="{774B19B3-2E36-E543-9B27-E54A664E7AF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32221702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A221E52-4ABB-5243-858B-F6B8CF1B5E34}"/>
              </a:ext>
            </a:extLst>
          </p:cNvPr>
          <p:cNvSpPr/>
          <p:nvPr userDrawn="1"/>
        </p:nvSpPr>
        <p:spPr>
          <a:xfrm flipV="1">
            <a:off x="-31255" y="-43150"/>
            <a:ext cx="7590930" cy="2946483"/>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5" name="Text Placeholder 23">
            <a:extLst>
              <a:ext uri="{FF2B5EF4-FFF2-40B4-BE49-F238E27FC236}">
                <a16:creationId xmlns:a16="http://schemas.microsoft.com/office/drawing/2014/main" id="{340BEDA7-1D61-1142-9E8F-1245ECF20B50}"/>
              </a:ext>
            </a:extLst>
          </p:cNvPr>
          <p:cNvSpPr>
            <a:spLocks noGrp="1"/>
          </p:cNvSpPr>
          <p:nvPr>
            <p:ph type="body" sz="quarter" idx="14" hasCustomPrompt="1"/>
          </p:nvPr>
        </p:nvSpPr>
        <p:spPr>
          <a:xfrm>
            <a:off x="6086559" y="1320317"/>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36" name="Text Placeholder 23">
            <a:extLst>
              <a:ext uri="{FF2B5EF4-FFF2-40B4-BE49-F238E27FC236}">
                <a16:creationId xmlns:a16="http://schemas.microsoft.com/office/drawing/2014/main" id="{B0544866-02E3-6243-827B-2990267CD762}"/>
              </a:ext>
            </a:extLst>
          </p:cNvPr>
          <p:cNvSpPr>
            <a:spLocks noGrp="1"/>
          </p:cNvSpPr>
          <p:nvPr>
            <p:ph type="body" sz="quarter" idx="13" hasCustomPrompt="1"/>
          </p:nvPr>
        </p:nvSpPr>
        <p:spPr>
          <a:xfrm>
            <a:off x="662171" y="568689"/>
            <a:ext cx="6187616" cy="1876681"/>
          </a:xfrm>
          <a:prstGeom prst="rect">
            <a:avLst/>
          </a:prstGeom>
        </p:spPr>
        <p:txBody>
          <a:bodyPr anchor="ctr">
            <a:normAutofit/>
          </a:bodyPr>
          <a:lstStyle>
            <a:lvl1pPr marL="0" indent="0" algn="ctr">
              <a:buNone/>
              <a:defRPr sz="1801"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37" name="Text Placeholder 23">
            <a:extLst>
              <a:ext uri="{FF2B5EF4-FFF2-40B4-BE49-F238E27FC236}">
                <a16:creationId xmlns:a16="http://schemas.microsoft.com/office/drawing/2014/main" id="{29A06F91-3390-D94A-A77E-AD4E74125CDD}"/>
              </a:ext>
            </a:extLst>
          </p:cNvPr>
          <p:cNvSpPr>
            <a:spLocks noGrp="1"/>
          </p:cNvSpPr>
          <p:nvPr>
            <p:ph type="body" sz="quarter" idx="15" hasCustomPrompt="1"/>
          </p:nvPr>
        </p:nvSpPr>
        <p:spPr>
          <a:xfrm>
            <a:off x="653261" y="195020"/>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39" name="Text Placeholder 32">
            <a:extLst>
              <a:ext uri="{FF2B5EF4-FFF2-40B4-BE49-F238E27FC236}">
                <a16:creationId xmlns:a16="http://schemas.microsoft.com/office/drawing/2014/main" id="{CEDD8BBD-8C47-2147-BD5E-C2DCFBECE9A7}"/>
              </a:ext>
            </a:extLst>
          </p:cNvPr>
          <p:cNvSpPr>
            <a:spLocks noGrp="1"/>
          </p:cNvSpPr>
          <p:nvPr>
            <p:ph type="body" sz="quarter" idx="32" hasCustomPrompt="1"/>
          </p:nvPr>
        </p:nvSpPr>
        <p:spPr>
          <a:xfrm>
            <a:off x="752316" y="3373220"/>
            <a:ext cx="6143488" cy="5931605"/>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Colum)</a:t>
            </a:r>
            <a:endParaRPr lang="en-US" dirty="0"/>
          </a:p>
        </p:txBody>
      </p:sp>
      <p:sp>
        <p:nvSpPr>
          <p:cNvPr id="60" name="Rectangle 59">
            <a:extLst>
              <a:ext uri="{FF2B5EF4-FFF2-40B4-BE49-F238E27FC236}">
                <a16:creationId xmlns:a16="http://schemas.microsoft.com/office/drawing/2014/main" id="{A3920EEC-F64E-D74B-8DBC-98E8D94D73FE}"/>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8" name="Slide Number Placeholder 5">
            <a:extLst>
              <a:ext uri="{FF2B5EF4-FFF2-40B4-BE49-F238E27FC236}">
                <a16:creationId xmlns:a16="http://schemas.microsoft.com/office/drawing/2014/main" id="{574CE729-A95E-1844-B923-CC2E2C2EBEDE}"/>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8593429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74F5B6F1-1F70-8542-A18D-9BC642672EA0}"/>
              </a:ext>
            </a:extLst>
          </p:cNvPr>
          <p:cNvSpPr/>
          <p:nvPr userDrawn="1"/>
        </p:nvSpPr>
        <p:spPr>
          <a:xfrm flipV="1">
            <a:off x="-1" y="323003"/>
            <a:ext cx="7559675" cy="428165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3" y="2365515"/>
            <a:ext cx="6526988" cy="2731141"/>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515712" y="660136"/>
            <a:ext cx="6570888" cy="1204857"/>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49" name="Text Placeholder 32">
            <a:extLst>
              <a:ext uri="{FF2B5EF4-FFF2-40B4-BE49-F238E27FC236}">
                <a16:creationId xmlns:a16="http://schemas.microsoft.com/office/drawing/2014/main" id="{93C536F3-CA11-BB49-B12C-64B2C03FD7CC}"/>
              </a:ext>
            </a:extLst>
          </p:cNvPr>
          <p:cNvSpPr>
            <a:spLocks noGrp="1"/>
          </p:cNvSpPr>
          <p:nvPr>
            <p:ph type="body" sz="quarter" idx="33" hasCustomPrompt="1"/>
          </p:nvPr>
        </p:nvSpPr>
        <p:spPr>
          <a:xfrm>
            <a:off x="559612" y="6718314"/>
            <a:ext cx="2696198" cy="199230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50" name="Text Placeholder 32">
            <a:extLst>
              <a:ext uri="{FF2B5EF4-FFF2-40B4-BE49-F238E27FC236}">
                <a16:creationId xmlns:a16="http://schemas.microsoft.com/office/drawing/2014/main" id="{CDA9507A-5FC8-294C-A801-C924C61B745E}"/>
              </a:ext>
            </a:extLst>
          </p:cNvPr>
          <p:cNvSpPr>
            <a:spLocks noGrp="1"/>
          </p:cNvSpPr>
          <p:nvPr>
            <p:ph type="body" sz="quarter" idx="34" hasCustomPrompt="1"/>
          </p:nvPr>
        </p:nvSpPr>
        <p:spPr>
          <a:xfrm>
            <a:off x="3446038" y="6718314"/>
            <a:ext cx="3563248" cy="1992304"/>
          </a:xfrm>
          <a:prstGeom prst="rect">
            <a:avLst/>
          </a:prstGeom>
        </p:spPr>
        <p:txBody>
          <a:bodyPr>
            <a:noAutofit/>
          </a:bodyPr>
          <a:lstStyle>
            <a:lvl1pPr marL="0" indent="0" algn="l">
              <a:buNone/>
              <a:defRPr sz="1601" b="0" i="0">
                <a:solidFill>
                  <a:srgbClr val="000000"/>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Sub-Heading</a:t>
            </a:r>
            <a:endParaRPr lang="en-US" dirty="0"/>
          </a:p>
        </p:txBody>
      </p:sp>
      <p:sp>
        <p:nvSpPr>
          <p:cNvPr id="61" name="Rectangle 60">
            <a:extLst>
              <a:ext uri="{FF2B5EF4-FFF2-40B4-BE49-F238E27FC236}">
                <a16:creationId xmlns:a16="http://schemas.microsoft.com/office/drawing/2014/main" id="{0466A146-9D5F-1C4F-9C2C-5CF88AFF3F50}"/>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0" name="Slide Number Placeholder 5">
            <a:extLst>
              <a:ext uri="{FF2B5EF4-FFF2-40B4-BE49-F238E27FC236}">
                <a16:creationId xmlns:a16="http://schemas.microsoft.com/office/drawing/2014/main" id="{B1576E16-CE46-5E4A-8CBB-716C41D40B1C}"/>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4349904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ext Slide 2">
    <p:spTree>
      <p:nvGrpSpPr>
        <p:cNvPr id="1" name=""/>
        <p:cNvGrpSpPr/>
        <p:nvPr/>
      </p:nvGrpSpPr>
      <p:grpSpPr>
        <a:xfrm>
          <a:off x="0" y="0"/>
          <a:ext cx="0" cy="0"/>
          <a:chOff x="0" y="0"/>
          <a:chExt cx="0" cy="0"/>
        </a:xfrm>
      </p:grpSpPr>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3" y="1864992"/>
            <a:ext cx="6526988" cy="7937913"/>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515712" y="660136"/>
            <a:ext cx="6570888" cy="1204857"/>
          </a:xfrm>
          <a:prstGeom prst="rect">
            <a:avLst/>
          </a:prstGeom>
        </p:spPr>
        <p:txBody>
          <a:bodyPr>
            <a:noAutofit/>
          </a:bodyPr>
          <a:lstStyle>
            <a:lvl1pPr marL="0" indent="0" algn="l">
              <a:buNone/>
              <a:defRPr sz="2200" b="1" i="0">
                <a:solidFill>
                  <a:srgbClr val="F79037"/>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1" name="Rectangle 60">
            <a:extLst>
              <a:ext uri="{FF2B5EF4-FFF2-40B4-BE49-F238E27FC236}">
                <a16:creationId xmlns:a16="http://schemas.microsoft.com/office/drawing/2014/main" id="{0466A146-9D5F-1C4F-9C2C-5CF88AFF3F50}"/>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9" name="Graphic 4">
            <a:extLst>
              <a:ext uri="{FF2B5EF4-FFF2-40B4-BE49-F238E27FC236}">
                <a16:creationId xmlns:a16="http://schemas.microsoft.com/office/drawing/2014/main" id="{CDF1A75C-D88C-1E48-974A-E934CEA2104B}"/>
              </a:ext>
            </a:extLst>
          </p:cNvPr>
          <p:cNvGrpSpPr/>
          <p:nvPr userDrawn="1"/>
        </p:nvGrpSpPr>
        <p:grpSpPr>
          <a:xfrm>
            <a:off x="6339340" y="364142"/>
            <a:ext cx="1467497" cy="1452048"/>
            <a:chOff x="7591367" y="5580305"/>
            <a:chExt cx="186842" cy="184875"/>
          </a:xfrm>
        </p:grpSpPr>
        <p:sp>
          <p:nvSpPr>
            <p:cNvPr id="10" name="Freeform 9">
              <a:extLst>
                <a:ext uri="{FF2B5EF4-FFF2-40B4-BE49-F238E27FC236}">
                  <a16:creationId xmlns:a16="http://schemas.microsoft.com/office/drawing/2014/main" id="{655559F1-0A6C-0C44-B176-FBA925998351}"/>
                </a:ext>
              </a:extLst>
            </p:cNvPr>
            <p:cNvSpPr/>
            <p:nvPr/>
          </p:nvSpPr>
          <p:spPr>
            <a:xfrm rot="-2661348">
              <a:off x="7725384" y="5590172"/>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F47B34"/>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AE59F4DC-B7C2-C14A-A094-D08C92546421}"/>
                </a:ext>
              </a:extLst>
            </p:cNvPr>
            <p:cNvSpPr/>
            <p:nvPr/>
          </p:nvSpPr>
          <p:spPr>
            <a:xfrm rot="-2661348">
              <a:off x="7600429" y="5712335"/>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124009F9-1ED9-8142-85AE-74BC214E1CD1}"/>
                </a:ext>
              </a:extLst>
            </p:cNvPr>
            <p:cNvSpPr/>
            <p:nvPr/>
          </p:nvSpPr>
          <p:spPr>
            <a:xfrm>
              <a:off x="7592260" y="5641317"/>
              <a:ext cx="61821" cy="61844"/>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43C0420B-BD8A-D54D-AD08-7E8F459C88C5}"/>
                </a:ext>
              </a:extLst>
            </p:cNvPr>
            <p:cNvSpPr/>
            <p:nvPr/>
          </p:nvSpPr>
          <p:spPr>
            <a:xfrm rot="-2661834">
              <a:off x="7662778" y="5651187"/>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C0B3799B-DF17-C045-8607-CD662D29130F}"/>
                </a:ext>
              </a:extLst>
            </p:cNvPr>
            <p:cNvSpPr/>
            <p:nvPr/>
          </p:nvSpPr>
          <p:spPr>
            <a:xfrm rot="-2661348">
              <a:off x="7694094" y="5620759"/>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9C5B4495-0E9A-F34B-8A01-FC50B76542F9}"/>
                </a:ext>
              </a:extLst>
            </p:cNvPr>
            <p:cNvSpPr/>
            <p:nvPr/>
          </p:nvSpPr>
          <p:spPr>
            <a:xfrm rot="-2661834">
              <a:off x="7663376" y="5589370"/>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16" name="Rectangle 15">
            <a:extLst>
              <a:ext uri="{FF2B5EF4-FFF2-40B4-BE49-F238E27FC236}">
                <a16:creationId xmlns:a16="http://schemas.microsoft.com/office/drawing/2014/main" id="{C834E657-C18E-F14C-BBC7-38B5168C629A}"/>
              </a:ext>
            </a:extLst>
          </p:cNvPr>
          <p:cNvSpPr/>
          <p:nvPr userDrawn="1"/>
        </p:nvSpPr>
        <p:spPr>
          <a:xfrm>
            <a:off x="7559675" y="-255493"/>
            <a:ext cx="1861469" cy="11386654"/>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lide Number Placeholder 5">
            <a:extLst>
              <a:ext uri="{FF2B5EF4-FFF2-40B4-BE49-F238E27FC236}">
                <a16:creationId xmlns:a16="http://schemas.microsoft.com/office/drawing/2014/main" id="{F8ABBF53-5CD8-8941-85DD-43308687985E}"/>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666035827"/>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321" name="Rectangle 320">
            <a:extLst>
              <a:ext uri="{FF2B5EF4-FFF2-40B4-BE49-F238E27FC236}">
                <a16:creationId xmlns:a16="http://schemas.microsoft.com/office/drawing/2014/main" id="{DAFE97B0-644B-C64D-A4CD-10ECACA09145}"/>
              </a:ext>
            </a:extLst>
          </p:cNvPr>
          <p:cNvSpPr/>
          <p:nvPr userDrawn="1"/>
        </p:nvSpPr>
        <p:spPr>
          <a:xfrm flipV="1">
            <a:off x="-26638" y="887168"/>
            <a:ext cx="3700956" cy="8002845"/>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454" name="Group 453">
            <a:extLst>
              <a:ext uri="{FF2B5EF4-FFF2-40B4-BE49-F238E27FC236}">
                <a16:creationId xmlns:a16="http://schemas.microsoft.com/office/drawing/2014/main" id="{1F401027-9669-C843-9901-9EC1D00E173A}"/>
              </a:ext>
            </a:extLst>
          </p:cNvPr>
          <p:cNvGrpSpPr/>
          <p:nvPr userDrawn="1"/>
        </p:nvGrpSpPr>
        <p:grpSpPr>
          <a:xfrm rot="10800000">
            <a:off x="5150866" y="-143638"/>
            <a:ext cx="2590079" cy="2250924"/>
            <a:chOff x="-220413" y="5470274"/>
            <a:chExt cx="2590079" cy="2250924"/>
          </a:xfrm>
        </p:grpSpPr>
        <p:sp>
          <p:nvSpPr>
            <p:cNvPr id="455" name="Freeform 454">
              <a:extLst>
                <a:ext uri="{FF2B5EF4-FFF2-40B4-BE49-F238E27FC236}">
                  <a16:creationId xmlns:a16="http://schemas.microsoft.com/office/drawing/2014/main" id="{79CD6517-6BD8-004C-A8DC-CFEBA327E62E}"/>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6" name="Freeform 455">
              <a:extLst>
                <a:ext uri="{FF2B5EF4-FFF2-40B4-BE49-F238E27FC236}">
                  <a16:creationId xmlns:a16="http://schemas.microsoft.com/office/drawing/2014/main" id="{BC33FBCC-B8EF-3B4E-99E7-A42F56C53EF3}"/>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7" name="Freeform 456">
              <a:extLst>
                <a:ext uri="{FF2B5EF4-FFF2-40B4-BE49-F238E27FC236}">
                  <a16:creationId xmlns:a16="http://schemas.microsoft.com/office/drawing/2014/main" id="{C47663D2-1B6C-F74F-A8FC-4DB229DD54B7}"/>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8" name="Freeform 457">
              <a:extLst>
                <a:ext uri="{FF2B5EF4-FFF2-40B4-BE49-F238E27FC236}">
                  <a16:creationId xmlns:a16="http://schemas.microsoft.com/office/drawing/2014/main" id="{E6FE8C96-C577-FC45-A761-61A78623DA38}"/>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9" name="Freeform 458">
              <a:extLst>
                <a:ext uri="{FF2B5EF4-FFF2-40B4-BE49-F238E27FC236}">
                  <a16:creationId xmlns:a16="http://schemas.microsoft.com/office/drawing/2014/main" id="{27E947AE-D1E0-F443-9D43-785501C2D50C}"/>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0" name="Freeform 459">
              <a:extLst>
                <a:ext uri="{FF2B5EF4-FFF2-40B4-BE49-F238E27FC236}">
                  <a16:creationId xmlns:a16="http://schemas.microsoft.com/office/drawing/2014/main" id="{32856248-2BFA-814A-A4D6-286BA1FACCC0}"/>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1" name="Freeform 460">
              <a:extLst>
                <a:ext uri="{FF2B5EF4-FFF2-40B4-BE49-F238E27FC236}">
                  <a16:creationId xmlns:a16="http://schemas.microsoft.com/office/drawing/2014/main" id="{1F2E9557-6D2B-5F4D-A3C9-964DDAC7C1D2}"/>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2" name="Freeform 461">
              <a:extLst>
                <a:ext uri="{FF2B5EF4-FFF2-40B4-BE49-F238E27FC236}">
                  <a16:creationId xmlns:a16="http://schemas.microsoft.com/office/drawing/2014/main" id="{E1E840BF-C469-AA44-B417-157DCFD91B7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3" name="Freeform 462">
              <a:extLst>
                <a:ext uri="{FF2B5EF4-FFF2-40B4-BE49-F238E27FC236}">
                  <a16:creationId xmlns:a16="http://schemas.microsoft.com/office/drawing/2014/main" id="{BE452CC7-51DC-464B-B1E4-76437D0F9D38}"/>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4" name="Freeform 463">
              <a:extLst>
                <a:ext uri="{FF2B5EF4-FFF2-40B4-BE49-F238E27FC236}">
                  <a16:creationId xmlns:a16="http://schemas.microsoft.com/office/drawing/2014/main" id="{4225764C-6E98-6146-B4E7-604AA0260AFD}"/>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5" name="Freeform 464">
              <a:extLst>
                <a:ext uri="{FF2B5EF4-FFF2-40B4-BE49-F238E27FC236}">
                  <a16:creationId xmlns:a16="http://schemas.microsoft.com/office/drawing/2014/main" id="{0FF8280C-77AF-8240-A8ED-A243D4F2C26B}"/>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6" name="Freeform 465">
              <a:extLst>
                <a:ext uri="{FF2B5EF4-FFF2-40B4-BE49-F238E27FC236}">
                  <a16:creationId xmlns:a16="http://schemas.microsoft.com/office/drawing/2014/main" id="{F2E25B46-8688-684C-BBC0-A6C59EC6CA11}"/>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7" name="Freeform 466">
              <a:extLst>
                <a:ext uri="{FF2B5EF4-FFF2-40B4-BE49-F238E27FC236}">
                  <a16:creationId xmlns:a16="http://schemas.microsoft.com/office/drawing/2014/main" id="{72911F31-3EBA-8D48-AB86-A2EDA4A03B8D}"/>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8" name="Freeform 467">
              <a:extLst>
                <a:ext uri="{FF2B5EF4-FFF2-40B4-BE49-F238E27FC236}">
                  <a16:creationId xmlns:a16="http://schemas.microsoft.com/office/drawing/2014/main" id="{852C7EE5-3D06-F541-A048-E4E50E83C3A3}"/>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9" name="Freeform 468">
              <a:extLst>
                <a:ext uri="{FF2B5EF4-FFF2-40B4-BE49-F238E27FC236}">
                  <a16:creationId xmlns:a16="http://schemas.microsoft.com/office/drawing/2014/main" id="{4D38DE2B-1381-AA42-8C0E-3816335514F6}"/>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0" name="Freeform 469">
              <a:extLst>
                <a:ext uri="{FF2B5EF4-FFF2-40B4-BE49-F238E27FC236}">
                  <a16:creationId xmlns:a16="http://schemas.microsoft.com/office/drawing/2014/main" id="{664B66CF-FE40-934B-BF73-DD007AADB988}"/>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1" name="Freeform 470">
              <a:extLst>
                <a:ext uri="{FF2B5EF4-FFF2-40B4-BE49-F238E27FC236}">
                  <a16:creationId xmlns:a16="http://schemas.microsoft.com/office/drawing/2014/main" id="{4335A49C-E2BE-784E-B8CF-8439C385AA30}"/>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2" name="Freeform 471">
              <a:extLst>
                <a:ext uri="{FF2B5EF4-FFF2-40B4-BE49-F238E27FC236}">
                  <a16:creationId xmlns:a16="http://schemas.microsoft.com/office/drawing/2014/main" id="{9C744156-D5C3-7B4F-B167-C2DB90E136C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473" name="Graphic 6">
            <a:extLst>
              <a:ext uri="{FF2B5EF4-FFF2-40B4-BE49-F238E27FC236}">
                <a16:creationId xmlns:a16="http://schemas.microsoft.com/office/drawing/2014/main" id="{C72BFB70-55E0-DF46-B577-19EFAE6F109E}"/>
              </a:ext>
            </a:extLst>
          </p:cNvPr>
          <p:cNvSpPr/>
          <p:nvPr userDrawn="1"/>
        </p:nvSpPr>
        <p:spPr>
          <a:xfrm rot="5400000">
            <a:off x="1537185" y="7013165"/>
            <a:ext cx="434928" cy="3562569"/>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474" name="Text Placeholder 32">
            <a:extLst>
              <a:ext uri="{FF2B5EF4-FFF2-40B4-BE49-F238E27FC236}">
                <a16:creationId xmlns:a16="http://schemas.microsoft.com/office/drawing/2014/main" id="{D481FED3-11AF-6A4B-8C6F-B0AC58017497}"/>
              </a:ext>
            </a:extLst>
          </p:cNvPr>
          <p:cNvSpPr>
            <a:spLocks noGrp="1"/>
          </p:cNvSpPr>
          <p:nvPr>
            <p:ph type="body" sz="quarter" idx="44" hasCustomPrompt="1"/>
          </p:nvPr>
        </p:nvSpPr>
        <p:spPr>
          <a:xfrm>
            <a:off x="356278" y="8613073"/>
            <a:ext cx="2774345" cy="606265"/>
          </a:xfrm>
          <a:prstGeom prst="rect">
            <a:avLst/>
          </a:prstGeom>
        </p:spPr>
        <p:txBody>
          <a:bodyPr>
            <a:noAutofit/>
          </a:bodyPr>
          <a:lstStyle>
            <a:lvl1pPr marL="0" indent="0" algn="l">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5" name="Group 4">
            <a:extLst>
              <a:ext uri="{FF2B5EF4-FFF2-40B4-BE49-F238E27FC236}">
                <a16:creationId xmlns:a16="http://schemas.microsoft.com/office/drawing/2014/main" id="{6D892F91-E25A-7C4E-BE62-A5F7A8D2DCC7}"/>
              </a:ext>
            </a:extLst>
          </p:cNvPr>
          <p:cNvGrpSpPr/>
          <p:nvPr userDrawn="1"/>
        </p:nvGrpSpPr>
        <p:grpSpPr>
          <a:xfrm>
            <a:off x="10574" y="9665387"/>
            <a:ext cx="6827767" cy="606265"/>
            <a:chOff x="46096" y="9219338"/>
            <a:chExt cx="5971324" cy="530218"/>
          </a:xfrm>
        </p:grpSpPr>
        <p:pic>
          <p:nvPicPr>
            <p:cNvPr id="4" name="Picture 3">
              <a:extLst>
                <a:ext uri="{FF2B5EF4-FFF2-40B4-BE49-F238E27FC236}">
                  <a16:creationId xmlns:a16="http://schemas.microsoft.com/office/drawing/2014/main" id="{7C510740-CF35-2140-B41D-1028686FD8B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8665" t="-101"/>
            <a:stretch/>
          </p:blipFill>
          <p:spPr>
            <a:xfrm>
              <a:off x="46096" y="9270410"/>
              <a:ext cx="2237583" cy="434929"/>
            </a:xfrm>
            <a:prstGeom prst="rect">
              <a:avLst/>
            </a:prstGeom>
          </p:spPr>
        </p:pic>
        <p:pic>
          <p:nvPicPr>
            <p:cNvPr id="475" name="Picture 474">
              <a:extLst>
                <a:ext uri="{FF2B5EF4-FFF2-40B4-BE49-F238E27FC236}">
                  <a16:creationId xmlns:a16="http://schemas.microsoft.com/office/drawing/2014/main" id="{4EEC7D9D-3CDC-1C42-8BFE-5D5B32E8EA7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2061411" y="9272439"/>
              <a:ext cx="1892844" cy="432899"/>
            </a:xfrm>
            <a:prstGeom prst="rect">
              <a:avLst/>
            </a:prstGeom>
          </p:spPr>
        </p:pic>
        <p:pic>
          <p:nvPicPr>
            <p:cNvPr id="476" name="Picture 475">
              <a:extLst>
                <a:ext uri="{FF2B5EF4-FFF2-40B4-BE49-F238E27FC236}">
                  <a16:creationId xmlns:a16="http://schemas.microsoft.com/office/drawing/2014/main" id="{E986673F-B32F-8246-9153-90229AC4EFB4}"/>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r="-2204" b="-26508"/>
            <a:stretch/>
          </p:blipFill>
          <p:spPr>
            <a:xfrm>
              <a:off x="3779837" y="9219338"/>
              <a:ext cx="2237583" cy="530218"/>
            </a:xfrm>
            <a:prstGeom prst="rect">
              <a:avLst/>
            </a:prstGeom>
          </p:spPr>
        </p:pic>
      </p:grpSp>
      <p:grpSp>
        <p:nvGrpSpPr>
          <p:cNvPr id="6" name="Group 5">
            <a:extLst>
              <a:ext uri="{FF2B5EF4-FFF2-40B4-BE49-F238E27FC236}">
                <a16:creationId xmlns:a16="http://schemas.microsoft.com/office/drawing/2014/main" id="{FCFF87EE-1C04-692C-ECEB-D661AE5AF7A6}"/>
              </a:ext>
            </a:extLst>
          </p:cNvPr>
          <p:cNvGrpSpPr/>
          <p:nvPr userDrawn="1"/>
        </p:nvGrpSpPr>
        <p:grpSpPr>
          <a:xfrm>
            <a:off x="3960856" y="8668782"/>
            <a:ext cx="3060031" cy="338554"/>
            <a:chOff x="3960856" y="8668782"/>
            <a:chExt cx="3060031" cy="338554"/>
          </a:xfrm>
        </p:grpSpPr>
        <p:pic>
          <p:nvPicPr>
            <p:cNvPr id="7" name="Picture 6">
              <a:extLst>
                <a:ext uri="{FF2B5EF4-FFF2-40B4-BE49-F238E27FC236}">
                  <a16:creationId xmlns:a16="http://schemas.microsoft.com/office/drawing/2014/main" id="{25D1D2AA-8010-FAC0-AFE3-1AE7DD87D69A}"/>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p:blipFill>
          <p:spPr bwMode="auto">
            <a:xfrm>
              <a:off x="6044160" y="8725914"/>
              <a:ext cx="976727" cy="224291"/>
            </a:xfrm>
            <a:prstGeom prst="rect">
              <a:avLst/>
            </a:prstGeom>
            <a:extLst>
              <a:ext uri="{53640926-AAD7-44D8-BBD7-CCE9431645EC}">
                <a14:shadowObscured xmlns:a14="http://schemas.microsoft.com/office/drawing/2010/main"/>
              </a:ext>
            </a:extLst>
          </p:spPr>
        </p:pic>
        <p:sp>
          <p:nvSpPr>
            <p:cNvPr id="8" name="Rectangle 7">
              <a:extLst>
                <a:ext uri="{FF2B5EF4-FFF2-40B4-BE49-F238E27FC236}">
                  <a16:creationId xmlns:a16="http://schemas.microsoft.com/office/drawing/2014/main" id="{DD4B5823-06D3-EB31-45E0-3AA4E3C4A47D}"/>
                </a:ext>
              </a:extLst>
            </p:cNvPr>
            <p:cNvSpPr/>
            <p:nvPr userDrawn="1"/>
          </p:nvSpPr>
          <p:spPr>
            <a:xfrm>
              <a:off x="3960856" y="8668782"/>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p>
          </p:txBody>
        </p:sp>
      </p:grpSp>
    </p:spTree>
    <p:extLst>
      <p:ext uri="{BB962C8B-B14F-4D97-AF65-F5344CB8AC3E}">
        <p14:creationId xmlns:p14="http://schemas.microsoft.com/office/powerpoint/2010/main" val="358799308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ntent Page">
    <p:spTree>
      <p:nvGrpSpPr>
        <p:cNvPr id="1" name=""/>
        <p:cNvGrpSpPr/>
        <p:nvPr/>
      </p:nvGrpSpPr>
      <p:grpSpPr>
        <a:xfrm>
          <a:off x="0" y="0"/>
          <a:ext cx="0" cy="0"/>
          <a:chOff x="0" y="0"/>
          <a:chExt cx="0" cy="0"/>
        </a:xfrm>
      </p:grpSpPr>
      <p:sp>
        <p:nvSpPr>
          <p:cNvPr id="361" name="Rectangle 360">
            <a:extLst>
              <a:ext uri="{FF2B5EF4-FFF2-40B4-BE49-F238E27FC236}">
                <a16:creationId xmlns:a16="http://schemas.microsoft.com/office/drawing/2014/main" id="{24D75763-FFFE-D346-B173-3FFA4F7CAF72}"/>
              </a:ext>
            </a:extLst>
          </p:cNvPr>
          <p:cNvSpPr/>
          <p:nvPr userDrawn="1"/>
        </p:nvSpPr>
        <p:spPr>
          <a:xfrm flipH="1" flipV="1">
            <a:off x="-239" y="2914275"/>
            <a:ext cx="7560153" cy="959777"/>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330" name="Text Placeholder 32">
            <a:extLst>
              <a:ext uri="{FF2B5EF4-FFF2-40B4-BE49-F238E27FC236}">
                <a16:creationId xmlns:a16="http://schemas.microsoft.com/office/drawing/2014/main" id="{E5656F6E-37C8-074A-8E96-43D0F2FC50CE}"/>
              </a:ext>
            </a:extLst>
          </p:cNvPr>
          <p:cNvSpPr>
            <a:spLocks noGrp="1"/>
          </p:cNvSpPr>
          <p:nvPr>
            <p:ph type="body" sz="quarter" idx="11" hasCustomPrompt="1"/>
          </p:nvPr>
        </p:nvSpPr>
        <p:spPr>
          <a:xfrm>
            <a:off x="2010151" y="4525106"/>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01</a:t>
            </a:r>
            <a:endParaRPr lang="en-US" dirty="0"/>
          </a:p>
        </p:txBody>
      </p:sp>
      <p:sp>
        <p:nvSpPr>
          <p:cNvPr id="331" name="Text Placeholder 32">
            <a:extLst>
              <a:ext uri="{FF2B5EF4-FFF2-40B4-BE49-F238E27FC236}">
                <a16:creationId xmlns:a16="http://schemas.microsoft.com/office/drawing/2014/main" id="{325D83A7-79C8-A548-BBC2-CA89723CA6CF}"/>
              </a:ext>
            </a:extLst>
          </p:cNvPr>
          <p:cNvSpPr>
            <a:spLocks noGrp="1"/>
          </p:cNvSpPr>
          <p:nvPr>
            <p:ph type="body" sz="quarter" idx="49" hasCustomPrompt="1"/>
          </p:nvPr>
        </p:nvSpPr>
        <p:spPr>
          <a:xfrm>
            <a:off x="2793117" y="4525106"/>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Introduction</a:t>
            </a:r>
            <a:endParaRPr lang="en-US" dirty="0"/>
          </a:p>
        </p:txBody>
      </p:sp>
      <p:sp>
        <p:nvSpPr>
          <p:cNvPr id="332" name="Text Placeholder 32">
            <a:extLst>
              <a:ext uri="{FF2B5EF4-FFF2-40B4-BE49-F238E27FC236}">
                <a16:creationId xmlns:a16="http://schemas.microsoft.com/office/drawing/2014/main" id="{9709ADB0-7EC7-7E4D-AB1C-AFDBEA20E333}"/>
              </a:ext>
            </a:extLst>
          </p:cNvPr>
          <p:cNvSpPr>
            <a:spLocks noGrp="1"/>
          </p:cNvSpPr>
          <p:nvPr>
            <p:ph type="body" sz="quarter" idx="13" hasCustomPrompt="1"/>
          </p:nvPr>
        </p:nvSpPr>
        <p:spPr>
          <a:xfrm>
            <a:off x="2010151" y="5000348"/>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02</a:t>
            </a:r>
            <a:endParaRPr lang="en-US" dirty="0"/>
          </a:p>
        </p:txBody>
      </p:sp>
      <p:sp>
        <p:nvSpPr>
          <p:cNvPr id="333" name="Text Placeholder 32">
            <a:extLst>
              <a:ext uri="{FF2B5EF4-FFF2-40B4-BE49-F238E27FC236}">
                <a16:creationId xmlns:a16="http://schemas.microsoft.com/office/drawing/2014/main" id="{BD9CCF2E-E31B-F24B-AE3A-F3AD0C0D725D}"/>
              </a:ext>
            </a:extLst>
          </p:cNvPr>
          <p:cNvSpPr>
            <a:spLocks noGrp="1"/>
          </p:cNvSpPr>
          <p:nvPr>
            <p:ph type="body" sz="quarter" idx="14" hasCustomPrompt="1"/>
          </p:nvPr>
        </p:nvSpPr>
        <p:spPr>
          <a:xfrm>
            <a:off x="2793117" y="5000348"/>
            <a:ext cx="354400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GB" dirty="0"/>
              <a:t>About us</a:t>
            </a:r>
            <a:endParaRPr lang="en-US" dirty="0"/>
          </a:p>
        </p:txBody>
      </p:sp>
      <p:sp>
        <p:nvSpPr>
          <p:cNvPr id="334" name="Text Placeholder 32">
            <a:extLst>
              <a:ext uri="{FF2B5EF4-FFF2-40B4-BE49-F238E27FC236}">
                <a16:creationId xmlns:a16="http://schemas.microsoft.com/office/drawing/2014/main" id="{89761DE6-BA61-A040-9787-C409D41D3210}"/>
              </a:ext>
            </a:extLst>
          </p:cNvPr>
          <p:cNvSpPr>
            <a:spLocks noGrp="1"/>
          </p:cNvSpPr>
          <p:nvPr>
            <p:ph type="body" sz="quarter" idx="15" hasCustomPrompt="1"/>
          </p:nvPr>
        </p:nvSpPr>
        <p:spPr>
          <a:xfrm>
            <a:off x="2010151" y="5501482"/>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03</a:t>
            </a:r>
            <a:endParaRPr lang="en-US" dirty="0"/>
          </a:p>
        </p:txBody>
      </p:sp>
      <p:sp>
        <p:nvSpPr>
          <p:cNvPr id="335" name="Text Placeholder 32">
            <a:extLst>
              <a:ext uri="{FF2B5EF4-FFF2-40B4-BE49-F238E27FC236}">
                <a16:creationId xmlns:a16="http://schemas.microsoft.com/office/drawing/2014/main" id="{D89BB1F5-7B63-824C-8677-757940098E1E}"/>
              </a:ext>
            </a:extLst>
          </p:cNvPr>
          <p:cNvSpPr>
            <a:spLocks noGrp="1"/>
          </p:cNvSpPr>
          <p:nvPr>
            <p:ph type="body" sz="quarter" idx="19" hasCustomPrompt="1"/>
          </p:nvPr>
        </p:nvSpPr>
        <p:spPr>
          <a:xfrm>
            <a:off x="2793117" y="5501482"/>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The Project</a:t>
            </a:r>
            <a:endParaRPr lang="en-US" dirty="0"/>
          </a:p>
        </p:txBody>
      </p:sp>
      <p:sp>
        <p:nvSpPr>
          <p:cNvPr id="336" name="Text Placeholder 32">
            <a:extLst>
              <a:ext uri="{FF2B5EF4-FFF2-40B4-BE49-F238E27FC236}">
                <a16:creationId xmlns:a16="http://schemas.microsoft.com/office/drawing/2014/main" id="{57D38869-9F43-0F44-BFF1-2099B0C5644A}"/>
              </a:ext>
            </a:extLst>
          </p:cNvPr>
          <p:cNvSpPr>
            <a:spLocks noGrp="1"/>
          </p:cNvSpPr>
          <p:nvPr>
            <p:ph type="body" sz="quarter" idx="17" hasCustomPrompt="1"/>
          </p:nvPr>
        </p:nvSpPr>
        <p:spPr>
          <a:xfrm>
            <a:off x="2010151" y="6002437"/>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04</a:t>
            </a:r>
            <a:endParaRPr lang="en-US" dirty="0"/>
          </a:p>
        </p:txBody>
      </p:sp>
      <p:sp>
        <p:nvSpPr>
          <p:cNvPr id="337" name="Text Placeholder 32">
            <a:extLst>
              <a:ext uri="{FF2B5EF4-FFF2-40B4-BE49-F238E27FC236}">
                <a16:creationId xmlns:a16="http://schemas.microsoft.com/office/drawing/2014/main" id="{B33A46CF-72DE-724E-A383-028E3C486710}"/>
              </a:ext>
            </a:extLst>
          </p:cNvPr>
          <p:cNvSpPr>
            <a:spLocks noGrp="1"/>
          </p:cNvSpPr>
          <p:nvPr>
            <p:ph type="body" sz="quarter" idx="20" hasCustomPrompt="1"/>
          </p:nvPr>
        </p:nvSpPr>
        <p:spPr>
          <a:xfrm>
            <a:off x="2793117" y="6002437"/>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Gallery</a:t>
            </a:r>
            <a:endParaRPr lang="en-US" dirty="0"/>
          </a:p>
        </p:txBody>
      </p:sp>
      <p:sp>
        <p:nvSpPr>
          <p:cNvPr id="338" name="Text Placeholder 32">
            <a:extLst>
              <a:ext uri="{FF2B5EF4-FFF2-40B4-BE49-F238E27FC236}">
                <a16:creationId xmlns:a16="http://schemas.microsoft.com/office/drawing/2014/main" id="{8AF90649-A83F-2F4A-B11F-76E0A49118C3}"/>
              </a:ext>
            </a:extLst>
          </p:cNvPr>
          <p:cNvSpPr>
            <a:spLocks noGrp="1"/>
          </p:cNvSpPr>
          <p:nvPr>
            <p:ph type="body" sz="quarter" idx="21" hasCustomPrompt="1"/>
          </p:nvPr>
        </p:nvSpPr>
        <p:spPr>
          <a:xfrm>
            <a:off x="2010151" y="6504227"/>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05</a:t>
            </a:r>
            <a:endParaRPr lang="en-US" dirty="0"/>
          </a:p>
        </p:txBody>
      </p:sp>
      <p:sp>
        <p:nvSpPr>
          <p:cNvPr id="339" name="Text Placeholder 32">
            <a:extLst>
              <a:ext uri="{FF2B5EF4-FFF2-40B4-BE49-F238E27FC236}">
                <a16:creationId xmlns:a16="http://schemas.microsoft.com/office/drawing/2014/main" id="{EAB79600-A97B-F44A-B1F4-C908D7C2023F}"/>
              </a:ext>
            </a:extLst>
          </p:cNvPr>
          <p:cNvSpPr>
            <a:spLocks noGrp="1"/>
          </p:cNvSpPr>
          <p:nvPr>
            <p:ph type="body" sz="quarter" idx="22" hasCustomPrompt="1"/>
          </p:nvPr>
        </p:nvSpPr>
        <p:spPr>
          <a:xfrm>
            <a:off x="2793117" y="6504227"/>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Our Team</a:t>
            </a:r>
            <a:endParaRPr lang="en-US" dirty="0"/>
          </a:p>
        </p:txBody>
      </p:sp>
      <p:sp>
        <p:nvSpPr>
          <p:cNvPr id="340" name="Text Placeholder 32">
            <a:extLst>
              <a:ext uri="{FF2B5EF4-FFF2-40B4-BE49-F238E27FC236}">
                <a16:creationId xmlns:a16="http://schemas.microsoft.com/office/drawing/2014/main" id="{E3702C07-BBF5-8847-B222-966AEEFDB82F}"/>
              </a:ext>
            </a:extLst>
          </p:cNvPr>
          <p:cNvSpPr>
            <a:spLocks noGrp="1"/>
          </p:cNvSpPr>
          <p:nvPr>
            <p:ph type="body" sz="quarter" idx="51" hasCustomPrompt="1"/>
          </p:nvPr>
        </p:nvSpPr>
        <p:spPr>
          <a:xfrm>
            <a:off x="2019791" y="7033423"/>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06</a:t>
            </a:r>
            <a:endParaRPr lang="en-US" dirty="0"/>
          </a:p>
        </p:txBody>
      </p:sp>
      <p:sp>
        <p:nvSpPr>
          <p:cNvPr id="341" name="Text Placeholder 32">
            <a:extLst>
              <a:ext uri="{FF2B5EF4-FFF2-40B4-BE49-F238E27FC236}">
                <a16:creationId xmlns:a16="http://schemas.microsoft.com/office/drawing/2014/main" id="{8A3DC48D-0CD9-464E-AE57-DF56AB5C501E}"/>
              </a:ext>
            </a:extLst>
          </p:cNvPr>
          <p:cNvSpPr>
            <a:spLocks noGrp="1"/>
          </p:cNvSpPr>
          <p:nvPr>
            <p:ph type="body" sz="quarter" idx="52" hasCustomPrompt="1"/>
          </p:nvPr>
        </p:nvSpPr>
        <p:spPr>
          <a:xfrm>
            <a:off x="2802757" y="7033423"/>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Question and Answers</a:t>
            </a:r>
            <a:endParaRPr lang="en-US" dirty="0"/>
          </a:p>
        </p:txBody>
      </p:sp>
      <p:sp>
        <p:nvSpPr>
          <p:cNvPr id="342" name="Text Placeholder 32">
            <a:extLst>
              <a:ext uri="{FF2B5EF4-FFF2-40B4-BE49-F238E27FC236}">
                <a16:creationId xmlns:a16="http://schemas.microsoft.com/office/drawing/2014/main" id="{2C434D2A-7E3F-AC4D-B388-864713FC0806}"/>
              </a:ext>
            </a:extLst>
          </p:cNvPr>
          <p:cNvSpPr>
            <a:spLocks noGrp="1"/>
          </p:cNvSpPr>
          <p:nvPr>
            <p:ph type="body" sz="quarter" idx="53" hasCustomPrompt="1"/>
          </p:nvPr>
        </p:nvSpPr>
        <p:spPr>
          <a:xfrm>
            <a:off x="2019791" y="7523655"/>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07</a:t>
            </a:r>
            <a:endParaRPr lang="en-US" dirty="0"/>
          </a:p>
        </p:txBody>
      </p:sp>
      <p:sp>
        <p:nvSpPr>
          <p:cNvPr id="343" name="Text Placeholder 32">
            <a:extLst>
              <a:ext uri="{FF2B5EF4-FFF2-40B4-BE49-F238E27FC236}">
                <a16:creationId xmlns:a16="http://schemas.microsoft.com/office/drawing/2014/main" id="{B50D5349-F391-B64B-B3C2-DF37D4F2ABE7}"/>
              </a:ext>
            </a:extLst>
          </p:cNvPr>
          <p:cNvSpPr>
            <a:spLocks noGrp="1"/>
          </p:cNvSpPr>
          <p:nvPr>
            <p:ph type="body" sz="quarter" idx="54" hasCustomPrompt="1"/>
          </p:nvPr>
        </p:nvSpPr>
        <p:spPr>
          <a:xfrm>
            <a:off x="2802757" y="7523655"/>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Conclusion</a:t>
            </a:r>
            <a:endParaRPr lang="en-US" dirty="0"/>
          </a:p>
        </p:txBody>
      </p:sp>
      <p:sp>
        <p:nvSpPr>
          <p:cNvPr id="362" name="Text Placeholder 32">
            <a:extLst>
              <a:ext uri="{FF2B5EF4-FFF2-40B4-BE49-F238E27FC236}">
                <a16:creationId xmlns:a16="http://schemas.microsoft.com/office/drawing/2014/main" id="{5D8C5A76-9737-8F42-891A-E48FC08715FD}"/>
              </a:ext>
            </a:extLst>
          </p:cNvPr>
          <p:cNvSpPr>
            <a:spLocks noGrp="1"/>
          </p:cNvSpPr>
          <p:nvPr>
            <p:ph type="body" sz="quarter" idx="47" hasCustomPrompt="1"/>
          </p:nvPr>
        </p:nvSpPr>
        <p:spPr>
          <a:xfrm>
            <a:off x="1889178" y="2833642"/>
            <a:ext cx="4667603" cy="1910174"/>
          </a:xfrm>
          <a:prstGeom prst="rect">
            <a:avLst/>
          </a:prstGeom>
        </p:spPr>
        <p:txBody>
          <a:bodyPr>
            <a:noAutofit/>
          </a:bodyPr>
          <a:lstStyle>
            <a:lvl1pPr marL="0" indent="0" algn="l">
              <a:buNone/>
              <a:defRPr sz="72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grpSp>
        <p:nvGrpSpPr>
          <p:cNvPr id="363" name="Group 362">
            <a:extLst>
              <a:ext uri="{FF2B5EF4-FFF2-40B4-BE49-F238E27FC236}">
                <a16:creationId xmlns:a16="http://schemas.microsoft.com/office/drawing/2014/main" id="{C9C7A155-CFF8-4E44-A020-7CC6DFA0FFB7}"/>
              </a:ext>
            </a:extLst>
          </p:cNvPr>
          <p:cNvGrpSpPr/>
          <p:nvPr userDrawn="1"/>
        </p:nvGrpSpPr>
        <p:grpSpPr>
          <a:xfrm rot="10800000" flipH="1">
            <a:off x="-162801" y="-169822"/>
            <a:ext cx="2182728" cy="1896913"/>
            <a:chOff x="-220413" y="5470274"/>
            <a:chExt cx="2590079" cy="2250924"/>
          </a:xfrm>
        </p:grpSpPr>
        <p:sp>
          <p:nvSpPr>
            <p:cNvPr id="364" name="Freeform 363">
              <a:extLst>
                <a:ext uri="{FF2B5EF4-FFF2-40B4-BE49-F238E27FC236}">
                  <a16:creationId xmlns:a16="http://schemas.microsoft.com/office/drawing/2014/main" id="{813CAC25-DDBA-F947-817D-6DF6AD055AED}"/>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5" name="Freeform 364">
              <a:extLst>
                <a:ext uri="{FF2B5EF4-FFF2-40B4-BE49-F238E27FC236}">
                  <a16:creationId xmlns:a16="http://schemas.microsoft.com/office/drawing/2014/main" id="{1C2CC948-D531-8F46-BD1A-9DE6BE1A20DC}"/>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6" name="Freeform 365">
              <a:extLst>
                <a:ext uri="{FF2B5EF4-FFF2-40B4-BE49-F238E27FC236}">
                  <a16:creationId xmlns:a16="http://schemas.microsoft.com/office/drawing/2014/main" id="{3E44B105-B689-E04C-A756-3E0D0368FE7E}"/>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7" name="Freeform 366">
              <a:extLst>
                <a:ext uri="{FF2B5EF4-FFF2-40B4-BE49-F238E27FC236}">
                  <a16:creationId xmlns:a16="http://schemas.microsoft.com/office/drawing/2014/main" id="{D72A6685-FB67-BD4F-BEC3-475E2F3E4DE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8" name="Freeform 367">
              <a:extLst>
                <a:ext uri="{FF2B5EF4-FFF2-40B4-BE49-F238E27FC236}">
                  <a16:creationId xmlns:a16="http://schemas.microsoft.com/office/drawing/2014/main" id="{F3F84D2A-865F-AE4F-A746-0BBEDD73DD24}"/>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9" name="Freeform 368">
              <a:extLst>
                <a:ext uri="{FF2B5EF4-FFF2-40B4-BE49-F238E27FC236}">
                  <a16:creationId xmlns:a16="http://schemas.microsoft.com/office/drawing/2014/main" id="{8DF0A456-D7E1-CE45-B3F0-5EA3CDA9E281}"/>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0" name="Freeform 369">
              <a:extLst>
                <a:ext uri="{FF2B5EF4-FFF2-40B4-BE49-F238E27FC236}">
                  <a16:creationId xmlns:a16="http://schemas.microsoft.com/office/drawing/2014/main" id="{9E53BC88-FAFD-4246-AC8F-07A07FCB3F8A}"/>
                </a:ext>
              </a:extLst>
            </p:cNvPr>
            <p:cNvSpPr/>
            <p:nvPr/>
          </p:nvSpPr>
          <p:spPr>
            <a:xfrm rot="18900000">
              <a:off x="684927" y="6806208"/>
              <a:ext cx="439784"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1" name="Freeform 370">
              <a:extLst>
                <a:ext uri="{FF2B5EF4-FFF2-40B4-BE49-F238E27FC236}">
                  <a16:creationId xmlns:a16="http://schemas.microsoft.com/office/drawing/2014/main" id="{741C1162-9143-AC46-B6DC-8BF2CDAB726F}"/>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2" name="Freeform 371">
              <a:extLst>
                <a:ext uri="{FF2B5EF4-FFF2-40B4-BE49-F238E27FC236}">
                  <a16:creationId xmlns:a16="http://schemas.microsoft.com/office/drawing/2014/main" id="{0EFD97DF-E31F-5640-8079-78FF8D7F94F2}"/>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3" name="Freeform 372">
              <a:extLst>
                <a:ext uri="{FF2B5EF4-FFF2-40B4-BE49-F238E27FC236}">
                  <a16:creationId xmlns:a16="http://schemas.microsoft.com/office/drawing/2014/main" id="{43B61CBD-B44A-CF4F-A8B3-E95409FB2E3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4" name="Freeform 373">
              <a:extLst>
                <a:ext uri="{FF2B5EF4-FFF2-40B4-BE49-F238E27FC236}">
                  <a16:creationId xmlns:a16="http://schemas.microsoft.com/office/drawing/2014/main" id="{6B520F88-318B-634F-A7A4-9A84419D436D}"/>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5" name="Freeform 374">
              <a:extLst>
                <a:ext uri="{FF2B5EF4-FFF2-40B4-BE49-F238E27FC236}">
                  <a16:creationId xmlns:a16="http://schemas.microsoft.com/office/drawing/2014/main" id="{0840E134-A18E-DC4C-9EC8-B4BB9A040DE1}"/>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6" name="Freeform 375">
              <a:extLst>
                <a:ext uri="{FF2B5EF4-FFF2-40B4-BE49-F238E27FC236}">
                  <a16:creationId xmlns:a16="http://schemas.microsoft.com/office/drawing/2014/main" id="{391D687F-4508-FA4A-ADDF-CCACD4B9616D}"/>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7" name="Freeform 376">
              <a:extLst>
                <a:ext uri="{FF2B5EF4-FFF2-40B4-BE49-F238E27FC236}">
                  <a16:creationId xmlns:a16="http://schemas.microsoft.com/office/drawing/2014/main" id="{921F4CFF-8AB4-4849-9514-810E85508177}"/>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8" name="Freeform 377">
              <a:extLst>
                <a:ext uri="{FF2B5EF4-FFF2-40B4-BE49-F238E27FC236}">
                  <a16:creationId xmlns:a16="http://schemas.microsoft.com/office/drawing/2014/main" id="{64FE09DE-7548-CA46-AF8A-503C8EF2DDD3}"/>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9" name="Freeform 378">
              <a:extLst>
                <a:ext uri="{FF2B5EF4-FFF2-40B4-BE49-F238E27FC236}">
                  <a16:creationId xmlns:a16="http://schemas.microsoft.com/office/drawing/2014/main" id="{21A00AB0-C253-D94A-9899-78670090CDD0}"/>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80" name="Freeform 379">
              <a:extLst>
                <a:ext uri="{FF2B5EF4-FFF2-40B4-BE49-F238E27FC236}">
                  <a16:creationId xmlns:a16="http://schemas.microsoft.com/office/drawing/2014/main" id="{711AC874-4820-9E42-9B0E-9A226DFFAD58}"/>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81" name="Freeform 380">
              <a:extLst>
                <a:ext uri="{FF2B5EF4-FFF2-40B4-BE49-F238E27FC236}">
                  <a16:creationId xmlns:a16="http://schemas.microsoft.com/office/drawing/2014/main" id="{B636E255-B910-094F-A7B4-6017DC5BB373}"/>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pic>
        <p:nvPicPr>
          <p:cNvPr id="2" name="Picture 1">
            <a:extLst>
              <a:ext uri="{FF2B5EF4-FFF2-40B4-BE49-F238E27FC236}">
                <a16:creationId xmlns:a16="http://schemas.microsoft.com/office/drawing/2014/main" id="{9C263C9F-6B70-688D-5FFF-CE7D04C44BD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auto">
          <a:xfrm>
            <a:off x="2355669" y="9941456"/>
            <a:ext cx="1184829" cy="272079"/>
          </a:xfrm>
          <a:prstGeom prst="rect">
            <a:avLst/>
          </a:prstGeom>
          <a:ln>
            <a:noFill/>
          </a:ln>
          <a:extLst>
            <a:ext uri="{53640926-AAD7-44D8-BBD7-CCE9431645EC}">
              <a14:shadowObscured xmlns:a14="http://schemas.microsoft.com/office/drawing/2010/main"/>
            </a:ext>
          </a:extLst>
        </p:spPr>
      </p:pic>
      <p:sp>
        <p:nvSpPr>
          <p:cNvPr id="3" name="Rectangle 2">
            <a:extLst>
              <a:ext uri="{FF2B5EF4-FFF2-40B4-BE49-F238E27FC236}">
                <a16:creationId xmlns:a16="http://schemas.microsoft.com/office/drawing/2014/main" id="{11A72E82-F877-2850-1549-3B49FBCC79BC}"/>
              </a:ext>
            </a:extLst>
          </p:cNvPr>
          <p:cNvSpPr/>
          <p:nvPr userDrawn="1"/>
        </p:nvSpPr>
        <p:spPr>
          <a:xfrm>
            <a:off x="3969762" y="9846663"/>
            <a:ext cx="2888501" cy="461665"/>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endParaRPr lang="en-US" sz="6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485489074"/>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41" name="Freeform 40">
            <a:extLst>
              <a:ext uri="{FF2B5EF4-FFF2-40B4-BE49-F238E27FC236}">
                <a16:creationId xmlns:a16="http://schemas.microsoft.com/office/drawing/2014/main" id="{79397152-26B0-F64F-AC2C-AA620D23B772}"/>
              </a:ext>
            </a:extLst>
          </p:cNvPr>
          <p:cNvSpPr/>
          <p:nvPr/>
        </p:nvSpPr>
        <p:spPr>
          <a:xfrm>
            <a:off x="2047780" y="1144358"/>
            <a:ext cx="5509099" cy="6213401"/>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8F3092"/>
          </a:solidFill>
          <a:ln w="3060" cap="flat">
            <a:noFill/>
            <a:prstDash val="solid"/>
            <a:miter/>
          </a:ln>
        </p:spPr>
        <p:txBody>
          <a:bodyPr rtlCol="0" anchor="ctr"/>
          <a:lstStyle/>
          <a:p>
            <a:endParaRPr lang="en-US"/>
          </a:p>
        </p:txBody>
      </p:sp>
      <p:grpSp>
        <p:nvGrpSpPr>
          <p:cNvPr id="45" name="Graphic 4">
            <a:extLst>
              <a:ext uri="{FF2B5EF4-FFF2-40B4-BE49-F238E27FC236}">
                <a16:creationId xmlns:a16="http://schemas.microsoft.com/office/drawing/2014/main" id="{5FFB20B7-4C27-6D4B-A984-E57613A1C2FB}"/>
              </a:ext>
            </a:extLst>
          </p:cNvPr>
          <p:cNvGrpSpPr/>
          <p:nvPr/>
        </p:nvGrpSpPr>
        <p:grpSpPr>
          <a:xfrm>
            <a:off x="5900554" y="1135635"/>
            <a:ext cx="1652365" cy="1967219"/>
            <a:chOff x="9106388" y="5023053"/>
            <a:chExt cx="255737" cy="304467"/>
          </a:xfrm>
        </p:grpSpPr>
        <p:sp>
          <p:nvSpPr>
            <p:cNvPr id="46" name="Freeform 45">
              <a:extLst>
                <a:ext uri="{FF2B5EF4-FFF2-40B4-BE49-F238E27FC236}">
                  <a16:creationId xmlns:a16="http://schemas.microsoft.com/office/drawing/2014/main" id="{526472E7-34F0-0345-9BE6-39B0798C342D}"/>
                </a:ext>
              </a:extLst>
            </p:cNvPr>
            <p:cNvSpPr/>
            <p:nvPr/>
          </p:nvSpPr>
          <p:spPr>
            <a:xfrm>
              <a:off x="9334888" y="5109822"/>
              <a:ext cx="27237" cy="54802"/>
            </a:xfrm>
            <a:custGeom>
              <a:avLst/>
              <a:gdLst>
                <a:gd name="connsiteX0" fmla="*/ 0 w 27237"/>
                <a:gd name="connsiteY0" fmla="*/ 27248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248"/>
                  </a:moveTo>
                  <a:lnTo>
                    <a:pt x="27238" y="54803"/>
                  </a:lnTo>
                  <a:lnTo>
                    <a:pt x="27238" y="0"/>
                  </a:lnTo>
                  <a:close/>
                </a:path>
              </a:pathLst>
            </a:custGeom>
            <a:solidFill>
              <a:srgbClr val="EB1C32"/>
            </a:solidFill>
            <a:ln w="3060"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E30FA5F2-0587-9148-948D-03405128E24F}"/>
                </a:ext>
              </a:extLst>
            </p:cNvPr>
            <p:cNvSpPr/>
            <p:nvPr/>
          </p:nvSpPr>
          <p:spPr>
            <a:xfrm>
              <a:off x="9296632" y="5137376"/>
              <a:ext cx="65493" cy="75928"/>
            </a:xfrm>
            <a:custGeom>
              <a:avLst/>
              <a:gdLst>
                <a:gd name="connsiteX0" fmla="*/ 0 w 65493"/>
                <a:gd name="connsiteY0" fmla="*/ 37964 h 75928"/>
                <a:gd name="connsiteX1" fmla="*/ 37949 w 65493"/>
                <a:gd name="connsiteY1" fmla="*/ 75928 h 75928"/>
                <a:gd name="connsiteX2" fmla="*/ 65494 w 65493"/>
                <a:gd name="connsiteY2" fmla="*/ 48374 h 75928"/>
                <a:gd name="connsiteX3" fmla="*/ 65494 w 65493"/>
                <a:gd name="connsiteY3" fmla="*/ 27554 h 75928"/>
                <a:gd name="connsiteX4" fmla="*/ 37949 w 65493"/>
                <a:gd name="connsiteY4" fmla="*/ 0 h 75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93" h="75928">
                  <a:moveTo>
                    <a:pt x="0" y="37964"/>
                  </a:moveTo>
                  <a:lnTo>
                    <a:pt x="37949" y="75928"/>
                  </a:lnTo>
                  <a:lnTo>
                    <a:pt x="65494" y="48374"/>
                  </a:lnTo>
                  <a:lnTo>
                    <a:pt x="65494" y="27554"/>
                  </a:lnTo>
                  <a:lnTo>
                    <a:pt x="37949" y="0"/>
                  </a:lnTo>
                  <a:close/>
                </a:path>
              </a:pathLst>
            </a:custGeom>
            <a:solidFill>
              <a:srgbClr val="DB166E"/>
            </a:solidFill>
            <a:ln w="3060"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81982BA5-9E3E-4D4B-ADD3-F28CC955D85C}"/>
                </a:ext>
              </a:extLst>
            </p:cNvPr>
            <p:cNvSpPr/>
            <p:nvPr/>
          </p:nvSpPr>
          <p:spPr>
            <a:xfrm>
              <a:off x="9334888" y="5186056"/>
              <a:ext cx="27237" cy="54802"/>
            </a:xfrm>
            <a:custGeom>
              <a:avLst/>
              <a:gdLst>
                <a:gd name="connsiteX0" fmla="*/ 0 w 27237"/>
                <a:gd name="connsiteY0" fmla="*/ 27248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248"/>
                  </a:moveTo>
                  <a:lnTo>
                    <a:pt x="27238" y="54803"/>
                  </a:lnTo>
                  <a:lnTo>
                    <a:pt x="27238" y="0"/>
                  </a:lnTo>
                  <a:close/>
                </a:path>
              </a:pathLst>
            </a:custGeom>
            <a:solidFill>
              <a:srgbClr val="EF4A2E"/>
            </a:solidFill>
            <a:ln w="3060"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F00C92E3-8F52-EA4F-B167-A387D966431F}"/>
                </a:ext>
              </a:extLst>
            </p:cNvPr>
            <p:cNvSpPr/>
            <p:nvPr/>
          </p:nvSpPr>
          <p:spPr>
            <a:xfrm>
              <a:off x="9296632" y="5061142"/>
              <a:ext cx="65493" cy="75928"/>
            </a:xfrm>
            <a:custGeom>
              <a:avLst/>
              <a:gdLst>
                <a:gd name="connsiteX0" fmla="*/ 0 w 65493"/>
                <a:gd name="connsiteY0" fmla="*/ 37964 h 75928"/>
                <a:gd name="connsiteX1" fmla="*/ 37949 w 65493"/>
                <a:gd name="connsiteY1" fmla="*/ 75928 h 75928"/>
                <a:gd name="connsiteX2" fmla="*/ 65494 w 65493"/>
                <a:gd name="connsiteY2" fmla="*/ 48374 h 75928"/>
                <a:gd name="connsiteX3" fmla="*/ 65494 w 65493"/>
                <a:gd name="connsiteY3" fmla="*/ 27554 h 75928"/>
                <a:gd name="connsiteX4" fmla="*/ 37949 w 65493"/>
                <a:gd name="connsiteY4" fmla="*/ 0 h 75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93" h="75928">
                  <a:moveTo>
                    <a:pt x="0" y="37964"/>
                  </a:moveTo>
                  <a:lnTo>
                    <a:pt x="37949" y="75928"/>
                  </a:lnTo>
                  <a:lnTo>
                    <a:pt x="65494" y="48374"/>
                  </a:lnTo>
                  <a:lnTo>
                    <a:pt x="65494" y="27554"/>
                  </a:lnTo>
                  <a:lnTo>
                    <a:pt x="37949" y="0"/>
                  </a:lnTo>
                  <a:close/>
                </a:path>
              </a:pathLst>
            </a:custGeom>
            <a:solidFill>
              <a:srgbClr val="F9A61F"/>
            </a:solidFill>
            <a:ln w="3060"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A0E692E3-BE7E-E14F-8B2D-09FA94CA16E1}"/>
                </a:ext>
              </a:extLst>
            </p:cNvPr>
            <p:cNvSpPr/>
            <p:nvPr/>
          </p:nvSpPr>
          <p:spPr>
            <a:xfrm>
              <a:off x="9258682" y="5023178"/>
              <a:ext cx="76205" cy="76234"/>
            </a:xfrm>
            <a:custGeom>
              <a:avLst/>
              <a:gdLst>
                <a:gd name="connsiteX0" fmla="*/ 0 w 76205"/>
                <a:gd name="connsiteY0" fmla="*/ 38270 h 76234"/>
                <a:gd name="connsiteX1" fmla="*/ 38256 w 76205"/>
                <a:gd name="connsiteY1" fmla="*/ 0 h 76234"/>
                <a:gd name="connsiteX2" fmla="*/ 76206 w 76205"/>
                <a:gd name="connsiteY2" fmla="*/ 38270 h 76234"/>
                <a:gd name="connsiteX3" fmla="*/ 38256 w 76205"/>
                <a:gd name="connsiteY3" fmla="*/ 76234 h 76234"/>
              </a:gdLst>
              <a:ahLst/>
              <a:cxnLst>
                <a:cxn ang="0">
                  <a:pos x="connsiteX0" y="connsiteY0"/>
                </a:cxn>
                <a:cxn ang="0">
                  <a:pos x="connsiteX1" y="connsiteY1"/>
                </a:cxn>
                <a:cxn ang="0">
                  <a:pos x="connsiteX2" y="connsiteY2"/>
                </a:cxn>
                <a:cxn ang="0">
                  <a:pos x="connsiteX3" y="connsiteY3"/>
                </a:cxn>
              </a:cxnLst>
              <a:rect l="l" t="t" r="r" b="b"/>
              <a:pathLst>
                <a:path w="76205" h="76234">
                  <a:moveTo>
                    <a:pt x="0" y="38270"/>
                  </a:moveTo>
                  <a:lnTo>
                    <a:pt x="38256" y="0"/>
                  </a:lnTo>
                  <a:lnTo>
                    <a:pt x="76206" y="38270"/>
                  </a:lnTo>
                  <a:lnTo>
                    <a:pt x="38256" y="76234"/>
                  </a:lnTo>
                  <a:close/>
                </a:path>
              </a:pathLst>
            </a:custGeom>
            <a:solidFill>
              <a:srgbClr val="EF4A2E"/>
            </a:solidFill>
            <a:ln w="3060"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5F5F5459-00BE-BB4C-AB82-F531B93F8363}"/>
                </a:ext>
              </a:extLst>
            </p:cNvPr>
            <p:cNvSpPr/>
            <p:nvPr/>
          </p:nvSpPr>
          <p:spPr>
            <a:xfrm rot="-2699514">
              <a:off x="9231335" y="507225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EB1C32"/>
            </a:solidFill>
            <a:ln w="3060"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81CAF9A2-2626-AB47-A688-E3FBB0D79212}"/>
                </a:ext>
              </a:extLst>
            </p:cNvPr>
            <p:cNvSpPr/>
            <p:nvPr/>
          </p:nvSpPr>
          <p:spPr>
            <a:xfrm rot="-2700000">
              <a:off x="9269610" y="5110112"/>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47B34"/>
            </a:solidFill>
            <a:ln w="3060"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2CA7BFA9-9D8F-1C4D-8AB3-ED3A908A3AD3}"/>
                </a:ext>
              </a:extLst>
            </p:cNvPr>
            <p:cNvSpPr/>
            <p:nvPr/>
          </p:nvSpPr>
          <p:spPr>
            <a:xfrm>
              <a:off x="9222569" y="5024709"/>
              <a:ext cx="72226" cy="36127"/>
            </a:xfrm>
            <a:custGeom>
              <a:avLst/>
              <a:gdLst>
                <a:gd name="connsiteX0" fmla="*/ 0 w 72226"/>
                <a:gd name="connsiteY0" fmla="*/ 0 h 36127"/>
                <a:gd name="connsiteX1" fmla="*/ 36113 w 72226"/>
                <a:gd name="connsiteY1" fmla="*/ 36127 h 36127"/>
                <a:gd name="connsiteX2" fmla="*/ 72226 w 72226"/>
                <a:gd name="connsiteY2" fmla="*/ 0 h 36127"/>
              </a:gdLst>
              <a:ahLst/>
              <a:cxnLst>
                <a:cxn ang="0">
                  <a:pos x="connsiteX0" y="connsiteY0"/>
                </a:cxn>
                <a:cxn ang="0">
                  <a:pos x="connsiteX1" y="connsiteY1"/>
                </a:cxn>
                <a:cxn ang="0">
                  <a:pos x="connsiteX2" y="connsiteY2"/>
                </a:cxn>
              </a:cxnLst>
              <a:rect l="l" t="t" r="r" b="b"/>
              <a:pathLst>
                <a:path w="72226" h="36127">
                  <a:moveTo>
                    <a:pt x="0" y="0"/>
                  </a:moveTo>
                  <a:lnTo>
                    <a:pt x="36113" y="36127"/>
                  </a:lnTo>
                  <a:lnTo>
                    <a:pt x="72226" y="0"/>
                  </a:lnTo>
                  <a:close/>
                </a:path>
              </a:pathLst>
            </a:custGeom>
            <a:solidFill>
              <a:srgbClr val="DB166E"/>
            </a:solidFill>
            <a:ln w="3060"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A51EE98E-0F62-4042-8A49-E0F460679182}"/>
                </a:ext>
              </a:extLst>
            </p:cNvPr>
            <p:cNvSpPr/>
            <p:nvPr/>
          </p:nvSpPr>
          <p:spPr>
            <a:xfrm>
              <a:off x="9146057" y="5024709"/>
              <a:ext cx="72226" cy="36739"/>
            </a:xfrm>
            <a:custGeom>
              <a:avLst/>
              <a:gdLst>
                <a:gd name="connsiteX0" fmla="*/ 0 w 72226"/>
                <a:gd name="connsiteY0" fmla="*/ 0 h 36739"/>
                <a:gd name="connsiteX1" fmla="*/ 36113 w 72226"/>
                <a:gd name="connsiteY1" fmla="*/ 36739 h 36739"/>
                <a:gd name="connsiteX2" fmla="*/ 72226 w 72226"/>
                <a:gd name="connsiteY2" fmla="*/ 0 h 36739"/>
              </a:gdLst>
              <a:ahLst/>
              <a:cxnLst>
                <a:cxn ang="0">
                  <a:pos x="connsiteX0" y="connsiteY0"/>
                </a:cxn>
                <a:cxn ang="0">
                  <a:pos x="connsiteX1" y="connsiteY1"/>
                </a:cxn>
                <a:cxn ang="0">
                  <a:pos x="connsiteX2" y="connsiteY2"/>
                </a:cxn>
              </a:cxnLst>
              <a:rect l="l" t="t" r="r" b="b"/>
              <a:pathLst>
                <a:path w="72226" h="36739">
                  <a:moveTo>
                    <a:pt x="0" y="0"/>
                  </a:moveTo>
                  <a:lnTo>
                    <a:pt x="36113" y="36739"/>
                  </a:lnTo>
                  <a:lnTo>
                    <a:pt x="72226" y="0"/>
                  </a:lnTo>
                  <a:close/>
                </a:path>
              </a:pathLst>
            </a:custGeom>
            <a:solidFill>
              <a:srgbClr val="F9A61F"/>
            </a:solidFill>
            <a:ln w="3060"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AD33BE1C-7E91-9549-A6DE-2423BDC9DB25}"/>
                </a:ext>
              </a:extLst>
            </p:cNvPr>
            <p:cNvSpPr/>
            <p:nvPr/>
          </p:nvSpPr>
          <p:spPr>
            <a:xfrm rot="-2700486">
              <a:off x="9193544" y="503421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47B34"/>
            </a:solidFill>
            <a:ln w="3060"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B36E865E-EC0A-D240-80BE-2BCE3E9C3A1E}"/>
                </a:ext>
              </a:extLst>
            </p:cNvPr>
            <p:cNvSpPr/>
            <p:nvPr/>
          </p:nvSpPr>
          <p:spPr>
            <a:xfrm rot="-2700000">
              <a:off x="9117544" y="5262477"/>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9A61F"/>
            </a:solidFill>
            <a:ln w="3060"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BCEE3EF0-F97F-024D-964B-2826106804A4}"/>
                </a:ext>
              </a:extLst>
            </p:cNvPr>
            <p:cNvSpPr/>
            <p:nvPr/>
          </p:nvSpPr>
          <p:spPr>
            <a:xfrm>
              <a:off x="9106577" y="5175646"/>
              <a:ext cx="76205" cy="75928"/>
            </a:xfrm>
            <a:custGeom>
              <a:avLst/>
              <a:gdLst>
                <a:gd name="connsiteX0" fmla="*/ 38256 w 76205"/>
                <a:gd name="connsiteY0" fmla="*/ 0 h 75928"/>
                <a:gd name="connsiteX1" fmla="*/ 76206 w 76205"/>
                <a:gd name="connsiteY1" fmla="*/ 38270 h 75928"/>
                <a:gd name="connsiteX2" fmla="*/ 38256 w 76205"/>
                <a:gd name="connsiteY2" fmla="*/ 75928 h 75928"/>
                <a:gd name="connsiteX3" fmla="*/ 0 w 76205"/>
                <a:gd name="connsiteY3" fmla="*/ 38270 h 75928"/>
              </a:gdLst>
              <a:ahLst/>
              <a:cxnLst>
                <a:cxn ang="0">
                  <a:pos x="connsiteX0" y="connsiteY0"/>
                </a:cxn>
                <a:cxn ang="0">
                  <a:pos x="connsiteX1" y="connsiteY1"/>
                </a:cxn>
                <a:cxn ang="0">
                  <a:pos x="connsiteX2" y="connsiteY2"/>
                </a:cxn>
                <a:cxn ang="0">
                  <a:pos x="connsiteX3" y="connsiteY3"/>
                </a:cxn>
              </a:cxnLst>
              <a:rect l="l" t="t" r="r" b="b"/>
              <a:pathLst>
                <a:path w="76205" h="75928">
                  <a:moveTo>
                    <a:pt x="38256" y="0"/>
                  </a:moveTo>
                  <a:lnTo>
                    <a:pt x="76206" y="38270"/>
                  </a:lnTo>
                  <a:lnTo>
                    <a:pt x="38256" y="75928"/>
                  </a:lnTo>
                  <a:lnTo>
                    <a:pt x="0" y="38270"/>
                  </a:lnTo>
                  <a:close/>
                </a:path>
              </a:pathLst>
            </a:custGeom>
            <a:solidFill>
              <a:srgbClr val="DB166E"/>
            </a:solidFill>
            <a:ln w="3060"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8C0AF9BF-9647-2E43-AD44-A5D190826211}"/>
                </a:ext>
              </a:extLst>
            </p:cNvPr>
            <p:cNvSpPr/>
            <p:nvPr/>
          </p:nvSpPr>
          <p:spPr>
            <a:xfrm rot="-2700486">
              <a:off x="9193674" y="518624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DB166E"/>
            </a:solidFill>
            <a:ln w="3060"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CD192FB8-16E0-014E-A335-61981659DB20}"/>
                </a:ext>
              </a:extLst>
            </p:cNvPr>
            <p:cNvSpPr/>
            <p:nvPr/>
          </p:nvSpPr>
          <p:spPr>
            <a:xfrm rot="-2700000">
              <a:off x="9231406" y="5148466"/>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A7228B"/>
            </a:solidFill>
            <a:ln w="3060"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B6B89EB8-DE69-D646-B4B9-1A776BF2057C}"/>
                </a:ext>
              </a:extLst>
            </p:cNvPr>
            <p:cNvSpPr/>
            <p:nvPr/>
          </p:nvSpPr>
          <p:spPr>
            <a:xfrm rot="-2700486">
              <a:off x="9193389" y="511021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CF167B"/>
            </a:solidFill>
            <a:ln w="3060"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B42C9BC2-8A42-C24C-9464-27382DC6B451}"/>
                </a:ext>
              </a:extLst>
            </p:cNvPr>
            <p:cNvSpPr/>
            <p:nvPr/>
          </p:nvSpPr>
          <p:spPr>
            <a:xfrm rot="-2700000">
              <a:off x="9155399" y="5148454"/>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EF4A2E"/>
            </a:solidFill>
            <a:ln w="3060"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49CEFB89-5195-8546-9A82-2D5F3BE1F3C5}"/>
                </a:ext>
              </a:extLst>
            </p:cNvPr>
            <p:cNvSpPr/>
            <p:nvPr/>
          </p:nvSpPr>
          <p:spPr>
            <a:xfrm>
              <a:off x="9334888" y="5033588"/>
              <a:ext cx="27237" cy="54802"/>
            </a:xfrm>
            <a:custGeom>
              <a:avLst/>
              <a:gdLst>
                <a:gd name="connsiteX0" fmla="*/ 0 w 27237"/>
                <a:gd name="connsiteY0" fmla="*/ 27554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554"/>
                  </a:moveTo>
                  <a:lnTo>
                    <a:pt x="27238" y="54803"/>
                  </a:lnTo>
                  <a:lnTo>
                    <a:pt x="27238" y="0"/>
                  </a:lnTo>
                  <a:close/>
                </a:path>
              </a:pathLst>
            </a:custGeom>
            <a:solidFill>
              <a:srgbClr val="EF4A2E"/>
            </a:solidFill>
            <a:ln w="3060"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CB5780A4-3C55-1C4D-AE41-53A0352E7CE1}"/>
                </a:ext>
              </a:extLst>
            </p:cNvPr>
            <p:cNvSpPr/>
            <p:nvPr/>
          </p:nvSpPr>
          <p:spPr>
            <a:xfrm>
              <a:off x="9298468" y="5024709"/>
              <a:ext cx="63657" cy="36739"/>
            </a:xfrm>
            <a:custGeom>
              <a:avLst/>
              <a:gdLst>
                <a:gd name="connsiteX0" fmla="*/ 0 w 63657"/>
                <a:gd name="connsiteY0" fmla="*/ 0 h 36739"/>
                <a:gd name="connsiteX1" fmla="*/ 36114 w 63657"/>
                <a:gd name="connsiteY1" fmla="*/ 36739 h 36739"/>
                <a:gd name="connsiteX2" fmla="*/ 63658 w 63657"/>
                <a:gd name="connsiteY2" fmla="*/ 8879 h 36739"/>
                <a:gd name="connsiteX3" fmla="*/ 63658 w 63657"/>
                <a:gd name="connsiteY3" fmla="*/ 0 h 36739"/>
              </a:gdLst>
              <a:ahLst/>
              <a:cxnLst>
                <a:cxn ang="0">
                  <a:pos x="connsiteX0" y="connsiteY0"/>
                </a:cxn>
                <a:cxn ang="0">
                  <a:pos x="connsiteX1" y="connsiteY1"/>
                </a:cxn>
                <a:cxn ang="0">
                  <a:pos x="connsiteX2" y="connsiteY2"/>
                </a:cxn>
                <a:cxn ang="0">
                  <a:pos x="connsiteX3" y="connsiteY3"/>
                </a:cxn>
              </a:cxnLst>
              <a:rect l="l" t="t" r="r" b="b"/>
              <a:pathLst>
                <a:path w="63657" h="36739">
                  <a:moveTo>
                    <a:pt x="0" y="0"/>
                  </a:moveTo>
                  <a:lnTo>
                    <a:pt x="36114" y="36739"/>
                  </a:lnTo>
                  <a:lnTo>
                    <a:pt x="63658" y="8879"/>
                  </a:lnTo>
                  <a:lnTo>
                    <a:pt x="63658" y="0"/>
                  </a:lnTo>
                  <a:close/>
                </a:path>
              </a:pathLst>
            </a:custGeom>
            <a:solidFill>
              <a:srgbClr val="EB1C32"/>
            </a:solidFill>
            <a:ln w="3060" cap="flat">
              <a:noFill/>
              <a:prstDash val="solid"/>
              <a:miter/>
            </a:ln>
          </p:spPr>
          <p:txBody>
            <a:bodyPr rtlCol="0" anchor="ctr"/>
            <a:lstStyle/>
            <a:p>
              <a:endParaRPr lang="en-US"/>
            </a:p>
          </p:txBody>
        </p:sp>
      </p:grpSp>
      <p:sp>
        <p:nvSpPr>
          <p:cNvPr id="65" name="Freeform 64">
            <a:extLst>
              <a:ext uri="{FF2B5EF4-FFF2-40B4-BE49-F238E27FC236}">
                <a16:creationId xmlns:a16="http://schemas.microsoft.com/office/drawing/2014/main" id="{C0E97728-1EA5-EA41-8AAC-21AA33A5FC2A}"/>
              </a:ext>
            </a:extLst>
          </p:cNvPr>
          <p:cNvSpPr/>
          <p:nvPr userDrawn="1"/>
        </p:nvSpPr>
        <p:spPr>
          <a:xfrm>
            <a:off x="0" y="4032470"/>
            <a:ext cx="2963330" cy="71215"/>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F79037"/>
          </a:solidFill>
          <a:ln w="3060" cap="flat">
            <a:noFill/>
            <a:prstDash val="solid"/>
            <a:miter/>
          </a:ln>
        </p:spPr>
        <p:txBody>
          <a:bodyPr rtlCol="0" anchor="ctr"/>
          <a:lstStyle/>
          <a:p>
            <a:endParaRPr lang="en-US"/>
          </a:p>
        </p:txBody>
      </p:sp>
      <p:sp>
        <p:nvSpPr>
          <p:cNvPr id="68" name="Text Placeholder 32">
            <a:extLst>
              <a:ext uri="{FF2B5EF4-FFF2-40B4-BE49-F238E27FC236}">
                <a16:creationId xmlns:a16="http://schemas.microsoft.com/office/drawing/2014/main" id="{2454A188-BA78-E24C-8798-0C5A6A09D111}"/>
              </a:ext>
            </a:extLst>
          </p:cNvPr>
          <p:cNvSpPr>
            <a:spLocks noGrp="1"/>
          </p:cNvSpPr>
          <p:nvPr>
            <p:ph type="body" sz="quarter" idx="13" hasCustomPrompt="1"/>
          </p:nvPr>
        </p:nvSpPr>
        <p:spPr>
          <a:xfrm>
            <a:off x="456790" y="2871389"/>
            <a:ext cx="1829216" cy="1555732"/>
          </a:xfrm>
          <a:prstGeom prst="rect">
            <a:avLst/>
          </a:prstGeom>
        </p:spPr>
        <p:txBody>
          <a:bodyPr anchor="t">
            <a:noAutofit/>
          </a:bodyPr>
          <a:lstStyle>
            <a:lvl1pPr marL="0" indent="0" algn="l">
              <a:buNone/>
              <a:defRPr sz="72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69" name="Text Placeholder 32">
            <a:extLst>
              <a:ext uri="{FF2B5EF4-FFF2-40B4-BE49-F238E27FC236}">
                <a16:creationId xmlns:a16="http://schemas.microsoft.com/office/drawing/2014/main" id="{5C16A506-B1F9-D440-B712-AB9F9B7337DA}"/>
              </a:ext>
            </a:extLst>
          </p:cNvPr>
          <p:cNvSpPr>
            <a:spLocks noGrp="1"/>
          </p:cNvSpPr>
          <p:nvPr>
            <p:ph type="body" sz="quarter" idx="14" hasCustomPrompt="1"/>
          </p:nvPr>
        </p:nvSpPr>
        <p:spPr>
          <a:xfrm>
            <a:off x="3059266" y="3865695"/>
            <a:ext cx="3486126" cy="1084774"/>
          </a:xfrm>
          <a:prstGeom prst="rect">
            <a:avLst/>
          </a:prstGeom>
        </p:spPr>
        <p:txBody>
          <a:bodyPr anchor="t">
            <a:noAutofit/>
          </a:bodyPr>
          <a:lstStyle>
            <a:lvl1pPr marL="0" indent="0" algn="l">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Divider Title</a:t>
            </a:r>
          </a:p>
        </p:txBody>
      </p:sp>
      <p:sp>
        <p:nvSpPr>
          <p:cNvPr id="70" name="Slide Number Placeholder 5">
            <a:extLst>
              <a:ext uri="{FF2B5EF4-FFF2-40B4-BE49-F238E27FC236}">
                <a16:creationId xmlns:a16="http://schemas.microsoft.com/office/drawing/2014/main" id="{F22129B8-2496-DE46-8C2C-10224F4ED991}"/>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390434215"/>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Newsletter Cover 1">
    <p:spTree>
      <p:nvGrpSpPr>
        <p:cNvPr id="1" name=""/>
        <p:cNvGrpSpPr/>
        <p:nvPr/>
      </p:nvGrpSpPr>
      <p:grpSpPr>
        <a:xfrm>
          <a:off x="0" y="0"/>
          <a:ext cx="0" cy="0"/>
          <a:chOff x="0" y="0"/>
          <a:chExt cx="0" cy="0"/>
        </a:xfrm>
      </p:grpSpPr>
      <p:sp>
        <p:nvSpPr>
          <p:cNvPr id="503" name="Graphic 6">
            <a:extLst>
              <a:ext uri="{FF2B5EF4-FFF2-40B4-BE49-F238E27FC236}">
                <a16:creationId xmlns:a16="http://schemas.microsoft.com/office/drawing/2014/main" id="{28EF0E0B-4669-6046-9E0C-86FDC0F22AC9}"/>
              </a:ext>
            </a:extLst>
          </p:cNvPr>
          <p:cNvSpPr/>
          <p:nvPr userDrawn="1"/>
        </p:nvSpPr>
        <p:spPr>
          <a:xfrm>
            <a:off x="4361735" y="5663503"/>
            <a:ext cx="3197943" cy="3763398"/>
          </a:xfrm>
          <a:custGeom>
            <a:avLst/>
            <a:gdLst>
              <a:gd name="connsiteX0" fmla="*/ 0 w 665539"/>
              <a:gd name="connsiteY0" fmla="*/ 0 h 1233607"/>
              <a:gd name="connsiteX1" fmla="*/ 665540 w 665539"/>
              <a:gd name="connsiteY1" fmla="*/ 0 h 1233607"/>
              <a:gd name="connsiteX2" fmla="*/ 665540 w 665539"/>
              <a:gd name="connsiteY2" fmla="*/ 1233608 h 1233607"/>
              <a:gd name="connsiteX3" fmla="*/ 0 w 665539"/>
              <a:gd name="connsiteY3" fmla="*/ 1233608 h 1233607"/>
            </a:gdLst>
            <a:ahLst/>
            <a:cxnLst>
              <a:cxn ang="0">
                <a:pos x="connsiteX0" y="connsiteY0"/>
              </a:cxn>
              <a:cxn ang="0">
                <a:pos x="connsiteX1" y="connsiteY1"/>
              </a:cxn>
              <a:cxn ang="0">
                <a:pos x="connsiteX2" y="connsiteY2"/>
              </a:cxn>
              <a:cxn ang="0">
                <a:pos x="connsiteX3" y="connsiteY3"/>
              </a:cxn>
            </a:cxnLst>
            <a:rect l="l" t="t" r="r" b="b"/>
            <a:pathLst>
              <a:path w="665539" h="1233607">
                <a:moveTo>
                  <a:pt x="0" y="0"/>
                </a:moveTo>
                <a:lnTo>
                  <a:pt x="665540" y="0"/>
                </a:lnTo>
                <a:lnTo>
                  <a:pt x="665540" y="1233608"/>
                </a:lnTo>
                <a:lnTo>
                  <a:pt x="0" y="1233608"/>
                </a:lnTo>
                <a:close/>
              </a:path>
            </a:pathLst>
          </a:custGeom>
          <a:solidFill>
            <a:srgbClr val="8E2F91"/>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73" name="Text Placeholder 32">
            <a:extLst>
              <a:ext uri="{FF2B5EF4-FFF2-40B4-BE49-F238E27FC236}">
                <a16:creationId xmlns:a16="http://schemas.microsoft.com/office/drawing/2014/main" id="{8D8F631A-14D5-3B4C-882E-282DD5B3320F}"/>
              </a:ext>
            </a:extLst>
          </p:cNvPr>
          <p:cNvSpPr>
            <a:spLocks noGrp="1"/>
          </p:cNvSpPr>
          <p:nvPr userDrawn="1">
            <p:ph type="body" sz="quarter" idx="34" hasCustomPrompt="1"/>
          </p:nvPr>
        </p:nvSpPr>
        <p:spPr>
          <a:xfrm>
            <a:off x="5099008" y="1590272"/>
            <a:ext cx="2272211" cy="411621"/>
          </a:xfrm>
          <a:prstGeom prst="rect">
            <a:avLst/>
          </a:prstGeom>
        </p:spPr>
        <p:txBody>
          <a:bodyPr anchor="ctr">
            <a:noAutofit/>
          </a:bodyPr>
          <a:lstStyle>
            <a:lvl1pPr marL="0" indent="0" algn="r">
              <a:buNone/>
              <a:defRPr sz="999" b="0" i="0">
                <a:solidFill>
                  <a:srgbClr val="000000"/>
                </a:solidFill>
                <a:latin typeface="Calibri" panose="020F0502020204030204" pitchFamily="34" charset="0"/>
                <a:cs typeface="Calibri" panose="020F0502020204030204" pitchFamily="34" charset="0"/>
              </a:defRPr>
            </a:lvl1pPr>
            <a:lvl2pPr marL="584228" indent="0">
              <a:buNone/>
              <a:defRPr sz="4948">
                <a:solidFill>
                  <a:srgbClr val="011E3B"/>
                </a:solidFill>
                <a:latin typeface="Montserrat" pitchFamily="2" charset="77"/>
              </a:defRPr>
            </a:lvl2pPr>
            <a:lvl3pPr marL="1168461" indent="0">
              <a:buNone/>
              <a:defRPr sz="4948">
                <a:solidFill>
                  <a:srgbClr val="011E3B"/>
                </a:solidFill>
                <a:latin typeface="Montserrat" pitchFamily="2" charset="77"/>
              </a:defRPr>
            </a:lvl3pPr>
            <a:lvl4pPr marL="1752687" indent="0">
              <a:buNone/>
              <a:defRPr sz="4948">
                <a:solidFill>
                  <a:srgbClr val="011E3B"/>
                </a:solidFill>
                <a:latin typeface="Montserrat" pitchFamily="2" charset="77"/>
              </a:defRPr>
            </a:lvl4pPr>
            <a:lvl5pPr marL="2336919" indent="0">
              <a:buNone/>
              <a:defRPr sz="4948">
                <a:solidFill>
                  <a:srgbClr val="011E3B"/>
                </a:solidFill>
                <a:latin typeface="Montserrat" pitchFamily="2" charset="77"/>
              </a:defRPr>
            </a:lvl5pPr>
          </a:lstStyle>
          <a:p>
            <a:pPr lvl="0"/>
            <a:r>
              <a:rPr lang="en-GB" dirty="0"/>
              <a:t>ISSUE 1   24.08.2022</a:t>
            </a:r>
            <a:endParaRPr lang="en-US" dirty="0"/>
          </a:p>
        </p:txBody>
      </p:sp>
      <p:sp>
        <p:nvSpPr>
          <p:cNvPr id="664" name="Graphic 3">
            <a:extLst>
              <a:ext uri="{FF2B5EF4-FFF2-40B4-BE49-F238E27FC236}">
                <a16:creationId xmlns:a16="http://schemas.microsoft.com/office/drawing/2014/main" id="{E5D74D97-89B8-5A41-83C2-3E5D17A9AC38}"/>
              </a:ext>
            </a:extLst>
          </p:cNvPr>
          <p:cNvSpPr/>
          <p:nvPr userDrawn="1"/>
        </p:nvSpPr>
        <p:spPr>
          <a:xfrm>
            <a:off x="2447299" y="4415961"/>
            <a:ext cx="1716156" cy="951186"/>
          </a:xfrm>
          <a:custGeom>
            <a:avLst/>
            <a:gdLst>
              <a:gd name="connsiteX0" fmla="*/ 1716157 w 1716157"/>
              <a:gd name="connsiteY0" fmla="*/ 0 h 951186"/>
              <a:gd name="connsiteX1" fmla="*/ 1716157 w 1716157"/>
              <a:gd name="connsiteY1" fmla="*/ 951186 h 951186"/>
              <a:gd name="connsiteX2" fmla="*/ 0 w 1716157"/>
              <a:gd name="connsiteY2" fmla="*/ 951186 h 951186"/>
              <a:gd name="connsiteX3" fmla="*/ 0 w 1716157"/>
              <a:gd name="connsiteY3" fmla="*/ 0 h 951186"/>
            </a:gdLst>
            <a:ahLst/>
            <a:cxnLst>
              <a:cxn ang="0">
                <a:pos x="connsiteX0" y="connsiteY0"/>
              </a:cxn>
              <a:cxn ang="0">
                <a:pos x="connsiteX1" y="connsiteY1"/>
              </a:cxn>
              <a:cxn ang="0">
                <a:pos x="connsiteX2" y="connsiteY2"/>
              </a:cxn>
              <a:cxn ang="0">
                <a:pos x="connsiteX3" y="connsiteY3"/>
              </a:cxn>
            </a:cxnLst>
            <a:rect l="l" t="t" r="r" b="b"/>
            <a:pathLst>
              <a:path w="1716157" h="951186">
                <a:moveTo>
                  <a:pt x="1716157" y="0"/>
                </a:moveTo>
                <a:lnTo>
                  <a:pt x="1716157" y="951186"/>
                </a:lnTo>
                <a:lnTo>
                  <a:pt x="0" y="951186"/>
                </a:lnTo>
                <a:lnTo>
                  <a:pt x="0" y="0"/>
                </a:lnTo>
              </a:path>
            </a:pathLst>
          </a:custGeom>
          <a:noFill/>
          <a:ln w="4360" cap="flat">
            <a:noFill/>
            <a:prstDash val="solid"/>
            <a:miter/>
          </a:ln>
        </p:spPr>
        <p:txBody>
          <a:bodyPr rtlCol="0" anchor="ctr"/>
          <a:lstStyle/>
          <a:p>
            <a:endParaRPr lang="en-US" sz="1283" b="0" i="0" dirty="0">
              <a:latin typeface="Calibri" panose="020F0502020204030204" pitchFamily="34" charset="0"/>
            </a:endParaRPr>
          </a:p>
        </p:txBody>
      </p:sp>
      <p:sp>
        <p:nvSpPr>
          <p:cNvPr id="672" name="Text Placeholder 32">
            <a:extLst>
              <a:ext uri="{FF2B5EF4-FFF2-40B4-BE49-F238E27FC236}">
                <a16:creationId xmlns:a16="http://schemas.microsoft.com/office/drawing/2014/main" id="{2AFAAACA-7971-3741-A456-5D913E2EA3D8}"/>
              </a:ext>
            </a:extLst>
          </p:cNvPr>
          <p:cNvSpPr>
            <a:spLocks noGrp="1"/>
          </p:cNvSpPr>
          <p:nvPr userDrawn="1">
            <p:ph type="body" sz="quarter" idx="14" hasCustomPrompt="1"/>
          </p:nvPr>
        </p:nvSpPr>
        <p:spPr>
          <a:xfrm>
            <a:off x="4613817" y="7085162"/>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01</a:t>
            </a:r>
            <a:endParaRPr lang="en-US" dirty="0"/>
          </a:p>
        </p:txBody>
      </p:sp>
      <p:sp>
        <p:nvSpPr>
          <p:cNvPr id="673" name="Text Placeholder 32">
            <a:extLst>
              <a:ext uri="{FF2B5EF4-FFF2-40B4-BE49-F238E27FC236}">
                <a16:creationId xmlns:a16="http://schemas.microsoft.com/office/drawing/2014/main" id="{BF043842-7285-5643-8599-FCE081A22DD7}"/>
              </a:ext>
            </a:extLst>
          </p:cNvPr>
          <p:cNvSpPr>
            <a:spLocks noGrp="1"/>
          </p:cNvSpPr>
          <p:nvPr userDrawn="1">
            <p:ph type="body" sz="quarter" idx="15" hasCustomPrompt="1"/>
          </p:nvPr>
        </p:nvSpPr>
        <p:spPr>
          <a:xfrm>
            <a:off x="5080145" y="7075346"/>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4" name="Text Placeholder 32">
            <a:extLst>
              <a:ext uri="{FF2B5EF4-FFF2-40B4-BE49-F238E27FC236}">
                <a16:creationId xmlns:a16="http://schemas.microsoft.com/office/drawing/2014/main" id="{AA3A96B1-F3EF-4641-A5BD-DF90D4FD6257}"/>
              </a:ext>
            </a:extLst>
          </p:cNvPr>
          <p:cNvSpPr>
            <a:spLocks noGrp="1"/>
          </p:cNvSpPr>
          <p:nvPr userDrawn="1">
            <p:ph type="body" sz="quarter" idx="16" hasCustomPrompt="1"/>
          </p:nvPr>
        </p:nvSpPr>
        <p:spPr>
          <a:xfrm>
            <a:off x="4613817" y="7546068"/>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02</a:t>
            </a:r>
            <a:endParaRPr lang="en-US" dirty="0"/>
          </a:p>
        </p:txBody>
      </p:sp>
      <p:sp>
        <p:nvSpPr>
          <p:cNvPr id="675" name="Text Placeholder 32">
            <a:extLst>
              <a:ext uri="{FF2B5EF4-FFF2-40B4-BE49-F238E27FC236}">
                <a16:creationId xmlns:a16="http://schemas.microsoft.com/office/drawing/2014/main" id="{29558AD5-958D-F44B-A2AD-1C2C65870890}"/>
              </a:ext>
            </a:extLst>
          </p:cNvPr>
          <p:cNvSpPr>
            <a:spLocks noGrp="1"/>
          </p:cNvSpPr>
          <p:nvPr userDrawn="1">
            <p:ph type="body" sz="quarter" idx="17" hasCustomPrompt="1"/>
          </p:nvPr>
        </p:nvSpPr>
        <p:spPr>
          <a:xfrm>
            <a:off x="5080145" y="7536251"/>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6" name="Text Placeholder 32">
            <a:extLst>
              <a:ext uri="{FF2B5EF4-FFF2-40B4-BE49-F238E27FC236}">
                <a16:creationId xmlns:a16="http://schemas.microsoft.com/office/drawing/2014/main" id="{A8B68939-D782-DC4D-9309-5BD5FB883152}"/>
              </a:ext>
            </a:extLst>
          </p:cNvPr>
          <p:cNvSpPr>
            <a:spLocks noGrp="1"/>
          </p:cNvSpPr>
          <p:nvPr userDrawn="1">
            <p:ph type="body" sz="quarter" idx="18" hasCustomPrompt="1"/>
          </p:nvPr>
        </p:nvSpPr>
        <p:spPr>
          <a:xfrm>
            <a:off x="4613817" y="7987972"/>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03</a:t>
            </a:r>
            <a:endParaRPr lang="en-US" dirty="0"/>
          </a:p>
        </p:txBody>
      </p:sp>
      <p:sp>
        <p:nvSpPr>
          <p:cNvPr id="677" name="Text Placeholder 32">
            <a:extLst>
              <a:ext uri="{FF2B5EF4-FFF2-40B4-BE49-F238E27FC236}">
                <a16:creationId xmlns:a16="http://schemas.microsoft.com/office/drawing/2014/main" id="{0806C4AF-F5CD-B940-AB05-87670F0E33F6}"/>
              </a:ext>
            </a:extLst>
          </p:cNvPr>
          <p:cNvSpPr>
            <a:spLocks noGrp="1"/>
          </p:cNvSpPr>
          <p:nvPr userDrawn="1">
            <p:ph type="body" sz="quarter" idx="19" hasCustomPrompt="1"/>
          </p:nvPr>
        </p:nvSpPr>
        <p:spPr>
          <a:xfrm>
            <a:off x="5080145" y="7978155"/>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8" name="Text Placeholder 32">
            <a:extLst>
              <a:ext uri="{FF2B5EF4-FFF2-40B4-BE49-F238E27FC236}">
                <a16:creationId xmlns:a16="http://schemas.microsoft.com/office/drawing/2014/main" id="{6EC21094-B5A3-AE49-8969-A030851A3748}"/>
              </a:ext>
            </a:extLst>
          </p:cNvPr>
          <p:cNvSpPr>
            <a:spLocks noGrp="1"/>
          </p:cNvSpPr>
          <p:nvPr userDrawn="1">
            <p:ph type="body" sz="quarter" idx="20" hasCustomPrompt="1"/>
          </p:nvPr>
        </p:nvSpPr>
        <p:spPr>
          <a:xfrm>
            <a:off x="4613817" y="8447827"/>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04</a:t>
            </a:r>
            <a:endParaRPr lang="en-US" dirty="0"/>
          </a:p>
        </p:txBody>
      </p:sp>
      <p:sp>
        <p:nvSpPr>
          <p:cNvPr id="679" name="Text Placeholder 32">
            <a:extLst>
              <a:ext uri="{FF2B5EF4-FFF2-40B4-BE49-F238E27FC236}">
                <a16:creationId xmlns:a16="http://schemas.microsoft.com/office/drawing/2014/main" id="{0D725BF1-0111-3349-A3AC-27BA633CBBD4}"/>
              </a:ext>
            </a:extLst>
          </p:cNvPr>
          <p:cNvSpPr>
            <a:spLocks noGrp="1"/>
          </p:cNvSpPr>
          <p:nvPr userDrawn="1">
            <p:ph type="body" sz="quarter" idx="21" hasCustomPrompt="1"/>
          </p:nvPr>
        </p:nvSpPr>
        <p:spPr>
          <a:xfrm>
            <a:off x="5080145" y="843801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4" name="Text Placeholder 32">
            <a:extLst>
              <a:ext uri="{FF2B5EF4-FFF2-40B4-BE49-F238E27FC236}">
                <a16:creationId xmlns:a16="http://schemas.microsoft.com/office/drawing/2014/main" id="{793B3313-6B70-1C41-BD02-3727E7D01BBD}"/>
              </a:ext>
            </a:extLst>
          </p:cNvPr>
          <p:cNvSpPr>
            <a:spLocks noGrp="1"/>
          </p:cNvSpPr>
          <p:nvPr userDrawn="1">
            <p:ph type="body" sz="quarter" idx="30" hasCustomPrompt="1"/>
          </p:nvPr>
        </p:nvSpPr>
        <p:spPr>
          <a:xfrm>
            <a:off x="443998" y="5949553"/>
            <a:ext cx="3425390" cy="921016"/>
          </a:xfrm>
          <a:prstGeom prst="rect">
            <a:avLst/>
          </a:prstGeom>
        </p:spPr>
        <p:txBody>
          <a:bodyPr>
            <a:noAutofit/>
          </a:bodyPr>
          <a:lstStyle>
            <a:lvl1pPr marL="0" indent="0" algn="l">
              <a:buNone/>
              <a:defRPr sz="2200" b="1" i="0">
                <a:solidFill>
                  <a:srgbClr val="8E2F9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85" name="Text Placeholder 32">
            <a:extLst>
              <a:ext uri="{FF2B5EF4-FFF2-40B4-BE49-F238E27FC236}">
                <a16:creationId xmlns:a16="http://schemas.microsoft.com/office/drawing/2014/main" id="{0586C484-C1B7-3A41-8380-69C218766A57}"/>
              </a:ext>
            </a:extLst>
          </p:cNvPr>
          <p:cNvSpPr>
            <a:spLocks noGrp="1"/>
          </p:cNvSpPr>
          <p:nvPr userDrawn="1">
            <p:ph type="body" sz="quarter" idx="31" hasCustomPrompt="1"/>
          </p:nvPr>
        </p:nvSpPr>
        <p:spPr>
          <a:xfrm>
            <a:off x="443999" y="6971768"/>
            <a:ext cx="3425391" cy="2983175"/>
          </a:xfrm>
          <a:prstGeom prst="rect">
            <a:avLst/>
          </a:prstGeom>
        </p:spPr>
        <p:txBody>
          <a:bodyPr anchor="t">
            <a:noAutofit/>
          </a:bodyPr>
          <a:lstStyle>
            <a:lvl1pPr marL="0" indent="0" algn="l">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987" name="Graphic 6">
            <a:extLst>
              <a:ext uri="{FF2B5EF4-FFF2-40B4-BE49-F238E27FC236}">
                <a16:creationId xmlns:a16="http://schemas.microsoft.com/office/drawing/2014/main" id="{D8EC2B00-4B0A-6445-99C4-C894A24FA35C}"/>
              </a:ext>
            </a:extLst>
          </p:cNvPr>
          <p:cNvSpPr/>
          <p:nvPr userDrawn="1"/>
        </p:nvSpPr>
        <p:spPr>
          <a:xfrm rot="5400000">
            <a:off x="5893216" y="8005274"/>
            <a:ext cx="434928" cy="2924275"/>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504" name="Text Placeholder 32">
            <a:extLst>
              <a:ext uri="{FF2B5EF4-FFF2-40B4-BE49-F238E27FC236}">
                <a16:creationId xmlns:a16="http://schemas.microsoft.com/office/drawing/2014/main" id="{2968FB37-61FE-904E-9779-BCBD1D6648C9}"/>
              </a:ext>
            </a:extLst>
          </p:cNvPr>
          <p:cNvSpPr>
            <a:spLocks noGrp="1"/>
          </p:cNvSpPr>
          <p:nvPr userDrawn="1">
            <p:ph type="body" sz="quarter" idx="13" hasCustomPrompt="1"/>
          </p:nvPr>
        </p:nvSpPr>
        <p:spPr>
          <a:xfrm>
            <a:off x="4573531" y="6106927"/>
            <a:ext cx="2774345" cy="606265"/>
          </a:xfrm>
          <a:prstGeom prst="rect">
            <a:avLst/>
          </a:prstGeom>
        </p:spPr>
        <p:txBody>
          <a:bodyPr>
            <a:noAutofit/>
          </a:bodyPr>
          <a:lstStyle>
            <a:lvl1pPr marL="0" indent="0" algn="l">
              <a:lnSpc>
                <a:spcPct val="100000"/>
              </a:lnSpc>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What’s Inside…</a:t>
            </a:r>
            <a:endParaRPr lang="en-US" dirty="0"/>
          </a:p>
        </p:txBody>
      </p:sp>
      <p:cxnSp>
        <p:nvCxnSpPr>
          <p:cNvPr id="8" name="Straight Connector 7">
            <a:extLst>
              <a:ext uri="{FF2B5EF4-FFF2-40B4-BE49-F238E27FC236}">
                <a16:creationId xmlns:a16="http://schemas.microsoft.com/office/drawing/2014/main" id="{D8D3C9F0-666A-7446-9730-936D1A841747}"/>
              </a:ext>
            </a:extLst>
          </p:cNvPr>
          <p:cNvCxnSpPr>
            <a:cxnSpLocks/>
          </p:cNvCxnSpPr>
          <p:nvPr userDrawn="1"/>
        </p:nvCxnSpPr>
        <p:spPr>
          <a:xfrm>
            <a:off x="4434011" y="7483811"/>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1" name="Straight Connector 510">
            <a:extLst>
              <a:ext uri="{FF2B5EF4-FFF2-40B4-BE49-F238E27FC236}">
                <a16:creationId xmlns:a16="http://schemas.microsoft.com/office/drawing/2014/main" id="{8DD426BA-1B2F-D240-B651-47DDDCB9B170}"/>
              </a:ext>
            </a:extLst>
          </p:cNvPr>
          <p:cNvCxnSpPr>
            <a:cxnSpLocks/>
          </p:cNvCxnSpPr>
          <p:nvPr userDrawn="1"/>
        </p:nvCxnSpPr>
        <p:spPr>
          <a:xfrm>
            <a:off x="4434011" y="7920225"/>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2" name="Straight Connector 511">
            <a:extLst>
              <a:ext uri="{FF2B5EF4-FFF2-40B4-BE49-F238E27FC236}">
                <a16:creationId xmlns:a16="http://schemas.microsoft.com/office/drawing/2014/main" id="{4F9D008A-20E2-9E47-B5EE-F7E0BAAB9A63}"/>
              </a:ext>
            </a:extLst>
          </p:cNvPr>
          <p:cNvCxnSpPr>
            <a:cxnSpLocks/>
          </p:cNvCxnSpPr>
          <p:nvPr userDrawn="1"/>
        </p:nvCxnSpPr>
        <p:spPr>
          <a:xfrm>
            <a:off x="4434011" y="8358609"/>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049" name="Picture Placeholder 1048">
            <a:extLst>
              <a:ext uri="{FF2B5EF4-FFF2-40B4-BE49-F238E27FC236}">
                <a16:creationId xmlns:a16="http://schemas.microsoft.com/office/drawing/2014/main" id="{A794E290-0FFB-354A-BF56-97B2013A791F}"/>
              </a:ext>
            </a:extLst>
          </p:cNvPr>
          <p:cNvSpPr>
            <a:spLocks noGrp="1"/>
          </p:cNvSpPr>
          <p:nvPr userDrawn="1">
            <p:ph type="pic" sz="quarter" idx="41"/>
          </p:nvPr>
        </p:nvSpPr>
        <p:spPr>
          <a:xfrm>
            <a:off x="3635" y="2212693"/>
            <a:ext cx="7538481" cy="3477631"/>
          </a:xfrm>
          <a:custGeom>
            <a:avLst/>
            <a:gdLst>
              <a:gd name="connsiteX0" fmla="*/ 5730963 w 7538481"/>
              <a:gd name="connsiteY0" fmla="*/ 1228129 h 3477631"/>
              <a:gd name="connsiteX1" fmla="*/ 5468897 w 7538481"/>
              <a:gd name="connsiteY1" fmla="*/ 1490195 h 3477631"/>
              <a:gd name="connsiteX2" fmla="*/ 5730963 w 7538481"/>
              <a:gd name="connsiteY2" fmla="*/ 1752262 h 3477631"/>
              <a:gd name="connsiteX3" fmla="*/ 5993030 w 7538481"/>
              <a:gd name="connsiteY3" fmla="*/ 1490195 h 3477631"/>
              <a:gd name="connsiteX4" fmla="*/ 6516724 w 7538481"/>
              <a:gd name="connsiteY4" fmla="*/ 442361 h 3477631"/>
              <a:gd name="connsiteX5" fmla="*/ 6255419 w 7538481"/>
              <a:gd name="connsiteY5" fmla="*/ 703666 h 3477631"/>
              <a:gd name="connsiteX6" fmla="*/ 6255288 w 7538481"/>
              <a:gd name="connsiteY6" fmla="*/ 703536 h 3477631"/>
              <a:gd name="connsiteX7" fmla="*/ 5993184 w 7538481"/>
              <a:gd name="connsiteY7" fmla="*/ 965565 h 3477631"/>
              <a:gd name="connsiteX8" fmla="*/ 6254614 w 7538481"/>
              <a:gd name="connsiteY8" fmla="*/ 1227070 h 3477631"/>
              <a:gd name="connsiteX9" fmla="*/ 6253856 w 7538481"/>
              <a:gd name="connsiteY9" fmla="*/ 1227828 h 3477631"/>
              <a:gd name="connsiteX10" fmla="*/ 6338069 w 7538481"/>
              <a:gd name="connsiteY10" fmla="*/ 1312040 h 3477631"/>
              <a:gd name="connsiteX11" fmla="*/ 6254247 w 7538481"/>
              <a:gd name="connsiteY11" fmla="*/ 1228831 h 3477631"/>
              <a:gd name="connsiteX12" fmla="*/ 5993084 w 7538481"/>
              <a:gd name="connsiteY12" fmla="*/ 1489995 h 3477631"/>
              <a:gd name="connsiteX13" fmla="*/ 6254248 w 7538481"/>
              <a:gd name="connsiteY13" fmla="*/ 1753078 h 3477631"/>
              <a:gd name="connsiteX14" fmla="*/ 6517330 w 7538481"/>
              <a:gd name="connsiteY14" fmla="*/ 1489995 h 3477631"/>
              <a:gd name="connsiteX15" fmla="*/ 6516573 w 7538481"/>
              <a:gd name="connsiteY15" fmla="*/ 1489244 h 3477631"/>
              <a:gd name="connsiteX16" fmla="*/ 6777989 w 7538481"/>
              <a:gd name="connsiteY16" fmla="*/ 1227828 h 3477631"/>
              <a:gd name="connsiteX17" fmla="*/ 6516559 w 7538481"/>
              <a:gd name="connsiteY17" fmla="*/ 966398 h 3477631"/>
              <a:gd name="connsiteX18" fmla="*/ 6516594 w 7538481"/>
              <a:gd name="connsiteY18" fmla="*/ 966363 h 3477631"/>
              <a:gd name="connsiteX19" fmla="*/ 6516724 w 7538481"/>
              <a:gd name="connsiteY19" fmla="*/ 966494 h 3477631"/>
              <a:gd name="connsiteX20" fmla="*/ 6778791 w 7538481"/>
              <a:gd name="connsiteY20" fmla="*/ 704427 h 3477631"/>
              <a:gd name="connsiteX21" fmla="*/ 7042103 w 7538481"/>
              <a:gd name="connsiteY21" fmla="*/ 442024 h 3477631"/>
              <a:gd name="connsiteX22" fmla="*/ 7250010 w 7538481"/>
              <a:gd name="connsiteY22" fmla="*/ 651459 h 3477631"/>
              <a:gd name="connsiteX23" fmla="*/ 7041309 w 7538481"/>
              <a:gd name="connsiteY23" fmla="*/ 442818 h 3477631"/>
              <a:gd name="connsiteX24" fmla="*/ 7461350 w 7538481"/>
              <a:gd name="connsiteY24" fmla="*/ 337019 h 3477631"/>
              <a:gd name="connsiteX25" fmla="*/ 7534583 w 7538481"/>
              <a:gd name="connsiteY25" fmla="*/ 410252 h 3477631"/>
              <a:gd name="connsiteX26" fmla="*/ 7534583 w 7538481"/>
              <a:gd name="connsiteY26" fmla="*/ 410253 h 3477631"/>
              <a:gd name="connsiteX27" fmla="*/ 7481470 w 7538481"/>
              <a:gd name="connsiteY27" fmla="*/ 0 h 3477631"/>
              <a:gd name="connsiteX28" fmla="*/ 7482465 w 7538481"/>
              <a:gd name="connsiteY28" fmla="*/ 0 h 3477631"/>
              <a:gd name="connsiteX29" fmla="*/ 7355777 w 7538481"/>
              <a:gd name="connsiteY29" fmla="*/ 125764 h 3477631"/>
              <a:gd name="connsiteX30" fmla="*/ 7123187 w 7538481"/>
              <a:gd name="connsiteY30" fmla="*/ 0 h 3477631"/>
              <a:gd name="connsiteX31" fmla="*/ 7124905 w 7538481"/>
              <a:gd name="connsiteY31" fmla="*/ 0 h 3477631"/>
              <a:gd name="connsiteX32" fmla="*/ 7303082 w 7538481"/>
              <a:gd name="connsiteY32" fmla="*/ 178075 h 3477631"/>
              <a:gd name="connsiteX33" fmla="*/ 7302741 w 7538481"/>
              <a:gd name="connsiteY33" fmla="*/ 178413 h 3477631"/>
              <a:gd name="connsiteX34" fmla="*/ 7302224 w 7538481"/>
              <a:gd name="connsiteY34" fmla="*/ 178935 h 3477631"/>
              <a:gd name="connsiteX35" fmla="*/ 0 w 7538481"/>
              <a:gd name="connsiteY35" fmla="*/ 0 h 3477631"/>
              <a:gd name="connsiteX36" fmla="*/ 6076570 w 7538481"/>
              <a:gd name="connsiteY36" fmla="*/ 0 h 3477631"/>
              <a:gd name="connsiteX37" fmla="*/ 6254684 w 7538481"/>
              <a:gd name="connsiteY37" fmla="*/ 178114 h 3477631"/>
              <a:gd name="connsiteX38" fmla="*/ 6432798 w 7538481"/>
              <a:gd name="connsiteY38" fmla="*/ 0 h 3477631"/>
              <a:gd name="connsiteX39" fmla="*/ 6434013 w 7538481"/>
              <a:gd name="connsiteY39" fmla="*/ 0 h 3477631"/>
              <a:gd name="connsiteX40" fmla="*/ 6254572 w 7538481"/>
              <a:gd name="connsiteY40" fmla="*/ 179543 h 3477631"/>
              <a:gd name="connsiteX41" fmla="*/ 6516712 w 7538481"/>
              <a:gd name="connsiteY41" fmla="*/ 441535 h 3477631"/>
              <a:gd name="connsiteX42" fmla="*/ 6778705 w 7538481"/>
              <a:gd name="connsiteY42" fmla="*/ 179395 h 3477631"/>
              <a:gd name="connsiteX43" fmla="*/ 6599209 w 7538481"/>
              <a:gd name="connsiteY43" fmla="*/ 0 h 3477631"/>
              <a:gd name="connsiteX44" fmla="*/ 6600685 w 7538481"/>
              <a:gd name="connsiteY44" fmla="*/ 0 h 3477631"/>
              <a:gd name="connsiteX45" fmla="*/ 6779014 w 7538481"/>
              <a:gd name="connsiteY45" fmla="*/ 178330 h 3477631"/>
              <a:gd name="connsiteX46" fmla="*/ 6957344 w 7538481"/>
              <a:gd name="connsiteY46" fmla="*/ 0 h 3477631"/>
              <a:gd name="connsiteX47" fmla="*/ 6959019 w 7538481"/>
              <a:gd name="connsiteY47" fmla="*/ 0 h 3477631"/>
              <a:gd name="connsiteX48" fmla="*/ 6779064 w 7538481"/>
              <a:gd name="connsiteY48" fmla="*/ 180057 h 3477631"/>
              <a:gd name="connsiteX49" fmla="*/ 6779501 w 7538481"/>
              <a:gd name="connsiteY49" fmla="*/ 180494 h 3477631"/>
              <a:gd name="connsiteX50" fmla="*/ 6518052 w 7538481"/>
              <a:gd name="connsiteY50" fmla="*/ 441942 h 3477631"/>
              <a:gd name="connsiteX51" fmla="*/ 6779789 w 7538481"/>
              <a:gd name="connsiteY51" fmla="*/ 703678 h 3477631"/>
              <a:gd name="connsiteX52" fmla="*/ 6779669 w 7538481"/>
              <a:gd name="connsiteY52" fmla="*/ 703798 h 3477631"/>
              <a:gd name="connsiteX53" fmla="*/ 6779634 w 7538481"/>
              <a:gd name="connsiteY53" fmla="*/ 703763 h 3477631"/>
              <a:gd name="connsiteX54" fmla="*/ 6517531 w 7538481"/>
              <a:gd name="connsiteY54" fmla="*/ 965793 h 3477631"/>
              <a:gd name="connsiteX55" fmla="*/ 6779560 w 7538481"/>
              <a:gd name="connsiteY55" fmla="*/ 1227897 h 3477631"/>
              <a:gd name="connsiteX56" fmla="*/ 7040982 w 7538481"/>
              <a:gd name="connsiteY56" fmla="*/ 966549 h 3477631"/>
              <a:gd name="connsiteX57" fmla="*/ 7041016 w 7538481"/>
              <a:gd name="connsiteY57" fmla="*/ 966583 h 3477631"/>
              <a:gd name="connsiteX58" fmla="*/ 7303046 w 7538481"/>
              <a:gd name="connsiteY58" fmla="*/ 704480 h 3477631"/>
              <a:gd name="connsiteX59" fmla="*/ 7302944 w 7538481"/>
              <a:gd name="connsiteY59" fmla="*/ 704378 h 3477631"/>
              <a:gd name="connsiteX60" fmla="*/ 7534583 w 7538481"/>
              <a:gd name="connsiteY60" fmla="*/ 472740 h 3477631"/>
              <a:gd name="connsiteX61" fmla="*/ 7534583 w 7538481"/>
              <a:gd name="connsiteY61" fmla="*/ 472851 h 3477631"/>
              <a:gd name="connsiteX62" fmla="*/ 7304410 w 7538481"/>
              <a:gd name="connsiteY62" fmla="*/ 703089 h 3477631"/>
              <a:gd name="connsiteX63" fmla="*/ 7534583 w 7538481"/>
              <a:gd name="connsiteY63" fmla="*/ 933196 h 3477631"/>
              <a:gd name="connsiteX64" fmla="*/ 7534583 w 7538481"/>
              <a:gd name="connsiteY64" fmla="*/ 934690 h 3477631"/>
              <a:gd name="connsiteX65" fmla="*/ 7304029 w 7538481"/>
              <a:gd name="connsiteY65" fmla="*/ 704072 h 3477631"/>
              <a:gd name="connsiteX66" fmla="*/ 7041926 w 7538481"/>
              <a:gd name="connsiteY66" fmla="*/ 966101 h 3477631"/>
              <a:gd name="connsiteX67" fmla="*/ 7303661 w 7538481"/>
              <a:gd name="connsiteY67" fmla="*/ 1227910 h 3477631"/>
              <a:gd name="connsiteX68" fmla="*/ 7302741 w 7538481"/>
              <a:gd name="connsiteY68" fmla="*/ 1228830 h 3477631"/>
              <a:gd name="connsiteX69" fmla="*/ 7538481 w 7538481"/>
              <a:gd name="connsiteY69" fmla="*/ 1462849 h 3477631"/>
              <a:gd name="connsiteX70" fmla="*/ 7538481 w 7538481"/>
              <a:gd name="connsiteY70" fmla="*/ 3349554 h 3477631"/>
              <a:gd name="connsiteX71" fmla="*/ 7534583 w 7538481"/>
              <a:gd name="connsiteY71" fmla="*/ 3349554 h 3477631"/>
              <a:gd name="connsiteX72" fmla="*/ 7534583 w 7538481"/>
              <a:gd name="connsiteY72" fmla="*/ 3477631 h 3477631"/>
              <a:gd name="connsiteX73" fmla="*/ 0 w 7538481"/>
              <a:gd name="connsiteY73" fmla="*/ 3477631 h 3477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7538481" h="3477631">
                <a:moveTo>
                  <a:pt x="5730963" y="1228129"/>
                </a:moveTo>
                <a:lnTo>
                  <a:pt x="5468897" y="1490195"/>
                </a:lnTo>
                <a:lnTo>
                  <a:pt x="5730963" y="1752262"/>
                </a:lnTo>
                <a:lnTo>
                  <a:pt x="5993030" y="1490195"/>
                </a:lnTo>
                <a:close/>
                <a:moveTo>
                  <a:pt x="6516724" y="442361"/>
                </a:moveTo>
                <a:lnTo>
                  <a:pt x="6255419" y="703666"/>
                </a:lnTo>
                <a:lnTo>
                  <a:pt x="6255288" y="703536"/>
                </a:lnTo>
                <a:lnTo>
                  <a:pt x="5993184" y="965565"/>
                </a:lnTo>
                <a:lnTo>
                  <a:pt x="6254614" y="1227070"/>
                </a:lnTo>
                <a:lnTo>
                  <a:pt x="6253856" y="1227828"/>
                </a:lnTo>
                <a:lnTo>
                  <a:pt x="6338069" y="1312040"/>
                </a:lnTo>
                <a:lnTo>
                  <a:pt x="6254247" y="1228831"/>
                </a:lnTo>
                <a:lnTo>
                  <a:pt x="5993084" y="1489995"/>
                </a:lnTo>
                <a:lnTo>
                  <a:pt x="6254248" y="1753078"/>
                </a:lnTo>
                <a:lnTo>
                  <a:pt x="6517330" y="1489995"/>
                </a:lnTo>
                <a:lnTo>
                  <a:pt x="6516573" y="1489244"/>
                </a:lnTo>
                <a:lnTo>
                  <a:pt x="6777989" y="1227828"/>
                </a:lnTo>
                <a:lnTo>
                  <a:pt x="6516559" y="966398"/>
                </a:lnTo>
                <a:lnTo>
                  <a:pt x="6516594" y="966363"/>
                </a:lnTo>
                <a:lnTo>
                  <a:pt x="6516724" y="966494"/>
                </a:lnTo>
                <a:lnTo>
                  <a:pt x="6778791" y="704427"/>
                </a:lnTo>
                <a:close/>
                <a:moveTo>
                  <a:pt x="7042103" y="442024"/>
                </a:moveTo>
                <a:lnTo>
                  <a:pt x="7250010" y="651459"/>
                </a:lnTo>
                <a:lnTo>
                  <a:pt x="7041309" y="442818"/>
                </a:lnTo>
                <a:close/>
                <a:moveTo>
                  <a:pt x="7461350" y="337019"/>
                </a:moveTo>
                <a:lnTo>
                  <a:pt x="7534583" y="410252"/>
                </a:lnTo>
                <a:lnTo>
                  <a:pt x="7534583" y="410253"/>
                </a:lnTo>
                <a:close/>
                <a:moveTo>
                  <a:pt x="7481470" y="0"/>
                </a:moveTo>
                <a:lnTo>
                  <a:pt x="7482465" y="0"/>
                </a:lnTo>
                <a:lnTo>
                  <a:pt x="7355777" y="125764"/>
                </a:lnTo>
                <a:close/>
                <a:moveTo>
                  <a:pt x="7123187" y="0"/>
                </a:moveTo>
                <a:lnTo>
                  <a:pt x="7124905" y="0"/>
                </a:lnTo>
                <a:lnTo>
                  <a:pt x="7303082" y="178075"/>
                </a:lnTo>
                <a:lnTo>
                  <a:pt x="7302741" y="178413"/>
                </a:lnTo>
                <a:lnTo>
                  <a:pt x="7302224" y="178935"/>
                </a:lnTo>
                <a:close/>
                <a:moveTo>
                  <a:pt x="0" y="0"/>
                </a:moveTo>
                <a:lnTo>
                  <a:pt x="6076570" y="0"/>
                </a:lnTo>
                <a:lnTo>
                  <a:pt x="6254684" y="178114"/>
                </a:lnTo>
                <a:lnTo>
                  <a:pt x="6432798" y="0"/>
                </a:lnTo>
                <a:lnTo>
                  <a:pt x="6434013" y="0"/>
                </a:lnTo>
                <a:lnTo>
                  <a:pt x="6254572" y="179543"/>
                </a:lnTo>
                <a:lnTo>
                  <a:pt x="6516712" y="441535"/>
                </a:lnTo>
                <a:lnTo>
                  <a:pt x="6778705" y="179395"/>
                </a:lnTo>
                <a:lnTo>
                  <a:pt x="6599209" y="0"/>
                </a:lnTo>
                <a:lnTo>
                  <a:pt x="6600685" y="0"/>
                </a:lnTo>
                <a:lnTo>
                  <a:pt x="6779014" y="178330"/>
                </a:lnTo>
                <a:lnTo>
                  <a:pt x="6957344" y="0"/>
                </a:lnTo>
                <a:lnTo>
                  <a:pt x="6959019" y="0"/>
                </a:lnTo>
                <a:lnTo>
                  <a:pt x="6779064" y="180057"/>
                </a:lnTo>
                <a:lnTo>
                  <a:pt x="6779501" y="180494"/>
                </a:lnTo>
                <a:lnTo>
                  <a:pt x="6518052" y="441942"/>
                </a:lnTo>
                <a:lnTo>
                  <a:pt x="6779789" y="703678"/>
                </a:lnTo>
                <a:lnTo>
                  <a:pt x="6779669" y="703798"/>
                </a:lnTo>
                <a:lnTo>
                  <a:pt x="6779634" y="703763"/>
                </a:lnTo>
                <a:lnTo>
                  <a:pt x="6517531" y="965793"/>
                </a:lnTo>
                <a:lnTo>
                  <a:pt x="6779560" y="1227897"/>
                </a:lnTo>
                <a:lnTo>
                  <a:pt x="7040982" y="966549"/>
                </a:lnTo>
                <a:lnTo>
                  <a:pt x="7041016" y="966583"/>
                </a:lnTo>
                <a:lnTo>
                  <a:pt x="7303046" y="704480"/>
                </a:lnTo>
                <a:lnTo>
                  <a:pt x="7302944" y="704378"/>
                </a:lnTo>
                <a:lnTo>
                  <a:pt x="7534583" y="472740"/>
                </a:lnTo>
                <a:lnTo>
                  <a:pt x="7534583" y="472851"/>
                </a:lnTo>
                <a:lnTo>
                  <a:pt x="7304410" y="703089"/>
                </a:lnTo>
                <a:lnTo>
                  <a:pt x="7534583" y="933196"/>
                </a:lnTo>
                <a:lnTo>
                  <a:pt x="7534583" y="934690"/>
                </a:lnTo>
                <a:lnTo>
                  <a:pt x="7304029" y="704072"/>
                </a:lnTo>
                <a:lnTo>
                  <a:pt x="7041926" y="966101"/>
                </a:lnTo>
                <a:lnTo>
                  <a:pt x="7303661" y="1227910"/>
                </a:lnTo>
                <a:lnTo>
                  <a:pt x="7302741" y="1228830"/>
                </a:lnTo>
                <a:lnTo>
                  <a:pt x="7538481" y="1462849"/>
                </a:lnTo>
                <a:lnTo>
                  <a:pt x="7538481" y="3349554"/>
                </a:lnTo>
                <a:lnTo>
                  <a:pt x="7534583" y="3349554"/>
                </a:lnTo>
                <a:lnTo>
                  <a:pt x="7534583" y="3477631"/>
                </a:lnTo>
                <a:lnTo>
                  <a:pt x="0" y="3477631"/>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grpSp>
        <p:nvGrpSpPr>
          <p:cNvPr id="464" name="Graphic 4">
            <a:extLst>
              <a:ext uri="{FF2B5EF4-FFF2-40B4-BE49-F238E27FC236}">
                <a16:creationId xmlns:a16="http://schemas.microsoft.com/office/drawing/2014/main" id="{2ED43EE4-75AC-1D4F-95E3-23E3C2FFDE45}"/>
              </a:ext>
            </a:extLst>
          </p:cNvPr>
          <p:cNvGrpSpPr>
            <a:grpSpLocks noChangeAspect="1"/>
          </p:cNvGrpSpPr>
          <p:nvPr userDrawn="1"/>
        </p:nvGrpSpPr>
        <p:grpSpPr>
          <a:xfrm>
            <a:off x="443999" y="211079"/>
            <a:ext cx="2374625" cy="1836000"/>
            <a:chOff x="4615814" y="443638"/>
            <a:chExt cx="1766649" cy="1365928"/>
          </a:xfrm>
        </p:grpSpPr>
        <p:grpSp>
          <p:nvGrpSpPr>
            <p:cNvPr id="465" name="Graphic 4">
              <a:extLst>
                <a:ext uri="{FF2B5EF4-FFF2-40B4-BE49-F238E27FC236}">
                  <a16:creationId xmlns:a16="http://schemas.microsoft.com/office/drawing/2014/main" id="{48AA887B-BC69-5649-AA50-331FBE7679F7}"/>
                </a:ext>
              </a:extLst>
            </p:cNvPr>
            <p:cNvGrpSpPr/>
            <p:nvPr/>
          </p:nvGrpSpPr>
          <p:grpSpPr>
            <a:xfrm>
              <a:off x="4742730" y="443638"/>
              <a:ext cx="1170517" cy="1365928"/>
              <a:chOff x="4742730" y="443638"/>
              <a:chExt cx="1170517" cy="1365928"/>
            </a:xfrm>
          </p:grpSpPr>
          <p:grpSp>
            <p:nvGrpSpPr>
              <p:cNvPr id="510" name="Graphic 4">
                <a:extLst>
                  <a:ext uri="{FF2B5EF4-FFF2-40B4-BE49-F238E27FC236}">
                    <a16:creationId xmlns:a16="http://schemas.microsoft.com/office/drawing/2014/main" id="{CA961DCF-4C1F-8B46-85DA-67CC5D07F696}"/>
                  </a:ext>
                </a:extLst>
              </p:cNvPr>
              <p:cNvGrpSpPr/>
              <p:nvPr/>
            </p:nvGrpSpPr>
            <p:grpSpPr>
              <a:xfrm>
                <a:off x="4742730" y="638391"/>
                <a:ext cx="1170517" cy="976214"/>
                <a:chOff x="4742730" y="638391"/>
                <a:chExt cx="1170517" cy="976214"/>
              </a:xfrm>
            </p:grpSpPr>
            <p:grpSp>
              <p:nvGrpSpPr>
                <p:cNvPr id="516" name="Graphic 4">
                  <a:extLst>
                    <a:ext uri="{FF2B5EF4-FFF2-40B4-BE49-F238E27FC236}">
                      <a16:creationId xmlns:a16="http://schemas.microsoft.com/office/drawing/2014/main" id="{1451EC36-2137-D94B-BCD1-4D9CD531D19C}"/>
                    </a:ext>
                  </a:extLst>
                </p:cNvPr>
                <p:cNvGrpSpPr/>
                <p:nvPr/>
              </p:nvGrpSpPr>
              <p:grpSpPr>
                <a:xfrm>
                  <a:off x="4743075" y="736557"/>
                  <a:ext cx="974982" cy="877952"/>
                  <a:chOff x="4743075" y="736557"/>
                  <a:chExt cx="974982" cy="877952"/>
                </a:xfrm>
              </p:grpSpPr>
              <p:sp>
                <p:nvSpPr>
                  <p:cNvPr id="669" name="Freeform 668">
                    <a:extLst>
                      <a:ext uri="{FF2B5EF4-FFF2-40B4-BE49-F238E27FC236}">
                        <a16:creationId xmlns:a16="http://schemas.microsoft.com/office/drawing/2014/main" id="{09D2401B-83FF-134D-8D2D-EF17D8B838A2}"/>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0" name="Freeform 669">
                    <a:extLst>
                      <a:ext uri="{FF2B5EF4-FFF2-40B4-BE49-F238E27FC236}">
                        <a16:creationId xmlns:a16="http://schemas.microsoft.com/office/drawing/2014/main" id="{89F9421E-F97E-1146-ADE5-F482C4334FA0}"/>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1" name="Freeform 670">
                    <a:extLst>
                      <a:ext uri="{FF2B5EF4-FFF2-40B4-BE49-F238E27FC236}">
                        <a16:creationId xmlns:a16="http://schemas.microsoft.com/office/drawing/2014/main" id="{0454DB33-5BC2-974B-A818-18AD3B507328}"/>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0" name="Freeform 679">
                    <a:extLst>
                      <a:ext uri="{FF2B5EF4-FFF2-40B4-BE49-F238E27FC236}">
                        <a16:creationId xmlns:a16="http://schemas.microsoft.com/office/drawing/2014/main" id="{BA3EE924-7B95-4040-956D-D077902071F4}"/>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1" name="Freeform 680">
                    <a:extLst>
                      <a:ext uri="{FF2B5EF4-FFF2-40B4-BE49-F238E27FC236}">
                        <a16:creationId xmlns:a16="http://schemas.microsoft.com/office/drawing/2014/main" id="{987AFCAE-D981-514A-8DB2-70A212053EC8}"/>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2" name="Freeform 681">
                    <a:extLst>
                      <a:ext uri="{FF2B5EF4-FFF2-40B4-BE49-F238E27FC236}">
                        <a16:creationId xmlns:a16="http://schemas.microsoft.com/office/drawing/2014/main" id="{F508009A-2558-E047-B637-BA058EE551AD}"/>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3" name="Freeform 682">
                    <a:extLst>
                      <a:ext uri="{FF2B5EF4-FFF2-40B4-BE49-F238E27FC236}">
                        <a16:creationId xmlns:a16="http://schemas.microsoft.com/office/drawing/2014/main" id="{E2444555-C4CB-AE49-AA07-D8518F3053AE}"/>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9" name="Freeform 688">
                    <a:extLst>
                      <a:ext uri="{FF2B5EF4-FFF2-40B4-BE49-F238E27FC236}">
                        <a16:creationId xmlns:a16="http://schemas.microsoft.com/office/drawing/2014/main" id="{6BA971EF-F092-F84F-B301-F1B7C3A11C89}"/>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7" name="Freeform 976">
                    <a:extLst>
                      <a:ext uri="{FF2B5EF4-FFF2-40B4-BE49-F238E27FC236}">
                        <a16:creationId xmlns:a16="http://schemas.microsoft.com/office/drawing/2014/main" id="{944D30C4-A08B-DE4F-8F1F-C4B3239A6C73}"/>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8" name="Freeform 977">
                    <a:extLst>
                      <a:ext uri="{FF2B5EF4-FFF2-40B4-BE49-F238E27FC236}">
                        <a16:creationId xmlns:a16="http://schemas.microsoft.com/office/drawing/2014/main" id="{03F670A1-0594-3F47-9E0E-F7495A118932}"/>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9" name="Freeform 978">
                    <a:extLst>
                      <a:ext uri="{FF2B5EF4-FFF2-40B4-BE49-F238E27FC236}">
                        <a16:creationId xmlns:a16="http://schemas.microsoft.com/office/drawing/2014/main" id="{AEE8CC79-D9A5-D342-9E97-3719DA4AA95C}"/>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0" name="Freeform 979">
                    <a:extLst>
                      <a:ext uri="{FF2B5EF4-FFF2-40B4-BE49-F238E27FC236}">
                        <a16:creationId xmlns:a16="http://schemas.microsoft.com/office/drawing/2014/main" id="{9E3750E6-DE68-714C-A8C9-FB9E7F1E518C}"/>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1" name="Freeform 980">
                    <a:extLst>
                      <a:ext uri="{FF2B5EF4-FFF2-40B4-BE49-F238E27FC236}">
                        <a16:creationId xmlns:a16="http://schemas.microsoft.com/office/drawing/2014/main" id="{DCA12E78-1296-2745-8ADD-2E9CED32BF01}"/>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2" name="Freeform 981">
                    <a:extLst>
                      <a:ext uri="{FF2B5EF4-FFF2-40B4-BE49-F238E27FC236}">
                        <a16:creationId xmlns:a16="http://schemas.microsoft.com/office/drawing/2014/main" id="{00CBB529-BC18-0243-A02D-64F3BFF1987E}"/>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17" name="Freeform 516">
                  <a:extLst>
                    <a:ext uri="{FF2B5EF4-FFF2-40B4-BE49-F238E27FC236}">
                      <a16:creationId xmlns:a16="http://schemas.microsoft.com/office/drawing/2014/main" id="{A709D2F4-E5A3-534D-B141-FE033E3954C0}"/>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8" name="Freeform 517">
                  <a:extLst>
                    <a:ext uri="{FF2B5EF4-FFF2-40B4-BE49-F238E27FC236}">
                      <a16:creationId xmlns:a16="http://schemas.microsoft.com/office/drawing/2014/main" id="{271A28F8-2A6C-A14D-9031-5B84AEAC45F8}"/>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9" name="Freeform 518">
                  <a:extLst>
                    <a:ext uri="{FF2B5EF4-FFF2-40B4-BE49-F238E27FC236}">
                      <a16:creationId xmlns:a16="http://schemas.microsoft.com/office/drawing/2014/main" id="{3A665B89-2E0D-5F4C-814E-2974907C7C1E}"/>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0" name="Freeform 519">
                  <a:extLst>
                    <a:ext uri="{FF2B5EF4-FFF2-40B4-BE49-F238E27FC236}">
                      <a16:creationId xmlns:a16="http://schemas.microsoft.com/office/drawing/2014/main" id="{77BDE50F-64B5-F849-AE07-D53D90EAA3AD}"/>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1" name="Freeform 520">
                  <a:extLst>
                    <a:ext uri="{FF2B5EF4-FFF2-40B4-BE49-F238E27FC236}">
                      <a16:creationId xmlns:a16="http://schemas.microsoft.com/office/drawing/2014/main" id="{325C71D7-F4C7-D042-BCE7-AE7CDB59BE51}"/>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2" name="Freeform 521">
                  <a:extLst>
                    <a:ext uri="{FF2B5EF4-FFF2-40B4-BE49-F238E27FC236}">
                      <a16:creationId xmlns:a16="http://schemas.microsoft.com/office/drawing/2014/main" id="{283252C1-F8D1-D74E-9B57-874FB45B143A}"/>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3" name="Freeform 522">
                  <a:extLst>
                    <a:ext uri="{FF2B5EF4-FFF2-40B4-BE49-F238E27FC236}">
                      <a16:creationId xmlns:a16="http://schemas.microsoft.com/office/drawing/2014/main" id="{37FD6E72-8F35-934D-9573-EC3E7B05C0F2}"/>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4" name="Freeform 523">
                  <a:extLst>
                    <a:ext uri="{FF2B5EF4-FFF2-40B4-BE49-F238E27FC236}">
                      <a16:creationId xmlns:a16="http://schemas.microsoft.com/office/drawing/2014/main" id="{E6BA0A31-A262-FF4B-93DE-4EA64C536B83}"/>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5" name="Freeform 524">
                  <a:extLst>
                    <a:ext uri="{FF2B5EF4-FFF2-40B4-BE49-F238E27FC236}">
                      <a16:creationId xmlns:a16="http://schemas.microsoft.com/office/drawing/2014/main" id="{903604B8-881D-294E-BB94-F57B64F7D0CD}"/>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6" name="Freeform 525">
                  <a:extLst>
                    <a:ext uri="{FF2B5EF4-FFF2-40B4-BE49-F238E27FC236}">
                      <a16:creationId xmlns:a16="http://schemas.microsoft.com/office/drawing/2014/main" id="{F1069D46-980F-2144-92F8-774E2D7D7349}"/>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7" name="Freeform 526">
                  <a:extLst>
                    <a:ext uri="{FF2B5EF4-FFF2-40B4-BE49-F238E27FC236}">
                      <a16:creationId xmlns:a16="http://schemas.microsoft.com/office/drawing/2014/main" id="{CA729D27-C91B-1B49-B2D7-E52DF01A96E8}"/>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8" name="Freeform 527">
                  <a:extLst>
                    <a:ext uri="{FF2B5EF4-FFF2-40B4-BE49-F238E27FC236}">
                      <a16:creationId xmlns:a16="http://schemas.microsoft.com/office/drawing/2014/main" id="{1CAFF3D2-6C0A-FF42-A41D-55FA96F2A042}"/>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9" name="Freeform 528">
                  <a:extLst>
                    <a:ext uri="{FF2B5EF4-FFF2-40B4-BE49-F238E27FC236}">
                      <a16:creationId xmlns:a16="http://schemas.microsoft.com/office/drawing/2014/main" id="{3A0D9663-BF9C-5A4F-B520-F6582D41C57B}"/>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0" name="Freeform 529">
                  <a:extLst>
                    <a:ext uri="{FF2B5EF4-FFF2-40B4-BE49-F238E27FC236}">
                      <a16:creationId xmlns:a16="http://schemas.microsoft.com/office/drawing/2014/main" id="{94E0A8A1-88A3-954E-85A8-9482D01BC949}"/>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5" name="Freeform 664">
                  <a:extLst>
                    <a:ext uri="{FF2B5EF4-FFF2-40B4-BE49-F238E27FC236}">
                      <a16:creationId xmlns:a16="http://schemas.microsoft.com/office/drawing/2014/main" id="{E92610E6-00D5-554E-80EB-39DA6B5A8BA4}"/>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6" name="Freeform 665">
                  <a:extLst>
                    <a:ext uri="{FF2B5EF4-FFF2-40B4-BE49-F238E27FC236}">
                      <a16:creationId xmlns:a16="http://schemas.microsoft.com/office/drawing/2014/main" id="{8CDB319B-D9EB-5C44-BC3A-559B85B0F2A1}"/>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7" name="Freeform 666">
                  <a:extLst>
                    <a:ext uri="{FF2B5EF4-FFF2-40B4-BE49-F238E27FC236}">
                      <a16:creationId xmlns:a16="http://schemas.microsoft.com/office/drawing/2014/main" id="{83DC9E47-57DF-B14A-BE1E-6A71B3992F43}"/>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8" name="Freeform 667">
                  <a:extLst>
                    <a:ext uri="{FF2B5EF4-FFF2-40B4-BE49-F238E27FC236}">
                      <a16:creationId xmlns:a16="http://schemas.microsoft.com/office/drawing/2014/main" id="{8F549AD4-2D8A-2A4E-9F8A-0DD323A3195C}"/>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14" name="Freeform 513">
                <a:extLst>
                  <a:ext uri="{FF2B5EF4-FFF2-40B4-BE49-F238E27FC236}">
                    <a16:creationId xmlns:a16="http://schemas.microsoft.com/office/drawing/2014/main" id="{16BB3C3E-5028-BD48-B02B-7685E945616B}"/>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5" name="Freeform 514">
                <a:extLst>
                  <a:ext uri="{FF2B5EF4-FFF2-40B4-BE49-F238E27FC236}">
                    <a16:creationId xmlns:a16="http://schemas.microsoft.com/office/drawing/2014/main" id="{5E14FBEA-106D-C64B-867A-02482919F787}"/>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466" name="Graphic 4">
              <a:extLst>
                <a:ext uri="{FF2B5EF4-FFF2-40B4-BE49-F238E27FC236}">
                  <a16:creationId xmlns:a16="http://schemas.microsoft.com/office/drawing/2014/main" id="{9D909B5F-C456-2443-8700-600560301EF1}"/>
                </a:ext>
              </a:extLst>
            </p:cNvPr>
            <p:cNvGrpSpPr/>
            <p:nvPr/>
          </p:nvGrpSpPr>
          <p:grpSpPr>
            <a:xfrm>
              <a:off x="4615814" y="1067990"/>
              <a:ext cx="1534477" cy="127873"/>
              <a:chOff x="4615814" y="1067990"/>
              <a:chExt cx="1534477" cy="127873"/>
            </a:xfrm>
          </p:grpSpPr>
          <p:sp>
            <p:nvSpPr>
              <p:cNvPr id="498" name="Freeform 497">
                <a:extLst>
                  <a:ext uri="{FF2B5EF4-FFF2-40B4-BE49-F238E27FC236}">
                    <a16:creationId xmlns:a16="http://schemas.microsoft.com/office/drawing/2014/main" id="{8C25C6C9-7A3E-8E45-87B7-AD8185AE727A}"/>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9" name="Freeform 498">
                <a:extLst>
                  <a:ext uri="{FF2B5EF4-FFF2-40B4-BE49-F238E27FC236}">
                    <a16:creationId xmlns:a16="http://schemas.microsoft.com/office/drawing/2014/main" id="{D25E7AAF-022A-344F-988A-E88D44C823C6}"/>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0" name="Freeform 499">
                <a:extLst>
                  <a:ext uri="{FF2B5EF4-FFF2-40B4-BE49-F238E27FC236}">
                    <a16:creationId xmlns:a16="http://schemas.microsoft.com/office/drawing/2014/main" id="{9AD417E0-E138-5349-B241-BB4027D83C97}"/>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1" name="Freeform 500">
                <a:extLst>
                  <a:ext uri="{FF2B5EF4-FFF2-40B4-BE49-F238E27FC236}">
                    <a16:creationId xmlns:a16="http://schemas.microsoft.com/office/drawing/2014/main" id="{010659B0-E5EE-8141-95B5-A168F23895D2}"/>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2" name="Freeform 501">
                <a:extLst>
                  <a:ext uri="{FF2B5EF4-FFF2-40B4-BE49-F238E27FC236}">
                    <a16:creationId xmlns:a16="http://schemas.microsoft.com/office/drawing/2014/main" id="{4E0955CE-D638-ED4A-9476-57D97A47FA6C}"/>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5" name="Freeform 504">
                <a:extLst>
                  <a:ext uri="{FF2B5EF4-FFF2-40B4-BE49-F238E27FC236}">
                    <a16:creationId xmlns:a16="http://schemas.microsoft.com/office/drawing/2014/main" id="{8BA72A6D-ACAF-BB40-9406-1809C627AABF}"/>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6" name="Freeform 505">
                <a:extLst>
                  <a:ext uri="{FF2B5EF4-FFF2-40B4-BE49-F238E27FC236}">
                    <a16:creationId xmlns:a16="http://schemas.microsoft.com/office/drawing/2014/main" id="{5808A7A7-1162-7444-B0B3-8BC39237C1D3}"/>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7" name="Freeform 506">
                <a:extLst>
                  <a:ext uri="{FF2B5EF4-FFF2-40B4-BE49-F238E27FC236}">
                    <a16:creationId xmlns:a16="http://schemas.microsoft.com/office/drawing/2014/main" id="{EA4694EB-2D90-3B4A-9896-04FC58615DBB}"/>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8" name="Freeform 507">
                <a:extLst>
                  <a:ext uri="{FF2B5EF4-FFF2-40B4-BE49-F238E27FC236}">
                    <a16:creationId xmlns:a16="http://schemas.microsoft.com/office/drawing/2014/main" id="{EDD6AF0D-E91C-DA40-A937-4C1733BFFCA4}"/>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9" name="Freeform 508">
                <a:extLst>
                  <a:ext uri="{FF2B5EF4-FFF2-40B4-BE49-F238E27FC236}">
                    <a16:creationId xmlns:a16="http://schemas.microsoft.com/office/drawing/2014/main" id="{6ED48EAF-A731-E741-A71A-6EA7F42DE45A}"/>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467" name="Graphic 4">
              <a:extLst>
                <a:ext uri="{FF2B5EF4-FFF2-40B4-BE49-F238E27FC236}">
                  <a16:creationId xmlns:a16="http://schemas.microsoft.com/office/drawing/2014/main" id="{743A09C7-A495-CE4E-9E68-43657DDF03B6}"/>
                </a:ext>
              </a:extLst>
            </p:cNvPr>
            <p:cNvGrpSpPr/>
            <p:nvPr/>
          </p:nvGrpSpPr>
          <p:grpSpPr>
            <a:xfrm>
              <a:off x="4965858" y="1238726"/>
              <a:ext cx="1416605" cy="128587"/>
              <a:chOff x="4965858" y="1238726"/>
              <a:chExt cx="1416605" cy="128587"/>
            </a:xfrm>
          </p:grpSpPr>
          <p:sp>
            <p:nvSpPr>
              <p:cNvPr id="468" name="Freeform 467">
                <a:extLst>
                  <a:ext uri="{FF2B5EF4-FFF2-40B4-BE49-F238E27FC236}">
                    <a16:creationId xmlns:a16="http://schemas.microsoft.com/office/drawing/2014/main" id="{19ECD6AE-2A68-7A45-9CFD-9D36EB455F8E}"/>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9" name="Freeform 468">
                <a:extLst>
                  <a:ext uri="{FF2B5EF4-FFF2-40B4-BE49-F238E27FC236}">
                    <a16:creationId xmlns:a16="http://schemas.microsoft.com/office/drawing/2014/main" id="{996C2F87-4D2A-CA45-BE56-BA8962CFD5C2}"/>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0" name="Freeform 469">
                <a:extLst>
                  <a:ext uri="{FF2B5EF4-FFF2-40B4-BE49-F238E27FC236}">
                    <a16:creationId xmlns:a16="http://schemas.microsoft.com/office/drawing/2014/main" id="{4117EF48-D1C7-654C-9353-5377AD98D2F0}"/>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1" name="Freeform 470">
                <a:extLst>
                  <a:ext uri="{FF2B5EF4-FFF2-40B4-BE49-F238E27FC236}">
                    <a16:creationId xmlns:a16="http://schemas.microsoft.com/office/drawing/2014/main" id="{4FF4642D-E598-854B-AB24-1913D394D244}"/>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2" name="Freeform 471">
                <a:extLst>
                  <a:ext uri="{FF2B5EF4-FFF2-40B4-BE49-F238E27FC236}">
                    <a16:creationId xmlns:a16="http://schemas.microsoft.com/office/drawing/2014/main" id="{D7593A82-3E08-B147-8466-E3D68191B243}"/>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3" name="Freeform 472">
                <a:extLst>
                  <a:ext uri="{FF2B5EF4-FFF2-40B4-BE49-F238E27FC236}">
                    <a16:creationId xmlns:a16="http://schemas.microsoft.com/office/drawing/2014/main" id="{B7C78FBC-7C56-8549-A7C5-E594D3ECD353}"/>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74" name="Freeform 473">
                <a:extLst>
                  <a:ext uri="{FF2B5EF4-FFF2-40B4-BE49-F238E27FC236}">
                    <a16:creationId xmlns:a16="http://schemas.microsoft.com/office/drawing/2014/main" id="{4F410A37-0823-8F40-9912-E41FBF24F4EB}"/>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5" name="Freeform 494">
                <a:extLst>
                  <a:ext uri="{FF2B5EF4-FFF2-40B4-BE49-F238E27FC236}">
                    <a16:creationId xmlns:a16="http://schemas.microsoft.com/office/drawing/2014/main" id="{A0A3B41A-E641-DD4F-B4CB-FBFAE3EB99E6}"/>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6" name="Freeform 495">
                <a:extLst>
                  <a:ext uri="{FF2B5EF4-FFF2-40B4-BE49-F238E27FC236}">
                    <a16:creationId xmlns:a16="http://schemas.microsoft.com/office/drawing/2014/main" id="{0280C9A9-60F4-FB47-B89A-A598B57542A8}"/>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7" name="Freeform 496">
                <a:extLst>
                  <a:ext uri="{FF2B5EF4-FFF2-40B4-BE49-F238E27FC236}">
                    <a16:creationId xmlns:a16="http://schemas.microsoft.com/office/drawing/2014/main" id="{C16EA8D9-8D13-3045-AD6C-276B44C0D240}"/>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sp>
        <p:nvSpPr>
          <p:cNvPr id="1003" name="Text Placeholder 32">
            <a:extLst>
              <a:ext uri="{FF2B5EF4-FFF2-40B4-BE49-F238E27FC236}">
                <a16:creationId xmlns:a16="http://schemas.microsoft.com/office/drawing/2014/main" id="{C920BACB-B591-7646-87AD-605C33C4A319}"/>
              </a:ext>
            </a:extLst>
          </p:cNvPr>
          <p:cNvSpPr>
            <a:spLocks noGrp="1"/>
          </p:cNvSpPr>
          <p:nvPr userDrawn="1">
            <p:ph type="body" sz="quarter" idx="42" hasCustomPrompt="1"/>
          </p:nvPr>
        </p:nvSpPr>
        <p:spPr>
          <a:xfrm>
            <a:off x="4657052" y="9277003"/>
            <a:ext cx="2774345" cy="606265"/>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1026" name="Group 1025">
            <a:extLst>
              <a:ext uri="{FF2B5EF4-FFF2-40B4-BE49-F238E27FC236}">
                <a16:creationId xmlns:a16="http://schemas.microsoft.com/office/drawing/2014/main" id="{2AC925F2-66A4-B847-B7E0-AB1D6434879C}"/>
              </a:ext>
            </a:extLst>
          </p:cNvPr>
          <p:cNvGrpSpPr/>
          <p:nvPr userDrawn="1"/>
        </p:nvGrpSpPr>
        <p:grpSpPr>
          <a:xfrm rot="10800000">
            <a:off x="5549289" y="2068858"/>
            <a:ext cx="2182728" cy="1896913"/>
            <a:chOff x="-220413" y="5470274"/>
            <a:chExt cx="2590079" cy="2250924"/>
          </a:xfrm>
        </p:grpSpPr>
        <p:sp>
          <p:nvSpPr>
            <p:cNvPr id="1027" name="Freeform 1026">
              <a:extLst>
                <a:ext uri="{FF2B5EF4-FFF2-40B4-BE49-F238E27FC236}">
                  <a16:creationId xmlns:a16="http://schemas.microsoft.com/office/drawing/2014/main" id="{85A9DC6E-59E3-604B-A344-42C1DBCDEAEA}"/>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28" name="Freeform 1027">
              <a:extLst>
                <a:ext uri="{FF2B5EF4-FFF2-40B4-BE49-F238E27FC236}">
                  <a16:creationId xmlns:a16="http://schemas.microsoft.com/office/drawing/2014/main" id="{55B4E33D-C645-6D47-9D9D-25410F8E5258}"/>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29" name="Freeform 1028">
              <a:extLst>
                <a:ext uri="{FF2B5EF4-FFF2-40B4-BE49-F238E27FC236}">
                  <a16:creationId xmlns:a16="http://schemas.microsoft.com/office/drawing/2014/main" id="{9DD30832-9E1D-8A46-B504-BBAB69226794}"/>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0" name="Freeform 1029">
              <a:extLst>
                <a:ext uri="{FF2B5EF4-FFF2-40B4-BE49-F238E27FC236}">
                  <a16:creationId xmlns:a16="http://schemas.microsoft.com/office/drawing/2014/main" id="{12C5B326-CB45-6746-8EEA-988456739584}"/>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1" name="Freeform 1030">
              <a:extLst>
                <a:ext uri="{FF2B5EF4-FFF2-40B4-BE49-F238E27FC236}">
                  <a16:creationId xmlns:a16="http://schemas.microsoft.com/office/drawing/2014/main" id="{49E9B41C-DBE5-544B-8A10-F9C16D6EF4A0}"/>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2" name="Freeform 1031">
              <a:extLst>
                <a:ext uri="{FF2B5EF4-FFF2-40B4-BE49-F238E27FC236}">
                  <a16:creationId xmlns:a16="http://schemas.microsoft.com/office/drawing/2014/main" id="{D2DD27AF-E0ED-A644-88AF-179550D3ACE5}"/>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3" name="Freeform 1032">
              <a:extLst>
                <a:ext uri="{FF2B5EF4-FFF2-40B4-BE49-F238E27FC236}">
                  <a16:creationId xmlns:a16="http://schemas.microsoft.com/office/drawing/2014/main" id="{C9673A58-5D76-5845-9425-DBF742785181}"/>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4" name="Freeform 1033">
              <a:extLst>
                <a:ext uri="{FF2B5EF4-FFF2-40B4-BE49-F238E27FC236}">
                  <a16:creationId xmlns:a16="http://schemas.microsoft.com/office/drawing/2014/main" id="{E50658A9-831A-6045-9887-A8672F7A976A}"/>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5" name="Freeform 1034">
              <a:extLst>
                <a:ext uri="{FF2B5EF4-FFF2-40B4-BE49-F238E27FC236}">
                  <a16:creationId xmlns:a16="http://schemas.microsoft.com/office/drawing/2014/main" id="{4EF86B70-C7D0-644B-B087-698F78919BB1}"/>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6" name="Freeform 1035">
              <a:extLst>
                <a:ext uri="{FF2B5EF4-FFF2-40B4-BE49-F238E27FC236}">
                  <a16:creationId xmlns:a16="http://schemas.microsoft.com/office/drawing/2014/main" id="{555F821E-C0D8-DA45-9E5D-58D6C178AD5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7" name="Freeform 1036">
              <a:extLst>
                <a:ext uri="{FF2B5EF4-FFF2-40B4-BE49-F238E27FC236}">
                  <a16:creationId xmlns:a16="http://schemas.microsoft.com/office/drawing/2014/main" id="{20569C5D-D4CC-C547-8999-8208D1325607}"/>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8" name="Freeform 1037">
              <a:extLst>
                <a:ext uri="{FF2B5EF4-FFF2-40B4-BE49-F238E27FC236}">
                  <a16:creationId xmlns:a16="http://schemas.microsoft.com/office/drawing/2014/main" id="{C9A9B08C-39D8-7B46-84C2-0C5512A344F6}"/>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9" name="Freeform 1038">
              <a:extLst>
                <a:ext uri="{FF2B5EF4-FFF2-40B4-BE49-F238E27FC236}">
                  <a16:creationId xmlns:a16="http://schemas.microsoft.com/office/drawing/2014/main" id="{A9C782D1-2C80-0349-BF3D-226FE2AF639E}"/>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0" name="Freeform 1039">
              <a:extLst>
                <a:ext uri="{FF2B5EF4-FFF2-40B4-BE49-F238E27FC236}">
                  <a16:creationId xmlns:a16="http://schemas.microsoft.com/office/drawing/2014/main" id="{A2D4E4A1-2012-1C44-93F7-B57E0227336E}"/>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1" name="Freeform 1040">
              <a:extLst>
                <a:ext uri="{FF2B5EF4-FFF2-40B4-BE49-F238E27FC236}">
                  <a16:creationId xmlns:a16="http://schemas.microsoft.com/office/drawing/2014/main" id="{9BFF0AF1-1EE3-434C-8147-D7A60A802DCE}"/>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2" name="Freeform 1041">
              <a:extLst>
                <a:ext uri="{FF2B5EF4-FFF2-40B4-BE49-F238E27FC236}">
                  <a16:creationId xmlns:a16="http://schemas.microsoft.com/office/drawing/2014/main" id="{9AFA9BD5-EC38-E14E-B0CE-C8BA3C232EA7}"/>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3" name="Freeform 1042">
              <a:extLst>
                <a:ext uri="{FF2B5EF4-FFF2-40B4-BE49-F238E27FC236}">
                  <a16:creationId xmlns:a16="http://schemas.microsoft.com/office/drawing/2014/main" id="{F6FD16D5-DA13-4B4A-9292-033CB5877A00}"/>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4" name="Freeform 1043">
              <a:extLst>
                <a:ext uri="{FF2B5EF4-FFF2-40B4-BE49-F238E27FC236}">
                  <a16:creationId xmlns:a16="http://schemas.microsoft.com/office/drawing/2014/main" id="{590AA980-73D3-644C-9A95-DB4C98CDA0D4}"/>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4" name="Rectangle 3">
            <a:extLst>
              <a:ext uri="{FF2B5EF4-FFF2-40B4-BE49-F238E27FC236}">
                <a16:creationId xmlns:a16="http://schemas.microsoft.com/office/drawing/2014/main" id="{CB03A915-3E8E-C23C-0C78-5429E26769B5}"/>
              </a:ext>
            </a:extLst>
          </p:cNvPr>
          <p:cNvSpPr/>
          <p:nvPr userDrawn="1"/>
        </p:nvSpPr>
        <p:spPr>
          <a:xfrm>
            <a:off x="4302466" y="10106166"/>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a:t>
            </a:r>
            <a:endParaRPr lang="en-US" sz="4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C9D7E9FE-F96D-EB35-9174-27B52BB83304}"/>
              </a:ext>
            </a:extLst>
          </p:cNvPr>
          <p:cNvPicPr/>
          <p:nvPr userDrawn="1"/>
        </p:nvPicPr>
        <p:blipFill>
          <a:blip r:embed="rId2" cstate="screen">
            <a:extLst>
              <a:ext uri="{28A0092B-C50C-407E-A947-70E740481C1C}">
                <a14:useLocalDpi xmlns:a14="http://schemas.microsoft.com/office/drawing/2010/main"/>
              </a:ext>
            </a:extLst>
          </a:blip>
          <a:srcRect/>
          <a:stretch/>
        </p:blipFill>
        <p:spPr bwMode="auto">
          <a:xfrm>
            <a:off x="6408797" y="10140492"/>
            <a:ext cx="937574" cy="21529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4843023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Newsletter Cover 2">
    <p:spTree>
      <p:nvGrpSpPr>
        <p:cNvPr id="1" name=""/>
        <p:cNvGrpSpPr/>
        <p:nvPr/>
      </p:nvGrpSpPr>
      <p:grpSpPr>
        <a:xfrm>
          <a:off x="0" y="0"/>
          <a:ext cx="0" cy="0"/>
          <a:chOff x="0" y="0"/>
          <a:chExt cx="0" cy="0"/>
        </a:xfrm>
      </p:grpSpPr>
      <p:sp>
        <p:nvSpPr>
          <p:cNvPr id="503" name="Graphic 6">
            <a:extLst>
              <a:ext uri="{FF2B5EF4-FFF2-40B4-BE49-F238E27FC236}">
                <a16:creationId xmlns:a16="http://schemas.microsoft.com/office/drawing/2014/main" id="{28EF0E0B-4669-6046-9E0C-86FDC0F22AC9}"/>
              </a:ext>
            </a:extLst>
          </p:cNvPr>
          <p:cNvSpPr/>
          <p:nvPr userDrawn="1"/>
        </p:nvSpPr>
        <p:spPr>
          <a:xfrm>
            <a:off x="4056932" y="4407360"/>
            <a:ext cx="2854885" cy="5290877"/>
          </a:xfrm>
          <a:custGeom>
            <a:avLst/>
            <a:gdLst>
              <a:gd name="connsiteX0" fmla="*/ 0 w 665539"/>
              <a:gd name="connsiteY0" fmla="*/ 0 h 1233607"/>
              <a:gd name="connsiteX1" fmla="*/ 665540 w 665539"/>
              <a:gd name="connsiteY1" fmla="*/ 0 h 1233607"/>
              <a:gd name="connsiteX2" fmla="*/ 665540 w 665539"/>
              <a:gd name="connsiteY2" fmla="*/ 1233608 h 1233607"/>
              <a:gd name="connsiteX3" fmla="*/ 0 w 665539"/>
              <a:gd name="connsiteY3" fmla="*/ 1233608 h 1233607"/>
            </a:gdLst>
            <a:ahLst/>
            <a:cxnLst>
              <a:cxn ang="0">
                <a:pos x="connsiteX0" y="connsiteY0"/>
              </a:cxn>
              <a:cxn ang="0">
                <a:pos x="connsiteX1" y="connsiteY1"/>
              </a:cxn>
              <a:cxn ang="0">
                <a:pos x="connsiteX2" y="connsiteY2"/>
              </a:cxn>
              <a:cxn ang="0">
                <a:pos x="connsiteX3" y="connsiteY3"/>
              </a:cxn>
            </a:cxnLst>
            <a:rect l="l" t="t" r="r" b="b"/>
            <a:pathLst>
              <a:path w="665539" h="1233607">
                <a:moveTo>
                  <a:pt x="0" y="0"/>
                </a:moveTo>
                <a:lnTo>
                  <a:pt x="665540" y="0"/>
                </a:lnTo>
                <a:lnTo>
                  <a:pt x="665540" y="1233608"/>
                </a:lnTo>
                <a:lnTo>
                  <a:pt x="0" y="1233608"/>
                </a:lnTo>
                <a:close/>
              </a:path>
            </a:pathLst>
          </a:custGeom>
          <a:solidFill>
            <a:srgbClr val="8E2F91"/>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73" name="Text Placeholder 32">
            <a:extLst>
              <a:ext uri="{FF2B5EF4-FFF2-40B4-BE49-F238E27FC236}">
                <a16:creationId xmlns:a16="http://schemas.microsoft.com/office/drawing/2014/main" id="{8D8F631A-14D5-3B4C-882E-282DD5B3320F}"/>
              </a:ext>
            </a:extLst>
          </p:cNvPr>
          <p:cNvSpPr>
            <a:spLocks noGrp="1"/>
          </p:cNvSpPr>
          <p:nvPr userDrawn="1">
            <p:ph type="body" sz="quarter" idx="34" hasCustomPrompt="1"/>
          </p:nvPr>
        </p:nvSpPr>
        <p:spPr>
          <a:xfrm>
            <a:off x="4982667" y="1400188"/>
            <a:ext cx="2272211" cy="411621"/>
          </a:xfrm>
          <a:prstGeom prst="rect">
            <a:avLst/>
          </a:prstGeom>
        </p:spPr>
        <p:txBody>
          <a:bodyPr anchor="ctr">
            <a:noAutofit/>
          </a:bodyPr>
          <a:lstStyle>
            <a:lvl1pPr marL="0" indent="0" algn="r">
              <a:buNone/>
              <a:defRPr sz="999" b="0" i="0">
                <a:solidFill>
                  <a:srgbClr val="000000"/>
                </a:solidFill>
                <a:latin typeface="Calibri" panose="020F0502020204030204" pitchFamily="34" charset="0"/>
                <a:cs typeface="Calibri" panose="020F0502020204030204" pitchFamily="34" charset="0"/>
              </a:defRPr>
            </a:lvl1pPr>
            <a:lvl2pPr marL="584228" indent="0">
              <a:buNone/>
              <a:defRPr sz="4948">
                <a:solidFill>
                  <a:srgbClr val="011E3B"/>
                </a:solidFill>
                <a:latin typeface="Montserrat" pitchFamily="2" charset="77"/>
              </a:defRPr>
            </a:lvl2pPr>
            <a:lvl3pPr marL="1168461" indent="0">
              <a:buNone/>
              <a:defRPr sz="4948">
                <a:solidFill>
                  <a:srgbClr val="011E3B"/>
                </a:solidFill>
                <a:latin typeface="Montserrat" pitchFamily="2" charset="77"/>
              </a:defRPr>
            </a:lvl3pPr>
            <a:lvl4pPr marL="1752687" indent="0">
              <a:buNone/>
              <a:defRPr sz="4948">
                <a:solidFill>
                  <a:srgbClr val="011E3B"/>
                </a:solidFill>
                <a:latin typeface="Montserrat" pitchFamily="2" charset="77"/>
              </a:defRPr>
            </a:lvl4pPr>
            <a:lvl5pPr marL="2336919" indent="0">
              <a:buNone/>
              <a:defRPr sz="4948">
                <a:solidFill>
                  <a:srgbClr val="011E3B"/>
                </a:solidFill>
                <a:latin typeface="Montserrat" pitchFamily="2" charset="77"/>
              </a:defRPr>
            </a:lvl5pPr>
          </a:lstStyle>
          <a:p>
            <a:pPr lvl="0"/>
            <a:r>
              <a:rPr lang="en-GB" dirty="0"/>
              <a:t>ISSUE 1   24.08.2022</a:t>
            </a:r>
            <a:endParaRPr lang="en-US" dirty="0"/>
          </a:p>
        </p:txBody>
      </p:sp>
      <p:sp>
        <p:nvSpPr>
          <p:cNvPr id="664" name="Graphic 3">
            <a:extLst>
              <a:ext uri="{FF2B5EF4-FFF2-40B4-BE49-F238E27FC236}">
                <a16:creationId xmlns:a16="http://schemas.microsoft.com/office/drawing/2014/main" id="{E5D74D97-89B8-5A41-83C2-3E5D17A9AC38}"/>
              </a:ext>
            </a:extLst>
          </p:cNvPr>
          <p:cNvSpPr/>
          <p:nvPr userDrawn="1"/>
        </p:nvSpPr>
        <p:spPr>
          <a:xfrm>
            <a:off x="2391880" y="3875635"/>
            <a:ext cx="1716156" cy="951186"/>
          </a:xfrm>
          <a:custGeom>
            <a:avLst/>
            <a:gdLst>
              <a:gd name="connsiteX0" fmla="*/ 1716157 w 1716157"/>
              <a:gd name="connsiteY0" fmla="*/ 0 h 951186"/>
              <a:gd name="connsiteX1" fmla="*/ 1716157 w 1716157"/>
              <a:gd name="connsiteY1" fmla="*/ 951186 h 951186"/>
              <a:gd name="connsiteX2" fmla="*/ 0 w 1716157"/>
              <a:gd name="connsiteY2" fmla="*/ 951186 h 951186"/>
              <a:gd name="connsiteX3" fmla="*/ 0 w 1716157"/>
              <a:gd name="connsiteY3" fmla="*/ 0 h 951186"/>
            </a:gdLst>
            <a:ahLst/>
            <a:cxnLst>
              <a:cxn ang="0">
                <a:pos x="connsiteX0" y="connsiteY0"/>
              </a:cxn>
              <a:cxn ang="0">
                <a:pos x="connsiteX1" y="connsiteY1"/>
              </a:cxn>
              <a:cxn ang="0">
                <a:pos x="connsiteX2" y="connsiteY2"/>
              </a:cxn>
              <a:cxn ang="0">
                <a:pos x="connsiteX3" y="connsiteY3"/>
              </a:cxn>
            </a:cxnLst>
            <a:rect l="l" t="t" r="r" b="b"/>
            <a:pathLst>
              <a:path w="1716157" h="951186">
                <a:moveTo>
                  <a:pt x="1716157" y="0"/>
                </a:moveTo>
                <a:lnTo>
                  <a:pt x="1716157" y="951186"/>
                </a:lnTo>
                <a:lnTo>
                  <a:pt x="0" y="951186"/>
                </a:lnTo>
                <a:lnTo>
                  <a:pt x="0" y="0"/>
                </a:lnTo>
              </a:path>
            </a:pathLst>
          </a:custGeom>
          <a:noFill/>
          <a:ln w="4360" cap="flat">
            <a:noFill/>
            <a:prstDash val="solid"/>
            <a:miter/>
          </a:ln>
        </p:spPr>
        <p:txBody>
          <a:bodyPr rtlCol="0" anchor="ctr"/>
          <a:lstStyle/>
          <a:p>
            <a:endParaRPr lang="en-US" sz="1283" b="0" i="0" dirty="0">
              <a:latin typeface="Calibri" panose="020F0502020204030204" pitchFamily="34" charset="0"/>
            </a:endParaRPr>
          </a:p>
        </p:txBody>
      </p:sp>
      <p:sp>
        <p:nvSpPr>
          <p:cNvPr id="672" name="Text Placeholder 32">
            <a:extLst>
              <a:ext uri="{FF2B5EF4-FFF2-40B4-BE49-F238E27FC236}">
                <a16:creationId xmlns:a16="http://schemas.microsoft.com/office/drawing/2014/main" id="{2AFAAACA-7971-3741-A456-5D913E2EA3D8}"/>
              </a:ext>
            </a:extLst>
          </p:cNvPr>
          <p:cNvSpPr>
            <a:spLocks noGrp="1"/>
          </p:cNvSpPr>
          <p:nvPr userDrawn="1">
            <p:ph type="body" sz="quarter" idx="14" hasCustomPrompt="1"/>
          </p:nvPr>
        </p:nvSpPr>
        <p:spPr>
          <a:xfrm>
            <a:off x="4230255" y="6113496"/>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01</a:t>
            </a:r>
            <a:endParaRPr lang="en-US" dirty="0"/>
          </a:p>
        </p:txBody>
      </p:sp>
      <p:sp>
        <p:nvSpPr>
          <p:cNvPr id="673" name="Text Placeholder 32">
            <a:extLst>
              <a:ext uri="{FF2B5EF4-FFF2-40B4-BE49-F238E27FC236}">
                <a16:creationId xmlns:a16="http://schemas.microsoft.com/office/drawing/2014/main" id="{BF043842-7285-5643-8599-FCE081A22DD7}"/>
              </a:ext>
            </a:extLst>
          </p:cNvPr>
          <p:cNvSpPr>
            <a:spLocks noGrp="1"/>
          </p:cNvSpPr>
          <p:nvPr userDrawn="1">
            <p:ph type="body" sz="quarter" idx="15" hasCustomPrompt="1"/>
          </p:nvPr>
        </p:nvSpPr>
        <p:spPr>
          <a:xfrm>
            <a:off x="4775345" y="6103681"/>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4" name="Text Placeholder 32">
            <a:extLst>
              <a:ext uri="{FF2B5EF4-FFF2-40B4-BE49-F238E27FC236}">
                <a16:creationId xmlns:a16="http://schemas.microsoft.com/office/drawing/2014/main" id="{AA3A96B1-F3EF-4641-A5BD-DF90D4FD6257}"/>
              </a:ext>
            </a:extLst>
          </p:cNvPr>
          <p:cNvSpPr>
            <a:spLocks noGrp="1"/>
          </p:cNvSpPr>
          <p:nvPr userDrawn="1">
            <p:ph type="body" sz="quarter" idx="16" hasCustomPrompt="1"/>
          </p:nvPr>
        </p:nvSpPr>
        <p:spPr>
          <a:xfrm>
            <a:off x="4230255" y="6629823"/>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02</a:t>
            </a:r>
            <a:endParaRPr lang="en-US" dirty="0"/>
          </a:p>
        </p:txBody>
      </p:sp>
      <p:sp>
        <p:nvSpPr>
          <p:cNvPr id="675" name="Text Placeholder 32">
            <a:extLst>
              <a:ext uri="{FF2B5EF4-FFF2-40B4-BE49-F238E27FC236}">
                <a16:creationId xmlns:a16="http://schemas.microsoft.com/office/drawing/2014/main" id="{29558AD5-958D-F44B-A2AD-1C2C65870890}"/>
              </a:ext>
            </a:extLst>
          </p:cNvPr>
          <p:cNvSpPr>
            <a:spLocks noGrp="1"/>
          </p:cNvSpPr>
          <p:nvPr userDrawn="1">
            <p:ph type="body" sz="quarter" idx="17" hasCustomPrompt="1"/>
          </p:nvPr>
        </p:nvSpPr>
        <p:spPr>
          <a:xfrm>
            <a:off x="4775345" y="6620006"/>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6" name="Text Placeholder 32">
            <a:extLst>
              <a:ext uri="{FF2B5EF4-FFF2-40B4-BE49-F238E27FC236}">
                <a16:creationId xmlns:a16="http://schemas.microsoft.com/office/drawing/2014/main" id="{A8B68939-D782-DC4D-9309-5BD5FB883152}"/>
              </a:ext>
            </a:extLst>
          </p:cNvPr>
          <p:cNvSpPr>
            <a:spLocks noGrp="1"/>
          </p:cNvSpPr>
          <p:nvPr userDrawn="1">
            <p:ph type="body" sz="quarter" idx="18" hasCustomPrompt="1"/>
          </p:nvPr>
        </p:nvSpPr>
        <p:spPr>
          <a:xfrm>
            <a:off x="4230255" y="7113292"/>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03</a:t>
            </a:r>
            <a:endParaRPr lang="en-US" dirty="0"/>
          </a:p>
        </p:txBody>
      </p:sp>
      <p:sp>
        <p:nvSpPr>
          <p:cNvPr id="677" name="Text Placeholder 32">
            <a:extLst>
              <a:ext uri="{FF2B5EF4-FFF2-40B4-BE49-F238E27FC236}">
                <a16:creationId xmlns:a16="http://schemas.microsoft.com/office/drawing/2014/main" id="{0806C4AF-F5CD-B940-AB05-87670F0E33F6}"/>
              </a:ext>
            </a:extLst>
          </p:cNvPr>
          <p:cNvSpPr>
            <a:spLocks noGrp="1"/>
          </p:cNvSpPr>
          <p:nvPr userDrawn="1">
            <p:ph type="body" sz="quarter" idx="19" hasCustomPrompt="1"/>
          </p:nvPr>
        </p:nvSpPr>
        <p:spPr>
          <a:xfrm>
            <a:off x="4775345" y="7103474"/>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8" name="Text Placeholder 32">
            <a:extLst>
              <a:ext uri="{FF2B5EF4-FFF2-40B4-BE49-F238E27FC236}">
                <a16:creationId xmlns:a16="http://schemas.microsoft.com/office/drawing/2014/main" id="{6EC21094-B5A3-AE49-8969-A030851A3748}"/>
              </a:ext>
            </a:extLst>
          </p:cNvPr>
          <p:cNvSpPr>
            <a:spLocks noGrp="1"/>
          </p:cNvSpPr>
          <p:nvPr userDrawn="1">
            <p:ph type="body" sz="quarter" idx="20" hasCustomPrompt="1"/>
          </p:nvPr>
        </p:nvSpPr>
        <p:spPr>
          <a:xfrm>
            <a:off x="4230255" y="7600857"/>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04</a:t>
            </a:r>
            <a:endParaRPr lang="en-US" dirty="0"/>
          </a:p>
        </p:txBody>
      </p:sp>
      <p:sp>
        <p:nvSpPr>
          <p:cNvPr id="679" name="Text Placeholder 32">
            <a:extLst>
              <a:ext uri="{FF2B5EF4-FFF2-40B4-BE49-F238E27FC236}">
                <a16:creationId xmlns:a16="http://schemas.microsoft.com/office/drawing/2014/main" id="{0D725BF1-0111-3349-A3AC-27BA633CBBD4}"/>
              </a:ext>
            </a:extLst>
          </p:cNvPr>
          <p:cNvSpPr>
            <a:spLocks noGrp="1"/>
          </p:cNvSpPr>
          <p:nvPr userDrawn="1">
            <p:ph type="body" sz="quarter" idx="21" hasCustomPrompt="1"/>
          </p:nvPr>
        </p:nvSpPr>
        <p:spPr>
          <a:xfrm>
            <a:off x="4775345" y="759104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0" name="Text Placeholder 32">
            <a:extLst>
              <a:ext uri="{FF2B5EF4-FFF2-40B4-BE49-F238E27FC236}">
                <a16:creationId xmlns:a16="http://schemas.microsoft.com/office/drawing/2014/main" id="{D5632353-7F94-0B41-B9A1-24B346BECA42}"/>
              </a:ext>
            </a:extLst>
          </p:cNvPr>
          <p:cNvSpPr>
            <a:spLocks noGrp="1"/>
          </p:cNvSpPr>
          <p:nvPr userDrawn="1">
            <p:ph type="body" sz="quarter" idx="22" hasCustomPrompt="1"/>
          </p:nvPr>
        </p:nvSpPr>
        <p:spPr>
          <a:xfrm>
            <a:off x="4230255" y="8129449"/>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05</a:t>
            </a:r>
            <a:endParaRPr lang="en-US" dirty="0"/>
          </a:p>
        </p:txBody>
      </p:sp>
      <p:sp>
        <p:nvSpPr>
          <p:cNvPr id="681" name="Text Placeholder 32">
            <a:extLst>
              <a:ext uri="{FF2B5EF4-FFF2-40B4-BE49-F238E27FC236}">
                <a16:creationId xmlns:a16="http://schemas.microsoft.com/office/drawing/2014/main" id="{9C35CC62-DBA3-3C41-BDB5-12117CC26DEF}"/>
              </a:ext>
            </a:extLst>
          </p:cNvPr>
          <p:cNvSpPr>
            <a:spLocks noGrp="1"/>
          </p:cNvSpPr>
          <p:nvPr userDrawn="1">
            <p:ph type="body" sz="quarter" idx="23" hasCustomPrompt="1"/>
          </p:nvPr>
        </p:nvSpPr>
        <p:spPr>
          <a:xfrm>
            <a:off x="4775345" y="811963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2" name="Text Placeholder 32">
            <a:extLst>
              <a:ext uri="{FF2B5EF4-FFF2-40B4-BE49-F238E27FC236}">
                <a16:creationId xmlns:a16="http://schemas.microsoft.com/office/drawing/2014/main" id="{AD41842A-29AA-AF4B-A289-A85104AB8339}"/>
              </a:ext>
            </a:extLst>
          </p:cNvPr>
          <p:cNvSpPr>
            <a:spLocks noGrp="1"/>
          </p:cNvSpPr>
          <p:nvPr userDrawn="1">
            <p:ph type="body" sz="quarter" idx="24" hasCustomPrompt="1"/>
          </p:nvPr>
        </p:nvSpPr>
        <p:spPr>
          <a:xfrm>
            <a:off x="4230255" y="8621915"/>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06</a:t>
            </a:r>
            <a:endParaRPr lang="en-US" dirty="0"/>
          </a:p>
        </p:txBody>
      </p:sp>
      <p:sp>
        <p:nvSpPr>
          <p:cNvPr id="683" name="Text Placeholder 32">
            <a:extLst>
              <a:ext uri="{FF2B5EF4-FFF2-40B4-BE49-F238E27FC236}">
                <a16:creationId xmlns:a16="http://schemas.microsoft.com/office/drawing/2014/main" id="{21B09E84-C27C-6A4A-BDA8-AC4B4565CC3E}"/>
              </a:ext>
            </a:extLst>
          </p:cNvPr>
          <p:cNvSpPr>
            <a:spLocks noGrp="1"/>
          </p:cNvSpPr>
          <p:nvPr userDrawn="1">
            <p:ph type="body" sz="quarter" idx="25" hasCustomPrompt="1"/>
          </p:nvPr>
        </p:nvSpPr>
        <p:spPr>
          <a:xfrm>
            <a:off x="4775345" y="8612097"/>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4" name="Text Placeholder 32">
            <a:extLst>
              <a:ext uri="{FF2B5EF4-FFF2-40B4-BE49-F238E27FC236}">
                <a16:creationId xmlns:a16="http://schemas.microsoft.com/office/drawing/2014/main" id="{793B3313-6B70-1C41-BD02-3727E7D01BBD}"/>
              </a:ext>
            </a:extLst>
          </p:cNvPr>
          <p:cNvSpPr>
            <a:spLocks noGrp="1"/>
          </p:cNvSpPr>
          <p:nvPr userDrawn="1">
            <p:ph type="body" sz="quarter" idx="30" hasCustomPrompt="1"/>
          </p:nvPr>
        </p:nvSpPr>
        <p:spPr>
          <a:xfrm>
            <a:off x="391247" y="5572543"/>
            <a:ext cx="3425390" cy="921016"/>
          </a:xfrm>
          <a:prstGeom prst="rect">
            <a:avLst/>
          </a:prstGeom>
        </p:spPr>
        <p:txBody>
          <a:bodyPr>
            <a:noAutofit/>
          </a:bodyPr>
          <a:lstStyle>
            <a:lvl1pPr marL="0" indent="0" algn="l">
              <a:buNone/>
              <a:defRPr sz="2200" b="1" i="0">
                <a:solidFill>
                  <a:srgbClr val="8E2F9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85" name="Text Placeholder 32">
            <a:extLst>
              <a:ext uri="{FF2B5EF4-FFF2-40B4-BE49-F238E27FC236}">
                <a16:creationId xmlns:a16="http://schemas.microsoft.com/office/drawing/2014/main" id="{0586C484-C1B7-3A41-8380-69C218766A57}"/>
              </a:ext>
            </a:extLst>
          </p:cNvPr>
          <p:cNvSpPr>
            <a:spLocks noGrp="1"/>
          </p:cNvSpPr>
          <p:nvPr userDrawn="1">
            <p:ph type="body" sz="quarter" idx="31" hasCustomPrompt="1"/>
          </p:nvPr>
        </p:nvSpPr>
        <p:spPr>
          <a:xfrm>
            <a:off x="375200" y="6707138"/>
            <a:ext cx="3425391" cy="3177696"/>
          </a:xfrm>
          <a:prstGeom prst="rect">
            <a:avLst/>
          </a:prstGeom>
        </p:spPr>
        <p:txBody>
          <a:bodyPr anchor="t">
            <a:noAutofit/>
          </a:bodyPr>
          <a:lstStyle>
            <a:lvl1pPr marL="0" indent="0" algn="l">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987" name="Graphic 6">
            <a:extLst>
              <a:ext uri="{FF2B5EF4-FFF2-40B4-BE49-F238E27FC236}">
                <a16:creationId xmlns:a16="http://schemas.microsoft.com/office/drawing/2014/main" id="{D8EC2B00-4B0A-6445-99C4-C894A24FA35C}"/>
              </a:ext>
            </a:extLst>
          </p:cNvPr>
          <p:cNvSpPr/>
          <p:nvPr/>
        </p:nvSpPr>
        <p:spPr>
          <a:xfrm rot="5400000">
            <a:off x="5267169" y="8371703"/>
            <a:ext cx="434928" cy="2652207"/>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502" name="Picture Placeholder 501">
            <a:extLst>
              <a:ext uri="{FF2B5EF4-FFF2-40B4-BE49-F238E27FC236}">
                <a16:creationId xmlns:a16="http://schemas.microsoft.com/office/drawing/2014/main" id="{A0BFDE72-964C-D043-AB11-9B5A476BA179}"/>
              </a:ext>
            </a:extLst>
          </p:cNvPr>
          <p:cNvSpPr>
            <a:spLocks noGrp="1"/>
          </p:cNvSpPr>
          <p:nvPr>
            <p:ph type="pic" sz="quarter" idx="36"/>
          </p:nvPr>
        </p:nvSpPr>
        <p:spPr>
          <a:xfrm>
            <a:off x="415926" y="1879514"/>
            <a:ext cx="6838950" cy="3429531"/>
          </a:xfrm>
          <a:custGeom>
            <a:avLst/>
            <a:gdLst>
              <a:gd name="connsiteX0" fmla="*/ 0 w 6838950"/>
              <a:gd name="connsiteY0" fmla="*/ 0 h 3429531"/>
              <a:gd name="connsiteX1" fmla="*/ 6838950 w 6838950"/>
              <a:gd name="connsiteY1" fmla="*/ 0 h 3429531"/>
              <a:gd name="connsiteX2" fmla="*/ 6838950 w 6838950"/>
              <a:gd name="connsiteY2" fmla="*/ 3429531 h 3429531"/>
              <a:gd name="connsiteX3" fmla="*/ 6495896 w 6838950"/>
              <a:gd name="connsiteY3" fmla="*/ 3429531 h 3429531"/>
              <a:gd name="connsiteX4" fmla="*/ 6495896 w 6838950"/>
              <a:gd name="connsiteY4" fmla="*/ 2527844 h 3429531"/>
              <a:gd name="connsiteX5" fmla="*/ 3641007 w 6838950"/>
              <a:gd name="connsiteY5" fmla="*/ 2527844 h 3429531"/>
              <a:gd name="connsiteX6" fmla="*/ 3641007 w 6838950"/>
              <a:gd name="connsiteY6" fmla="*/ 3429531 h 3429531"/>
              <a:gd name="connsiteX7" fmla="*/ 0 w 6838950"/>
              <a:gd name="connsiteY7" fmla="*/ 3429531 h 3429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38950" h="3429531">
                <a:moveTo>
                  <a:pt x="0" y="0"/>
                </a:moveTo>
                <a:lnTo>
                  <a:pt x="6838950" y="0"/>
                </a:lnTo>
                <a:lnTo>
                  <a:pt x="6838950" y="3429531"/>
                </a:lnTo>
                <a:lnTo>
                  <a:pt x="6495896" y="3429531"/>
                </a:lnTo>
                <a:lnTo>
                  <a:pt x="6495896" y="2527844"/>
                </a:lnTo>
                <a:lnTo>
                  <a:pt x="3641007" y="2527844"/>
                </a:lnTo>
                <a:lnTo>
                  <a:pt x="3641007" y="3429531"/>
                </a:lnTo>
                <a:lnTo>
                  <a:pt x="0" y="3429531"/>
                </a:lnTo>
                <a:close/>
              </a:path>
            </a:pathLst>
          </a:custGeom>
          <a:solidFill>
            <a:schemeClr val="bg1">
              <a:lumMod val="85000"/>
            </a:schemeClr>
          </a:solidFill>
        </p:spPr>
        <p:txBody>
          <a:bodyPr wrap="square">
            <a:noAutofit/>
          </a:bodyPr>
          <a:lstStyle>
            <a:lvl1pPr marL="0" indent="0">
              <a:buNone/>
              <a:defRPr sz="1101" b="0" i="0">
                <a:latin typeface="Calibri" panose="020F0502020204030204" pitchFamily="34" charset="0"/>
                <a:cs typeface="Calibri" panose="020F0502020204030204" pitchFamily="34" charset="0"/>
              </a:defRPr>
            </a:lvl1pPr>
          </a:lstStyle>
          <a:p>
            <a:endParaRPr lang="en-US" dirty="0"/>
          </a:p>
        </p:txBody>
      </p:sp>
      <p:sp>
        <p:nvSpPr>
          <p:cNvPr id="504" name="Text Placeholder 32">
            <a:extLst>
              <a:ext uri="{FF2B5EF4-FFF2-40B4-BE49-F238E27FC236}">
                <a16:creationId xmlns:a16="http://schemas.microsoft.com/office/drawing/2014/main" id="{2968FB37-61FE-904E-9779-BCBD1D6648C9}"/>
              </a:ext>
            </a:extLst>
          </p:cNvPr>
          <p:cNvSpPr>
            <a:spLocks noGrp="1"/>
          </p:cNvSpPr>
          <p:nvPr>
            <p:ph type="body" sz="quarter" idx="13" hasCustomPrompt="1"/>
          </p:nvPr>
        </p:nvSpPr>
        <p:spPr>
          <a:xfrm>
            <a:off x="4081294" y="4716798"/>
            <a:ext cx="2774345" cy="606265"/>
          </a:xfrm>
          <a:prstGeom prst="rect">
            <a:avLst/>
          </a:prstGeom>
        </p:spPr>
        <p:txBody>
          <a:bodyPr>
            <a:noAutofit/>
          </a:bodyPr>
          <a:lstStyle>
            <a:lvl1pPr marL="0" indent="0" algn="ctr">
              <a:lnSpc>
                <a:spcPct val="100000"/>
              </a:lnSpc>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What’s Inside…</a:t>
            </a:r>
            <a:endParaRPr lang="en-US" dirty="0"/>
          </a:p>
        </p:txBody>
      </p:sp>
      <p:sp>
        <p:nvSpPr>
          <p:cNvPr id="508" name="Rectangle 507">
            <a:extLst>
              <a:ext uri="{FF2B5EF4-FFF2-40B4-BE49-F238E27FC236}">
                <a16:creationId xmlns:a16="http://schemas.microsoft.com/office/drawing/2014/main" id="{B3D3D2AF-DEC6-2E40-9A4F-8D19EABF39DC}"/>
              </a:ext>
            </a:extLst>
          </p:cNvPr>
          <p:cNvSpPr/>
          <p:nvPr userDrawn="1"/>
        </p:nvSpPr>
        <p:spPr>
          <a:xfrm>
            <a:off x="4550890" y="-736485"/>
            <a:ext cx="4095807" cy="73648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469" name="Graphic 4">
            <a:extLst>
              <a:ext uri="{FF2B5EF4-FFF2-40B4-BE49-F238E27FC236}">
                <a16:creationId xmlns:a16="http://schemas.microsoft.com/office/drawing/2014/main" id="{04CECEEB-0470-6C4C-8519-95AEEB74F913}"/>
              </a:ext>
            </a:extLst>
          </p:cNvPr>
          <p:cNvGrpSpPr/>
          <p:nvPr userDrawn="1"/>
        </p:nvGrpSpPr>
        <p:grpSpPr>
          <a:xfrm>
            <a:off x="632168" y="244060"/>
            <a:ext cx="1944845" cy="1503706"/>
            <a:chOff x="4615814" y="443638"/>
            <a:chExt cx="1766649" cy="1365928"/>
          </a:xfrm>
        </p:grpSpPr>
        <p:grpSp>
          <p:nvGrpSpPr>
            <p:cNvPr id="470" name="Graphic 4">
              <a:extLst>
                <a:ext uri="{FF2B5EF4-FFF2-40B4-BE49-F238E27FC236}">
                  <a16:creationId xmlns:a16="http://schemas.microsoft.com/office/drawing/2014/main" id="{46521048-CC21-2144-A7E3-F1856829E936}"/>
                </a:ext>
              </a:extLst>
            </p:cNvPr>
            <p:cNvGrpSpPr/>
            <p:nvPr/>
          </p:nvGrpSpPr>
          <p:grpSpPr>
            <a:xfrm>
              <a:off x="4742730" y="443638"/>
              <a:ext cx="1170517" cy="1365928"/>
              <a:chOff x="4742730" y="443638"/>
              <a:chExt cx="1170517" cy="1365928"/>
            </a:xfrm>
          </p:grpSpPr>
          <p:grpSp>
            <p:nvGrpSpPr>
              <p:cNvPr id="519" name="Graphic 4">
                <a:extLst>
                  <a:ext uri="{FF2B5EF4-FFF2-40B4-BE49-F238E27FC236}">
                    <a16:creationId xmlns:a16="http://schemas.microsoft.com/office/drawing/2014/main" id="{5DA5FC83-7AF2-AD4D-940F-182ABB08796E}"/>
                  </a:ext>
                </a:extLst>
              </p:cNvPr>
              <p:cNvGrpSpPr/>
              <p:nvPr/>
            </p:nvGrpSpPr>
            <p:grpSpPr>
              <a:xfrm>
                <a:off x="4742730" y="638391"/>
                <a:ext cx="1170517" cy="976214"/>
                <a:chOff x="4742730" y="638391"/>
                <a:chExt cx="1170517" cy="976214"/>
              </a:xfrm>
            </p:grpSpPr>
            <p:grpSp>
              <p:nvGrpSpPr>
                <p:cNvPr id="522" name="Graphic 4">
                  <a:extLst>
                    <a:ext uri="{FF2B5EF4-FFF2-40B4-BE49-F238E27FC236}">
                      <a16:creationId xmlns:a16="http://schemas.microsoft.com/office/drawing/2014/main" id="{C45C2402-04A3-B741-A66C-B860F392AEFC}"/>
                    </a:ext>
                  </a:extLst>
                </p:cNvPr>
                <p:cNvGrpSpPr/>
                <p:nvPr/>
              </p:nvGrpSpPr>
              <p:grpSpPr>
                <a:xfrm>
                  <a:off x="4743075" y="736557"/>
                  <a:ext cx="974982" cy="877952"/>
                  <a:chOff x="4743075" y="736557"/>
                  <a:chExt cx="974982" cy="877952"/>
                </a:xfrm>
              </p:grpSpPr>
              <p:sp>
                <p:nvSpPr>
                  <p:cNvPr id="979" name="Freeform 978">
                    <a:extLst>
                      <a:ext uri="{FF2B5EF4-FFF2-40B4-BE49-F238E27FC236}">
                        <a16:creationId xmlns:a16="http://schemas.microsoft.com/office/drawing/2014/main" id="{530FC9E6-E1D7-3E48-8FC5-6E684F3FBA27}"/>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0" name="Freeform 979">
                    <a:extLst>
                      <a:ext uri="{FF2B5EF4-FFF2-40B4-BE49-F238E27FC236}">
                        <a16:creationId xmlns:a16="http://schemas.microsoft.com/office/drawing/2014/main" id="{D7661FE1-3C29-A344-AABF-FEDD697D72A3}"/>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1" name="Freeform 980">
                    <a:extLst>
                      <a:ext uri="{FF2B5EF4-FFF2-40B4-BE49-F238E27FC236}">
                        <a16:creationId xmlns:a16="http://schemas.microsoft.com/office/drawing/2014/main" id="{3C24D2F7-9B51-0C43-B0C4-2B257139E38C}"/>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2" name="Freeform 981">
                    <a:extLst>
                      <a:ext uri="{FF2B5EF4-FFF2-40B4-BE49-F238E27FC236}">
                        <a16:creationId xmlns:a16="http://schemas.microsoft.com/office/drawing/2014/main" id="{B8D2605E-71A0-184A-BED2-5334B95236A8}"/>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3" name="Freeform 982">
                    <a:extLst>
                      <a:ext uri="{FF2B5EF4-FFF2-40B4-BE49-F238E27FC236}">
                        <a16:creationId xmlns:a16="http://schemas.microsoft.com/office/drawing/2014/main" id="{82908F57-DA74-944D-98AC-7D0D2BE9DB45}"/>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4" name="Freeform 983">
                    <a:extLst>
                      <a:ext uri="{FF2B5EF4-FFF2-40B4-BE49-F238E27FC236}">
                        <a16:creationId xmlns:a16="http://schemas.microsoft.com/office/drawing/2014/main" id="{1075E506-776C-0847-886F-278DB582E2F8}"/>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5" name="Freeform 984">
                    <a:extLst>
                      <a:ext uri="{FF2B5EF4-FFF2-40B4-BE49-F238E27FC236}">
                        <a16:creationId xmlns:a16="http://schemas.microsoft.com/office/drawing/2014/main" id="{1634915D-DD6B-2F47-A99B-3DABF476A706}"/>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6" name="Freeform 985">
                    <a:extLst>
                      <a:ext uri="{FF2B5EF4-FFF2-40B4-BE49-F238E27FC236}">
                        <a16:creationId xmlns:a16="http://schemas.microsoft.com/office/drawing/2014/main" id="{2390CB51-125A-9C40-BC81-1FF5C747E628}"/>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8" name="Freeform 987">
                    <a:extLst>
                      <a:ext uri="{FF2B5EF4-FFF2-40B4-BE49-F238E27FC236}">
                        <a16:creationId xmlns:a16="http://schemas.microsoft.com/office/drawing/2014/main" id="{5759D848-59CB-2142-9754-C85D25745802}"/>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9" name="Freeform 988">
                    <a:extLst>
                      <a:ext uri="{FF2B5EF4-FFF2-40B4-BE49-F238E27FC236}">
                        <a16:creationId xmlns:a16="http://schemas.microsoft.com/office/drawing/2014/main" id="{D7ADE636-AA21-4E46-8038-890E07D043D0}"/>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0" name="Freeform 989">
                    <a:extLst>
                      <a:ext uri="{FF2B5EF4-FFF2-40B4-BE49-F238E27FC236}">
                        <a16:creationId xmlns:a16="http://schemas.microsoft.com/office/drawing/2014/main" id="{4C63A89D-9B69-EB4B-B2EB-18DA0506C99F}"/>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1" name="Freeform 990">
                    <a:extLst>
                      <a:ext uri="{FF2B5EF4-FFF2-40B4-BE49-F238E27FC236}">
                        <a16:creationId xmlns:a16="http://schemas.microsoft.com/office/drawing/2014/main" id="{239E2332-28B1-174F-975E-0265E8790525}"/>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2" name="Freeform 991">
                    <a:extLst>
                      <a:ext uri="{FF2B5EF4-FFF2-40B4-BE49-F238E27FC236}">
                        <a16:creationId xmlns:a16="http://schemas.microsoft.com/office/drawing/2014/main" id="{6B630F43-8C97-D740-B526-A7441FED6A30}"/>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3" name="Freeform 992">
                    <a:extLst>
                      <a:ext uri="{FF2B5EF4-FFF2-40B4-BE49-F238E27FC236}">
                        <a16:creationId xmlns:a16="http://schemas.microsoft.com/office/drawing/2014/main" id="{6D56C7CA-4E07-454A-BB70-F9E2A245A166}"/>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23" name="Freeform 522">
                  <a:extLst>
                    <a:ext uri="{FF2B5EF4-FFF2-40B4-BE49-F238E27FC236}">
                      <a16:creationId xmlns:a16="http://schemas.microsoft.com/office/drawing/2014/main" id="{F3720722-E200-5C4F-AB1C-7366A0A5477B}"/>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4" name="Freeform 523">
                  <a:extLst>
                    <a:ext uri="{FF2B5EF4-FFF2-40B4-BE49-F238E27FC236}">
                      <a16:creationId xmlns:a16="http://schemas.microsoft.com/office/drawing/2014/main" id="{918389E7-68F8-2A4B-BC85-A5D9C6E80545}"/>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5" name="Freeform 524">
                  <a:extLst>
                    <a:ext uri="{FF2B5EF4-FFF2-40B4-BE49-F238E27FC236}">
                      <a16:creationId xmlns:a16="http://schemas.microsoft.com/office/drawing/2014/main" id="{1B37B858-779E-094F-B3F9-0D710C38B07E}"/>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6" name="Freeform 525">
                  <a:extLst>
                    <a:ext uri="{FF2B5EF4-FFF2-40B4-BE49-F238E27FC236}">
                      <a16:creationId xmlns:a16="http://schemas.microsoft.com/office/drawing/2014/main" id="{68ED2BA5-CB56-8042-84B7-96DCFAA10D0A}"/>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7" name="Freeform 526">
                  <a:extLst>
                    <a:ext uri="{FF2B5EF4-FFF2-40B4-BE49-F238E27FC236}">
                      <a16:creationId xmlns:a16="http://schemas.microsoft.com/office/drawing/2014/main" id="{C96401BD-DFEC-6A4D-BACA-B1657FB8B888}"/>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8" name="Freeform 527">
                  <a:extLst>
                    <a:ext uri="{FF2B5EF4-FFF2-40B4-BE49-F238E27FC236}">
                      <a16:creationId xmlns:a16="http://schemas.microsoft.com/office/drawing/2014/main" id="{206BBEAA-2FEF-B04E-AF5A-2E60F3952070}"/>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9" name="Freeform 528">
                  <a:extLst>
                    <a:ext uri="{FF2B5EF4-FFF2-40B4-BE49-F238E27FC236}">
                      <a16:creationId xmlns:a16="http://schemas.microsoft.com/office/drawing/2014/main" id="{3D58493F-FBB7-734B-9F1C-E8811E5F7AB7}"/>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0" name="Freeform 529">
                  <a:extLst>
                    <a:ext uri="{FF2B5EF4-FFF2-40B4-BE49-F238E27FC236}">
                      <a16:creationId xmlns:a16="http://schemas.microsoft.com/office/drawing/2014/main" id="{20767AD1-4DA4-3942-A6FF-51F598A9FF8A}"/>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5" name="Freeform 664">
                  <a:extLst>
                    <a:ext uri="{FF2B5EF4-FFF2-40B4-BE49-F238E27FC236}">
                      <a16:creationId xmlns:a16="http://schemas.microsoft.com/office/drawing/2014/main" id="{0DB6F49B-0137-D34F-822C-3C78AE3BD56F}"/>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6" name="Freeform 665">
                  <a:extLst>
                    <a:ext uri="{FF2B5EF4-FFF2-40B4-BE49-F238E27FC236}">
                      <a16:creationId xmlns:a16="http://schemas.microsoft.com/office/drawing/2014/main" id="{77F28461-DBAF-B44F-AE80-F80F513A0717}"/>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7" name="Freeform 666">
                  <a:extLst>
                    <a:ext uri="{FF2B5EF4-FFF2-40B4-BE49-F238E27FC236}">
                      <a16:creationId xmlns:a16="http://schemas.microsoft.com/office/drawing/2014/main" id="{D2D99752-F4F5-954A-B14A-A6F720F2111A}"/>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8" name="Freeform 667">
                  <a:extLst>
                    <a:ext uri="{FF2B5EF4-FFF2-40B4-BE49-F238E27FC236}">
                      <a16:creationId xmlns:a16="http://schemas.microsoft.com/office/drawing/2014/main" id="{F3E6AEBF-56D0-3947-9A76-CEB9D9A58C1C}"/>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9" name="Freeform 668">
                  <a:extLst>
                    <a:ext uri="{FF2B5EF4-FFF2-40B4-BE49-F238E27FC236}">
                      <a16:creationId xmlns:a16="http://schemas.microsoft.com/office/drawing/2014/main" id="{81339174-3BE7-7F48-93EE-6E8E57AB333F}"/>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0" name="Freeform 669">
                  <a:extLst>
                    <a:ext uri="{FF2B5EF4-FFF2-40B4-BE49-F238E27FC236}">
                      <a16:creationId xmlns:a16="http://schemas.microsoft.com/office/drawing/2014/main" id="{FF71F60E-21A9-464A-8D9D-96FF5CFD06B7}"/>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1" name="Freeform 670">
                  <a:extLst>
                    <a:ext uri="{FF2B5EF4-FFF2-40B4-BE49-F238E27FC236}">
                      <a16:creationId xmlns:a16="http://schemas.microsoft.com/office/drawing/2014/main" id="{BF7E0593-911C-314A-B0EB-403CC2B085FA}"/>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9" name="Freeform 688">
                  <a:extLst>
                    <a:ext uri="{FF2B5EF4-FFF2-40B4-BE49-F238E27FC236}">
                      <a16:creationId xmlns:a16="http://schemas.microsoft.com/office/drawing/2014/main" id="{D202E4E9-435B-3546-8D9D-EADFF3E0EA85}"/>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7" name="Freeform 976">
                  <a:extLst>
                    <a:ext uri="{FF2B5EF4-FFF2-40B4-BE49-F238E27FC236}">
                      <a16:creationId xmlns:a16="http://schemas.microsoft.com/office/drawing/2014/main" id="{335C266E-DE1A-E546-8BD6-935D28659FC1}"/>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8" name="Freeform 977">
                  <a:extLst>
                    <a:ext uri="{FF2B5EF4-FFF2-40B4-BE49-F238E27FC236}">
                      <a16:creationId xmlns:a16="http://schemas.microsoft.com/office/drawing/2014/main" id="{94EC91CD-CA28-584E-943A-265EE50EC661}"/>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20" name="Freeform 519">
                <a:extLst>
                  <a:ext uri="{FF2B5EF4-FFF2-40B4-BE49-F238E27FC236}">
                    <a16:creationId xmlns:a16="http://schemas.microsoft.com/office/drawing/2014/main" id="{4D6AFDB2-BBE9-CE42-B195-EADC9571FE8F}"/>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1" name="Freeform 520">
                <a:extLst>
                  <a:ext uri="{FF2B5EF4-FFF2-40B4-BE49-F238E27FC236}">
                    <a16:creationId xmlns:a16="http://schemas.microsoft.com/office/drawing/2014/main" id="{9F06BA30-F863-DB49-A486-08021334A2EC}"/>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471" name="Graphic 4">
              <a:extLst>
                <a:ext uri="{FF2B5EF4-FFF2-40B4-BE49-F238E27FC236}">
                  <a16:creationId xmlns:a16="http://schemas.microsoft.com/office/drawing/2014/main" id="{D33836E0-8F91-D948-9B7E-25CEA330F0B0}"/>
                </a:ext>
              </a:extLst>
            </p:cNvPr>
            <p:cNvGrpSpPr/>
            <p:nvPr/>
          </p:nvGrpSpPr>
          <p:grpSpPr>
            <a:xfrm>
              <a:off x="4615814" y="1067990"/>
              <a:ext cx="1534477" cy="127873"/>
              <a:chOff x="4615814" y="1067990"/>
              <a:chExt cx="1534477" cy="127873"/>
            </a:xfrm>
          </p:grpSpPr>
          <p:sp>
            <p:nvSpPr>
              <p:cNvPr id="509" name="Freeform 508">
                <a:extLst>
                  <a:ext uri="{FF2B5EF4-FFF2-40B4-BE49-F238E27FC236}">
                    <a16:creationId xmlns:a16="http://schemas.microsoft.com/office/drawing/2014/main" id="{7B9AD1B0-795E-C648-BF13-137806BEF600}"/>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0" name="Freeform 509">
                <a:extLst>
                  <a:ext uri="{FF2B5EF4-FFF2-40B4-BE49-F238E27FC236}">
                    <a16:creationId xmlns:a16="http://schemas.microsoft.com/office/drawing/2014/main" id="{859A0FEC-AF1E-C449-9460-227328568B92}"/>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1" name="Freeform 510">
                <a:extLst>
                  <a:ext uri="{FF2B5EF4-FFF2-40B4-BE49-F238E27FC236}">
                    <a16:creationId xmlns:a16="http://schemas.microsoft.com/office/drawing/2014/main" id="{9961D0C8-287C-E247-B854-499765ED8B92}"/>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2" name="Freeform 511">
                <a:extLst>
                  <a:ext uri="{FF2B5EF4-FFF2-40B4-BE49-F238E27FC236}">
                    <a16:creationId xmlns:a16="http://schemas.microsoft.com/office/drawing/2014/main" id="{F14A4876-5D94-6F43-94F3-5A70ECFFB8E0}"/>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3" name="Freeform 512">
                <a:extLst>
                  <a:ext uri="{FF2B5EF4-FFF2-40B4-BE49-F238E27FC236}">
                    <a16:creationId xmlns:a16="http://schemas.microsoft.com/office/drawing/2014/main" id="{64E6BB74-F374-8147-8E0B-71879F1A9838}"/>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4" name="Freeform 513">
                <a:extLst>
                  <a:ext uri="{FF2B5EF4-FFF2-40B4-BE49-F238E27FC236}">
                    <a16:creationId xmlns:a16="http://schemas.microsoft.com/office/drawing/2014/main" id="{05706DE0-DA88-2B40-9FED-07E359BDA1AF}"/>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5" name="Freeform 514">
                <a:extLst>
                  <a:ext uri="{FF2B5EF4-FFF2-40B4-BE49-F238E27FC236}">
                    <a16:creationId xmlns:a16="http://schemas.microsoft.com/office/drawing/2014/main" id="{ABF164A9-CC00-604E-9612-78D60B0891DE}"/>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6" name="Freeform 515">
                <a:extLst>
                  <a:ext uri="{FF2B5EF4-FFF2-40B4-BE49-F238E27FC236}">
                    <a16:creationId xmlns:a16="http://schemas.microsoft.com/office/drawing/2014/main" id="{BF789A10-5074-5E48-BF99-A6EA95E98886}"/>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7" name="Freeform 516">
                <a:extLst>
                  <a:ext uri="{FF2B5EF4-FFF2-40B4-BE49-F238E27FC236}">
                    <a16:creationId xmlns:a16="http://schemas.microsoft.com/office/drawing/2014/main" id="{23BF8FF9-ACD6-B245-BBCC-6BBDA9E3CCC1}"/>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8" name="Freeform 517">
                <a:extLst>
                  <a:ext uri="{FF2B5EF4-FFF2-40B4-BE49-F238E27FC236}">
                    <a16:creationId xmlns:a16="http://schemas.microsoft.com/office/drawing/2014/main" id="{89B7C4E7-BFE4-1C42-90EB-74B396FA7BF3}"/>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472" name="Graphic 4">
              <a:extLst>
                <a:ext uri="{FF2B5EF4-FFF2-40B4-BE49-F238E27FC236}">
                  <a16:creationId xmlns:a16="http://schemas.microsoft.com/office/drawing/2014/main" id="{62BA2AB4-CC30-FD4C-8312-D126E33CDEF0}"/>
                </a:ext>
              </a:extLst>
            </p:cNvPr>
            <p:cNvGrpSpPr/>
            <p:nvPr/>
          </p:nvGrpSpPr>
          <p:grpSpPr>
            <a:xfrm>
              <a:off x="4965858" y="1238726"/>
              <a:ext cx="1416605" cy="128587"/>
              <a:chOff x="4965858" y="1238726"/>
              <a:chExt cx="1416605" cy="128587"/>
            </a:xfrm>
          </p:grpSpPr>
          <p:sp>
            <p:nvSpPr>
              <p:cNvPr id="473" name="Freeform 472">
                <a:extLst>
                  <a:ext uri="{FF2B5EF4-FFF2-40B4-BE49-F238E27FC236}">
                    <a16:creationId xmlns:a16="http://schemas.microsoft.com/office/drawing/2014/main" id="{6509A45A-EA5E-214C-B6EA-65CBAC18B923}"/>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4" name="Freeform 473">
                <a:extLst>
                  <a:ext uri="{FF2B5EF4-FFF2-40B4-BE49-F238E27FC236}">
                    <a16:creationId xmlns:a16="http://schemas.microsoft.com/office/drawing/2014/main" id="{B693F67D-2890-804E-A7B1-89CC6156CFDD}"/>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5" name="Freeform 494">
                <a:extLst>
                  <a:ext uri="{FF2B5EF4-FFF2-40B4-BE49-F238E27FC236}">
                    <a16:creationId xmlns:a16="http://schemas.microsoft.com/office/drawing/2014/main" id="{CBDD61B2-558E-EB47-A8D9-DF57593FB563}"/>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6" name="Freeform 495">
                <a:extLst>
                  <a:ext uri="{FF2B5EF4-FFF2-40B4-BE49-F238E27FC236}">
                    <a16:creationId xmlns:a16="http://schemas.microsoft.com/office/drawing/2014/main" id="{5776EB2F-6706-484C-B21E-A1B9210D8735}"/>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7" name="Freeform 496">
                <a:extLst>
                  <a:ext uri="{FF2B5EF4-FFF2-40B4-BE49-F238E27FC236}">
                    <a16:creationId xmlns:a16="http://schemas.microsoft.com/office/drawing/2014/main" id="{279F0551-0D01-EF47-A707-0D3408F4FD63}"/>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8" name="Freeform 497">
                <a:extLst>
                  <a:ext uri="{FF2B5EF4-FFF2-40B4-BE49-F238E27FC236}">
                    <a16:creationId xmlns:a16="http://schemas.microsoft.com/office/drawing/2014/main" id="{1619744B-4C25-2D48-8720-7D51DC9FC8B1}"/>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9" name="Freeform 498">
                <a:extLst>
                  <a:ext uri="{FF2B5EF4-FFF2-40B4-BE49-F238E27FC236}">
                    <a16:creationId xmlns:a16="http://schemas.microsoft.com/office/drawing/2014/main" id="{60DF0F67-4353-8840-AC4F-F86903F40BD7}"/>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0" name="Freeform 499">
                <a:extLst>
                  <a:ext uri="{FF2B5EF4-FFF2-40B4-BE49-F238E27FC236}">
                    <a16:creationId xmlns:a16="http://schemas.microsoft.com/office/drawing/2014/main" id="{B6CB827A-3BC6-0745-A301-8E616F9A4891}"/>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1" name="Freeform 500">
                <a:extLst>
                  <a:ext uri="{FF2B5EF4-FFF2-40B4-BE49-F238E27FC236}">
                    <a16:creationId xmlns:a16="http://schemas.microsoft.com/office/drawing/2014/main" id="{31EFD271-D7C3-8D47-BF6A-4FDAECFDF553}"/>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7" name="Freeform 506">
                <a:extLst>
                  <a:ext uri="{FF2B5EF4-FFF2-40B4-BE49-F238E27FC236}">
                    <a16:creationId xmlns:a16="http://schemas.microsoft.com/office/drawing/2014/main" id="{EB0E9476-0E80-2741-AA95-862F283F8FF2}"/>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sp>
        <p:nvSpPr>
          <p:cNvPr id="1013" name="Text Placeholder 32">
            <a:extLst>
              <a:ext uri="{FF2B5EF4-FFF2-40B4-BE49-F238E27FC236}">
                <a16:creationId xmlns:a16="http://schemas.microsoft.com/office/drawing/2014/main" id="{A7EA7A46-1A15-2B41-B847-F18B1E1D17AF}"/>
              </a:ext>
            </a:extLst>
          </p:cNvPr>
          <p:cNvSpPr>
            <a:spLocks noGrp="1"/>
          </p:cNvSpPr>
          <p:nvPr>
            <p:ph type="body" sz="quarter" idx="42" hasCustomPrompt="1"/>
          </p:nvPr>
        </p:nvSpPr>
        <p:spPr>
          <a:xfrm>
            <a:off x="3958918" y="9509660"/>
            <a:ext cx="2774345" cy="606265"/>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sp>
        <p:nvSpPr>
          <p:cNvPr id="4" name="Rectangle 3">
            <a:extLst>
              <a:ext uri="{FF2B5EF4-FFF2-40B4-BE49-F238E27FC236}">
                <a16:creationId xmlns:a16="http://schemas.microsoft.com/office/drawing/2014/main" id="{92936656-B94A-6CA5-D40D-1C8DF39D301F}"/>
              </a:ext>
            </a:extLst>
          </p:cNvPr>
          <p:cNvSpPr/>
          <p:nvPr userDrawn="1"/>
        </p:nvSpPr>
        <p:spPr>
          <a:xfrm>
            <a:off x="4302466" y="10106166"/>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a:t>
            </a:r>
            <a:endParaRPr lang="en-US" sz="4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63CB8F7E-F0A6-34A1-27E8-8E42B441BC87}"/>
              </a:ext>
            </a:extLst>
          </p:cNvPr>
          <p:cNvPicPr/>
          <p:nvPr userDrawn="1"/>
        </p:nvPicPr>
        <p:blipFill>
          <a:blip r:embed="rId2" cstate="screen">
            <a:extLst>
              <a:ext uri="{28A0092B-C50C-407E-A947-70E740481C1C}">
                <a14:useLocalDpi xmlns:a14="http://schemas.microsoft.com/office/drawing/2010/main"/>
              </a:ext>
            </a:extLst>
          </a:blip>
          <a:srcRect/>
          <a:stretch/>
        </p:blipFill>
        <p:spPr bwMode="auto">
          <a:xfrm>
            <a:off x="6408797" y="10140492"/>
            <a:ext cx="937574" cy="21529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7975670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Photo Slide 1">
    <p:spTree>
      <p:nvGrpSpPr>
        <p:cNvPr id="1" name=""/>
        <p:cNvGrpSpPr/>
        <p:nvPr/>
      </p:nvGrpSpPr>
      <p:grpSpPr>
        <a:xfrm>
          <a:off x="0" y="0"/>
          <a:ext cx="0" cy="0"/>
          <a:chOff x="0" y="0"/>
          <a:chExt cx="0" cy="0"/>
        </a:xfrm>
      </p:grpSpPr>
      <p:sp>
        <p:nvSpPr>
          <p:cNvPr id="52" name="Rectangle 51">
            <a:extLst>
              <a:ext uri="{FF2B5EF4-FFF2-40B4-BE49-F238E27FC236}">
                <a16:creationId xmlns:a16="http://schemas.microsoft.com/office/drawing/2014/main" id="{20ECD36C-3D23-EA46-831C-7D8DA38730C6}"/>
              </a:ext>
            </a:extLst>
          </p:cNvPr>
          <p:cNvSpPr/>
          <p:nvPr userDrawn="1"/>
        </p:nvSpPr>
        <p:spPr>
          <a:xfrm>
            <a:off x="-41950" y="3"/>
            <a:ext cx="4088164" cy="10691813"/>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8" name="Rectangle 47">
            <a:extLst>
              <a:ext uri="{FF2B5EF4-FFF2-40B4-BE49-F238E27FC236}">
                <a16:creationId xmlns:a16="http://schemas.microsoft.com/office/drawing/2014/main" id="{9C47B67A-F850-A040-84D0-7A439AA42AE6}"/>
              </a:ext>
            </a:extLst>
          </p:cNvPr>
          <p:cNvSpPr/>
          <p:nvPr userDrawn="1"/>
        </p:nvSpPr>
        <p:spPr>
          <a:xfrm>
            <a:off x="312555" y="6594763"/>
            <a:ext cx="2392080" cy="307777"/>
          </a:xfrm>
          <a:prstGeom prst="rect">
            <a:avLst/>
          </a:prstGeom>
        </p:spPr>
        <p:txBody>
          <a:bodyPr wrap="square">
            <a:spAutoFit/>
          </a:bodyPr>
          <a:lstStyle/>
          <a:p>
            <a:pPr algn="l"/>
            <a:r>
              <a:rPr lang="en-US" sz="1400" b="0" i="0" dirty="0">
                <a:solidFill>
                  <a:schemeClr val="bg1"/>
                </a:solidFill>
                <a:latin typeface="Calibri" panose="020F0502020204030204" pitchFamily="34" charset="0"/>
                <a:cs typeface="Calibri" panose="020F0502020204030204" pitchFamily="34" charset="0"/>
              </a:rPr>
              <a:t>www.revalorise.eu</a:t>
            </a:r>
          </a:p>
        </p:txBody>
      </p:sp>
      <p:sp>
        <p:nvSpPr>
          <p:cNvPr id="53" name="Picture Placeholder 52">
            <a:extLst>
              <a:ext uri="{FF2B5EF4-FFF2-40B4-BE49-F238E27FC236}">
                <a16:creationId xmlns:a16="http://schemas.microsoft.com/office/drawing/2014/main" id="{6230EC48-5B6A-9942-9FBF-14B4F6033A44}"/>
              </a:ext>
            </a:extLst>
          </p:cNvPr>
          <p:cNvSpPr>
            <a:spLocks noGrp="1"/>
          </p:cNvSpPr>
          <p:nvPr>
            <p:ph type="pic" sz="quarter" idx="41"/>
          </p:nvPr>
        </p:nvSpPr>
        <p:spPr>
          <a:xfrm>
            <a:off x="-70864" y="3584762"/>
            <a:ext cx="6505378" cy="5218044"/>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3" name="Rectangle 2">
            <a:extLst>
              <a:ext uri="{FF2B5EF4-FFF2-40B4-BE49-F238E27FC236}">
                <a16:creationId xmlns:a16="http://schemas.microsoft.com/office/drawing/2014/main" id="{0DF14A02-4548-1745-8865-6B85E2AFDC34}"/>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45" name="Text Placeholder 23">
            <a:extLst>
              <a:ext uri="{FF2B5EF4-FFF2-40B4-BE49-F238E27FC236}">
                <a16:creationId xmlns:a16="http://schemas.microsoft.com/office/drawing/2014/main" id="{BA327584-B30E-9B4F-95DA-4D66A91AD678}"/>
              </a:ext>
            </a:extLst>
          </p:cNvPr>
          <p:cNvSpPr>
            <a:spLocks noGrp="1"/>
          </p:cNvSpPr>
          <p:nvPr>
            <p:ph type="body" sz="quarter" idx="14" hasCustomPrompt="1"/>
          </p:nvPr>
        </p:nvSpPr>
        <p:spPr>
          <a:xfrm>
            <a:off x="3052135" y="2250592"/>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146" name="Text Placeholder 23">
            <a:extLst>
              <a:ext uri="{FF2B5EF4-FFF2-40B4-BE49-F238E27FC236}">
                <a16:creationId xmlns:a16="http://schemas.microsoft.com/office/drawing/2014/main" id="{F9E65192-907E-E74A-BD20-BF37AB78810F}"/>
              </a:ext>
            </a:extLst>
          </p:cNvPr>
          <p:cNvSpPr>
            <a:spLocks noGrp="1"/>
          </p:cNvSpPr>
          <p:nvPr>
            <p:ph type="body" sz="quarter" idx="13" hasCustomPrompt="1"/>
          </p:nvPr>
        </p:nvSpPr>
        <p:spPr>
          <a:xfrm>
            <a:off x="409853" y="695273"/>
            <a:ext cx="3418702" cy="2586284"/>
          </a:xfrm>
          <a:prstGeom prst="rect">
            <a:avLst/>
          </a:prstGeom>
        </p:spPr>
        <p:txBody>
          <a:bodyPr anchor="ctr">
            <a:normAutofit/>
          </a:bodyPr>
          <a:lstStyle>
            <a:lvl1pPr marL="0" indent="0" algn="ctr">
              <a:buNone/>
              <a:defRPr sz="1801" b="0" i="0"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147" name="Text Placeholder 23">
            <a:extLst>
              <a:ext uri="{FF2B5EF4-FFF2-40B4-BE49-F238E27FC236}">
                <a16:creationId xmlns:a16="http://schemas.microsoft.com/office/drawing/2014/main" id="{0567599A-5D55-DA45-ABCA-3584C81B7193}"/>
              </a:ext>
            </a:extLst>
          </p:cNvPr>
          <p:cNvSpPr>
            <a:spLocks noGrp="1"/>
          </p:cNvSpPr>
          <p:nvPr>
            <p:ph type="body" sz="quarter" idx="15" hasCustomPrompt="1"/>
          </p:nvPr>
        </p:nvSpPr>
        <p:spPr>
          <a:xfrm>
            <a:off x="400944" y="669253"/>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148" name="Slide Number Placeholder 5">
            <a:extLst>
              <a:ext uri="{FF2B5EF4-FFF2-40B4-BE49-F238E27FC236}">
                <a16:creationId xmlns:a16="http://schemas.microsoft.com/office/drawing/2014/main" id="{1AF94933-6438-514F-B237-A77B6DD98C2C}"/>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846124900"/>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2">
    <p:spTree>
      <p:nvGrpSpPr>
        <p:cNvPr id="1" name=""/>
        <p:cNvGrpSpPr/>
        <p:nvPr/>
      </p:nvGrpSpPr>
      <p:grpSpPr>
        <a:xfrm>
          <a:off x="0" y="0"/>
          <a:ext cx="0" cy="0"/>
          <a:chOff x="0" y="0"/>
          <a:chExt cx="0" cy="0"/>
        </a:xfrm>
      </p:grpSpPr>
      <p:sp>
        <p:nvSpPr>
          <p:cNvPr id="64" name="Rectangle 63">
            <a:extLst>
              <a:ext uri="{FF2B5EF4-FFF2-40B4-BE49-F238E27FC236}">
                <a16:creationId xmlns:a16="http://schemas.microsoft.com/office/drawing/2014/main" id="{C4D380CD-FC10-B947-BA28-DD18C2B065DB}"/>
              </a:ext>
            </a:extLst>
          </p:cNvPr>
          <p:cNvSpPr/>
          <p:nvPr userDrawn="1"/>
        </p:nvSpPr>
        <p:spPr>
          <a:xfrm>
            <a:off x="13749" y="1277646"/>
            <a:ext cx="4174526" cy="3690885"/>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04" name="Picture Placeholder 103">
            <a:extLst>
              <a:ext uri="{FF2B5EF4-FFF2-40B4-BE49-F238E27FC236}">
                <a16:creationId xmlns:a16="http://schemas.microsoft.com/office/drawing/2014/main" id="{54051B8E-7186-ED46-BFA3-8240E84B794A}"/>
              </a:ext>
            </a:extLst>
          </p:cNvPr>
          <p:cNvSpPr>
            <a:spLocks noGrp="1"/>
          </p:cNvSpPr>
          <p:nvPr>
            <p:ph type="pic" sz="quarter" idx="41"/>
          </p:nvPr>
        </p:nvSpPr>
        <p:spPr>
          <a:xfrm>
            <a:off x="361694" y="472749"/>
            <a:ext cx="6781936" cy="9229189"/>
          </a:xfrm>
          <a:custGeom>
            <a:avLst/>
            <a:gdLst>
              <a:gd name="connsiteX0" fmla="*/ 215873 w 6781936"/>
              <a:gd name="connsiteY0" fmla="*/ 9081722 h 9229189"/>
              <a:gd name="connsiteX1" fmla="*/ 68489 w 6781936"/>
              <a:gd name="connsiteY1" fmla="*/ 9229189 h 9229189"/>
              <a:gd name="connsiteX2" fmla="*/ 67321 w 6781936"/>
              <a:gd name="connsiteY2" fmla="*/ 9229189 h 9229189"/>
              <a:gd name="connsiteX3" fmla="*/ 279371 w 6781936"/>
              <a:gd name="connsiteY3" fmla="*/ 9018677 h 9229189"/>
              <a:gd name="connsiteX4" fmla="*/ 490001 w 6781936"/>
              <a:gd name="connsiteY4" fmla="*/ 9229189 h 9229189"/>
              <a:gd name="connsiteX5" fmla="*/ 487961 w 6781936"/>
              <a:gd name="connsiteY5" fmla="*/ 9229189 h 9229189"/>
              <a:gd name="connsiteX6" fmla="*/ 278353 w 6781936"/>
              <a:gd name="connsiteY6" fmla="*/ 9019699 h 9229189"/>
              <a:gd name="connsiteX7" fmla="*/ 278756 w 6781936"/>
              <a:gd name="connsiteY7" fmla="*/ 9019298 h 9229189"/>
              <a:gd name="connsiteX8" fmla="*/ 278756 w 6781936"/>
              <a:gd name="connsiteY8" fmla="*/ 9019297 h 9229189"/>
              <a:gd name="connsiteX9" fmla="*/ 0 w 6781936"/>
              <a:gd name="connsiteY9" fmla="*/ 8740543 h 9229189"/>
              <a:gd name="connsiteX10" fmla="*/ 97131 w 6781936"/>
              <a:gd name="connsiteY10" fmla="*/ 8837675 h 9229189"/>
              <a:gd name="connsiteX11" fmla="*/ 0 w 6781936"/>
              <a:gd name="connsiteY11" fmla="*/ 8740545 h 9229189"/>
              <a:gd name="connsiteX12" fmla="*/ 341327 w 6781936"/>
              <a:gd name="connsiteY12" fmla="*/ 8457967 h 9229189"/>
              <a:gd name="connsiteX13" fmla="*/ 588978 w 6781936"/>
              <a:gd name="connsiteY13" fmla="*/ 8705548 h 9229189"/>
              <a:gd name="connsiteX14" fmla="*/ 588036 w 6781936"/>
              <a:gd name="connsiteY14" fmla="*/ 8706491 h 9229189"/>
              <a:gd name="connsiteX15" fmla="*/ 2143865 w 6781936"/>
              <a:gd name="connsiteY15" fmla="*/ 7151730 h 9229189"/>
              <a:gd name="connsiteX16" fmla="*/ 1832890 w 6781936"/>
              <a:gd name="connsiteY16" fmla="*/ 7462705 h 9229189"/>
              <a:gd name="connsiteX17" fmla="*/ 2143865 w 6781936"/>
              <a:gd name="connsiteY17" fmla="*/ 7773680 h 9229189"/>
              <a:gd name="connsiteX18" fmla="*/ 2454840 w 6781936"/>
              <a:gd name="connsiteY18" fmla="*/ 7462705 h 9229189"/>
              <a:gd name="connsiteX19" fmla="*/ 1522925 w 6781936"/>
              <a:gd name="connsiteY19" fmla="*/ 7150761 h 9229189"/>
              <a:gd name="connsiteX20" fmla="*/ 1210743 w 6781936"/>
              <a:gd name="connsiteY20" fmla="*/ 7462942 h 9229189"/>
              <a:gd name="connsiteX21" fmla="*/ 1211642 w 6781936"/>
              <a:gd name="connsiteY21" fmla="*/ 7463833 h 9229189"/>
              <a:gd name="connsiteX22" fmla="*/ 901440 w 6781936"/>
              <a:gd name="connsiteY22" fmla="*/ 7774035 h 9229189"/>
              <a:gd name="connsiteX23" fmla="*/ 1211659 w 6781936"/>
              <a:gd name="connsiteY23" fmla="*/ 8084255 h 9229189"/>
              <a:gd name="connsiteX24" fmla="*/ 1211618 w 6781936"/>
              <a:gd name="connsiteY24" fmla="*/ 8084296 h 9229189"/>
              <a:gd name="connsiteX25" fmla="*/ 1211464 w 6781936"/>
              <a:gd name="connsiteY25" fmla="*/ 8084141 h 9229189"/>
              <a:gd name="connsiteX26" fmla="*/ 900489 w 6781936"/>
              <a:gd name="connsiteY26" fmla="*/ 8395116 h 9229189"/>
              <a:gd name="connsiteX27" fmla="*/ 1211464 w 6781936"/>
              <a:gd name="connsiteY27" fmla="*/ 8706090 h 9229189"/>
              <a:gd name="connsiteX28" fmla="*/ 1521536 w 6781936"/>
              <a:gd name="connsiteY28" fmla="*/ 8396019 h 9229189"/>
              <a:gd name="connsiteX29" fmla="*/ 1521689 w 6781936"/>
              <a:gd name="connsiteY29" fmla="*/ 8396174 h 9229189"/>
              <a:gd name="connsiteX30" fmla="*/ 1832709 w 6781936"/>
              <a:gd name="connsiteY30" fmla="*/ 8085243 h 9229189"/>
              <a:gd name="connsiteX31" fmla="*/ 1522489 w 6781936"/>
              <a:gd name="connsiteY31" fmla="*/ 7774936 h 9229189"/>
              <a:gd name="connsiteX32" fmla="*/ 1523390 w 6781936"/>
              <a:gd name="connsiteY32" fmla="*/ 7774035 h 9229189"/>
              <a:gd name="connsiteX33" fmla="*/ 1423638 w 6781936"/>
              <a:gd name="connsiteY33" fmla="*/ 7674284 h 9229189"/>
              <a:gd name="connsiteX34" fmla="*/ 1522924 w 6781936"/>
              <a:gd name="connsiteY34" fmla="*/ 7772846 h 9229189"/>
              <a:gd name="connsiteX35" fmla="*/ 1832828 w 6781936"/>
              <a:gd name="connsiteY35" fmla="*/ 7462942 h 9229189"/>
              <a:gd name="connsiteX36" fmla="*/ 0 w 6781936"/>
              <a:gd name="connsiteY36" fmla="*/ 0 h 9229189"/>
              <a:gd name="connsiteX37" fmla="*/ 6781936 w 6781936"/>
              <a:gd name="connsiteY37" fmla="*/ 0 h 9229189"/>
              <a:gd name="connsiteX38" fmla="*/ 6781936 w 6781936"/>
              <a:gd name="connsiteY38" fmla="*/ 9229189 h 9229189"/>
              <a:gd name="connsiteX39" fmla="*/ 1731942 w 6781936"/>
              <a:gd name="connsiteY39" fmla="*/ 9229189 h 9229189"/>
              <a:gd name="connsiteX40" fmla="*/ 1522405 w 6781936"/>
              <a:gd name="connsiteY40" fmla="*/ 9019652 h 9229189"/>
              <a:gd name="connsiteX41" fmla="*/ 1312869 w 6781936"/>
              <a:gd name="connsiteY41" fmla="*/ 9229189 h 9229189"/>
              <a:gd name="connsiteX42" fmla="*/ 1311427 w 6781936"/>
              <a:gd name="connsiteY42" fmla="*/ 9229189 h 9229189"/>
              <a:gd name="connsiteX43" fmla="*/ 1522540 w 6781936"/>
              <a:gd name="connsiteY43" fmla="*/ 9017956 h 9229189"/>
              <a:gd name="connsiteX44" fmla="*/ 1211477 w 6781936"/>
              <a:gd name="connsiteY44" fmla="*/ 8707070 h 9229189"/>
              <a:gd name="connsiteX45" fmla="*/ 900590 w 6781936"/>
              <a:gd name="connsiteY45" fmla="*/ 9018132 h 9229189"/>
              <a:gd name="connsiteX46" fmla="*/ 1111766 w 6781936"/>
              <a:gd name="connsiteY46" fmla="*/ 9229189 h 9229189"/>
              <a:gd name="connsiteX47" fmla="*/ 1110016 w 6781936"/>
              <a:gd name="connsiteY47" fmla="*/ 9229189 h 9229189"/>
              <a:gd name="connsiteX48" fmla="*/ 900224 w 6781936"/>
              <a:gd name="connsiteY48" fmla="*/ 9019397 h 9229189"/>
              <a:gd name="connsiteX49" fmla="*/ 690432 w 6781936"/>
              <a:gd name="connsiteY49" fmla="*/ 9229189 h 9229189"/>
              <a:gd name="connsiteX50" fmla="*/ 688444 w 6781936"/>
              <a:gd name="connsiteY50" fmla="*/ 9229189 h 9229189"/>
              <a:gd name="connsiteX51" fmla="*/ 900165 w 6781936"/>
              <a:gd name="connsiteY51" fmla="*/ 9017348 h 9229189"/>
              <a:gd name="connsiteX52" fmla="*/ 899646 w 6781936"/>
              <a:gd name="connsiteY52" fmla="*/ 9016829 h 9229189"/>
              <a:gd name="connsiteX53" fmla="*/ 1209887 w 6781936"/>
              <a:gd name="connsiteY53" fmla="*/ 8706588 h 9229189"/>
              <a:gd name="connsiteX54" fmla="*/ 899305 w 6781936"/>
              <a:gd name="connsiteY54" fmla="*/ 8396006 h 9229189"/>
              <a:gd name="connsiteX55" fmla="*/ 899448 w 6781936"/>
              <a:gd name="connsiteY55" fmla="*/ 8395863 h 9229189"/>
              <a:gd name="connsiteX56" fmla="*/ 899488 w 6781936"/>
              <a:gd name="connsiteY56" fmla="*/ 8395903 h 9229189"/>
              <a:gd name="connsiteX57" fmla="*/ 1210507 w 6781936"/>
              <a:gd name="connsiteY57" fmla="*/ 8084972 h 9229189"/>
              <a:gd name="connsiteX58" fmla="*/ 899576 w 6781936"/>
              <a:gd name="connsiteY58" fmla="*/ 7773953 h 9229189"/>
              <a:gd name="connsiteX59" fmla="*/ 589366 w 6781936"/>
              <a:gd name="connsiteY59" fmla="*/ 8084075 h 9229189"/>
              <a:gd name="connsiteX60" fmla="*/ 589326 w 6781936"/>
              <a:gd name="connsiteY60" fmla="*/ 8084034 h 9229189"/>
              <a:gd name="connsiteX61" fmla="*/ 278395 w 6781936"/>
              <a:gd name="connsiteY61" fmla="*/ 8395053 h 9229189"/>
              <a:gd name="connsiteX62" fmla="*/ 278515 w 6781936"/>
              <a:gd name="connsiteY62" fmla="*/ 8395173 h 9229189"/>
              <a:gd name="connsiteX63" fmla="*/ 0 w 6781936"/>
              <a:gd name="connsiteY63" fmla="*/ 8673687 h 9229189"/>
              <a:gd name="connsiteX64" fmla="*/ 0 w 6781936"/>
              <a:gd name="connsiteY64" fmla="*/ 8673557 h 9229189"/>
              <a:gd name="connsiteX65" fmla="*/ 276777 w 6781936"/>
              <a:gd name="connsiteY65" fmla="*/ 8396704 h 9229189"/>
              <a:gd name="connsiteX66" fmla="*/ 0 w 6781936"/>
              <a:gd name="connsiteY66" fmla="*/ 8120005 h 9229189"/>
              <a:gd name="connsiteX67" fmla="*/ 0 w 6781936"/>
              <a:gd name="connsiteY67" fmla="*/ 8118233 h 9229189"/>
              <a:gd name="connsiteX68" fmla="*/ 277228 w 6781936"/>
              <a:gd name="connsiteY68" fmla="*/ 8395538 h 9229189"/>
              <a:gd name="connsiteX69" fmla="*/ 588247 w 6781936"/>
              <a:gd name="connsiteY69" fmla="*/ 8084607 h 9229189"/>
              <a:gd name="connsiteX70" fmla="*/ 277665 w 6781936"/>
              <a:gd name="connsiteY70" fmla="*/ 7773938 h 9229189"/>
              <a:gd name="connsiteX71" fmla="*/ 278756 w 6781936"/>
              <a:gd name="connsiteY71" fmla="*/ 7772847 h 9229189"/>
              <a:gd name="connsiteX72" fmla="*/ 0 w 6781936"/>
              <a:gd name="connsiteY72" fmla="*/ 7496127 h 9229189"/>
              <a:gd name="connsiteX73" fmla="*/ 0 w 6781936"/>
              <a:gd name="connsiteY73" fmla="*/ 4495779 h 9229189"/>
              <a:gd name="connsiteX74" fmla="*/ 3826583 w 6781936"/>
              <a:gd name="connsiteY74" fmla="*/ 4495779 h 9229189"/>
              <a:gd name="connsiteX75" fmla="*/ 3826583 w 6781936"/>
              <a:gd name="connsiteY75" fmla="*/ 804894 h 9229189"/>
              <a:gd name="connsiteX76" fmla="*/ 0 w 6781936"/>
              <a:gd name="connsiteY76" fmla="*/ 804894 h 9229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781936" h="9229189">
                <a:moveTo>
                  <a:pt x="215873" y="9081722"/>
                </a:moveTo>
                <a:lnTo>
                  <a:pt x="68489" y="9229189"/>
                </a:lnTo>
                <a:lnTo>
                  <a:pt x="67321" y="9229189"/>
                </a:lnTo>
                <a:close/>
                <a:moveTo>
                  <a:pt x="279371" y="9018677"/>
                </a:moveTo>
                <a:lnTo>
                  <a:pt x="490001" y="9229189"/>
                </a:lnTo>
                <a:lnTo>
                  <a:pt x="487961" y="9229189"/>
                </a:lnTo>
                <a:lnTo>
                  <a:pt x="278353" y="9019699"/>
                </a:lnTo>
                <a:lnTo>
                  <a:pt x="278756" y="9019298"/>
                </a:lnTo>
                <a:lnTo>
                  <a:pt x="278756" y="9019297"/>
                </a:lnTo>
                <a:close/>
                <a:moveTo>
                  <a:pt x="0" y="8740543"/>
                </a:moveTo>
                <a:lnTo>
                  <a:pt x="97131" y="8837675"/>
                </a:lnTo>
                <a:lnTo>
                  <a:pt x="0" y="8740545"/>
                </a:lnTo>
                <a:close/>
                <a:moveTo>
                  <a:pt x="341327" y="8457967"/>
                </a:moveTo>
                <a:lnTo>
                  <a:pt x="588978" y="8705548"/>
                </a:lnTo>
                <a:lnTo>
                  <a:pt x="588036" y="8706491"/>
                </a:lnTo>
                <a:close/>
                <a:moveTo>
                  <a:pt x="2143865" y="7151730"/>
                </a:moveTo>
                <a:lnTo>
                  <a:pt x="1832890" y="7462705"/>
                </a:lnTo>
                <a:lnTo>
                  <a:pt x="2143865" y="7773680"/>
                </a:lnTo>
                <a:lnTo>
                  <a:pt x="2454840" y="7462705"/>
                </a:lnTo>
                <a:close/>
                <a:moveTo>
                  <a:pt x="1522925" y="7150761"/>
                </a:moveTo>
                <a:lnTo>
                  <a:pt x="1210743" y="7462942"/>
                </a:lnTo>
                <a:lnTo>
                  <a:pt x="1211642" y="7463833"/>
                </a:lnTo>
                <a:lnTo>
                  <a:pt x="901440" y="7774035"/>
                </a:lnTo>
                <a:lnTo>
                  <a:pt x="1211659" y="8084255"/>
                </a:lnTo>
                <a:lnTo>
                  <a:pt x="1211618" y="8084296"/>
                </a:lnTo>
                <a:lnTo>
                  <a:pt x="1211464" y="8084141"/>
                </a:lnTo>
                <a:lnTo>
                  <a:pt x="900489" y="8395116"/>
                </a:lnTo>
                <a:lnTo>
                  <a:pt x="1211464" y="8706090"/>
                </a:lnTo>
                <a:lnTo>
                  <a:pt x="1521536" y="8396019"/>
                </a:lnTo>
                <a:lnTo>
                  <a:pt x="1521689" y="8396174"/>
                </a:lnTo>
                <a:lnTo>
                  <a:pt x="1832709" y="8085243"/>
                </a:lnTo>
                <a:lnTo>
                  <a:pt x="1522489" y="7774936"/>
                </a:lnTo>
                <a:lnTo>
                  <a:pt x="1523390" y="7774035"/>
                </a:lnTo>
                <a:lnTo>
                  <a:pt x="1423638" y="7674284"/>
                </a:lnTo>
                <a:lnTo>
                  <a:pt x="1522924" y="7772846"/>
                </a:lnTo>
                <a:lnTo>
                  <a:pt x="1832828" y="7462942"/>
                </a:lnTo>
                <a:close/>
                <a:moveTo>
                  <a:pt x="0" y="0"/>
                </a:moveTo>
                <a:lnTo>
                  <a:pt x="6781936" y="0"/>
                </a:lnTo>
                <a:lnTo>
                  <a:pt x="6781936" y="9229189"/>
                </a:lnTo>
                <a:lnTo>
                  <a:pt x="1731942" y="9229189"/>
                </a:lnTo>
                <a:lnTo>
                  <a:pt x="1522405" y="9019652"/>
                </a:lnTo>
                <a:lnTo>
                  <a:pt x="1312869" y="9229189"/>
                </a:lnTo>
                <a:lnTo>
                  <a:pt x="1311427" y="9229189"/>
                </a:lnTo>
                <a:lnTo>
                  <a:pt x="1522540" y="9017956"/>
                </a:lnTo>
                <a:lnTo>
                  <a:pt x="1211477" y="8707070"/>
                </a:lnTo>
                <a:lnTo>
                  <a:pt x="900590" y="9018132"/>
                </a:lnTo>
                <a:lnTo>
                  <a:pt x="1111766" y="9229189"/>
                </a:lnTo>
                <a:lnTo>
                  <a:pt x="1110016" y="9229189"/>
                </a:lnTo>
                <a:lnTo>
                  <a:pt x="900224" y="9019397"/>
                </a:lnTo>
                <a:lnTo>
                  <a:pt x="690432" y="9229189"/>
                </a:lnTo>
                <a:lnTo>
                  <a:pt x="688444" y="9229189"/>
                </a:lnTo>
                <a:lnTo>
                  <a:pt x="900165" y="9017348"/>
                </a:lnTo>
                <a:lnTo>
                  <a:pt x="899646" y="9016829"/>
                </a:lnTo>
                <a:lnTo>
                  <a:pt x="1209887" y="8706588"/>
                </a:lnTo>
                <a:lnTo>
                  <a:pt x="899305" y="8396006"/>
                </a:lnTo>
                <a:lnTo>
                  <a:pt x="899448" y="8395863"/>
                </a:lnTo>
                <a:lnTo>
                  <a:pt x="899488" y="8395903"/>
                </a:lnTo>
                <a:lnTo>
                  <a:pt x="1210507" y="8084972"/>
                </a:lnTo>
                <a:lnTo>
                  <a:pt x="899576" y="7773953"/>
                </a:lnTo>
                <a:lnTo>
                  <a:pt x="589366" y="8084075"/>
                </a:lnTo>
                <a:lnTo>
                  <a:pt x="589326" y="8084034"/>
                </a:lnTo>
                <a:lnTo>
                  <a:pt x="278395" y="8395053"/>
                </a:lnTo>
                <a:lnTo>
                  <a:pt x="278515" y="8395173"/>
                </a:lnTo>
                <a:lnTo>
                  <a:pt x="0" y="8673687"/>
                </a:lnTo>
                <a:lnTo>
                  <a:pt x="0" y="8673557"/>
                </a:lnTo>
                <a:lnTo>
                  <a:pt x="276777" y="8396704"/>
                </a:lnTo>
                <a:lnTo>
                  <a:pt x="0" y="8120005"/>
                </a:lnTo>
                <a:lnTo>
                  <a:pt x="0" y="8118233"/>
                </a:lnTo>
                <a:lnTo>
                  <a:pt x="277228" y="8395538"/>
                </a:lnTo>
                <a:lnTo>
                  <a:pt x="588247" y="8084607"/>
                </a:lnTo>
                <a:lnTo>
                  <a:pt x="277665" y="7773938"/>
                </a:lnTo>
                <a:lnTo>
                  <a:pt x="278756" y="7772847"/>
                </a:lnTo>
                <a:lnTo>
                  <a:pt x="0" y="7496127"/>
                </a:lnTo>
                <a:lnTo>
                  <a:pt x="0" y="4495779"/>
                </a:lnTo>
                <a:lnTo>
                  <a:pt x="3826583" y="4495779"/>
                </a:lnTo>
                <a:lnTo>
                  <a:pt x="3826583" y="804894"/>
                </a:lnTo>
                <a:lnTo>
                  <a:pt x="0" y="804894"/>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56" name="Text Placeholder 23">
            <a:extLst>
              <a:ext uri="{FF2B5EF4-FFF2-40B4-BE49-F238E27FC236}">
                <a16:creationId xmlns:a16="http://schemas.microsoft.com/office/drawing/2014/main" id="{7DC7EF96-8108-0641-A4BF-5E7AB13B170D}"/>
              </a:ext>
            </a:extLst>
          </p:cNvPr>
          <p:cNvSpPr>
            <a:spLocks noGrp="1"/>
          </p:cNvSpPr>
          <p:nvPr>
            <p:ph type="body" sz="quarter" idx="14" hasCustomPrompt="1"/>
          </p:nvPr>
        </p:nvSpPr>
        <p:spPr>
          <a:xfrm>
            <a:off x="3106386" y="3393854"/>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57" name="Text Placeholder 23">
            <a:extLst>
              <a:ext uri="{FF2B5EF4-FFF2-40B4-BE49-F238E27FC236}">
                <a16:creationId xmlns:a16="http://schemas.microsoft.com/office/drawing/2014/main" id="{B4462BBB-3951-4F47-B7D8-693E7BC7334A}"/>
              </a:ext>
            </a:extLst>
          </p:cNvPr>
          <p:cNvSpPr>
            <a:spLocks noGrp="1"/>
          </p:cNvSpPr>
          <p:nvPr>
            <p:ph type="body" sz="quarter" idx="13" hasCustomPrompt="1"/>
          </p:nvPr>
        </p:nvSpPr>
        <p:spPr>
          <a:xfrm>
            <a:off x="464104" y="1838536"/>
            <a:ext cx="3418702" cy="2586284"/>
          </a:xfrm>
          <a:prstGeom prst="rect">
            <a:avLst/>
          </a:prstGeom>
        </p:spPr>
        <p:txBody>
          <a:bodyPr anchor="ctr">
            <a:normAutofit/>
          </a:bodyPr>
          <a:lstStyle>
            <a:lvl1pPr marL="0" indent="0" algn="ctr">
              <a:buNone/>
              <a:defRPr sz="1801"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58" name="Text Placeholder 23">
            <a:extLst>
              <a:ext uri="{FF2B5EF4-FFF2-40B4-BE49-F238E27FC236}">
                <a16:creationId xmlns:a16="http://schemas.microsoft.com/office/drawing/2014/main" id="{EB3FD478-412D-C64F-85F3-3C0B522FCB9C}"/>
              </a:ext>
            </a:extLst>
          </p:cNvPr>
          <p:cNvSpPr>
            <a:spLocks noGrp="1"/>
          </p:cNvSpPr>
          <p:nvPr>
            <p:ph type="body" sz="quarter" idx="15" hasCustomPrompt="1"/>
          </p:nvPr>
        </p:nvSpPr>
        <p:spPr>
          <a:xfrm>
            <a:off x="455196" y="1812516"/>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grpSp>
        <p:nvGrpSpPr>
          <p:cNvPr id="81" name="Group 80">
            <a:extLst>
              <a:ext uri="{FF2B5EF4-FFF2-40B4-BE49-F238E27FC236}">
                <a16:creationId xmlns:a16="http://schemas.microsoft.com/office/drawing/2014/main" id="{C5588AED-56DD-DB4D-9C84-93FCAD6731A0}"/>
              </a:ext>
            </a:extLst>
          </p:cNvPr>
          <p:cNvGrpSpPr/>
          <p:nvPr userDrawn="1"/>
        </p:nvGrpSpPr>
        <p:grpSpPr>
          <a:xfrm>
            <a:off x="135375" y="7623509"/>
            <a:ext cx="2590078" cy="2250924"/>
            <a:chOff x="-220413" y="5470274"/>
            <a:chExt cx="2590079" cy="2250924"/>
          </a:xfrm>
        </p:grpSpPr>
        <p:sp>
          <p:nvSpPr>
            <p:cNvPr id="82" name="Freeform 81">
              <a:extLst>
                <a:ext uri="{FF2B5EF4-FFF2-40B4-BE49-F238E27FC236}">
                  <a16:creationId xmlns:a16="http://schemas.microsoft.com/office/drawing/2014/main" id="{61FE8491-FC71-6E4C-89EC-3D542256B445}"/>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83" name="Freeform 82">
              <a:extLst>
                <a:ext uri="{FF2B5EF4-FFF2-40B4-BE49-F238E27FC236}">
                  <a16:creationId xmlns:a16="http://schemas.microsoft.com/office/drawing/2014/main" id="{957002ED-A16C-4A48-B204-77A789F5C920}"/>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84" name="Freeform 83">
              <a:extLst>
                <a:ext uri="{FF2B5EF4-FFF2-40B4-BE49-F238E27FC236}">
                  <a16:creationId xmlns:a16="http://schemas.microsoft.com/office/drawing/2014/main" id="{D56F8157-B6DD-494D-9ED1-FEA5E7D0E500}"/>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85" name="Freeform 84">
              <a:extLst>
                <a:ext uri="{FF2B5EF4-FFF2-40B4-BE49-F238E27FC236}">
                  <a16:creationId xmlns:a16="http://schemas.microsoft.com/office/drawing/2014/main" id="{1697B2EA-B986-A849-A1AA-53F9F9B54D5C}"/>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86" name="Freeform 85">
              <a:extLst>
                <a:ext uri="{FF2B5EF4-FFF2-40B4-BE49-F238E27FC236}">
                  <a16:creationId xmlns:a16="http://schemas.microsoft.com/office/drawing/2014/main" id="{19BE3A7F-D35B-1D49-9006-6A60087807B5}"/>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87" name="Freeform 86">
              <a:extLst>
                <a:ext uri="{FF2B5EF4-FFF2-40B4-BE49-F238E27FC236}">
                  <a16:creationId xmlns:a16="http://schemas.microsoft.com/office/drawing/2014/main" id="{088043D3-B577-4F49-BEB7-739571F35EED}"/>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88" name="Freeform 87">
              <a:extLst>
                <a:ext uri="{FF2B5EF4-FFF2-40B4-BE49-F238E27FC236}">
                  <a16:creationId xmlns:a16="http://schemas.microsoft.com/office/drawing/2014/main" id="{AC6B0B02-D62A-D741-9C26-E4CB94B05995}"/>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89" name="Freeform 88">
              <a:extLst>
                <a:ext uri="{FF2B5EF4-FFF2-40B4-BE49-F238E27FC236}">
                  <a16:creationId xmlns:a16="http://schemas.microsoft.com/office/drawing/2014/main" id="{90257E80-BD1F-7446-9818-2ECBE0C1B3B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0" name="Freeform 89">
              <a:extLst>
                <a:ext uri="{FF2B5EF4-FFF2-40B4-BE49-F238E27FC236}">
                  <a16:creationId xmlns:a16="http://schemas.microsoft.com/office/drawing/2014/main" id="{686A58B8-6778-7E47-BC1C-46DEF49094CD}"/>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91" name="Freeform 90">
              <a:extLst>
                <a:ext uri="{FF2B5EF4-FFF2-40B4-BE49-F238E27FC236}">
                  <a16:creationId xmlns:a16="http://schemas.microsoft.com/office/drawing/2014/main" id="{32B872EF-7BF4-8E4B-9567-0EF5A82B3D0A}"/>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92" name="Freeform 91">
              <a:extLst>
                <a:ext uri="{FF2B5EF4-FFF2-40B4-BE49-F238E27FC236}">
                  <a16:creationId xmlns:a16="http://schemas.microsoft.com/office/drawing/2014/main" id="{B736276B-CF26-CA43-9770-A660CBE4AD6C}"/>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93" name="Freeform 92">
              <a:extLst>
                <a:ext uri="{FF2B5EF4-FFF2-40B4-BE49-F238E27FC236}">
                  <a16:creationId xmlns:a16="http://schemas.microsoft.com/office/drawing/2014/main" id="{FEB0E57B-011F-E44C-B932-78E9755D5752}"/>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4" name="Freeform 93">
              <a:extLst>
                <a:ext uri="{FF2B5EF4-FFF2-40B4-BE49-F238E27FC236}">
                  <a16:creationId xmlns:a16="http://schemas.microsoft.com/office/drawing/2014/main" id="{6BE1BAC7-BCEA-F64A-9E0B-36E283E04B26}"/>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5" name="Freeform 94">
              <a:extLst>
                <a:ext uri="{FF2B5EF4-FFF2-40B4-BE49-F238E27FC236}">
                  <a16:creationId xmlns:a16="http://schemas.microsoft.com/office/drawing/2014/main" id="{C93C8C0B-FB80-2440-AF60-4463CA55C1AE}"/>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96" name="Freeform 95">
              <a:extLst>
                <a:ext uri="{FF2B5EF4-FFF2-40B4-BE49-F238E27FC236}">
                  <a16:creationId xmlns:a16="http://schemas.microsoft.com/office/drawing/2014/main" id="{B13510DC-D5FE-3D47-86C7-428E03EAC491}"/>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97" name="Freeform 96">
              <a:extLst>
                <a:ext uri="{FF2B5EF4-FFF2-40B4-BE49-F238E27FC236}">
                  <a16:creationId xmlns:a16="http://schemas.microsoft.com/office/drawing/2014/main" id="{CF2B8C82-A22F-2940-A581-1812C3F4A0BF}"/>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98" name="Freeform 97">
              <a:extLst>
                <a:ext uri="{FF2B5EF4-FFF2-40B4-BE49-F238E27FC236}">
                  <a16:creationId xmlns:a16="http://schemas.microsoft.com/office/drawing/2014/main" id="{0BAE497C-0D6A-3446-BD01-FC64B522DE6B}"/>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99" name="Freeform 98">
              <a:extLst>
                <a:ext uri="{FF2B5EF4-FFF2-40B4-BE49-F238E27FC236}">
                  <a16:creationId xmlns:a16="http://schemas.microsoft.com/office/drawing/2014/main" id="{52D0E8A2-511B-904D-8EB9-96DB62CC260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00" name="Slide Number Placeholder 5">
            <a:extLst>
              <a:ext uri="{FF2B5EF4-FFF2-40B4-BE49-F238E27FC236}">
                <a16:creationId xmlns:a16="http://schemas.microsoft.com/office/drawing/2014/main" id="{83960161-A61D-6B4B-A296-0BCF95091095}"/>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5883083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Photo Slide 1">
    <p:spTree>
      <p:nvGrpSpPr>
        <p:cNvPr id="1" name=""/>
        <p:cNvGrpSpPr/>
        <p:nvPr/>
      </p:nvGrpSpPr>
      <p:grpSpPr>
        <a:xfrm>
          <a:off x="0" y="0"/>
          <a:ext cx="0" cy="0"/>
          <a:chOff x="0" y="0"/>
          <a:chExt cx="0" cy="0"/>
        </a:xfrm>
      </p:grpSpPr>
      <p:sp>
        <p:nvSpPr>
          <p:cNvPr id="297" name="Rectangle 296">
            <a:extLst>
              <a:ext uri="{FF2B5EF4-FFF2-40B4-BE49-F238E27FC236}">
                <a16:creationId xmlns:a16="http://schemas.microsoft.com/office/drawing/2014/main" id="{2B26CA4D-2206-644B-BD65-754E83CF460F}"/>
              </a:ext>
            </a:extLst>
          </p:cNvPr>
          <p:cNvSpPr/>
          <p:nvPr userDrawn="1"/>
        </p:nvSpPr>
        <p:spPr>
          <a:xfrm flipV="1">
            <a:off x="740928" y="6920404"/>
            <a:ext cx="6832572" cy="3108177"/>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922453" y="4947138"/>
            <a:ext cx="2251185" cy="172589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HEADING</a:t>
            </a:r>
            <a:endParaRPr lang="en-US" dirty="0"/>
          </a:p>
        </p:txBody>
      </p:sp>
      <p:sp>
        <p:nvSpPr>
          <p:cNvPr id="334" name="Text Placeholder 32">
            <a:extLst>
              <a:ext uri="{FF2B5EF4-FFF2-40B4-BE49-F238E27FC236}">
                <a16:creationId xmlns:a16="http://schemas.microsoft.com/office/drawing/2014/main" id="{3D2FCAC4-8FFC-9E44-A348-FCF3F5BFF6E9}"/>
              </a:ext>
            </a:extLst>
          </p:cNvPr>
          <p:cNvSpPr>
            <a:spLocks noGrp="1"/>
          </p:cNvSpPr>
          <p:nvPr>
            <p:ph type="body" sz="quarter" idx="32" hasCustomPrompt="1"/>
          </p:nvPr>
        </p:nvSpPr>
        <p:spPr>
          <a:xfrm>
            <a:off x="1081382" y="7370042"/>
            <a:ext cx="6143488" cy="2231157"/>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101" name="Picture Placeholder 100">
            <a:extLst>
              <a:ext uri="{FF2B5EF4-FFF2-40B4-BE49-F238E27FC236}">
                <a16:creationId xmlns:a16="http://schemas.microsoft.com/office/drawing/2014/main" id="{97F1609C-CD1F-064C-A87A-872A190BA5E2}"/>
              </a:ext>
            </a:extLst>
          </p:cNvPr>
          <p:cNvSpPr>
            <a:spLocks noGrp="1"/>
          </p:cNvSpPr>
          <p:nvPr>
            <p:ph type="pic" sz="quarter" idx="41"/>
          </p:nvPr>
        </p:nvSpPr>
        <p:spPr>
          <a:xfrm>
            <a:off x="-1" y="30722"/>
            <a:ext cx="7559675" cy="4462697"/>
          </a:xfrm>
          <a:custGeom>
            <a:avLst/>
            <a:gdLst>
              <a:gd name="connsiteX0" fmla="*/ 7342778 w 7559675"/>
              <a:gd name="connsiteY0" fmla="*/ 4311979 h 4462697"/>
              <a:gd name="connsiteX1" fmla="*/ 7494604 w 7559675"/>
              <a:gd name="connsiteY1" fmla="*/ 4462697 h 4462697"/>
              <a:gd name="connsiteX2" fmla="*/ 7493410 w 7559675"/>
              <a:gd name="connsiteY2" fmla="*/ 4462697 h 4462697"/>
              <a:gd name="connsiteX3" fmla="*/ 7279265 w 7559675"/>
              <a:gd name="connsiteY3" fmla="*/ 4248919 h 4462697"/>
              <a:gd name="connsiteX4" fmla="*/ 7279878 w 7559675"/>
              <a:gd name="connsiteY4" fmla="*/ 4249538 h 4462697"/>
              <a:gd name="connsiteX5" fmla="*/ 7279878 w 7559675"/>
              <a:gd name="connsiteY5" fmla="*/ 4249539 h 4462697"/>
              <a:gd name="connsiteX6" fmla="*/ 7280281 w 7559675"/>
              <a:gd name="connsiteY6" fmla="*/ 4249940 h 4462697"/>
              <a:gd name="connsiteX7" fmla="*/ 7067404 w 7559675"/>
              <a:gd name="connsiteY7" fmla="*/ 4462697 h 4462697"/>
              <a:gd name="connsiteX8" fmla="*/ 7065363 w 7559675"/>
              <a:gd name="connsiteY8" fmla="*/ 4462697 h 4462697"/>
              <a:gd name="connsiteX9" fmla="*/ 7559675 w 7559675"/>
              <a:gd name="connsiteY9" fmla="*/ 3969743 h 4462697"/>
              <a:gd name="connsiteX10" fmla="*/ 7559675 w 7559675"/>
              <a:gd name="connsiteY10" fmla="*/ 3969745 h 4462697"/>
              <a:gd name="connsiteX11" fmla="*/ 7483013 w 7559675"/>
              <a:gd name="connsiteY11" fmla="*/ 4046406 h 4462697"/>
              <a:gd name="connsiteX12" fmla="*/ 7217251 w 7559675"/>
              <a:gd name="connsiteY12" fmla="*/ 3688265 h 4462697"/>
              <a:gd name="connsiteX13" fmla="*/ 6970598 w 7559675"/>
              <a:gd name="connsiteY13" fmla="*/ 3936729 h 4462697"/>
              <a:gd name="connsiteX14" fmla="*/ 6969657 w 7559675"/>
              <a:gd name="connsiteY14" fmla="*/ 3935788 h 4462697"/>
              <a:gd name="connsiteX15" fmla="*/ 5414769 w 7559675"/>
              <a:gd name="connsiteY15" fmla="*/ 2381971 h 4462697"/>
              <a:gd name="connsiteX16" fmla="*/ 5103794 w 7559675"/>
              <a:gd name="connsiteY16" fmla="*/ 2692946 h 4462697"/>
              <a:gd name="connsiteX17" fmla="*/ 5414769 w 7559675"/>
              <a:gd name="connsiteY17" fmla="*/ 3003920 h 4462697"/>
              <a:gd name="connsiteX18" fmla="*/ 5725744 w 7559675"/>
              <a:gd name="connsiteY18" fmla="*/ 2692946 h 4462697"/>
              <a:gd name="connsiteX19" fmla="*/ 6035710 w 7559675"/>
              <a:gd name="connsiteY19" fmla="*/ 2381002 h 4462697"/>
              <a:gd name="connsiteX20" fmla="*/ 5725806 w 7559675"/>
              <a:gd name="connsiteY20" fmla="*/ 2693183 h 4462697"/>
              <a:gd name="connsiteX21" fmla="*/ 6035710 w 7559675"/>
              <a:gd name="connsiteY21" fmla="*/ 3003087 h 4462697"/>
              <a:gd name="connsiteX22" fmla="*/ 6135097 w 7559675"/>
              <a:gd name="connsiteY22" fmla="*/ 2904425 h 4462697"/>
              <a:gd name="connsiteX23" fmla="*/ 6035246 w 7559675"/>
              <a:gd name="connsiteY23" fmla="*/ 3004276 h 4462697"/>
              <a:gd name="connsiteX24" fmla="*/ 6036145 w 7559675"/>
              <a:gd name="connsiteY24" fmla="*/ 3005177 h 4462697"/>
              <a:gd name="connsiteX25" fmla="*/ 5725926 w 7559675"/>
              <a:gd name="connsiteY25" fmla="*/ 3315484 h 4462697"/>
              <a:gd name="connsiteX26" fmla="*/ 6036944 w 7559675"/>
              <a:gd name="connsiteY26" fmla="*/ 3626416 h 4462697"/>
              <a:gd name="connsiteX27" fmla="*/ 6037100 w 7559675"/>
              <a:gd name="connsiteY27" fmla="*/ 3626260 h 4462697"/>
              <a:gd name="connsiteX28" fmla="*/ 6347171 w 7559675"/>
              <a:gd name="connsiteY28" fmla="*/ 3936331 h 4462697"/>
              <a:gd name="connsiteX29" fmla="*/ 6658146 w 7559675"/>
              <a:gd name="connsiteY29" fmla="*/ 3625356 h 4462697"/>
              <a:gd name="connsiteX30" fmla="*/ 6347171 w 7559675"/>
              <a:gd name="connsiteY30" fmla="*/ 3314381 h 4462697"/>
              <a:gd name="connsiteX31" fmla="*/ 6347016 w 7559675"/>
              <a:gd name="connsiteY31" fmla="*/ 3314537 h 4462697"/>
              <a:gd name="connsiteX32" fmla="*/ 6346975 w 7559675"/>
              <a:gd name="connsiteY32" fmla="*/ 3314497 h 4462697"/>
              <a:gd name="connsiteX33" fmla="*/ 6657196 w 7559675"/>
              <a:gd name="connsiteY33" fmla="*/ 3004276 h 4462697"/>
              <a:gd name="connsiteX34" fmla="*/ 6346994 w 7559675"/>
              <a:gd name="connsiteY34" fmla="*/ 2694074 h 4462697"/>
              <a:gd name="connsiteX35" fmla="*/ 6347890 w 7559675"/>
              <a:gd name="connsiteY35" fmla="*/ 2693183 h 4462697"/>
              <a:gd name="connsiteX36" fmla="*/ 0 w 7559675"/>
              <a:gd name="connsiteY36" fmla="*/ 0 h 4462697"/>
              <a:gd name="connsiteX37" fmla="*/ 7555804 w 7559675"/>
              <a:gd name="connsiteY37" fmla="*/ 0 h 4462697"/>
              <a:gd name="connsiteX38" fmla="*/ 7555804 w 7559675"/>
              <a:gd name="connsiteY38" fmla="*/ 1707128 h 4462697"/>
              <a:gd name="connsiteX39" fmla="*/ 7559675 w 7559675"/>
              <a:gd name="connsiteY39" fmla="*/ 1707128 h 4462697"/>
              <a:gd name="connsiteX40" fmla="*/ 7559675 w 7559675"/>
              <a:gd name="connsiteY40" fmla="*/ 2725334 h 4462697"/>
              <a:gd name="connsiteX41" fmla="*/ 7279878 w 7559675"/>
              <a:gd name="connsiteY41" fmla="*/ 3003087 h 4462697"/>
              <a:gd name="connsiteX42" fmla="*/ 7280969 w 7559675"/>
              <a:gd name="connsiteY42" fmla="*/ 3004179 h 4462697"/>
              <a:gd name="connsiteX43" fmla="*/ 6970388 w 7559675"/>
              <a:gd name="connsiteY43" fmla="*/ 3314849 h 4462697"/>
              <a:gd name="connsiteX44" fmla="*/ 7281406 w 7559675"/>
              <a:gd name="connsiteY44" fmla="*/ 3625780 h 4462697"/>
              <a:gd name="connsiteX45" fmla="*/ 7559675 w 7559675"/>
              <a:gd name="connsiteY45" fmla="*/ 3347431 h 4462697"/>
              <a:gd name="connsiteX46" fmla="*/ 7559675 w 7559675"/>
              <a:gd name="connsiteY46" fmla="*/ 3349206 h 4462697"/>
              <a:gd name="connsiteX47" fmla="*/ 7281858 w 7559675"/>
              <a:gd name="connsiteY47" fmla="*/ 3626944 h 4462697"/>
              <a:gd name="connsiteX48" fmla="*/ 7559675 w 7559675"/>
              <a:gd name="connsiteY48" fmla="*/ 3904840 h 4462697"/>
              <a:gd name="connsiteX49" fmla="*/ 7559675 w 7559675"/>
              <a:gd name="connsiteY49" fmla="*/ 3904969 h 4462697"/>
              <a:gd name="connsiteX50" fmla="*/ 7280120 w 7559675"/>
              <a:gd name="connsiteY50" fmla="*/ 3625414 h 4462697"/>
              <a:gd name="connsiteX51" fmla="*/ 7280240 w 7559675"/>
              <a:gd name="connsiteY51" fmla="*/ 3625295 h 4462697"/>
              <a:gd name="connsiteX52" fmla="*/ 6969308 w 7559675"/>
              <a:gd name="connsiteY52" fmla="*/ 3314275 h 4462697"/>
              <a:gd name="connsiteX53" fmla="*/ 6969269 w 7559675"/>
              <a:gd name="connsiteY53" fmla="*/ 3314316 h 4462697"/>
              <a:gd name="connsiteX54" fmla="*/ 6659060 w 7559675"/>
              <a:gd name="connsiteY54" fmla="*/ 3004194 h 4462697"/>
              <a:gd name="connsiteX55" fmla="*/ 6348129 w 7559675"/>
              <a:gd name="connsiteY55" fmla="*/ 3315213 h 4462697"/>
              <a:gd name="connsiteX56" fmla="*/ 6659147 w 7559675"/>
              <a:gd name="connsiteY56" fmla="*/ 3626144 h 4462697"/>
              <a:gd name="connsiteX57" fmla="*/ 6659187 w 7559675"/>
              <a:gd name="connsiteY57" fmla="*/ 3626104 h 4462697"/>
              <a:gd name="connsiteX58" fmla="*/ 6659329 w 7559675"/>
              <a:gd name="connsiteY58" fmla="*/ 3626247 h 4462697"/>
              <a:gd name="connsiteX59" fmla="*/ 6348747 w 7559675"/>
              <a:gd name="connsiteY59" fmla="*/ 3936828 h 4462697"/>
              <a:gd name="connsiteX60" fmla="*/ 6658988 w 7559675"/>
              <a:gd name="connsiteY60" fmla="*/ 4247069 h 4462697"/>
              <a:gd name="connsiteX61" fmla="*/ 6658468 w 7559675"/>
              <a:gd name="connsiteY61" fmla="*/ 4247588 h 4462697"/>
              <a:gd name="connsiteX62" fmla="*/ 6873455 w 7559675"/>
              <a:gd name="connsiteY62" fmla="*/ 4462697 h 4462697"/>
              <a:gd name="connsiteX63" fmla="*/ 6871470 w 7559675"/>
              <a:gd name="connsiteY63" fmla="*/ 4462697 h 4462697"/>
              <a:gd name="connsiteX64" fmla="*/ 6658410 w 7559675"/>
              <a:gd name="connsiteY64" fmla="*/ 4249638 h 4462697"/>
              <a:gd name="connsiteX65" fmla="*/ 6445350 w 7559675"/>
              <a:gd name="connsiteY65" fmla="*/ 4462697 h 4462697"/>
              <a:gd name="connsiteX66" fmla="*/ 6443598 w 7559675"/>
              <a:gd name="connsiteY66" fmla="*/ 4462697 h 4462697"/>
              <a:gd name="connsiteX67" fmla="*/ 6658044 w 7559675"/>
              <a:gd name="connsiteY67" fmla="*/ 4248374 h 4462697"/>
              <a:gd name="connsiteX68" fmla="*/ 6347158 w 7559675"/>
              <a:gd name="connsiteY68" fmla="*/ 3937311 h 4462697"/>
              <a:gd name="connsiteX69" fmla="*/ 6036094 w 7559675"/>
              <a:gd name="connsiteY69" fmla="*/ 4248197 h 4462697"/>
              <a:gd name="connsiteX70" fmla="*/ 6250473 w 7559675"/>
              <a:gd name="connsiteY70" fmla="*/ 4462697 h 4462697"/>
              <a:gd name="connsiteX71" fmla="*/ 6249033 w 7559675"/>
              <a:gd name="connsiteY71" fmla="*/ 4462697 h 4462697"/>
              <a:gd name="connsiteX72" fmla="*/ 6036229 w 7559675"/>
              <a:gd name="connsiteY72" fmla="*/ 4249893 h 4462697"/>
              <a:gd name="connsiteX73" fmla="*/ 5823425 w 7559675"/>
              <a:gd name="connsiteY73" fmla="*/ 4462697 h 4462697"/>
              <a:gd name="connsiteX74" fmla="*/ 0 w 7559675"/>
              <a:gd name="connsiteY74" fmla="*/ 4462697 h 4462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7559675" h="4462697">
                <a:moveTo>
                  <a:pt x="7342778" y="4311979"/>
                </a:moveTo>
                <a:lnTo>
                  <a:pt x="7494604" y="4462697"/>
                </a:lnTo>
                <a:lnTo>
                  <a:pt x="7493410" y="4462697"/>
                </a:lnTo>
                <a:close/>
                <a:moveTo>
                  <a:pt x="7279265" y="4248919"/>
                </a:moveTo>
                <a:lnTo>
                  <a:pt x="7279878" y="4249538"/>
                </a:lnTo>
                <a:lnTo>
                  <a:pt x="7279878" y="4249539"/>
                </a:lnTo>
                <a:lnTo>
                  <a:pt x="7280281" y="4249940"/>
                </a:lnTo>
                <a:lnTo>
                  <a:pt x="7067404" y="4462697"/>
                </a:lnTo>
                <a:lnTo>
                  <a:pt x="7065363" y="4462697"/>
                </a:lnTo>
                <a:close/>
                <a:moveTo>
                  <a:pt x="7559675" y="3969743"/>
                </a:moveTo>
                <a:lnTo>
                  <a:pt x="7559675" y="3969745"/>
                </a:lnTo>
                <a:lnTo>
                  <a:pt x="7483013" y="4046406"/>
                </a:lnTo>
                <a:close/>
                <a:moveTo>
                  <a:pt x="7217251" y="3688265"/>
                </a:moveTo>
                <a:lnTo>
                  <a:pt x="6970598" y="3936729"/>
                </a:lnTo>
                <a:lnTo>
                  <a:pt x="6969657" y="3935788"/>
                </a:lnTo>
                <a:close/>
                <a:moveTo>
                  <a:pt x="5414769" y="2381971"/>
                </a:moveTo>
                <a:lnTo>
                  <a:pt x="5103794" y="2692946"/>
                </a:lnTo>
                <a:lnTo>
                  <a:pt x="5414769" y="3003920"/>
                </a:lnTo>
                <a:lnTo>
                  <a:pt x="5725744" y="2692946"/>
                </a:lnTo>
                <a:close/>
                <a:moveTo>
                  <a:pt x="6035710" y="2381002"/>
                </a:moveTo>
                <a:lnTo>
                  <a:pt x="5725806" y="2693183"/>
                </a:lnTo>
                <a:lnTo>
                  <a:pt x="6035710" y="3003087"/>
                </a:lnTo>
                <a:lnTo>
                  <a:pt x="6135097" y="2904425"/>
                </a:lnTo>
                <a:lnTo>
                  <a:pt x="6035246" y="3004276"/>
                </a:lnTo>
                <a:lnTo>
                  <a:pt x="6036145" y="3005177"/>
                </a:lnTo>
                <a:lnTo>
                  <a:pt x="5725926" y="3315484"/>
                </a:lnTo>
                <a:lnTo>
                  <a:pt x="6036944" y="3626416"/>
                </a:lnTo>
                <a:lnTo>
                  <a:pt x="6037100" y="3626260"/>
                </a:lnTo>
                <a:lnTo>
                  <a:pt x="6347171" y="3936331"/>
                </a:lnTo>
                <a:lnTo>
                  <a:pt x="6658146" y="3625356"/>
                </a:lnTo>
                <a:lnTo>
                  <a:pt x="6347171" y="3314381"/>
                </a:lnTo>
                <a:lnTo>
                  <a:pt x="6347016" y="3314537"/>
                </a:lnTo>
                <a:lnTo>
                  <a:pt x="6346975" y="3314497"/>
                </a:lnTo>
                <a:lnTo>
                  <a:pt x="6657196" y="3004276"/>
                </a:lnTo>
                <a:lnTo>
                  <a:pt x="6346994" y="2694074"/>
                </a:lnTo>
                <a:lnTo>
                  <a:pt x="6347890" y="2693183"/>
                </a:lnTo>
                <a:close/>
                <a:moveTo>
                  <a:pt x="0" y="0"/>
                </a:moveTo>
                <a:lnTo>
                  <a:pt x="7555804" y="0"/>
                </a:lnTo>
                <a:lnTo>
                  <a:pt x="7555804" y="1707128"/>
                </a:lnTo>
                <a:lnTo>
                  <a:pt x="7559675" y="1707128"/>
                </a:lnTo>
                <a:lnTo>
                  <a:pt x="7559675" y="2725334"/>
                </a:lnTo>
                <a:lnTo>
                  <a:pt x="7279878" y="3003087"/>
                </a:lnTo>
                <a:lnTo>
                  <a:pt x="7280969" y="3004179"/>
                </a:lnTo>
                <a:lnTo>
                  <a:pt x="6970388" y="3314849"/>
                </a:lnTo>
                <a:lnTo>
                  <a:pt x="7281406" y="3625780"/>
                </a:lnTo>
                <a:lnTo>
                  <a:pt x="7559675" y="3347431"/>
                </a:lnTo>
                <a:lnTo>
                  <a:pt x="7559675" y="3349206"/>
                </a:lnTo>
                <a:lnTo>
                  <a:pt x="7281858" y="3626944"/>
                </a:lnTo>
                <a:lnTo>
                  <a:pt x="7559675" y="3904840"/>
                </a:lnTo>
                <a:lnTo>
                  <a:pt x="7559675" y="3904969"/>
                </a:lnTo>
                <a:lnTo>
                  <a:pt x="7280120" y="3625414"/>
                </a:lnTo>
                <a:lnTo>
                  <a:pt x="7280240" y="3625295"/>
                </a:lnTo>
                <a:lnTo>
                  <a:pt x="6969308" y="3314275"/>
                </a:lnTo>
                <a:lnTo>
                  <a:pt x="6969269" y="3314316"/>
                </a:lnTo>
                <a:lnTo>
                  <a:pt x="6659060" y="3004194"/>
                </a:lnTo>
                <a:lnTo>
                  <a:pt x="6348129" y="3315213"/>
                </a:lnTo>
                <a:lnTo>
                  <a:pt x="6659147" y="3626144"/>
                </a:lnTo>
                <a:lnTo>
                  <a:pt x="6659187" y="3626104"/>
                </a:lnTo>
                <a:lnTo>
                  <a:pt x="6659329" y="3626247"/>
                </a:lnTo>
                <a:lnTo>
                  <a:pt x="6348747" y="3936828"/>
                </a:lnTo>
                <a:lnTo>
                  <a:pt x="6658988" y="4247069"/>
                </a:lnTo>
                <a:lnTo>
                  <a:pt x="6658468" y="4247588"/>
                </a:lnTo>
                <a:lnTo>
                  <a:pt x="6873455" y="4462697"/>
                </a:lnTo>
                <a:lnTo>
                  <a:pt x="6871470" y="4462697"/>
                </a:lnTo>
                <a:lnTo>
                  <a:pt x="6658410" y="4249638"/>
                </a:lnTo>
                <a:lnTo>
                  <a:pt x="6445350" y="4462697"/>
                </a:lnTo>
                <a:lnTo>
                  <a:pt x="6443598" y="4462697"/>
                </a:lnTo>
                <a:lnTo>
                  <a:pt x="6658044" y="4248374"/>
                </a:lnTo>
                <a:lnTo>
                  <a:pt x="6347158" y="3937311"/>
                </a:lnTo>
                <a:lnTo>
                  <a:pt x="6036094" y="4248197"/>
                </a:lnTo>
                <a:lnTo>
                  <a:pt x="6250473" y="4462697"/>
                </a:lnTo>
                <a:lnTo>
                  <a:pt x="6249033" y="4462697"/>
                </a:lnTo>
                <a:lnTo>
                  <a:pt x="6036229" y="4249893"/>
                </a:lnTo>
                <a:lnTo>
                  <a:pt x="5823425" y="4462697"/>
                </a:lnTo>
                <a:lnTo>
                  <a:pt x="0" y="4462697"/>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62" name="Text Placeholder 32">
            <a:extLst>
              <a:ext uri="{FF2B5EF4-FFF2-40B4-BE49-F238E27FC236}">
                <a16:creationId xmlns:a16="http://schemas.microsoft.com/office/drawing/2014/main" id="{B220C0F2-0730-3A43-ADC4-566F27A91B40}"/>
              </a:ext>
            </a:extLst>
          </p:cNvPr>
          <p:cNvSpPr>
            <a:spLocks noGrp="1"/>
          </p:cNvSpPr>
          <p:nvPr>
            <p:ph type="body" sz="quarter" idx="42" hasCustomPrompt="1"/>
          </p:nvPr>
        </p:nvSpPr>
        <p:spPr>
          <a:xfrm>
            <a:off x="3319286" y="4945328"/>
            <a:ext cx="3751180" cy="1725894"/>
          </a:xfrm>
          <a:prstGeom prst="rect">
            <a:avLst/>
          </a:prstGeom>
        </p:spPr>
        <p:txBody>
          <a:bodyPr>
            <a:noAutofit/>
          </a:bodyPr>
          <a:lstStyle>
            <a:lvl1pPr marL="0" indent="0" algn="l">
              <a:buNone/>
              <a:defRPr sz="1801" b="0" i="0">
                <a:solidFill>
                  <a:schemeClr val="tx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US" dirty="0"/>
              <a:t>Sub-Heading</a:t>
            </a:r>
          </a:p>
        </p:txBody>
      </p:sp>
      <p:grpSp>
        <p:nvGrpSpPr>
          <p:cNvPr id="102" name="Group 101">
            <a:extLst>
              <a:ext uri="{FF2B5EF4-FFF2-40B4-BE49-F238E27FC236}">
                <a16:creationId xmlns:a16="http://schemas.microsoft.com/office/drawing/2014/main" id="{D294B641-F125-8D42-AD54-781BCBC3A3AF}"/>
              </a:ext>
            </a:extLst>
          </p:cNvPr>
          <p:cNvGrpSpPr/>
          <p:nvPr userDrawn="1"/>
        </p:nvGrpSpPr>
        <p:grpSpPr>
          <a:xfrm flipH="1">
            <a:off x="5194874" y="2400364"/>
            <a:ext cx="2590078" cy="2250924"/>
            <a:chOff x="-220413" y="5470274"/>
            <a:chExt cx="2590078" cy="2250924"/>
          </a:xfrm>
        </p:grpSpPr>
        <p:sp>
          <p:nvSpPr>
            <p:cNvPr id="103" name="Freeform 102">
              <a:extLst>
                <a:ext uri="{FF2B5EF4-FFF2-40B4-BE49-F238E27FC236}">
                  <a16:creationId xmlns:a16="http://schemas.microsoft.com/office/drawing/2014/main" id="{74A6BA8E-C859-334B-8BD8-E2BD1DF10F6C}"/>
                </a:ext>
              </a:extLst>
            </p:cNvPr>
            <p:cNvSpPr/>
            <p:nvPr userDrawn="1"/>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4" name="Freeform 103">
              <a:extLst>
                <a:ext uri="{FF2B5EF4-FFF2-40B4-BE49-F238E27FC236}">
                  <a16:creationId xmlns:a16="http://schemas.microsoft.com/office/drawing/2014/main" id="{65A628B8-0EEF-1248-AB74-B06AA9AA758E}"/>
                </a:ext>
              </a:extLst>
            </p:cNvPr>
            <p:cNvSpPr/>
            <p:nvPr userDrawn="1"/>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05" name="Freeform 104">
              <a:extLst>
                <a:ext uri="{FF2B5EF4-FFF2-40B4-BE49-F238E27FC236}">
                  <a16:creationId xmlns:a16="http://schemas.microsoft.com/office/drawing/2014/main" id="{37E1CFAA-2217-2041-99E6-7FC2328B42ED}"/>
                </a:ext>
              </a:extLst>
            </p:cNvPr>
            <p:cNvSpPr/>
            <p:nvPr userDrawn="1"/>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6" name="Freeform 105">
              <a:extLst>
                <a:ext uri="{FF2B5EF4-FFF2-40B4-BE49-F238E27FC236}">
                  <a16:creationId xmlns:a16="http://schemas.microsoft.com/office/drawing/2014/main" id="{9842BE1B-8FD9-C04E-8A53-2C349BBE8032}"/>
                </a:ext>
              </a:extLst>
            </p:cNvPr>
            <p:cNvSpPr/>
            <p:nvPr userDrawn="1"/>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07" name="Freeform 106">
              <a:extLst>
                <a:ext uri="{FF2B5EF4-FFF2-40B4-BE49-F238E27FC236}">
                  <a16:creationId xmlns:a16="http://schemas.microsoft.com/office/drawing/2014/main" id="{E6E5B266-E21E-7345-B740-E2D6D0C5C96A}"/>
                </a:ext>
              </a:extLst>
            </p:cNvPr>
            <p:cNvSpPr/>
            <p:nvPr userDrawn="1"/>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8" name="Freeform 107">
              <a:extLst>
                <a:ext uri="{FF2B5EF4-FFF2-40B4-BE49-F238E27FC236}">
                  <a16:creationId xmlns:a16="http://schemas.microsoft.com/office/drawing/2014/main" id="{D30A355D-A1EB-D748-BDA7-8BBD50DA63B2}"/>
                </a:ext>
              </a:extLst>
            </p:cNvPr>
            <p:cNvSpPr/>
            <p:nvPr userDrawn="1"/>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9" name="Freeform 108">
              <a:extLst>
                <a:ext uri="{FF2B5EF4-FFF2-40B4-BE49-F238E27FC236}">
                  <a16:creationId xmlns:a16="http://schemas.microsoft.com/office/drawing/2014/main" id="{A29C2A75-55E6-CA43-885B-0F20A2D05C03}"/>
                </a:ext>
              </a:extLst>
            </p:cNvPr>
            <p:cNvSpPr/>
            <p:nvPr userDrawn="1"/>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0" name="Freeform 109">
              <a:extLst>
                <a:ext uri="{FF2B5EF4-FFF2-40B4-BE49-F238E27FC236}">
                  <a16:creationId xmlns:a16="http://schemas.microsoft.com/office/drawing/2014/main" id="{FF9BC39E-2129-1543-B51F-8EB38E5C0B46}"/>
                </a:ext>
              </a:extLst>
            </p:cNvPr>
            <p:cNvSpPr/>
            <p:nvPr userDrawn="1"/>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1" name="Freeform 110">
              <a:extLst>
                <a:ext uri="{FF2B5EF4-FFF2-40B4-BE49-F238E27FC236}">
                  <a16:creationId xmlns:a16="http://schemas.microsoft.com/office/drawing/2014/main" id="{64688615-7D46-8F41-86E1-360D56443D25}"/>
                </a:ext>
              </a:extLst>
            </p:cNvPr>
            <p:cNvSpPr/>
            <p:nvPr userDrawn="1"/>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2" name="Freeform 111">
              <a:extLst>
                <a:ext uri="{FF2B5EF4-FFF2-40B4-BE49-F238E27FC236}">
                  <a16:creationId xmlns:a16="http://schemas.microsoft.com/office/drawing/2014/main" id="{38B0AC15-EFD4-474D-87A3-E52D028C3B7D}"/>
                </a:ext>
              </a:extLst>
            </p:cNvPr>
            <p:cNvSpPr/>
            <p:nvPr userDrawn="1"/>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3" name="Freeform 112">
              <a:extLst>
                <a:ext uri="{FF2B5EF4-FFF2-40B4-BE49-F238E27FC236}">
                  <a16:creationId xmlns:a16="http://schemas.microsoft.com/office/drawing/2014/main" id="{F6BC1F13-9BFC-044E-AB6A-986F66946696}"/>
                </a:ext>
              </a:extLst>
            </p:cNvPr>
            <p:cNvSpPr/>
            <p:nvPr userDrawn="1"/>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4" name="Freeform 113">
              <a:extLst>
                <a:ext uri="{FF2B5EF4-FFF2-40B4-BE49-F238E27FC236}">
                  <a16:creationId xmlns:a16="http://schemas.microsoft.com/office/drawing/2014/main" id="{CD4084F7-B8F0-854B-B353-A90C4BA7E2CA}"/>
                </a:ext>
              </a:extLst>
            </p:cNvPr>
            <p:cNvSpPr/>
            <p:nvPr userDrawn="1"/>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5" name="Freeform 114">
              <a:extLst>
                <a:ext uri="{FF2B5EF4-FFF2-40B4-BE49-F238E27FC236}">
                  <a16:creationId xmlns:a16="http://schemas.microsoft.com/office/drawing/2014/main" id="{D031CEDB-8BB7-5F45-B485-E35A816F4DED}"/>
                </a:ext>
              </a:extLst>
            </p:cNvPr>
            <p:cNvSpPr/>
            <p:nvPr userDrawn="1"/>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6" name="Freeform 115">
              <a:extLst>
                <a:ext uri="{FF2B5EF4-FFF2-40B4-BE49-F238E27FC236}">
                  <a16:creationId xmlns:a16="http://schemas.microsoft.com/office/drawing/2014/main" id="{CA67F893-BBEB-DB4A-A541-70F23E507D9E}"/>
                </a:ext>
              </a:extLst>
            </p:cNvPr>
            <p:cNvSpPr/>
            <p:nvPr userDrawn="1"/>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117" name="Freeform 116">
              <a:extLst>
                <a:ext uri="{FF2B5EF4-FFF2-40B4-BE49-F238E27FC236}">
                  <a16:creationId xmlns:a16="http://schemas.microsoft.com/office/drawing/2014/main" id="{0531E3C9-06CE-6347-B838-09E372167926}"/>
                </a:ext>
              </a:extLst>
            </p:cNvPr>
            <p:cNvSpPr/>
            <p:nvPr userDrawn="1"/>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118" name="Freeform 117">
              <a:extLst>
                <a:ext uri="{FF2B5EF4-FFF2-40B4-BE49-F238E27FC236}">
                  <a16:creationId xmlns:a16="http://schemas.microsoft.com/office/drawing/2014/main" id="{5D1FF49C-CC49-BF48-B264-BC5B8ACD4CCF}"/>
                </a:ext>
              </a:extLst>
            </p:cNvPr>
            <p:cNvSpPr/>
            <p:nvPr userDrawn="1"/>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19" name="Freeform 118">
              <a:extLst>
                <a:ext uri="{FF2B5EF4-FFF2-40B4-BE49-F238E27FC236}">
                  <a16:creationId xmlns:a16="http://schemas.microsoft.com/office/drawing/2014/main" id="{927ADA8F-ADB8-9842-8982-B0B16B13F5E7}"/>
                </a:ext>
              </a:extLst>
            </p:cNvPr>
            <p:cNvSpPr/>
            <p:nvPr userDrawn="1"/>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20" name="Freeform 119">
              <a:extLst>
                <a:ext uri="{FF2B5EF4-FFF2-40B4-BE49-F238E27FC236}">
                  <a16:creationId xmlns:a16="http://schemas.microsoft.com/office/drawing/2014/main" id="{EAE8A900-1E08-D34F-85D9-6E8EAEF6F3CA}"/>
                </a:ext>
              </a:extLst>
            </p:cNvPr>
            <p:cNvSpPr/>
            <p:nvPr userDrawn="1"/>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21" name="Slide Number Placeholder 5">
            <a:extLst>
              <a:ext uri="{FF2B5EF4-FFF2-40B4-BE49-F238E27FC236}">
                <a16:creationId xmlns:a16="http://schemas.microsoft.com/office/drawing/2014/main" id="{68444650-64E3-8047-91B6-7E87A2519E5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4156750801"/>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ext/Photo Slide 1">
    <p:spTree>
      <p:nvGrpSpPr>
        <p:cNvPr id="1" name=""/>
        <p:cNvGrpSpPr/>
        <p:nvPr/>
      </p:nvGrpSpPr>
      <p:grpSpPr>
        <a:xfrm>
          <a:off x="0" y="0"/>
          <a:ext cx="0" cy="0"/>
          <a:chOff x="0" y="0"/>
          <a:chExt cx="0" cy="0"/>
        </a:xfrm>
      </p:grpSpPr>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922453" y="4947138"/>
            <a:ext cx="2251185" cy="172589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HEADING</a:t>
            </a:r>
            <a:endParaRPr lang="en-US" dirty="0"/>
          </a:p>
        </p:txBody>
      </p:sp>
      <p:sp>
        <p:nvSpPr>
          <p:cNvPr id="101" name="Picture Placeholder 100">
            <a:extLst>
              <a:ext uri="{FF2B5EF4-FFF2-40B4-BE49-F238E27FC236}">
                <a16:creationId xmlns:a16="http://schemas.microsoft.com/office/drawing/2014/main" id="{97F1609C-CD1F-064C-A87A-872A190BA5E2}"/>
              </a:ext>
            </a:extLst>
          </p:cNvPr>
          <p:cNvSpPr>
            <a:spLocks noGrp="1"/>
          </p:cNvSpPr>
          <p:nvPr>
            <p:ph type="pic" sz="quarter" idx="41"/>
          </p:nvPr>
        </p:nvSpPr>
        <p:spPr>
          <a:xfrm>
            <a:off x="-1" y="30722"/>
            <a:ext cx="7559675" cy="4462697"/>
          </a:xfrm>
          <a:custGeom>
            <a:avLst/>
            <a:gdLst>
              <a:gd name="connsiteX0" fmla="*/ 7342778 w 7559675"/>
              <a:gd name="connsiteY0" fmla="*/ 4311979 h 4462697"/>
              <a:gd name="connsiteX1" fmla="*/ 7494604 w 7559675"/>
              <a:gd name="connsiteY1" fmla="*/ 4462697 h 4462697"/>
              <a:gd name="connsiteX2" fmla="*/ 7493410 w 7559675"/>
              <a:gd name="connsiteY2" fmla="*/ 4462697 h 4462697"/>
              <a:gd name="connsiteX3" fmla="*/ 7279265 w 7559675"/>
              <a:gd name="connsiteY3" fmla="*/ 4248919 h 4462697"/>
              <a:gd name="connsiteX4" fmla="*/ 7279878 w 7559675"/>
              <a:gd name="connsiteY4" fmla="*/ 4249538 h 4462697"/>
              <a:gd name="connsiteX5" fmla="*/ 7279878 w 7559675"/>
              <a:gd name="connsiteY5" fmla="*/ 4249539 h 4462697"/>
              <a:gd name="connsiteX6" fmla="*/ 7280281 w 7559675"/>
              <a:gd name="connsiteY6" fmla="*/ 4249940 h 4462697"/>
              <a:gd name="connsiteX7" fmla="*/ 7067404 w 7559675"/>
              <a:gd name="connsiteY7" fmla="*/ 4462697 h 4462697"/>
              <a:gd name="connsiteX8" fmla="*/ 7065363 w 7559675"/>
              <a:gd name="connsiteY8" fmla="*/ 4462697 h 4462697"/>
              <a:gd name="connsiteX9" fmla="*/ 7559675 w 7559675"/>
              <a:gd name="connsiteY9" fmla="*/ 3969743 h 4462697"/>
              <a:gd name="connsiteX10" fmla="*/ 7559675 w 7559675"/>
              <a:gd name="connsiteY10" fmla="*/ 3969745 h 4462697"/>
              <a:gd name="connsiteX11" fmla="*/ 7483013 w 7559675"/>
              <a:gd name="connsiteY11" fmla="*/ 4046406 h 4462697"/>
              <a:gd name="connsiteX12" fmla="*/ 7217251 w 7559675"/>
              <a:gd name="connsiteY12" fmla="*/ 3688265 h 4462697"/>
              <a:gd name="connsiteX13" fmla="*/ 6970598 w 7559675"/>
              <a:gd name="connsiteY13" fmla="*/ 3936729 h 4462697"/>
              <a:gd name="connsiteX14" fmla="*/ 6969657 w 7559675"/>
              <a:gd name="connsiteY14" fmla="*/ 3935788 h 4462697"/>
              <a:gd name="connsiteX15" fmla="*/ 5414769 w 7559675"/>
              <a:gd name="connsiteY15" fmla="*/ 2381971 h 4462697"/>
              <a:gd name="connsiteX16" fmla="*/ 5103794 w 7559675"/>
              <a:gd name="connsiteY16" fmla="*/ 2692946 h 4462697"/>
              <a:gd name="connsiteX17" fmla="*/ 5414769 w 7559675"/>
              <a:gd name="connsiteY17" fmla="*/ 3003920 h 4462697"/>
              <a:gd name="connsiteX18" fmla="*/ 5725744 w 7559675"/>
              <a:gd name="connsiteY18" fmla="*/ 2692946 h 4462697"/>
              <a:gd name="connsiteX19" fmla="*/ 6035710 w 7559675"/>
              <a:gd name="connsiteY19" fmla="*/ 2381002 h 4462697"/>
              <a:gd name="connsiteX20" fmla="*/ 5725806 w 7559675"/>
              <a:gd name="connsiteY20" fmla="*/ 2693183 h 4462697"/>
              <a:gd name="connsiteX21" fmla="*/ 6035710 w 7559675"/>
              <a:gd name="connsiteY21" fmla="*/ 3003087 h 4462697"/>
              <a:gd name="connsiteX22" fmla="*/ 6135097 w 7559675"/>
              <a:gd name="connsiteY22" fmla="*/ 2904425 h 4462697"/>
              <a:gd name="connsiteX23" fmla="*/ 6035246 w 7559675"/>
              <a:gd name="connsiteY23" fmla="*/ 3004276 h 4462697"/>
              <a:gd name="connsiteX24" fmla="*/ 6036145 w 7559675"/>
              <a:gd name="connsiteY24" fmla="*/ 3005177 h 4462697"/>
              <a:gd name="connsiteX25" fmla="*/ 5725926 w 7559675"/>
              <a:gd name="connsiteY25" fmla="*/ 3315484 h 4462697"/>
              <a:gd name="connsiteX26" fmla="*/ 6036944 w 7559675"/>
              <a:gd name="connsiteY26" fmla="*/ 3626416 h 4462697"/>
              <a:gd name="connsiteX27" fmla="*/ 6037100 w 7559675"/>
              <a:gd name="connsiteY27" fmla="*/ 3626260 h 4462697"/>
              <a:gd name="connsiteX28" fmla="*/ 6347171 w 7559675"/>
              <a:gd name="connsiteY28" fmla="*/ 3936331 h 4462697"/>
              <a:gd name="connsiteX29" fmla="*/ 6658146 w 7559675"/>
              <a:gd name="connsiteY29" fmla="*/ 3625356 h 4462697"/>
              <a:gd name="connsiteX30" fmla="*/ 6347171 w 7559675"/>
              <a:gd name="connsiteY30" fmla="*/ 3314381 h 4462697"/>
              <a:gd name="connsiteX31" fmla="*/ 6347016 w 7559675"/>
              <a:gd name="connsiteY31" fmla="*/ 3314537 h 4462697"/>
              <a:gd name="connsiteX32" fmla="*/ 6346975 w 7559675"/>
              <a:gd name="connsiteY32" fmla="*/ 3314497 h 4462697"/>
              <a:gd name="connsiteX33" fmla="*/ 6657196 w 7559675"/>
              <a:gd name="connsiteY33" fmla="*/ 3004276 h 4462697"/>
              <a:gd name="connsiteX34" fmla="*/ 6346994 w 7559675"/>
              <a:gd name="connsiteY34" fmla="*/ 2694074 h 4462697"/>
              <a:gd name="connsiteX35" fmla="*/ 6347890 w 7559675"/>
              <a:gd name="connsiteY35" fmla="*/ 2693183 h 4462697"/>
              <a:gd name="connsiteX36" fmla="*/ 0 w 7559675"/>
              <a:gd name="connsiteY36" fmla="*/ 0 h 4462697"/>
              <a:gd name="connsiteX37" fmla="*/ 7555804 w 7559675"/>
              <a:gd name="connsiteY37" fmla="*/ 0 h 4462697"/>
              <a:gd name="connsiteX38" fmla="*/ 7555804 w 7559675"/>
              <a:gd name="connsiteY38" fmla="*/ 1707128 h 4462697"/>
              <a:gd name="connsiteX39" fmla="*/ 7559675 w 7559675"/>
              <a:gd name="connsiteY39" fmla="*/ 1707128 h 4462697"/>
              <a:gd name="connsiteX40" fmla="*/ 7559675 w 7559675"/>
              <a:gd name="connsiteY40" fmla="*/ 2725334 h 4462697"/>
              <a:gd name="connsiteX41" fmla="*/ 7279878 w 7559675"/>
              <a:gd name="connsiteY41" fmla="*/ 3003087 h 4462697"/>
              <a:gd name="connsiteX42" fmla="*/ 7280969 w 7559675"/>
              <a:gd name="connsiteY42" fmla="*/ 3004179 h 4462697"/>
              <a:gd name="connsiteX43" fmla="*/ 6970388 w 7559675"/>
              <a:gd name="connsiteY43" fmla="*/ 3314849 h 4462697"/>
              <a:gd name="connsiteX44" fmla="*/ 7281406 w 7559675"/>
              <a:gd name="connsiteY44" fmla="*/ 3625780 h 4462697"/>
              <a:gd name="connsiteX45" fmla="*/ 7559675 w 7559675"/>
              <a:gd name="connsiteY45" fmla="*/ 3347431 h 4462697"/>
              <a:gd name="connsiteX46" fmla="*/ 7559675 w 7559675"/>
              <a:gd name="connsiteY46" fmla="*/ 3349206 h 4462697"/>
              <a:gd name="connsiteX47" fmla="*/ 7281858 w 7559675"/>
              <a:gd name="connsiteY47" fmla="*/ 3626944 h 4462697"/>
              <a:gd name="connsiteX48" fmla="*/ 7559675 w 7559675"/>
              <a:gd name="connsiteY48" fmla="*/ 3904840 h 4462697"/>
              <a:gd name="connsiteX49" fmla="*/ 7559675 w 7559675"/>
              <a:gd name="connsiteY49" fmla="*/ 3904969 h 4462697"/>
              <a:gd name="connsiteX50" fmla="*/ 7280120 w 7559675"/>
              <a:gd name="connsiteY50" fmla="*/ 3625414 h 4462697"/>
              <a:gd name="connsiteX51" fmla="*/ 7280240 w 7559675"/>
              <a:gd name="connsiteY51" fmla="*/ 3625295 h 4462697"/>
              <a:gd name="connsiteX52" fmla="*/ 6969308 w 7559675"/>
              <a:gd name="connsiteY52" fmla="*/ 3314275 h 4462697"/>
              <a:gd name="connsiteX53" fmla="*/ 6969269 w 7559675"/>
              <a:gd name="connsiteY53" fmla="*/ 3314316 h 4462697"/>
              <a:gd name="connsiteX54" fmla="*/ 6659060 w 7559675"/>
              <a:gd name="connsiteY54" fmla="*/ 3004194 h 4462697"/>
              <a:gd name="connsiteX55" fmla="*/ 6348129 w 7559675"/>
              <a:gd name="connsiteY55" fmla="*/ 3315213 h 4462697"/>
              <a:gd name="connsiteX56" fmla="*/ 6659147 w 7559675"/>
              <a:gd name="connsiteY56" fmla="*/ 3626144 h 4462697"/>
              <a:gd name="connsiteX57" fmla="*/ 6659187 w 7559675"/>
              <a:gd name="connsiteY57" fmla="*/ 3626104 h 4462697"/>
              <a:gd name="connsiteX58" fmla="*/ 6659329 w 7559675"/>
              <a:gd name="connsiteY58" fmla="*/ 3626247 h 4462697"/>
              <a:gd name="connsiteX59" fmla="*/ 6348747 w 7559675"/>
              <a:gd name="connsiteY59" fmla="*/ 3936828 h 4462697"/>
              <a:gd name="connsiteX60" fmla="*/ 6658988 w 7559675"/>
              <a:gd name="connsiteY60" fmla="*/ 4247069 h 4462697"/>
              <a:gd name="connsiteX61" fmla="*/ 6658468 w 7559675"/>
              <a:gd name="connsiteY61" fmla="*/ 4247588 h 4462697"/>
              <a:gd name="connsiteX62" fmla="*/ 6873455 w 7559675"/>
              <a:gd name="connsiteY62" fmla="*/ 4462697 h 4462697"/>
              <a:gd name="connsiteX63" fmla="*/ 6871470 w 7559675"/>
              <a:gd name="connsiteY63" fmla="*/ 4462697 h 4462697"/>
              <a:gd name="connsiteX64" fmla="*/ 6658410 w 7559675"/>
              <a:gd name="connsiteY64" fmla="*/ 4249638 h 4462697"/>
              <a:gd name="connsiteX65" fmla="*/ 6445350 w 7559675"/>
              <a:gd name="connsiteY65" fmla="*/ 4462697 h 4462697"/>
              <a:gd name="connsiteX66" fmla="*/ 6443598 w 7559675"/>
              <a:gd name="connsiteY66" fmla="*/ 4462697 h 4462697"/>
              <a:gd name="connsiteX67" fmla="*/ 6658044 w 7559675"/>
              <a:gd name="connsiteY67" fmla="*/ 4248374 h 4462697"/>
              <a:gd name="connsiteX68" fmla="*/ 6347158 w 7559675"/>
              <a:gd name="connsiteY68" fmla="*/ 3937311 h 4462697"/>
              <a:gd name="connsiteX69" fmla="*/ 6036094 w 7559675"/>
              <a:gd name="connsiteY69" fmla="*/ 4248197 h 4462697"/>
              <a:gd name="connsiteX70" fmla="*/ 6250473 w 7559675"/>
              <a:gd name="connsiteY70" fmla="*/ 4462697 h 4462697"/>
              <a:gd name="connsiteX71" fmla="*/ 6249033 w 7559675"/>
              <a:gd name="connsiteY71" fmla="*/ 4462697 h 4462697"/>
              <a:gd name="connsiteX72" fmla="*/ 6036229 w 7559675"/>
              <a:gd name="connsiteY72" fmla="*/ 4249893 h 4462697"/>
              <a:gd name="connsiteX73" fmla="*/ 5823425 w 7559675"/>
              <a:gd name="connsiteY73" fmla="*/ 4462697 h 4462697"/>
              <a:gd name="connsiteX74" fmla="*/ 0 w 7559675"/>
              <a:gd name="connsiteY74" fmla="*/ 4462697 h 4462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7559675" h="4462697">
                <a:moveTo>
                  <a:pt x="7342778" y="4311979"/>
                </a:moveTo>
                <a:lnTo>
                  <a:pt x="7494604" y="4462697"/>
                </a:lnTo>
                <a:lnTo>
                  <a:pt x="7493410" y="4462697"/>
                </a:lnTo>
                <a:close/>
                <a:moveTo>
                  <a:pt x="7279265" y="4248919"/>
                </a:moveTo>
                <a:lnTo>
                  <a:pt x="7279878" y="4249538"/>
                </a:lnTo>
                <a:lnTo>
                  <a:pt x="7279878" y="4249539"/>
                </a:lnTo>
                <a:lnTo>
                  <a:pt x="7280281" y="4249940"/>
                </a:lnTo>
                <a:lnTo>
                  <a:pt x="7067404" y="4462697"/>
                </a:lnTo>
                <a:lnTo>
                  <a:pt x="7065363" y="4462697"/>
                </a:lnTo>
                <a:close/>
                <a:moveTo>
                  <a:pt x="7559675" y="3969743"/>
                </a:moveTo>
                <a:lnTo>
                  <a:pt x="7559675" y="3969745"/>
                </a:lnTo>
                <a:lnTo>
                  <a:pt x="7483013" y="4046406"/>
                </a:lnTo>
                <a:close/>
                <a:moveTo>
                  <a:pt x="7217251" y="3688265"/>
                </a:moveTo>
                <a:lnTo>
                  <a:pt x="6970598" y="3936729"/>
                </a:lnTo>
                <a:lnTo>
                  <a:pt x="6969657" y="3935788"/>
                </a:lnTo>
                <a:close/>
                <a:moveTo>
                  <a:pt x="5414769" y="2381971"/>
                </a:moveTo>
                <a:lnTo>
                  <a:pt x="5103794" y="2692946"/>
                </a:lnTo>
                <a:lnTo>
                  <a:pt x="5414769" y="3003920"/>
                </a:lnTo>
                <a:lnTo>
                  <a:pt x="5725744" y="2692946"/>
                </a:lnTo>
                <a:close/>
                <a:moveTo>
                  <a:pt x="6035710" y="2381002"/>
                </a:moveTo>
                <a:lnTo>
                  <a:pt x="5725806" y="2693183"/>
                </a:lnTo>
                <a:lnTo>
                  <a:pt x="6035710" y="3003087"/>
                </a:lnTo>
                <a:lnTo>
                  <a:pt x="6135097" y="2904425"/>
                </a:lnTo>
                <a:lnTo>
                  <a:pt x="6035246" y="3004276"/>
                </a:lnTo>
                <a:lnTo>
                  <a:pt x="6036145" y="3005177"/>
                </a:lnTo>
                <a:lnTo>
                  <a:pt x="5725926" y="3315484"/>
                </a:lnTo>
                <a:lnTo>
                  <a:pt x="6036944" y="3626416"/>
                </a:lnTo>
                <a:lnTo>
                  <a:pt x="6037100" y="3626260"/>
                </a:lnTo>
                <a:lnTo>
                  <a:pt x="6347171" y="3936331"/>
                </a:lnTo>
                <a:lnTo>
                  <a:pt x="6658146" y="3625356"/>
                </a:lnTo>
                <a:lnTo>
                  <a:pt x="6347171" y="3314381"/>
                </a:lnTo>
                <a:lnTo>
                  <a:pt x="6347016" y="3314537"/>
                </a:lnTo>
                <a:lnTo>
                  <a:pt x="6346975" y="3314497"/>
                </a:lnTo>
                <a:lnTo>
                  <a:pt x="6657196" y="3004276"/>
                </a:lnTo>
                <a:lnTo>
                  <a:pt x="6346994" y="2694074"/>
                </a:lnTo>
                <a:lnTo>
                  <a:pt x="6347890" y="2693183"/>
                </a:lnTo>
                <a:close/>
                <a:moveTo>
                  <a:pt x="0" y="0"/>
                </a:moveTo>
                <a:lnTo>
                  <a:pt x="7555804" y="0"/>
                </a:lnTo>
                <a:lnTo>
                  <a:pt x="7555804" y="1707128"/>
                </a:lnTo>
                <a:lnTo>
                  <a:pt x="7559675" y="1707128"/>
                </a:lnTo>
                <a:lnTo>
                  <a:pt x="7559675" y="2725334"/>
                </a:lnTo>
                <a:lnTo>
                  <a:pt x="7279878" y="3003087"/>
                </a:lnTo>
                <a:lnTo>
                  <a:pt x="7280969" y="3004179"/>
                </a:lnTo>
                <a:lnTo>
                  <a:pt x="6970388" y="3314849"/>
                </a:lnTo>
                <a:lnTo>
                  <a:pt x="7281406" y="3625780"/>
                </a:lnTo>
                <a:lnTo>
                  <a:pt x="7559675" y="3347431"/>
                </a:lnTo>
                <a:lnTo>
                  <a:pt x="7559675" y="3349206"/>
                </a:lnTo>
                <a:lnTo>
                  <a:pt x="7281858" y="3626944"/>
                </a:lnTo>
                <a:lnTo>
                  <a:pt x="7559675" y="3904840"/>
                </a:lnTo>
                <a:lnTo>
                  <a:pt x="7559675" y="3904969"/>
                </a:lnTo>
                <a:lnTo>
                  <a:pt x="7280120" y="3625414"/>
                </a:lnTo>
                <a:lnTo>
                  <a:pt x="7280240" y="3625295"/>
                </a:lnTo>
                <a:lnTo>
                  <a:pt x="6969308" y="3314275"/>
                </a:lnTo>
                <a:lnTo>
                  <a:pt x="6969269" y="3314316"/>
                </a:lnTo>
                <a:lnTo>
                  <a:pt x="6659060" y="3004194"/>
                </a:lnTo>
                <a:lnTo>
                  <a:pt x="6348129" y="3315213"/>
                </a:lnTo>
                <a:lnTo>
                  <a:pt x="6659147" y="3626144"/>
                </a:lnTo>
                <a:lnTo>
                  <a:pt x="6659187" y="3626104"/>
                </a:lnTo>
                <a:lnTo>
                  <a:pt x="6659329" y="3626247"/>
                </a:lnTo>
                <a:lnTo>
                  <a:pt x="6348747" y="3936828"/>
                </a:lnTo>
                <a:lnTo>
                  <a:pt x="6658988" y="4247069"/>
                </a:lnTo>
                <a:lnTo>
                  <a:pt x="6658468" y="4247588"/>
                </a:lnTo>
                <a:lnTo>
                  <a:pt x="6873455" y="4462697"/>
                </a:lnTo>
                <a:lnTo>
                  <a:pt x="6871470" y="4462697"/>
                </a:lnTo>
                <a:lnTo>
                  <a:pt x="6658410" y="4249638"/>
                </a:lnTo>
                <a:lnTo>
                  <a:pt x="6445350" y="4462697"/>
                </a:lnTo>
                <a:lnTo>
                  <a:pt x="6443598" y="4462697"/>
                </a:lnTo>
                <a:lnTo>
                  <a:pt x="6658044" y="4248374"/>
                </a:lnTo>
                <a:lnTo>
                  <a:pt x="6347158" y="3937311"/>
                </a:lnTo>
                <a:lnTo>
                  <a:pt x="6036094" y="4248197"/>
                </a:lnTo>
                <a:lnTo>
                  <a:pt x="6250473" y="4462697"/>
                </a:lnTo>
                <a:lnTo>
                  <a:pt x="6249033" y="4462697"/>
                </a:lnTo>
                <a:lnTo>
                  <a:pt x="6036229" y="4249893"/>
                </a:lnTo>
                <a:lnTo>
                  <a:pt x="5823425" y="4462697"/>
                </a:lnTo>
                <a:lnTo>
                  <a:pt x="0" y="4462697"/>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62" name="Text Placeholder 32">
            <a:extLst>
              <a:ext uri="{FF2B5EF4-FFF2-40B4-BE49-F238E27FC236}">
                <a16:creationId xmlns:a16="http://schemas.microsoft.com/office/drawing/2014/main" id="{B220C0F2-0730-3A43-ADC4-566F27A91B40}"/>
              </a:ext>
            </a:extLst>
          </p:cNvPr>
          <p:cNvSpPr>
            <a:spLocks noGrp="1"/>
          </p:cNvSpPr>
          <p:nvPr>
            <p:ph type="body" sz="quarter" idx="42" hasCustomPrompt="1"/>
          </p:nvPr>
        </p:nvSpPr>
        <p:spPr>
          <a:xfrm>
            <a:off x="3319286" y="4945328"/>
            <a:ext cx="3751180" cy="1725894"/>
          </a:xfrm>
          <a:prstGeom prst="rect">
            <a:avLst/>
          </a:prstGeom>
        </p:spPr>
        <p:txBody>
          <a:bodyPr>
            <a:noAutofit/>
          </a:bodyPr>
          <a:lstStyle>
            <a:lvl1pPr marL="0" indent="0" algn="l">
              <a:buNone/>
              <a:defRPr sz="1801" b="0" i="0">
                <a:solidFill>
                  <a:schemeClr val="tx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US" dirty="0"/>
              <a:t>Sub-Heading</a:t>
            </a:r>
          </a:p>
        </p:txBody>
      </p:sp>
      <p:grpSp>
        <p:nvGrpSpPr>
          <p:cNvPr id="102" name="Group 101">
            <a:extLst>
              <a:ext uri="{FF2B5EF4-FFF2-40B4-BE49-F238E27FC236}">
                <a16:creationId xmlns:a16="http://schemas.microsoft.com/office/drawing/2014/main" id="{D294B641-F125-8D42-AD54-781BCBC3A3AF}"/>
              </a:ext>
            </a:extLst>
          </p:cNvPr>
          <p:cNvGrpSpPr/>
          <p:nvPr userDrawn="1"/>
        </p:nvGrpSpPr>
        <p:grpSpPr>
          <a:xfrm flipH="1">
            <a:off x="5194874" y="2400364"/>
            <a:ext cx="2590078" cy="2250924"/>
            <a:chOff x="-220413" y="5470274"/>
            <a:chExt cx="2590078" cy="2250924"/>
          </a:xfrm>
        </p:grpSpPr>
        <p:sp>
          <p:nvSpPr>
            <p:cNvPr id="103" name="Freeform 102">
              <a:extLst>
                <a:ext uri="{FF2B5EF4-FFF2-40B4-BE49-F238E27FC236}">
                  <a16:creationId xmlns:a16="http://schemas.microsoft.com/office/drawing/2014/main" id="{74A6BA8E-C859-334B-8BD8-E2BD1DF10F6C}"/>
                </a:ext>
              </a:extLst>
            </p:cNvPr>
            <p:cNvSpPr/>
            <p:nvPr userDrawn="1"/>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4" name="Freeform 103">
              <a:extLst>
                <a:ext uri="{FF2B5EF4-FFF2-40B4-BE49-F238E27FC236}">
                  <a16:creationId xmlns:a16="http://schemas.microsoft.com/office/drawing/2014/main" id="{65A628B8-0EEF-1248-AB74-B06AA9AA758E}"/>
                </a:ext>
              </a:extLst>
            </p:cNvPr>
            <p:cNvSpPr/>
            <p:nvPr userDrawn="1"/>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05" name="Freeform 104">
              <a:extLst>
                <a:ext uri="{FF2B5EF4-FFF2-40B4-BE49-F238E27FC236}">
                  <a16:creationId xmlns:a16="http://schemas.microsoft.com/office/drawing/2014/main" id="{37E1CFAA-2217-2041-99E6-7FC2328B42ED}"/>
                </a:ext>
              </a:extLst>
            </p:cNvPr>
            <p:cNvSpPr/>
            <p:nvPr userDrawn="1"/>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6" name="Freeform 105">
              <a:extLst>
                <a:ext uri="{FF2B5EF4-FFF2-40B4-BE49-F238E27FC236}">
                  <a16:creationId xmlns:a16="http://schemas.microsoft.com/office/drawing/2014/main" id="{9842BE1B-8FD9-C04E-8A53-2C349BBE8032}"/>
                </a:ext>
              </a:extLst>
            </p:cNvPr>
            <p:cNvSpPr/>
            <p:nvPr userDrawn="1"/>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07" name="Freeform 106">
              <a:extLst>
                <a:ext uri="{FF2B5EF4-FFF2-40B4-BE49-F238E27FC236}">
                  <a16:creationId xmlns:a16="http://schemas.microsoft.com/office/drawing/2014/main" id="{E6E5B266-E21E-7345-B740-E2D6D0C5C96A}"/>
                </a:ext>
              </a:extLst>
            </p:cNvPr>
            <p:cNvSpPr/>
            <p:nvPr userDrawn="1"/>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8" name="Freeform 107">
              <a:extLst>
                <a:ext uri="{FF2B5EF4-FFF2-40B4-BE49-F238E27FC236}">
                  <a16:creationId xmlns:a16="http://schemas.microsoft.com/office/drawing/2014/main" id="{D30A355D-A1EB-D748-BDA7-8BBD50DA63B2}"/>
                </a:ext>
              </a:extLst>
            </p:cNvPr>
            <p:cNvSpPr/>
            <p:nvPr userDrawn="1"/>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9" name="Freeform 108">
              <a:extLst>
                <a:ext uri="{FF2B5EF4-FFF2-40B4-BE49-F238E27FC236}">
                  <a16:creationId xmlns:a16="http://schemas.microsoft.com/office/drawing/2014/main" id="{A29C2A75-55E6-CA43-885B-0F20A2D05C03}"/>
                </a:ext>
              </a:extLst>
            </p:cNvPr>
            <p:cNvSpPr/>
            <p:nvPr userDrawn="1"/>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0" name="Freeform 109">
              <a:extLst>
                <a:ext uri="{FF2B5EF4-FFF2-40B4-BE49-F238E27FC236}">
                  <a16:creationId xmlns:a16="http://schemas.microsoft.com/office/drawing/2014/main" id="{FF9BC39E-2129-1543-B51F-8EB38E5C0B46}"/>
                </a:ext>
              </a:extLst>
            </p:cNvPr>
            <p:cNvSpPr/>
            <p:nvPr userDrawn="1"/>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1" name="Freeform 110">
              <a:extLst>
                <a:ext uri="{FF2B5EF4-FFF2-40B4-BE49-F238E27FC236}">
                  <a16:creationId xmlns:a16="http://schemas.microsoft.com/office/drawing/2014/main" id="{64688615-7D46-8F41-86E1-360D56443D25}"/>
                </a:ext>
              </a:extLst>
            </p:cNvPr>
            <p:cNvSpPr/>
            <p:nvPr userDrawn="1"/>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2" name="Freeform 111">
              <a:extLst>
                <a:ext uri="{FF2B5EF4-FFF2-40B4-BE49-F238E27FC236}">
                  <a16:creationId xmlns:a16="http://schemas.microsoft.com/office/drawing/2014/main" id="{38B0AC15-EFD4-474D-87A3-E52D028C3B7D}"/>
                </a:ext>
              </a:extLst>
            </p:cNvPr>
            <p:cNvSpPr/>
            <p:nvPr userDrawn="1"/>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3" name="Freeform 112">
              <a:extLst>
                <a:ext uri="{FF2B5EF4-FFF2-40B4-BE49-F238E27FC236}">
                  <a16:creationId xmlns:a16="http://schemas.microsoft.com/office/drawing/2014/main" id="{F6BC1F13-9BFC-044E-AB6A-986F66946696}"/>
                </a:ext>
              </a:extLst>
            </p:cNvPr>
            <p:cNvSpPr/>
            <p:nvPr userDrawn="1"/>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4" name="Freeform 113">
              <a:extLst>
                <a:ext uri="{FF2B5EF4-FFF2-40B4-BE49-F238E27FC236}">
                  <a16:creationId xmlns:a16="http://schemas.microsoft.com/office/drawing/2014/main" id="{CD4084F7-B8F0-854B-B353-A90C4BA7E2CA}"/>
                </a:ext>
              </a:extLst>
            </p:cNvPr>
            <p:cNvSpPr/>
            <p:nvPr userDrawn="1"/>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5" name="Freeform 114">
              <a:extLst>
                <a:ext uri="{FF2B5EF4-FFF2-40B4-BE49-F238E27FC236}">
                  <a16:creationId xmlns:a16="http://schemas.microsoft.com/office/drawing/2014/main" id="{D031CEDB-8BB7-5F45-B485-E35A816F4DED}"/>
                </a:ext>
              </a:extLst>
            </p:cNvPr>
            <p:cNvSpPr/>
            <p:nvPr userDrawn="1"/>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6" name="Freeform 115">
              <a:extLst>
                <a:ext uri="{FF2B5EF4-FFF2-40B4-BE49-F238E27FC236}">
                  <a16:creationId xmlns:a16="http://schemas.microsoft.com/office/drawing/2014/main" id="{CA67F893-BBEB-DB4A-A541-70F23E507D9E}"/>
                </a:ext>
              </a:extLst>
            </p:cNvPr>
            <p:cNvSpPr/>
            <p:nvPr userDrawn="1"/>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117" name="Freeform 116">
              <a:extLst>
                <a:ext uri="{FF2B5EF4-FFF2-40B4-BE49-F238E27FC236}">
                  <a16:creationId xmlns:a16="http://schemas.microsoft.com/office/drawing/2014/main" id="{0531E3C9-06CE-6347-B838-09E372167926}"/>
                </a:ext>
              </a:extLst>
            </p:cNvPr>
            <p:cNvSpPr/>
            <p:nvPr userDrawn="1"/>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118" name="Freeform 117">
              <a:extLst>
                <a:ext uri="{FF2B5EF4-FFF2-40B4-BE49-F238E27FC236}">
                  <a16:creationId xmlns:a16="http://schemas.microsoft.com/office/drawing/2014/main" id="{5D1FF49C-CC49-BF48-B264-BC5B8ACD4CCF}"/>
                </a:ext>
              </a:extLst>
            </p:cNvPr>
            <p:cNvSpPr/>
            <p:nvPr userDrawn="1"/>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19" name="Freeform 118">
              <a:extLst>
                <a:ext uri="{FF2B5EF4-FFF2-40B4-BE49-F238E27FC236}">
                  <a16:creationId xmlns:a16="http://schemas.microsoft.com/office/drawing/2014/main" id="{927ADA8F-ADB8-9842-8982-B0B16B13F5E7}"/>
                </a:ext>
              </a:extLst>
            </p:cNvPr>
            <p:cNvSpPr/>
            <p:nvPr userDrawn="1"/>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20" name="Freeform 119">
              <a:extLst>
                <a:ext uri="{FF2B5EF4-FFF2-40B4-BE49-F238E27FC236}">
                  <a16:creationId xmlns:a16="http://schemas.microsoft.com/office/drawing/2014/main" id="{EAE8A900-1E08-D34F-85D9-6E8EAEF6F3CA}"/>
                </a:ext>
              </a:extLst>
            </p:cNvPr>
            <p:cNvSpPr/>
            <p:nvPr userDrawn="1"/>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21" name="Slide Number Placeholder 5">
            <a:extLst>
              <a:ext uri="{FF2B5EF4-FFF2-40B4-BE49-F238E27FC236}">
                <a16:creationId xmlns:a16="http://schemas.microsoft.com/office/drawing/2014/main" id="{68444650-64E3-8047-91B6-7E87A2519E5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58416368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F829583-E7A4-BF4F-96F5-CFB7A66A1010}"/>
              </a:ext>
            </a:extLst>
          </p:cNvPr>
          <p:cNvSpPr/>
          <p:nvPr userDrawn="1"/>
        </p:nvSpPr>
        <p:spPr>
          <a:xfrm rot="16200000">
            <a:off x="5726607" y="8418228"/>
            <a:ext cx="3173496" cy="230832"/>
          </a:xfrm>
          <a:prstGeom prst="rect">
            <a:avLst/>
          </a:prstGeom>
        </p:spPr>
        <p:txBody>
          <a:bodyPr wrap="square">
            <a:spAutoFit/>
          </a:bodyPr>
          <a:lstStyle/>
          <a:p>
            <a:r>
              <a:rPr lang="en-US" sz="900" b="0" i="0" dirty="0">
                <a:solidFill>
                  <a:srgbClr val="000000"/>
                </a:solidFill>
                <a:effectLst/>
                <a:latin typeface="Calibri" panose="020F0502020204030204" pitchFamily="34" charset="0"/>
                <a:ea typeface="Open Sans" panose="020B0606030504020204" pitchFamily="34" charset="0"/>
                <a:cs typeface="Calibri" panose="020F0502020204030204" pitchFamily="34" charset="0"/>
              </a:rPr>
              <a:t>Generation Blockchain</a:t>
            </a:r>
            <a:endParaRPr lang="en-IE" sz="900" b="0" i="0" dirty="0">
              <a:solidFill>
                <a:srgbClr val="000000"/>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11" name="Straight Connector 10">
            <a:extLst>
              <a:ext uri="{FF2B5EF4-FFF2-40B4-BE49-F238E27FC236}">
                <a16:creationId xmlns:a16="http://schemas.microsoft.com/office/drawing/2014/main" id="{769CB0A1-37F2-4E42-AD20-1E07C50DAFF0}"/>
              </a:ext>
            </a:extLst>
          </p:cNvPr>
          <p:cNvCxnSpPr>
            <a:cxnSpLocks/>
          </p:cNvCxnSpPr>
          <p:nvPr userDrawn="1"/>
        </p:nvCxnSpPr>
        <p:spPr>
          <a:xfrm flipH="1">
            <a:off x="7204622" y="10183258"/>
            <a:ext cx="224149" cy="0"/>
          </a:xfrm>
          <a:prstGeom prst="line">
            <a:avLst/>
          </a:prstGeom>
          <a:noFill/>
          <a:ln w="9525" cap="flat">
            <a:solidFill>
              <a:srgbClr val="8E2F91"/>
            </a:solidFill>
            <a:prstDash val="solid"/>
            <a:miter lim="400000"/>
          </a:ln>
          <a:effectLst/>
          <a:sp3d/>
        </p:spPr>
        <p:style>
          <a:lnRef idx="0">
            <a:scrgbClr r="0" g="0" b="0"/>
          </a:lnRef>
          <a:fillRef idx="0">
            <a:scrgbClr r="0" g="0" b="0"/>
          </a:fillRef>
          <a:effectRef idx="0">
            <a:scrgbClr r="0" g="0" b="0"/>
          </a:effectRef>
          <a:fontRef idx="none"/>
        </p:style>
      </p:cxnSp>
      <p:sp>
        <p:nvSpPr>
          <p:cNvPr id="12" name="Slide Number Placeholder 5">
            <a:extLst>
              <a:ext uri="{FF2B5EF4-FFF2-40B4-BE49-F238E27FC236}">
                <a16:creationId xmlns:a16="http://schemas.microsoft.com/office/drawing/2014/main" id="{F7884106-5864-EE48-8F37-C43D2BCEBFFF}"/>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61" r:id="rId4"/>
    <p:sldLayoutId id="2147483689" r:id="rId5"/>
    <p:sldLayoutId id="2147483672" r:id="rId6"/>
    <p:sldLayoutId id="2147483684" r:id="rId7"/>
    <p:sldLayoutId id="2147483681" r:id="rId8"/>
    <p:sldLayoutId id="2147483695" r:id="rId9"/>
    <p:sldLayoutId id="2147483694" r:id="rId10"/>
    <p:sldLayoutId id="2147483662" r:id="rId11"/>
    <p:sldLayoutId id="2147483682" r:id="rId12"/>
    <p:sldLayoutId id="2147483663" r:id="rId13"/>
    <p:sldLayoutId id="2147483664" r:id="rId14"/>
    <p:sldLayoutId id="2147483693" r:id="rId15"/>
    <p:sldLayoutId id="2147483665" r:id="rId16"/>
  </p:sldLayoutIdLst>
  <p:hf hdr="0"/>
  <p:txStyles>
    <p:titleStyle>
      <a:lvl1pPr algn="l" defTabSz="2073036" rtl="0" eaLnBrk="1" latinLnBrk="0" hangingPunct="1">
        <a:lnSpc>
          <a:spcPct val="90000"/>
        </a:lnSpc>
        <a:spcBef>
          <a:spcPct val="0"/>
        </a:spcBef>
        <a:buNone/>
        <a:defRPr sz="9975" kern="1200">
          <a:solidFill>
            <a:srgbClr val="011E3B"/>
          </a:solidFill>
          <a:latin typeface="Poppins" pitchFamily="2" charset="77"/>
          <a:ea typeface="+mj-ea"/>
          <a:cs typeface="Poppins" pitchFamily="2" charset="77"/>
        </a:defRPr>
      </a:lvl1pPr>
    </p:titleStyle>
    <p:body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3036" rtl="0" eaLnBrk="1" latinLnBrk="0" hangingPunct="1">
        <a:defRPr sz="4080" kern="1200">
          <a:solidFill>
            <a:schemeClr val="tx1"/>
          </a:solidFill>
          <a:latin typeface="+mn-lt"/>
          <a:ea typeface="+mn-ea"/>
          <a:cs typeface="+mn-cs"/>
        </a:defRPr>
      </a:lvl1pPr>
      <a:lvl2pPr marL="1036518" algn="l" defTabSz="2073036" rtl="0" eaLnBrk="1" latinLnBrk="0" hangingPunct="1">
        <a:defRPr sz="4080" kern="1200">
          <a:solidFill>
            <a:schemeClr val="tx1"/>
          </a:solidFill>
          <a:latin typeface="+mn-lt"/>
          <a:ea typeface="+mn-ea"/>
          <a:cs typeface="+mn-cs"/>
        </a:defRPr>
      </a:lvl2pPr>
      <a:lvl3pPr marL="2073036" algn="l" defTabSz="2073036" rtl="0" eaLnBrk="1" latinLnBrk="0" hangingPunct="1">
        <a:defRPr sz="4080" kern="1200">
          <a:solidFill>
            <a:schemeClr val="tx1"/>
          </a:solidFill>
          <a:latin typeface="+mn-lt"/>
          <a:ea typeface="+mn-ea"/>
          <a:cs typeface="+mn-cs"/>
        </a:defRPr>
      </a:lvl3pPr>
      <a:lvl4pPr marL="3109557" algn="l" defTabSz="2073036" rtl="0" eaLnBrk="1" latinLnBrk="0" hangingPunct="1">
        <a:defRPr sz="4080" kern="1200">
          <a:solidFill>
            <a:schemeClr val="tx1"/>
          </a:solidFill>
          <a:latin typeface="+mn-lt"/>
          <a:ea typeface="+mn-ea"/>
          <a:cs typeface="+mn-cs"/>
        </a:defRPr>
      </a:lvl4pPr>
      <a:lvl5pPr marL="4146076" algn="l" defTabSz="2073036" rtl="0" eaLnBrk="1" latinLnBrk="0" hangingPunct="1">
        <a:defRPr sz="4080" kern="1200">
          <a:solidFill>
            <a:schemeClr val="tx1"/>
          </a:solidFill>
          <a:latin typeface="+mn-lt"/>
          <a:ea typeface="+mn-ea"/>
          <a:cs typeface="+mn-cs"/>
        </a:defRPr>
      </a:lvl5pPr>
      <a:lvl6pPr marL="5182592" algn="l" defTabSz="2073036" rtl="0" eaLnBrk="1" latinLnBrk="0" hangingPunct="1">
        <a:defRPr sz="4080" kern="1200">
          <a:solidFill>
            <a:schemeClr val="tx1"/>
          </a:solidFill>
          <a:latin typeface="+mn-lt"/>
          <a:ea typeface="+mn-ea"/>
          <a:cs typeface="+mn-cs"/>
        </a:defRPr>
      </a:lvl6pPr>
      <a:lvl7pPr marL="6219110" algn="l" defTabSz="2073036" rtl="0" eaLnBrk="1" latinLnBrk="0" hangingPunct="1">
        <a:defRPr sz="4080" kern="1200">
          <a:solidFill>
            <a:schemeClr val="tx1"/>
          </a:solidFill>
          <a:latin typeface="+mn-lt"/>
          <a:ea typeface="+mn-ea"/>
          <a:cs typeface="+mn-cs"/>
        </a:defRPr>
      </a:lvl7pPr>
      <a:lvl8pPr marL="7255631" algn="l" defTabSz="2073036" rtl="0" eaLnBrk="1" latinLnBrk="0" hangingPunct="1">
        <a:defRPr sz="4080" kern="1200">
          <a:solidFill>
            <a:schemeClr val="tx1"/>
          </a:solidFill>
          <a:latin typeface="+mn-lt"/>
          <a:ea typeface="+mn-ea"/>
          <a:cs typeface="+mn-cs"/>
        </a:defRPr>
      </a:lvl8pPr>
      <a:lvl9pPr marL="8292148" algn="l" defTabSz="2073036" rtl="0" eaLnBrk="1" latinLnBrk="0" hangingPunct="1">
        <a:defRPr sz="4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hyperlink" Target="https://www.forbes.com/pictures/eeji45emgkh/airbnb-snapgoods-and-12-more-pioneers-of-the-share-economy/?ref=hackernoon.com" TargetMode="External"/><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hyperlink" Target="https://www.youtube.com/watch?v=0c5D4DbHJXA" TargetMode="External"/><Relationship Id="rId1" Type="http://schemas.openxmlformats.org/officeDocument/2006/relationships/slideLayout" Target="../slideLayouts/slideLayout14.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hyperlink" Target="https://forms.gle/CmbwCRVbtot3aif16" TargetMode="External"/><Relationship Id="rId7" Type="http://schemas.openxmlformats.org/officeDocument/2006/relationships/image" Target="../media/image24.png"/><Relationship Id="rId2" Type="http://schemas.openxmlformats.org/officeDocument/2006/relationships/image" Target="../media/image27.jpeg"/><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28.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16.xml"/><Relationship Id="rId5" Type="http://schemas.openxmlformats.org/officeDocument/2006/relationships/image" Target="../media/image32.png"/><Relationship Id="rId4" Type="http://schemas.openxmlformats.org/officeDocument/2006/relationships/image" Target="../media/image3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hyperlink" Target="https://soundcloud.com/catherine-318107926/success-factors-for-blockchain?in=catherine-318107926/sets/generation-blockchain&amp;utm_source=clipboard&amp;utm_medium=text&amp;utm_campaign=social_sharing" TargetMode="External"/><Relationship Id="rId2" Type="http://schemas.openxmlformats.org/officeDocument/2006/relationships/image" Target="../media/image12.pn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9F1A7443-50AF-6841-9B83-DE994FF30474}"/>
              </a:ext>
            </a:extLst>
          </p:cNvPr>
          <p:cNvSpPr>
            <a:spLocks noGrp="1"/>
          </p:cNvSpPr>
          <p:nvPr>
            <p:ph type="body" sz="quarter" idx="17"/>
          </p:nvPr>
        </p:nvSpPr>
        <p:spPr/>
        <p:txBody>
          <a:bodyPr/>
          <a:lstStyle/>
          <a:p>
            <a:r>
              <a:rPr lang="en-US" b="1" dirty="0"/>
              <a:t>2022-2024</a:t>
            </a:r>
          </a:p>
          <a:p>
            <a:r>
              <a:rPr lang="en-US" dirty="0"/>
              <a:t>OERS</a:t>
            </a:r>
          </a:p>
        </p:txBody>
      </p:sp>
      <p:sp>
        <p:nvSpPr>
          <p:cNvPr id="9" name="Text Placeholder 8">
            <a:extLst>
              <a:ext uri="{FF2B5EF4-FFF2-40B4-BE49-F238E27FC236}">
                <a16:creationId xmlns:a16="http://schemas.microsoft.com/office/drawing/2014/main" id="{66BF8509-8F0B-6D46-898D-B662022E8B4C}"/>
              </a:ext>
            </a:extLst>
          </p:cNvPr>
          <p:cNvSpPr>
            <a:spLocks noGrp="1"/>
          </p:cNvSpPr>
          <p:nvPr>
            <p:ph type="body" sz="quarter" idx="18"/>
          </p:nvPr>
        </p:nvSpPr>
        <p:spPr>
          <a:xfrm>
            <a:off x="2204238" y="9981336"/>
            <a:ext cx="2791967" cy="419205"/>
          </a:xfrm>
        </p:spPr>
        <p:txBody>
          <a:bodyPr/>
          <a:lstStyle/>
          <a:p>
            <a:endParaRPr lang="pl-PL" b="1" dirty="0"/>
          </a:p>
          <a:p>
            <a:r>
              <a:rPr lang="en-US" dirty="0"/>
              <a:t>Frankfurt School of Finance &amp; Management</a:t>
            </a:r>
          </a:p>
        </p:txBody>
      </p:sp>
      <p:pic>
        <p:nvPicPr>
          <p:cNvPr id="13" name="Picture Placeholder 12">
            <a:extLst>
              <a:ext uri="{FF2B5EF4-FFF2-40B4-BE49-F238E27FC236}">
                <a16:creationId xmlns:a16="http://schemas.microsoft.com/office/drawing/2014/main" id="{94A26A15-0AB6-DF4A-BE6C-6CCC6135B605}"/>
              </a:ext>
            </a:extLst>
          </p:cNvPr>
          <p:cNvPicPr>
            <a:picLocks noGrp="1" noChangeAspect="1"/>
          </p:cNvPicPr>
          <p:nvPr>
            <p:ph type="pic" sz="quarter" idx="43"/>
          </p:nvPr>
        </p:nvPicPr>
        <p:blipFill>
          <a:blip r:embed="rId2" cstate="screen">
            <a:extLst>
              <a:ext uri="{28A0092B-C50C-407E-A947-70E740481C1C}">
                <a14:useLocalDpi xmlns:a14="http://schemas.microsoft.com/office/drawing/2010/main"/>
              </a:ext>
            </a:extLst>
          </a:blip>
          <a:srcRect/>
          <a:stretch/>
        </p:blipFill>
        <p:spPr/>
      </p:pic>
      <p:sp>
        <p:nvSpPr>
          <p:cNvPr id="5" name="Text Placeholder 18">
            <a:extLst>
              <a:ext uri="{FF2B5EF4-FFF2-40B4-BE49-F238E27FC236}">
                <a16:creationId xmlns:a16="http://schemas.microsoft.com/office/drawing/2014/main" id="{805C8FCC-1A2D-B64B-A082-2905F3985134}"/>
              </a:ext>
            </a:extLst>
          </p:cNvPr>
          <p:cNvSpPr>
            <a:spLocks noGrp="1"/>
          </p:cNvSpPr>
          <p:nvPr/>
        </p:nvSpPr>
        <p:spPr>
          <a:xfrm>
            <a:off x="4018472" y="9259174"/>
            <a:ext cx="3376103" cy="606265"/>
          </a:xfrm>
          <a:prstGeom prst="rect">
            <a:avLst/>
          </a:prstGeom>
        </p:spPr>
        <p:txBody>
          <a:bodyPr>
            <a:noAutofit/>
          </a:bodyPr>
          <a:lstStyle>
            <a:lvl1pPr marL="0" indent="0" algn="l" defTabSz="2073036" rtl="0" eaLnBrk="1" latinLnBrk="0" hangingPunct="1">
              <a:lnSpc>
                <a:spcPct val="100000"/>
              </a:lnSpc>
              <a:spcBef>
                <a:spcPts val="0"/>
              </a:spcBef>
              <a:buFont typeface="Arial" panose="020B0604020202020204" pitchFamily="34" charset="0"/>
              <a:buNone/>
              <a:defRPr sz="2000" b="0" i="0" kern="1200">
                <a:solidFill>
                  <a:schemeClr val="bg1"/>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err="1"/>
              <a:t>www.</a:t>
            </a:r>
            <a:r>
              <a:rPr lang="en-US" b="1" dirty="0" err="1"/>
              <a:t>generationblockchain</a:t>
            </a:r>
            <a:r>
              <a:rPr lang="en-US" dirty="0" err="1"/>
              <a:t>.eu</a:t>
            </a:r>
            <a:endParaRPr lang="en-US" dirty="0"/>
          </a:p>
        </p:txBody>
      </p:sp>
      <p:sp>
        <p:nvSpPr>
          <p:cNvPr id="6" name="Text Placeholder 6">
            <a:extLst>
              <a:ext uri="{FF2B5EF4-FFF2-40B4-BE49-F238E27FC236}">
                <a16:creationId xmlns:a16="http://schemas.microsoft.com/office/drawing/2014/main" id="{ED29214F-525B-5BA2-CFDD-35CC7B4D9C43}"/>
              </a:ext>
            </a:extLst>
          </p:cNvPr>
          <p:cNvSpPr txBox="1">
            <a:spLocks/>
          </p:cNvSpPr>
          <p:nvPr/>
        </p:nvSpPr>
        <p:spPr>
          <a:xfrm>
            <a:off x="605556" y="7156000"/>
            <a:ext cx="6343884" cy="1224685"/>
          </a:xfrm>
          <a:prstGeom prst="rect">
            <a:avLst/>
          </a:prstGeom>
        </p:spPr>
        <p:txBody>
          <a:bodyPr>
            <a:noAutofit/>
          </a:bodyPr>
          <a:lstStyle>
            <a:lvl1pPr marL="0" indent="0" algn="l" defTabSz="2073036" rtl="0" eaLnBrk="1" latinLnBrk="0" hangingPunct="1">
              <a:lnSpc>
                <a:spcPts val="3720"/>
              </a:lnSpc>
              <a:spcBef>
                <a:spcPts val="0"/>
              </a:spcBef>
              <a:buFont typeface="Arial" panose="020B0604020202020204" pitchFamily="34" charset="0"/>
              <a:buNone/>
              <a:defRPr sz="3600" b="1" i="0" kern="1200">
                <a:solidFill>
                  <a:schemeClr val="bg1"/>
                </a:solidFill>
                <a:latin typeface="Calibri" panose="020F0502020204030204" pitchFamily="34" charset="0"/>
                <a:ea typeface="+mn-ea"/>
                <a:cs typeface="Calibri" panose="020F0502020204030204" pitchFamily="34" charset="0"/>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a:lnSpc>
                <a:spcPct val="90000"/>
              </a:lnSpc>
            </a:pPr>
            <a:r>
              <a:rPr lang="de-DE" sz="2800">
                <a:solidFill>
                  <a:srgbClr val="FFFFFF"/>
                </a:solidFill>
                <a:ea typeface="Times New Roman" panose="02020603050405020304" pitchFamily="18" charset="0"/>
              </a:rPr>
              <a:t>Program dla studiów magisterskich </a:t>
            </a:r>
            <a:endParaRPr lang="pl-PL" sz="2800">
              <a:solidFill>
                <a:srgbClr val="FFFFFF"/>
              </a:solidFill>
              <a:ea typeface="Times New Roman" panose="02020603050405020304" pitchFamily="18" charset="0"/>
            </a:endParaRPr>
          </a:p>
          <a:p>
            <a:pPr marL="228600">
              <a:lnSpc>
                <a:spcPct val="90000"/>
              </a:lnSpc>
            </a:pPr>
            <a:br>
              <a:rPr lang="de-DE" sz="2800">
                <a:solidFill>
                  <a:srgbClr val="FFFFFF"/>
                </a:solidFill>
                <a:ea typeface="Times New Roman" panose="02020603050405020304" pitchFamily="18" charset="0"/>
              </a:rPr>
            </a:br>
            <a:r>
              <a:rPr lang="de-DE" sz="2800">
                <a:solidFill>
                  <a:srgbClr val="FFFFFF"/>
                </a:solidFill>
                <a:ea typeface="Times New Roman" panose="02020603050405020304" pitchFamily="18" charset="0"/>
              </a:rPr>
              <a:t>Technologia blockchain i kryptowaluty </a:t>
            </a:r>
            <a:endParaRPr lang="pl-PL" sz="28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6539745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10</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3" y="1644256"/>
            <a:ext cx="6005740" cy="4502544"/>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pl-PL" sz="1100" b="1"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Zmiany klimatu to jeden z najbardziej palących problemów naszych czasów</a:t>
            </a:r>
          </a:p>
          <a:p>
            <a:pPr algn="just"/>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Zmiany klimatu to jeden z najbardziej palących problemów naszych czasów. Globalne ocieplenie zdominowało dyskusje w krajach uprzemysłowionych, a energia odnawialna i unikanie emisji CO2 wysunęły się na pierwszy plan, ponieważ każdy raport opublikowany przez Międzyrządowy Zespół ds. Zmian Klimatu wskazuje na wzrost znaczenia problemu. Według Międzynarodowej Agencji Energii (IEA) emisja dwutlenku węgla wzrosła do najwyższego poziomu w historii, a według NASA rok 2022 będzie rokiem z najwyższą średnią temperaturą od 2000 lat. Obecna trajektoria sprawia, że cel porozumienia paryskiego z 2015 r., jakim jest ograniczenie globalnego ocieplenia do 1,5°C, aby uniknąć najgorszych możliwych skutków zmiany klimatu, staje się coraz bardziej ambitnym celem.</a:t>
            </a:r>
          </a:p>
          <a:p>
            <a:pPr algn="just"/>
            <a:endParaRPr lang="en-US"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a:p>
            <a:pPr algn="just"/>
            <a:r>
              <a:rPr lang="pl-PL" sz="1100" b="1"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Cykl węglowy, część złożonego systemu</a:t>
            </a:r>
          </a:p>
          <a:p>
            <a:pPr algn="just"/>
            <a:r>
              <a:rPr lang="pl-PL" sz="1100" dirty="0">
                <a:effectLst/>
                <a:latin typeface="Calibri" panose="020F0502020204030204" pitchFamily="34" charset="0"/>
                <a:ea typeface="Times New Roman" panose="02020603050405020304" pitchFamily="18" charset="0"/>
                <a:cs typeface="Calibri" panose="020F0502020204030204" pitchFamily="34" charset="0"/>
              </a:rPr>
              <a:t>Większość węgla jest magazynowana w skałach, takich jak wapień, a reszta znajduje się w osadach oceanicznych, węglu glebowym, węglu kopalnym, biomasie roślinnej i atmosferze. Jak wszystko inne w przyrodzie, przepływ węgla ma charakter cykliczny: węgiel, głównie w postaci dwutlenku węgla i metanu, krąży w ziemi, oceanie, organizmach żywych (rośliny, zwierzęta, mikroorganizmy), atmosferze, poprzez ląd, wnętrze ziemi i ocean.</a:t>
            </a:r>
          </a:p>
          <a:p>
            <a:pPr algn="just"/>
            <a:r>
              <a:rPr lang="pl-PL" sz="1100" dirty="0">
                <a:effectLst/>
                <a:latin typeface="Calibri" panose="020F0502020204030204" pitchFamily="34" charset="0"/>
                <a:ea typeface="Times New Roman" panose="02020603050405020304" pitchFamily="18" charset="0"/>
                <a:cs typeface="Calibri" panose="020F0502020204030204" pitchFamily="34" charset="0"/>
              </a:rPr>
              <a:t>Zmiany klimatyczne spowodowane przez człowieka i ich skutki wynikają z przerwania naturalnego obiegu węgla. W szczególności węgiel jest uwalniany z powrotem do obiegu szybciej, niż może zostać wchłonięty przez system naturalny, głównie z powodu spalania paliw kopalnych.</a:t>
            </a:r>
          </a:p>
          <a:p>
            <a:pPr algn="just"/>
            <a:endParaRPr lang="en-US" sz="1100" dirty="0">
              <a:latin typeface="Calibri" panose="020F0502020204030204" pitchFamily="34" charset="0"/>
              <a:ea typeface="Times New Roman" panose="02020603050405020304" pitchFamily="18" charset="0"/>
              <a:cs typeface="Calibri" panose="020F0502020204030204" pitchFamily="34" charset="0"/>
            </a:endParaRPr>
          </a:p>
          <a:p>
            <a:pPr algn="just"/>
            <a:r>
              <a:rPr lang="pl-PL" sz="1100" dirty="0">
                <a:effectLst/>
                <a:latin typeface="Calibri" panose="020F0502020204030204" pitchFamily="34" charset="0"/>
                <a:ea typeface="Times New Roman" panose="02020603050405020304" pitchFamily="18" charset="0"/>
                <a:cs typeface="Calibri" panose="020F0502020204030204" pitchFamily="34" charset="0"/>
              </a:rPr>
              <a:t>Dzieje się tak, ponieważ – pomimo pilnych wysiłków – nasze współczesne życie nadal opiera się głównie na paliwach kopalnych, które stanowią około 84,3% (2019) światowego zużycia energii pierwotnej. Obejmuje to przemysłową produkcję towarów, takich jak cement i stal, transport, wykorzystanie energii w budynkach, wykorzystanie jako surowiec do tworzenia produktów petrochemicznych itp. Inne źródła energii, np. odnawialne źródła energii (takie jak wiatr i energia słoneczna) oraz inne paliwa niekopalne (takie jak energia jądrowa) stanowią odpowiednio 5,0% i 10,7% światowej energii.</a:t>
            </a:r>
          </a:p>
          <a:p>
            <a:pPr algn="just"/>
            <a:r>
              <a:rPr lang="en-US" sz="1100" dirty="0">
                <a:effectLst/>
                <a:latin typeface="Calibri" panose="020F0502020204030204" pitchFamily="34" charset="0"/>
                <a:ea typeface="Times New Roman" panose="02020603050405020304" pitchFamily="18" charset="0"/>
                <a:cs typeface="Calibri" panose="020F0502020204030204" pitchFamily="34" charset="0"/>
              </a:rPr>
              <a:t> </a:t>
            </a:r>
          </a:p>
          <a:p>
            <a:pPr algn="just"/>
            <a:r>
              <a:rPr lang="pl-PL" sz="1100" dirty="0">
                <a:effectLst/>
                <a:latin typeface="Calibri" panose="020F0502020204030204" pitchFamily="34" charset="0"/>
                <a:ea typeface="Times New Roman" panose="02020603050405020304" pitchFamily="18" charset="0"/>
                <a:cs typeface="Calibri" panose="020F0502020204030204" pitchFamily="34" charset="0"/>
              </a:rPr>
              <a:t>Na tym etapie widać wyraźnie, że napędzanie naszej gospodarki poprzez spalanie ogromnych ilości paliw kopalnych wytrąca naturalny obieg węgla z równowagi, ponieważ prawie ¾ emisji gazów cieplarnianych wynika ze zużycia energii, wzmacniając efekt cieplarniany i powodując znaczny wzrost średnich temperatur na świecie.</a:t>
            </a:r>
          </a:p>
          <a:p>
            <a:pPr algn="just"/>
            <a:endParaRPr lang="en-US" sz="1100" dirty="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LB" sz="1100" dirty="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58821" y="769737"/>
            <a:ext cx="3872542"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b="0" dirty="0"/>
              <a:t>1.2</a:t>
            </a:r>
            <a:r>
              <a:rPr lang="pl-PL" sz="1800" b="0" dirty="0"/>
              <a:t> </a:t>
            </a:r>
            <a:r>
              <a:rPr lang="en-US" sz="1800" b="0" dirty="0" err="1"/>
              <a:t>Odpowiedzialność</a:t>
            </a:r>
            <a:r>
              <a:rPr lang="en-US" sz="1800" b="0" dirty="0"/>
              <a:t> za </a:t>
            </a:r>
            <a:r>
              <a:rPr lang="en-US" sz="1800" b="0" dirty="0" err="1"/>
              <a:t>zasoby</a:t>
            </a:r>
            <a:endParaRPr lang="en-US" sz="1800" b="0" dirty="0"/>
          </a:p>
        </p:txBody>
      </p:sp>
      <p:sp>
        <p:nvSpPr>
          <p:cNvPr id="3" name="Rectangle 2">
            <a:extLst>
              <a:ext uri="{FF2B5EF4-FFF2-40B4-BE49-F238E27FC236}">
                <a16:creationId xmlns:a16="http://schemas.microsoft.com/office/drawing/2014/main" id="{3F6773FB-B273-FC56-CD66-A6FDEC9F67F9}"/>
              </a:ext>
            </a:extLst>
          </p:cNvPr>
          <p:cNvSpPr/>
          <p:nvPr/>
        </p:nvSpPr>
        <p:spPr>
          <a:xfrm flipV="1">
            <a:off x="740928" y="7401547"/>
            <a:ext cx="6832572" cy="2714020"/>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7" name="Text Placeholder 17">
            <a:extLst>
              <a:ext uri="{FF2B5EF4-FFF2-40B4-BE49-F238E27FC236}">
                <a16:creationId xmlns:a16="http://schemas.microsoft.com/office/drawing/2014/main" id="{4B7B7AD4-B01E-EFF6-3D48-4EEF33592B06}"/>
              </a:ext>
            </a:extLst>
          </p:cNvPr>
          <p:cNvSpPr>
            <a:spLocks noGrp="1"/>
          </p:cNvSpPr>
          <p:nvPr/>
        </p:nvSpPr>
        <p:spPr>
          <a:xfrm>
            <a:off x="968744" y="7804597"/>
            <a:ext cx="6143488" cy="2053084"/>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fontAlgn="base"/>
            <a:r>
              <a:rPr lang="en-US" b="1" dirty="0" err="1">
                <a:solidFill>
                  <a:srgbClr val="F79037"/>
                </a:solidFill>
                <a:effectLst/>
                <a:ea typeface="Times New Roman" panose="02020603050405020304" pitchFamily="18" charset="0"/>
              </a:rPr>
              <a:t>Transformacja</a:t>
            </a:r>
            <a:r>
              <a:rPr lang="en-US" b="1" dirty="0">
                <a:solidFill>
                  <a:srgbClr val="F79037"/>
                </a:solidFill>
                <a:effectLst/>
                <a:ea typeface="Times New Roman" panose="02020603050405020304" pitchFamily="18" charset="0"/>
              </a:rPr>
              <a:t> </a:t>
            </a:r>
            <a:r>
              <a:rPr lang="en-US" b="1" dirty="0" err="1">
                <a:solidFill>
                  <a:srgbClr val="F79037"/>
                </a:solidFill>
                <a:effectLst/>
                <a:ea typeface="Times New Roman" panose="02020603050405020304" pitchFamily="18" charset="0"/>
              </a:rPr>
              <a:t>energetyczna</a:t>
            </a:r>
            <a:endParaRPr lang="en-US" b="1" dirty="0">
              <a:solidFill>
                <a:srgbClr val="F79037"/>
              </a:solidFill>
              <a:effectLst/>
              <a:ea typeface="Times New Roman" panose="02020603050405020304" pitchFamily="18" charset="0"/>
            </a:endParaRPr>
          </a:p>
          <a:p>
            <a:pPr algn="just" fontAlgn="base"/>
            <a:r>
              <a:rPr lang="pl-PL" dirty="0">
                <a:effectLst/>
                <a:ea typeface="Times New Roman" panose="02020603050405020304" pitchFamily="18" charset="0"/>
              </a:rPr>
              <a:t>Transformacja energetyczna odnosi się do przesunięcia w sektorze energetycznym w kierunku zerowej emisji dwutlenku węgla netto. Aby to osiągnąć, system energetyczny będzie musiał odejść od paliw kopalnych w kierunku odnawialnych źródeł energii. Prognozy dotyczące potencjału odnawialnych źródeł energii jako podstawowego źródła energii wahają się od 70% Międzynarodowej Agencji Energii (IEA) do 75% Międzynarodowej Agencji Energii Odnawialnej (IRENA) do 2050 r. Potrzebny jest impuls w postaci czystej technologii (tj. efektywności energetycznej, gospodarki o obiegu zamkniętym, ekologiczny transport, alternatywne nośniki energii, takie jak zielony wodór itp.). Taka masowa transformacja w światowym systemie energetycznym pociąga za sobą poważne zmiany, także w geopolitycznych strukturach władzy, ponieważ system energetyczny zasilany ze źródeł odnawialnych będzie się znacznie różnił od obecnego.</a:t>
            </a:r>
          </a:p>
        </p:txBody>
      </p:sp>
    </p:spTree>
    <p:extLst>
      <p:ext uri="{BB962C8B-B14F-4D97-AF65-F5344CB8AC3E}">
        <p14:creationId xmlns:p14="http://schemas.microsoft.com/office/powerpoint/2010/main" val="18007993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1A9AC722-129E-1D9A-5217-DCFAC3D2A32A}"/>
              </a:ext>
            </a:extLst>
          </p:cNvPr>
          <p:cNvSpPr/>
          <p:nvPr/>
        </p:nvSpPr>
        <p:spPr>
          <a:xfrm flipV="1">
            <a:off x="-1" y="4203928"/>
            <a:ext cx="7559675" cy="829991"/>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9" name="Triangle 28">
            <a:extLst>
              <a:ext uri="{FF2B5EF4-FFF2-40B4-BE49-F238E27FC236}">
                <a16:creationId xmlns:a16="http://schemas.microsoft.com/office/drawing/2014/main" id="{BF19318C-1089-B224-0CB7-78F15D3E8E95}"/>
              </a:ext>
            </a:extLst>
          </p:cNvPr>
          <p:cNvSpPr/>
          <p:nvPr/>
        </p:nvSpPr>
        <p:spPr>
          <a:xfrm>
            <a:off x="2125672" y="5579205"/>
            <a:ext cx="3308330" cy="2852009"/>
          </a:xfrm>
          <a:prstGeom prst="triangle">
            <a:avLst/>
          </a:prstGeom>
          <a:solidFill>
            <a:srgbClr val="DD147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p>
        </p:txBody>
      </p:sp>
      <p:sp>
        <p:nvSpPr>
          <p:cNvPr id="40" name="Rectangle 39">
            <a:extLst>
              <a:ext uri="{FF2B5EF4-FFF2-40B4-BE49-F238E27FC236}">
                <a16:creationId xmlns:a16="http://schemas.microsoft.com/office/drawing/2014/main" id="{E9D81835-0556-9ADA-4905-E15632E293D3}"/>
              </a:ext>
            </a:extLst>
          </p:cNvPr>
          <p:cNvSpPr/>
          <p:nvPr/>
        </p:nvSpPr>
        <p:spPr>
          <a:xfrm>
            <a:off x="7018372" y="8739006"/>
            <a:ext cx="541303" cy="19528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11</a:t>
            </a:fld>
            <a:endParaRPr lang="en-US" dirty="0"/>
          </a:p>
        </p:txBody>
      </p:sp>
      <p:sp>
        <p:nvSpPr>
          <p:cNvPr id="6" name="Text Placeholder 17">
            <a:extLst>
              <a:ext uri="{FF2B5EF4-FFF2-40B4-BE49-F238E27FC236}">
                <a16:creationId xmlns:a16="http://schemas.microsoft.com/office/drawing/2014/main" id="{60CFDD7A-EBEC-0386-5D5F-2240F751CCEF}"/>
              </a:ext>
            </a:extLst>
          </p:cNvPr>
          <p:cNvSpPr txBox="1">
            <a:spLocks/>
          </p:cNvSpPr>
          <p:nvPr/>
        </p:nvSpPr>
        <p:spPr>
          <a:xfrm>
            <a:off x="730684" y="665163"/>
            <a:ext cx="6051578" cy="48124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a:solidFill>
                  <a:srgbClr val="F79037"/>
                </a:solidFill>
              </a:rPr>
              <a:t>„</a:t>
            </a:r>
            <a:r>
              <a:rPr lang="en-US" b="1" dirty="0" err="1">
                <a:solidFill>
                  <a:srgbClr val="F79037"/>
                </a:solidFill>
              </a:rPr>
              <a:t>Trylemat</a:t>
            </a:r>
            <a:r>
              <a:rPr lang="en-US" b="1" dirty="0">
                <a:solidFill>
                  <a:srgbClr val="F79037"/>
                </a:solidFill>
              </a:rPr>
              <a:t>”</a:t>
            </a:r>
          </a:p>
          <a:p>
            <a:r>
              <a:rPr lang="pl-PL" dirty="0"/>
              <a:t>Wojna na Ukrainie boleśnie uwidoczniła wrażliwość systemu energetycznego i wyzwanie osiągnięcia balansu między bezpieczeństwem energetycznym, przystępnością cenową i równowagą środowiskową, (problem znany jest jako tzw. </a:t>
            </a:r>
            <a:r>
              <a:rPr lang="pl-PL" dirty="0" err="1"/>
              <a:t>trylemat</a:t>
            </a:r>
            <a:r>
              <a:rPr lang="pl-PL" dirty="0"/>
              <a:t> energetyczny). Zrównoważony rozwój ma następujące aspekty:</a:t>
            </a:r>
          </a:p>
          <a:p>
            <a:r>
              <a:rPr lang="en-US" dirty="0"/>
              <a:t> </a:t>
            </a:r>
          </a:p>
        </p:txBody>
      </p:sp>
      <p:cxnSp>
        <p:nvCxnSpPr>
          <p:cNvPr id="10" name="Straight Connector 9">
            <a:extLst>
              <a:ext uri="{FF2B5EF4-FFF2-40B4-BE49-F238E27FC236}">
                <a16:creationId xmlns:a16="http://schemas.microsoft.com/office/drawing/2014/main" id="{1216FD1A-D590-AAF3-242A-9A4D2F372CC2}"/>
              </a:ext>
            </a:extLst>
          </p:cNvPr>
          <p:cNvCxnSpPr>
            <a:cxnSpLocks/>
          </p:cNvCxnSpPr>
          <p:nvPr/>
        </p:nvCxnSpPr>
        <p:spPr>
          <a:xfrm>
            <a:off x="0" y="2967440"/>
            <a:ext cx="7559675" cy="0"/>
          </a:xfrm>
          <a:prstGeom prst="line">
            <a:avLst/>
          </a:prstGeom>
          <a:ln w="38100">
            <a:solidFill>
              <a:srgbClr val="F79037"/>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245412AF-216D-DF60-72B7-DC411545894C}"/>
              </a:ext>
            </a:extLst>
          </p:cNvPr>
          <p:cNvSpPr txBox="1"/>
          <p:nvPr/>
        </p:nvSpPr>
        <p:spPr>
          <a:xfrm>
            <a:off x="2876206" y="2973470"/>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2</a:t>
            </a:r>
          </a:p>
        </p:txBody>
      </p:sp>
      <p:sp>
        <p:nvSpPr>
          <p:cNvPr id="5" name="Text Placeholder 17">
            <a:extLst>
              <a:ext uri="{FF2B5EF4-FFF2-40B4-BE49-F238E27FC236}">
                <a16:creationId xmlns:a16="http://schemas.microsoft.com/office/drawing/2014/main" id="{B7FC97A5-DABC-836D-14CF-183B91E3C531}"/>
              </a:ext>
            </a:extLst>
          </p:cNvPr>
          <p:cNvSpPr txBox="1">
            <a:spLocks/>
          </p:cNvSpPr>
          <p:nvPr/>
        </p:nvSpPr>
        <p:spPr>
          <a:xfrm>
            <a:off x="1307551" y="2032699"/>
            <a:ext cx="3130368" cy="63322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err="1">
                <a:solidFill>
                  <a:srgbClr val="F79037"/>
                </a:solidFill>
                <a:effectLst/>
                <a:latin typeface="Calibri" panose="020F0502020204030204" pitchFamily="34" charset="0"/>
                <a:ea typeface="Times New Roman" panose="02020603050405020304" pitchFamily="18" charset="0"/>
              </a:rPr>
              <a:t>Bezpieczeństwo</a:t>
            </a:r>
            <a:endParaRPr lang="en-US" b="1" dirty="0">
              <a:solidFill>
                <a:srgbClr val="F79037"/>
              </a:solidFill>
              <a:effectLst/>
              <a:latin typeface="Calibri" panose="020F0502020204030204" pitchFamily="34" charset="0"/>
              <a:ea typeface="Times New Roman" panose="02020603050405020304" pitchFamily="18" charset="0"/>
            </a:endParaRPr>
          </a:p>
          <a:p>
            <a:pPr algn="l"/>
            <a:r>
              <a:rPr lang="pl-PL" dirty="0">
                <a:effectLst/>
                <a:latin typeface="Calibri" panose="020F0502020204030204" pitchFamily="34" charset="0"/>
                <a:ea typeface="Times New Roman" panose="02020603050405020304" pitchFamily="18" charset="0"/>
              </a:rPr>
              <a:t>Zdolność do zaspokojenia przyszłego zapotrzebowania i odporność systemu energetycznego na zakłócenia.</a:t>
            </a:r>
            <a:r>
              <a:rPr lang="en-US" dirty="0">
                <a:effectLst/>
                <a:latin typeface="Calibri" panose="020F0502020204030204" pitchFamily="34" charset="0"/>
                <a:ea typeface="Times New Roman" panose="02020603050405020304" pitchFamily="18" charset="0"/>
              </a:rPr>
              <a:t> 	</a:t>
            </a:r>
            <a:r>
              <a:rPr lang="en-LB" dirty="0">
                <a:effectLst/>
              </a:rPr>
              <a:t> </a:t>
            </a:r>
            <a:endParaRPr lang="en-US" dirty="0"/>
          </a:p>
        </p:txBody>
      </p:sp>
      <p:sp>
        <p:nvSpPr>
          <p:cNvPr id="8" name="TextBox 7">
            <a:extLst>
              <a:ext uri="{FF2B5EF4-FFF2-40B4-BE49-F238E27FC236}">
                <a16:creationId xmlns:a16="http://schemas.microsoft.com/office/drawing/2014/main" id="{F90A2E73-33EA-FCF0-4489-641A2DB71929}"/>
              </a:ext>
            </a:extLst>
          </p:cNvPr>
          <p:cNvSpPr txBox="1"/>
          <p:nvPr/>
        </p:nvSpPr>
        <p:spPr>
          <a:xfrm>
            <a:off x="743392" y="1871500"/>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1</a:t>
            </a:r>
          </a:p>
        </p:txBody>
      </p:sp>
      <p:sp>
        <p:nvSpPr>
          <p:cNvPr id="14" name="TextBox 13">
            <a:extLst>
              <a:ext uri="{FF2B5EF4-FFF2-40B4-BE49-F238E27FC236}">
                <a16:creationId xmlns:a16="http://schemas.microsoft.com/office/drawing/2014/main" id="{42FB9030-48E5-308F-8F33-224B093E1A11}"/>
              </a:ext>
            </a:extLst>
          </p:cNvPr>
          <p:cNvSpPr txBox="1"/>
          <p:nvPr/>
        </p:nvSpPr>
        <p:spPr>
          <a:xfrm>
            <a:off x="4024723" y="1883224"/>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3</a:t>
            </a:r>
          </a:p>
        </p:txBody>
      </p:sp>
      <p:grpSp>
        <p:nvGrpSpPr>
          <p:cNvPr id="19" name="Group 18">
            <a:extLst>
              <a:ext uri="{FF2B5EF4-FFF2-40B4-BE49-F238E27FC236}">
                <a16:creationId xmlns:a16="http://schemas.microsoft.com/office/drawing/2014/main" id="{BFAE3901-1D83-9B9E-9402-4D81A8694AD5}"/>
              </a:ext>
            </a:extLst>
          </p:cNvPr>
          <p:cNvGrpSpPr/>
          <p:nvPr/>
        </p:nvGrpSpPr>
        <p:grpSpPr>
          <a:xfrm flipH="1">
            <a:off x="6027754" y="9163937"/>
            <a:ext cx="1712396" cy="1673613"/>
            <a:chOff x="-220413" y="5797823"/>
            <a:chExt cx="1967946" cy="1923375"/>
          </a:xfrm>
        </p:grpSpPr>
        <p:sp>
          <p:nvSpPr>
            <p:cNvPr id="20" name="Freeform 19">
              <a:extLst>
                <a:ext uri="{FF2B5EF4-FFF2-40B4-BE49-F238E27FC236}">
                  <a16:creationId xmlns:a16="http://schemas.microsoft.com/office/drawing/2014/main" id="{41A4429F-8487-03AA-A559-69A00C49A50C}"/>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9C7A66E5-FA67-4D8A-3BDB-B496DEEA01B2}"/>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BF0D8E51-BC5E-6ACB-6A9D-5B0418462DD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F88CD09F-65FA-4106-0893-2016847315C7}"/>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97F00E1B-E6E6-5F3C-A6A3-DB11C3A0101C}"/>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258D8700-C666-5E3D-D79C-56AA1C94C568}"/>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2118801B-55B8-2F7B-F211-4B58BB983AD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B842BD8B-2CCB-A811-5E76-4AD2AB569797}"/>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8C1BC60F-E3A1-3492-70CF-B4AA26C6AC89}"/>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097BFABB-5103-34B1-FFA7-12DCCB958D58}"/>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0EDB4C98-24C8-DB35-7CAB-F4161B131722}"/>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D9441297-57FE-A40B-41CB-C5929D83228B}"/>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B9E1EDB6-8C6F-CDA1-E508-F610621A9BCB}"/>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2B5B6D9A-F76C-90FF-9FFF-D5200429DCEE}"/>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7" name="Text Placeholder 17">
            <a:extLst>
              <a:ext uri="{FF2B5EF4-FFF2-40B4-BE49-F238E27FC236}">
                <a16:creationId xmlns:a16="http://schemas.microsoft.com/office/drawing/2014/main" id="{4E848AFB-B737-6311-E88B-F87F83DFFDB5}"/>
              </a:ext>
            </a:extLst>
          </p:cNvPr>
          <p:cNvSpPr txBox="1">
            <a:spLocks/>
          </p:cNvSpPr>
          <p:nvPr/>
        </p:nvSpPr>
        <p:spPr>
          <a:xfrm>
            <a:off x="4694694" y="2109973"/>
            <a:ext cx="1718453" cy="63322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err="1">
                <a:solidFill>
                  <a:srgbClr val="F79037"/>
                </a:solidFill>
                <a:effectLst/>
                <a:latin typeface="Calibri" panose="020F0502020204030204" pitchFamily="34" charset="0"/>
                <a:ea typeface="Times New Roman" panose="02020603050405020304" pitchFamily="18" charset="0"/>
              </a:rPr>
              <a:t>Zrównoważony</a:t>
            </a:r>
            <a:r>
              <a:rPr lang="en-US" b="1" dirty="0">
                <a:solidFill>
                  <a:srgbClr val="F79037"/>
                </a:solidFill>
                <a:effectLst/>
                <a:latin typeface="Calibri" panose="020F0502020204030204" pitchFamily="34" charset="0"/>
                <a:ea typeface="Times New Roman" panose="02020603050405020304" pitchFamily="18" charset="0"/>
              </a:rPr>
              <a:t> </a:t>
            </a:r>
            <a:r>
              <a:rPr lang="en-US" b="1" dirty="0" err="1">
                <a:solidFill>
                  <a:srgbClr val="F79037"/>
                </a:solidFill>
                <a:effectLst/>
                <a:latin typeface="Calibri" panose="020F0502020204030204" pitchFamily="34" charset="0"/>
                <a:ea typeface="Times New Roman" panose="02020603050405020304" pitchFamily="18" charset="0"/>
              </a:rPr>
              <a:t>rozwój</a:t>
            </a:r>
            <a:endParaRPr lang="en-US" b="1" dirty="0">
              <a:solidFill>
                <a:srgbClr val="F79037"/>
              </a:solidFill>
              <a:effectLst/>
              <a:latin typeface="Calibri" panose="020F0502020204030204" pitchFamily="34" charset="0"/>
              <a:ea typeface="Times New Roman" panose="02020603050405020304" pitchFamily="18" charset="0"/>
            </a:endParaRPr>
          </a:p>
          <a:p>
            <a:pPr algn="l"/>
            <a:r>
              <a:rPr lang="pl-PL" dirty="0">
                <a:effectLst/>
                <a:latin typeface="Calibri" panose="020F0502020204030204" pitchFamily="34" charset="0"/>
                <a:ea typeface="Times New Roman" panose="02020603050405020304" pitchFamily="18" charset="0"/>
              </a:rPr>
              <a:t>Przejście do „czystego” systemu energetycznego.</a:t>
            </a:r>
            <a:endParaRPr lang="en-US" dirty="0"/>
          </a:p>
        </p:txBody>
      </p:sp>
      <p:sp>
        <p:nvSpPr>
          <p:cNvPr id="24" name="Text Placeholder 17">
            <a:extLst>
              <a:ext uri="{FF2B5EF4-FFF2-40B4-BE49-F238E27FC236}">
                <a16:creationId xmlns:a16="http://schemas.microsoft.com/office/drawing/2014/main" id="{3BBA4BAC-A6D8-603B-3E66-EC3A8CA4D5FD}"/>
              </a:ext>
            </a:extLst>
          </p:cNvPr>
          <p:cNvSpPr txBox="1">
            <a:spLocks/>
          </p:cNvSpPr>
          <p:nvPr/>
        </p:nvSpPr>
        <p:spPr>
          <a:xfrm>
            <a:off x="3496959" y="3178919"/>
            <a:ext cx="2163235" cy="63322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err="1">
                <a:solidFill>
                  <a:srgbClr val="F79037"/>
                </a:solidFill>
                <a:effectLst/>
                <a:latin typeface="Calibri" panose="020F0502020204030204" pitchFamily="34" charset="0"/>
                <a:ea typeface="Times New Roman" panose="02020603050405020304" pitchFamily="18" charset="0"/>
              </a:rPr>
              <a:t>Przystępność</a:t>
            </a:r>
            <a:r>
              <a:rPr lang="en-US" b="1" dirty="0">
                <a:solidFill>
                  <a:srgbClr val="F79037"/>
                </a:solidFill>
                <a:effectLst/>
                <a:latin typeface="Calibri" panose="020F0502020204030204" pitchFamily="34" charset="0"/>
                <a:ea typeface="Times New Roman" panose="02020603050405020304" pitchFamily="18" charset="0"/>
              </a:rPr>
              <a:t> </a:t>
            </a:r>
            <a:r>
              <a:rPr lang="en-US" b="1" dirty="0" err="1">
                <a:solidFill>
                  <a:srgbClr val="F79037"/>
                </a:solidFill>
                <a:effectLst/>
                <a:latin typeface="Calibri" panose="020F0502020204030204" pitchFamily="34" charset="0"/>
                <a:ea typeface="Times New Roman" panose="02020603050405020304" pitchFamily="18" charset="0"/>
              </a:rPr>
              <a:t>cenowa</a:t>
            </a:r>
            <a:r>
              <a:rPr lang="en-US" b="1" dirty="0">
                <a:solidFill>
                  <a:srgbClr val="F79037"/>
                </a:solidFill>
                <a:effectLst/>
                <a:latin typeface="Calibri" panose="020F0502020204030204" pitchFamily="34" charset="0"/>
                <a:ea typeface="Times New Roman" panose="02020603050405020304" pitchFamily="18" charset="0"/>
              </a:rPr>
              <a:t> </a:t>
            </a:r>
          </a:p>
          <a:p>
            <a:pPr algn="l"/>
            <a:r>
              <a:rPr lang="pl-PL" dirty="0">
                <a:effectLst/>
                <a:latin typeface="Calibri" panose="020F0502020204030204" pitchFamily="34" charset="0"/>
                <a:ea typeface="Times New Roman" panose="02020603050405020304" pitchFamily="18" charset="0"/>
              </a:rPr>
              <a:t>Zdolność do utrzymywania energii w przystępnej cenie.</a:t>
            </a:r>
            <a:endParaRPr lang="en-US" dirty="0"/>
          </a:p>
        </p:txBody>
      </p:sp>
      <p:sp>
        <p:nvSpPr>
          <p:cNvPr id="25" name="Text Placeholder 17">
            <a:extLst>
              <a:ext uri="{FF2B5EF4-FFF2-40B4-BE49-F238E27FC236}">
                <a16:creationId xmlns:a16="http://schemas.microsoft.com/office/drawing/2014/main" id="{92F03B3E-E73A-EE21-BC04-8EA40EA722D4}"/>
              </a:ext>
            </a:extLst>
          </p:cNvPr>
          <p:cNvSpPr txBox="1">
            <a:spLocks/>
          </p:cNvSpPr>
          <p:nvPr/>
        </p:nvSpPr>
        <p:spPr>
          <a:xfrm>
            <a:off x="1096520" y="8675915"/>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i="0" dirty="0" err="1">
                <a:solidFill>
                  <a:srgbClr val="F79037"/>
                </a:solidFill>
                <a:effectLst/>
                <a:latin typeface="Calibri" panose="020F0502020204030204" pitchFamily="34" charset="0"/>
                <a:ea typeface="Times New Roman" panose="02020603050405020304" pitchFamily="18" charset="0"/>
              </a:rPr>
              <a:t>Rysunek</a:t>
            </a:r>
            <a:r>
              <a:rPr lang="en-US" sz="1100" i="0" dirty="0">
                <a:solidFill>
                  <a:srgbClr val="F79037"/>
                </a:solidFill>
                <a:effectLst/>
                <a:latin typeface="Calibri" panose="020F0502020204030204" pitchFamily="34" charset="0"/>
                <a:ea typeface="Times New Roman" panose="02020603050405020304" pitchFamily="18" charset="0"/>
              </a:rPr>
              <a:t> 20: </a:t>
            </a:r>
            <a:r>
              <a:rPr lang="en-US" sz="1100" i="0" dirty="0" err="1">
                <a:solidFill>
                  <a:srgbClr val="F79037"/>
                </a:solidFill>
                <a:effectLst/>
                <a:latin typeface="Calibri" panose="020F0502020204030204" pitchFamily="34" charset="0"/>
                <a:ea typeface="Times New Roman" panose="02020603050405020304" pitchFamily="18" charset="0"/>
              </a:rPr>
              <a:t>Trylemat</a:t>
            </a:r>
            <a:r>
              <a:rPr lang="en-US" sz="1100" i="0" dirty="0">
                <a:solidFill>
                  <a:srgbClr val="F79037"/>
                </a:solidFill>
                <a:effectLst/>
                <a:latin typeface="Calibri" panose="020F0502020204030204" pitchFamily="34" charset="0"/>
                <a:ea typeface="Times New Roman" panose="02020603050405020304" pitchFamily="18" charset="0"/>
              </a:rPr>
              <a:t> </a:t>
            </a:r>
            <a:r>
              <a:rPr lang="en-US" sz="1100" i="0" dirty="0" err="1">
                <a:solidFill>
                  <a:srgbClr val="F79037"/>
                </a:solidFill>
                <a:effectLst/>
                <a:latin typeface="Calibri" panose="020F0502020204030204" pitchFamily="34" charset="0"/>
                <a:ea typeface="Times New Roman" panose="02020603050405020304" pitchFamily="18" charset="0"/>
              </a:rPr>
              <a:t>energetyczny</a:t>
            </a:r>
            <a:endParaRPr lang="en-US" sz="1100" i="0" dirty="0">
              <a:solidFill>
                <a:srgbClr val="F79037"/>
              </a:solidFill>
              <a:effectLst/>
              <a:latin typeface="Calibri" panose="020F0502020204030204" pitchFamily="34" charset="0"/>
              <a:ea typeface="Times New Roman" panose="02020603050405020304" pitchFamily="18" charset="0"/>
            </a:endParaRPr>
          </a:p>
        </p:txBody>
      </p:sp>
      <p:sp>
        <p:nvSpPr>
          <p:cNvPr id="26" name="Text Placeholder 17">
            <a:extLst>
              <a:ext uri="{FF2B5EF4-FFF2-40B4-BE49-F238E27FC236}">
                <a16:creationId xmlns:a16="http://schemas.microsoft.com/office/drawing/2014/main" id="{E0EC820F-8B80-AF43-429D-99A652C5CA7B}"/>
              </a:ext>
            </a:extLst>
          </p:cNvPr>
          <p:cNvSpPr txBox="1">
            <a:spLocks/>
          </p:cNvSpPr>
          <p:nvPr/>
        </p:nvSpPr>
        <p:spPr>
          <a:xfrm>
            <a:off x="3195402" y="4732844"/>
            <a:ext cx="1168870" cy="744751"/>
          </a:xfrm>
          <a:prstGeom prst="rect">
            <a:avLst/>
          </a:prstGeom>
        </p:spPr>
        <p:txBody>
          <a:bodyPr numCol="1" spcCol="288000" anchor="ctr">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r>
              <a:rPr lang="pl-PL" sz="1100" b="1"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Zrównoważony rozwój środowiskowy</a:t>
            </a:r>
            <a:endParaRPr lang="en-US" sz="1100" b="1"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41" name="Text Placeholder 17">
            <a:extLst>
              <a:ext uri="{FF2B5EF4-FFF2-40B4-BE49-F238E27FC236}">
                <a16:creationId xmlns:a16="http://schemas.microsoft.com/office/drawing/2014/main" id="{FFAE6F31-917E-78BD-FAB8-A2BCFABA60BB}"/>
              </a:ext>
            </a:extLst>
          </p:cNvPr>
          <p:cNvSpPr txBox="1">
            <a:spLocks/>
          </p:cNvSpPr>
          <p:nvPr/>
        </p:nvSpPr>
        <p:spPr>
          <a:xfrm>
            <a:off x="3269049" y="6909372"/>
            <a:ext cx="1021576" cy="744751"/>
          </a:xfrm>
          <a:prstGeom prst="rect">
            <a:avLst/>
          </a:prstGeom>
        </p:spPr>
        <p:txBody>
          <a:bodyPr numCol="1" spcCol="288000" anchor="ctr">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b="1"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Energy Trilemma</a:t>
            </a:r>
          </a:p>
        </p:txBody>
      </p:sp>
      <p:sp>
        <p:nvSpPr>
          <p:cNvPr id="42" name="Text Placeholder 17">
            <a:extLst>
              <a:ext uri="{FF2B5EF4-FFF2-40B4-BE49-F238E27FC236}">
                <a16:creationId xmlns:a16="http://schemas.microsoft.com/office/drawing/2014/main" id="{C5467B4D-F941-10AA-5609-B9DB221CB410}"/>
              </a:ext>
            </a:extLst>
          </p:cNvPr>
          <p:cNvSpPr txBox="1">
            <a:spLocks/>
          </p:cNvSpPr>
          <p:nvPr/>
        </p:nvSpPr>
        <p:spPr>
          <a:xfrm>
            <a:off x="989488" y="7939683"/>
            <a:ext cx="1124607" cy="744751"/>
          </a:xfrm>
          <a:prstGeom prst="rect">
            <a:avLst/>
          </a:prstGeom>
        </p:spPr>
        <p:txBody>
          <a:bodyPr numCol="1" spcCol="288000" anchor="ctr">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pl-PL" sz="1100" b="1"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Bezpieczeństwo energetyczne</a:t>
            </a:r>
            <a:endParaRPr lang="en-US" sz="1100" b="1"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43" name="Text Placeholder 17">
            <a:extLst>
              <a:ext uri="{FF2B5EF4-FFF2-40B4-BE49-F238E27FC236}">
                <a16:creationId xmlns:a16="http://schemas.microsoft.com/office/drawing/2014/main" id="{DA87AB0B-DEA7-97A0-CDF7-DF3BB206F4AA}"/>
              </a:ext>
            </a:extLst>
          </p:cNvPr>
          <p:cNvSpPr txBox="1">
            <a:spLocks/>
          </p:cNvSpPr>
          <p:nvPr/>
        </p:nvSpPr>
        <p:spPr>
          <a:xfrm>
            <a:off x="5548611" y="7939683"/>
            <a:ext cx="1021576" cy="744751"/>
          </a:xfrm>
          <a:prstGeom prst="rect">
            <a:avLst/>
          </a:prstGeom>
        </p:spPr>
        <p:txBody>
          <a:bodyPr numCol="1" spcCol="288000" anchor="ctr">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pl-PL" sz="1100" b="1"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Przystępność cenowa energii</a:t>
            </a:r>
            <a:endParaRPr lang="en-US" sz="1100" b="1"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2203946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F1B189F-5127-FFC8-C640-E02D55947170}"/>
              </a:ext>
            </a:extLst>
          </p:cNvPr>
          <p:cNvSpPr/>
          <p:nvPr/>
        </p:nvSpPr>
        <p:spPr>
          <a:xfrm flipV="1">
            <a:off x="740928" y="5792041"/>
            <a:ext cx="6832572" cy="4323526"/>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pPr/>
              <a:t>12</a:t>
            </a:fld>
            <a:endParaRPr lang="en-US" dirty="0"/>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4841" y="0"/>
            <a:ext cx="3568659" cy="5338311"/>
          </a:xfrm>
          <a:prstGeom prst="rect">
            <a:avLst/>
          </a:prstGeom>
        </p:spPr>
      </p:pic>
      <p:sp>
        <p:nvSpPr>
          <p:cNvPr id="29" name="Text Placeholder 17">
            <a:extLst>
              <a:ext uri="{FF2B5EF4-FFF2-40B4-BE49-F238E27FC236}">
                <a16:creationId xmlns:a16="http://schemas.microsoft.com/office/drawing/2014/main" id="{FF1968FD-C822-7C4B-8B3F-6643A42A69F2}"/>
              </a:ext>
            </a:extLst>
          </p:cNvPr>
          <p:cNvSpPr>
            <a:spLocks noGrp="1"/>
          </p:cNvSpPr>
          <p:nvPr/>
        </p:nvSpPr>
        <p:spPr>
          <a:xfrm>
            <a:off x="968744" y="6333236"/>
            <a:ext cx="6143488" cy="3373125"/>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sz="1000" b="1" dirty="0" err="1">
                <a:solidFill>
                  <a:srgbClr val="F79037"/>
                </a:solidFill>
                <a:effectLst/>
                <a:ea typeface="Times New Roman" panose="02020603050405020304" pitchFamily="18" charset="0"/>
              </a:rPr>
              <a:t>Kwestia</a:t>
            </a:r>
            <a:r>
              <a:rPr lang="en-US" sz="1000" b="1" dirty="0">
                <a:solidFill>
                  <a:srgbClr val="F79037"/>
                </a:solidFill>
                <a:effectLst/>
                <a:ea typeface="Times New Roman" panose="02020603050405020304" pitchFamily="18" charset="0"/>
              </a:rPr>
              <a:t> </a:t>
            </a:r>
            <a:r>
              <a:rPr lang="en-US" sz="1000" b="1" dirty="0" err="1">
                <a:solidFill>
                  <a:srgbClr val="F79037"/>
                </a:solidFill>
                <a:effectLst/>
                <a:ea typeface="Times New Roman" panose="02020603050405020304" pitchFamily="18" charset="0"/>
              </a:rPr>
              <a:t>finansowania</a:t>
            </a:r>
            <a:r>
              <a:rPr lang="en-US" sz="1000" b="1" dirty="0">
                <a:solidFill>
                  <a:srgbClr val="F79037"/>
                </a:solidFill>
                <a:effectLst/>
                <a:ea typeface="Times New Roman" panose="02020603050405020304" pitchFamily="18" charset="0"/>
              </a:rPr>
              <a:t> —</a:t>
            </a:r>
            <a:r>
              <a:rPr lang="en-US" sz="1000" b="1" dirty="0" err="1">
                <a:solidFill>
                  <a:srgbClr val="F79037"/>
                </a:solidFill>
                <a:effectLst/>
                <a:ea typeface="Times New Roman" panose="02020603050405020304" pitchFamily="18" charset="0"/>
              </a:rPr>
              <a:t>mobilizacja</a:t>
            </a:r>
            <a:r>
              <a:rPr lang="en-US" sz="1000" b="1" dirty="0">
                <a:solidFill>
                  <a:srgbClr val="F79037"/>
                </a:solidFill>
                <a:effectLst/>
                <a:ea typeface="Times New Roman" panose="02020603050405020304" pitchFamily="18" charset="0"/>
              </a:rPr>
              <a:t> </a:t>
            </a:r>
            <a:r>
              <a:rPr lang="en-US" sz="1000" b="1" dirty="0" err="1">
                <a:solidFill>
                  <a:srgbClr val="F79037"/>
                </a:solidFill>
                <a:effectLst/>
                <a:ea typeface="Times New Roman" panose="02020603050405020304" pitchFamily="18" charset="0"/>
              </a:rPr>
              <a:t>inwestycji</a:t>
            </a:r>
            <a:r>
              <a:rPr lang="en-US" sz="1000" b="1" dirty="0">
                <a:solidFill>
                  <a:srgbClr val="F79037"/>
                </a:solidFill>
                <a:effectLst/>
                <a:ea typeface="Times New Roman" panose="02020603050405020304" pitchFamily="18" charset="0"/>
              </a:rPr>
              <a:t> </a:t>
            </a:r>
          </a:p>
          <a:p>
            <a:pPr algn="just"/>
            <a:r>
              <a:rPr lang="pl-PL" sz="1000" dirty="0">
                <a:effectLst/>
                <a:ea typeface="Times New Roman" panose="02020603050405020304" pitchFamily="18" charset="0"/>
              </a:rPr>
              <a:t>Jednym z głównych pytań dotyczących transformacji energetycznej pozostaje pytanie: kto sfinansuje tę zmianę. Dynamiczne napędzanie innowacji wymaga mobilizacji dużego kapitału. Nie zapominajmy, że rozwój przemysłu paliw kopalnych był i nadal jest w dużym stopniu dotowany przez wydatki rządowe. Rządy wciąż inwestują rocznie setki miliardów dolarów w paliwa kopalne, podczas gdy tylko ułamek tej kwoty jest wydawany na odnawialne źródła energii.</a:t>
            </a:r>
          </a:p>
          <a:p>
            <a:pPr algn="just"/>
            <a:r>
              <a:rPr lang="en-US" sz="1000" dirty="0">
                <a:effectLst/>
                <a:ea typeface="Times New Roman" panose="02020603050405020304" pitchFamily="18" charset="0"/>
              </a:rPr>
              <a:t> </a:t>
            </a:r>
            <a:endParaRPr lang="en-LB" sz="1000" dirty="0">
              <a:effectLst/>
              <a:ea typeface="Times New Roman" panose="02020603050405020304" pitchFamily="18" charset="0"/>
            </a:endParaRPr>
          </a:p>
          <a:p>
            <a:pPr algn="just"/>
            <a:r>
              <a:rPr lang="pl-PL" sz="1000" dirty="0">
                <a:effectLst/>
                <a:ea typeface="Times New Roman" panose="02020603050405020304" pitchFamily="18" charset="0"/>
              </a:rPr>
              <a:t>Według firmy </a:t>
            </a:r>
            <a:r>
              <a:rPr lang="pl-PL" sz="1000" dirty="0" err="1">
                <a:effectLst/>
                <a:ea typeface="Times New Roman" panose="02020603050405020304" pitchFamily="18" charset="0"/>
              </a:rPr>
              <a:t>McKinsey</a:t>
            </a:r>
            <a:r>
              <a:rPr lang="pl-PL" sz="1000" dirty="0">
                <a:effectLst/>
                <a:ea typeface="Times New Roman" panose="02020603050405020304" pitchFamily="18" charset="0"/>
              </a:rPr>
              <a:t> „9,2 miliarda dolarów nakładów inwestycyjnych na aktywa fizyczne systemów energetycznych i systemów użytkowania gruntów będzie musiało urosnąć do 3,5 biliona dolarów rocznie przez następne 30 lat, a 1 bilion dolarów musi zostać przesunięty z aktywów o wysokiej emisji do aktywów o niskiej emisji”. (</a:t>
            </a:r>
            <a:r>
              <a:rPr lang="pl-PL" sz="1000" dirty="0" err="1">
                <a:effectLst/>
                <a:ea typeface="Times New Roman" panose="02020603050405020304" pitchFamily="18" charset="0"/>
              </a:rPr>
              <a:t>McKinsey</a:t>
            </a:r>
            <a:r>
              <a:rPr lang="pl-PL" sz="1000" dirty="0">
                <a:effectLst/>
                <a:ea typeface="Times New Roman" panose="02020603050405020304" pitchFamily="18" charset="0"/>
              </a:rPr>
              <a:t>, 2022)</a:t>
            </a:r>
          </a:p>
          <a:p>
            <a:pPr algn="just"/>
            <a:endParaRPr lang="en-US" sz="1000" dirty="0">
              <a:ea typeface="Times New Roman" panose="02020603050405020304" pitchFamily="18" charset="0"/>
            </a:endParaRPr>
          </a:p>
          <a:p>
            <a:r>
              <a:rPr lang="pl-PL" sz="1000" dirty="0">
                <a:effectLst/>
                <a:ea typeface="Times New Roman" panose="02020603050405020304" pitchFamily="18" charset="0"/>
              </a:rPr>
              <a:t>Aby osiągnąć niezbędną mobilizację kapitału do rozpoczęcia transformacji energetycznej, konieczne jest skupienie się nie tylko na środkach publicznych, ale także na wykorzystaniu bilionów znajdujących się w posiadaniu podmiotów prywatnych. Należy więc stworzyć odpowiednie mechanizmy finansowe. Przykładem jest sekurytyzacja, która: </a:t>
            </a:r>
          </a:p>
          <a:p>
            <a:r>
              <a:rPr lang="en-US" sz="1000" dirty="0">
                <a:effectLst/>
                <a:ea typeface="Times New Roman" panose="02020603050405020304" pitchFamily="18" charset="0"/>
              </a:rPr>
              <a:t>Securitization that</a:t>
            </a:r>
            <a:endParaRPr lang="en-LB" sz="1000" dirty="0">
              <a:effectLst/>
              <a:ea typeface="Times New Roman" panose="02020603050405020304" pitchFamily="18" charset="0"/>
            </a:endParaRPr>
          </a:p>
        </p:txBody>
      </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3" y="665163"/>
            <a:ext cx="3049154" cy="432352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pl-PL" sz="1050" dirty="0">
                <a:solidFill>
                  <a:srgbClr val="000000"/>
                </a:solidFill>
                <a:latin typeface="Calibri" panose="020F0502020204030204" pitchFamily="34" charset="0"/>
              </a:rPr>
              <a:t>Ponieważ Rosja odpowiada za wysoki procent światowych dostaw energii, bezpieczeństwo energetyczne i przystępność cenowa są poważnie zagrożone, zwłaszcza w Europie. Niemcy już przygotowują się do racjonowania gazu podczas nadchodzącej zimy. Ponadto zwiększono inwestycje w duże firmy naftowe i elektrownie węglowe, co stanowi wyzwanie dla elementu zrównoważonego rozwoju. Podczas gdy krajowe strategie energetyczne zostały poważnie nadwyrężone przez wojnę na Ukrainie, istnieje nadzieja, że sytuacja stworzyła poczucie pilnej potrzeby poprawy bezpieczeństwa energetycznego poprzez stosowanie czystszych rozwiązań alternatywnych. Oznacza to dywersyfikację pod względem źródła i rodzaju energii oraz oddzielenie od Rosji. UE w ramach swojego planu </a:t>
            </a:r>
            <a:r>
              <a:rPr lang="pl-PL" sz="1050" dirty="0" err="1">
                <a:solidFill>
                  <a:srgbClr val="000000"/>
                </a:solidFill>
                <a:latin typeface="Calibri" panose="020F0502020204030204" pitchFamily="34" charset="0"/>
              </a:rPr>
              <a:t>REPowerEU</a:t>
            </a:r>
            <a:r>
              <a:rPr lang="pl-PL" sz="1050" dirty="0">
                <a:solidFill>
                  <a:srgbClr val="000000"/>
                </a:solidFill>
                <a:latin typeface="Calibri" panose="020F0502020204030204" pitchFamily="34" charset="0"/>
              </a:rPr>
              <a:t> zamierza przyspieszyć zieloną transformację w celu zmniejszenia zależności Rosji poprzez np. zwiększenie celów wodorowych dla przemysłu i transportu, a także przez zwiększenie inwestycji. </a:t>
            </a:r>
          </a:p>
          <a:p>
            <a:pPr algn="just"/>
            <a:r>
              <a:rPr lang="en-US" sz="1050" dirty="0">
                <a:solidFill>
                  <a:srgbClr val="000000"/>
                </a:solidFill>
                <a:latin typeface="Calibri" panose="020F0502020204030204" pitchFamily="34" charset="0"/>
              </a:rPr>
              <a:t> </a:t>
            </a:r>
          </a:p>
          <a:p>
            <a:pPr algn="just"/>
            <a:r>
              <a:rPr lang="pl-PL" sz="1050" dirty="0">
                <a:solidFill>
                  <a:srgbClr val="000000"/>
                </a:solidFill>
                <a:latin typeface="Calibri" panose="020F0502020204030204" pitchFamily="34" charset="0"/>
              </a:rPr>
              <a:t>Transformacja energetyczna jest złożona; utrzymanie równowagi trójkąta energetycznego pozostanie trudnym zadaniem, a trzeba spodziewać się, że strategie energetyczne krajów będą nadal torpedowane przez nieoczekiwane zdarzenia. W związku z tym dążenie do bezpieczeństwa energetycznego i dostępności ma kluczowe znaczenie dla rozwoju gospodarczego i będzie stanowić podstawę przyszłych strategii.</a:t>
            </a:r>
          </a:p>
          <a:p>
            <a:pPr algn="just"/>
            <a:endParaRPr lang="en-US" sz="1050" dirty="0">
              <a:solidFill>
                <a:srgbClr val="000000"/>
              </a:solidFill>
              <a:latin typeface="Calibri" panose="020F0502020204030204" pitchFamily="34" charset="0"/>
            </a:endParaRPr>
          </a:p>
        </p:txBody>
      </p:sp>
      <p:grpSp>
        <p:nvGrpSpPr>
          <p:cNvPr id="42" name="Group 41">
            <a:extLst>
              <a:ext uri="{FF2B5EF4-FFF2-40B4-BE49-F238E27FC236}">
                <a16:creationId xmlns:a16="http://schemas.microsoft.com/office/drawing/2014/main" id="{FA7479DA-60DD-A107-74CD-C68F23B6EA99}"/>
              </a:ext>
            </a:extLst>
          </p:cNvPr>
          <p:cNvGrpSpPr/>
          <p:nvPr/>
        </p:nvGrpSpPr>
        <p:grpSpPr>
          <a:xfrm flipV="1">
            <a:off x="6351212" y="3653040"/>
            <a:ext cx="1389318" cy="1309652"/>
            <a:chOff x="-1915504" y="2196046"/>
            <a:chExt cx="1389318" cy="1309652"/>
          </a:xfrm>
        </p:grpSpPr>
        <p:sp>
          <p:nvSpPr>
            <p:cNvPr id="41" name="Freeform 40">
              <a:extLst>
                <a:ext uri="{FF2B5EF4-FFF2-40B4-BE49-F238E27FC236}">
                  <a16:creationId xmlns:a16="http://schemas.microsoft.com/office/drawing/2014/main" id="{6FF2CD0B-5695-1935-9EBE-E25D0429D07D}"/>
                </a:ext>
              </a:extLst>
            </p:cNvPr>
            <p:cNvSpPr/>
            <p:nvPr/>
          </p:nvSpPr>
          <p:spPr>
            <a:xfrm rot="18938652">
              <a:off x="-869918" y="2202342"/>
              <a:ext cx="343732" cy="343866"/>
            </a:xfrm>
            <a:custGeom>
              <a:avLst/>
              <a:gdLst>
                <a:gd name="connsiteX0" fmla="*/ 343732 w 343732"/>
                <a:gd name="connsiteY0" fmla="*/ 0 h 343866"/>
                <a:gd name="connsiteX1" fmla="*/ 343732 w 343732"/>
                <a:gd name="connsiteY1" fmla="*/ 10025 h 343866"/>
                <a:gd name="connsiteX2" fmla="*/ 17315 w 343732"/>
                <a:gd name="connsiteY2" fmla="*/ 343866 h 343866"/>
                <a:gd name="connsiteX3" fmla="*/ 0 w 343732"/>
                <a:gd name="connsiteY3" fmla="*/ 343866 h 343866"/>
                <a:gd name="connsiteX4" fmla="*/ 0 w 343732"/>
                <a:gd name="connsiteY4" fmla="*/ 0 h 3438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732" h="343866">
                  <a:moveTo>
                    <a:pt x="343732" y="0"/>
                  </a:moveTo>
                  <a:lnTo>
                    <a:pt x="343732" y="10025"/>
                  </a:lnTo>
                  <a:lnTo>
                    <a:pt x="17315" y="343866"/>
                  </a:lnTo>
                  <a:lnTo>
                    <a:pt x="0" y="343866"/>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35" name="Freeform 34">
              <a:extLst>
                <a:ext uri="{FF2B5EF4-FFF2-40B4-BE49-F238E27FC236}">
                  <a16:creationId xmlns:a16="http://schemas.microsoft.com/office/drawing/2014/main" id="{FF5762A8-CF9B-E833-94D9-74DF8CCBCE32}"/>
                </a:ext>
              </a:extLst>
            </p:cNvPr>
            <p:cNvSpPr/>
            <p:nvPr/>
          </p:nvSpPr>
          <p:spPr>
            <a:xfrm rot="18938652">
              <a:off x="-1851343" y="31618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EC88D7A5-FECE-F8AB-A0E3-4728698D2EB5}"/>
                </a:ext>
              </a:extLst>
            </p:cNvPr>
            <p:cNvSpPr/>
            <p:nvPr/>
          </p:nvSpPr>
          <p:spPr>
            <a:xfrm>
              <a:off x="-1915504" y="2604049"/>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B6BE5E42-26B2-FE89-2846-ADDA28FBEE1A}"/>
                </a:ext>
              </a:extLst>
            </p:cNvPr>
            <p:cNvSpPr/>
            <p:nvPr/>
          </p:nvSpPr>
          <p:spPr>
            <a:xfrm rot="18938166">
              <a:off x="-1361641" y="268157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9D86EC0A-992C-FE4E-E67E-0DE01BE94ABF}"/>
                </a:ext>
              </a:extLst>
            </p:cNvPr>
            <p:cNvSpPr/>
            <p:nvPr/>
          </p:nvSpPr>
          <p:spPr>
            <a:xfrm rot="18938652">
              <a:off x="-1115678" y="2442582"/>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A80B519D-5101-2C74-0014-BD8A90753C8F}"/>
                </a:ext>
              </a:extLst>
            </p:cNvPr>
            <p:cNvSpPr/>
            <p:nvPr/>
          </p:nvSpPr>
          <p:spPr>
            <a:xfrm rot="18938166">
              <a:off x="-1356944" y="2196046"/>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4" name="TextBox 3">
            <a:extLst>
              <a:ext uri="{FF2B5EF4-FFF2-40B4-BE49-F238E27FC236}">
                <a16:creationId xmlns:a16="http://schemas.microsoft.com/office/drawing/2014/main" id="{FD0B1B3C-1318-F109-A787-F88E6B6A2C57}"/>
              </a:ext>
            </a:extLst>
          </p:cNvPr>
          <p:cNvSpPr txBox="1"/>
          <p:nvPr/>
        </p:nvSpPr>
        <p:spPr>
          <a:xfrm>
            <a:off x="4287516" y="7532852"/>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1</a:t>
            </a:r>
          </a:p>
        </p:txBody>
      </p:sp>
      <p:sp>
        <p:nvSpPr>
          <p:cNvPr id="5" name="Text Placeholder 17">
            <a:extLst>
              <a:ext uri="{FF2B5EF4-FFF2-40B4-BE49-F238E27FC236}">
                <a16:creationId xmlns:a16="http://schemas.microsoft.com/office/drawing/2014/main" id="{CFAE7307-FC37-E2FE-E9B6-2169AC7F3BE0}"/>
              </a:ext>
            </a:extLst>
          </p:cNvPr>
          <p:cNvSpPr txBox="1">
            <a:spLocks/>
          </p:cNvSpPr>
          <p:nvPr/>
        </p:nvSpPr>
        <p:spPr>
          <a:xfrm>
            <a:off x="4863551" y="8920197"/>
            <a:ext cx="2154529" cy="50861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dirty="0" err="1">
                <a:effectLst/>
                <a:latin typeface="Calibri" panose="020F0502020204030204" pitchFamily="34" charset="0"/>
                <a:ea typeface="Times New Roman" panose="02020603050405020304" pitchFamily="18" charset="0"/>
              </a:rPr>
              <a:t>wysyła</a:t>
            </a:r>
            <a:r>
              <a:rPr lang="en-US" dirty="0">
                <a:effectLst/>
                <a:latin typeface="Calibri" panose="020F0502020204030204" pitchFamily="34" charset="0"/>
                <a:ea typeface="Times New Roman" panose="02020603050405020304" pitchFamily="18" charset="0"/>
              </a:rPr>
              <a:t> </a:t>
            </a:r>
            <a:r>
              <a:rPr lang="en-US" dirty="0" err="1">
                <a:effectLst/>
                <a:latin typeface="Calibri" panose="020F0502020204030204" pitchFamily="34" charset="0"/>
                <a:ea typeface="Times New Roman" panose="02020603050405020304" pitchFamily="18" charset="0"/>
              </a:rPr>
              <a:t>sygnały</a:t>
            </a:r>
            <a:r>
              <a:rPr lang="en-US" dirty="0">
                <a:effectLst/>
                <a:latin typeface="Calibri" panose="020F0502020204030204" pitchFamily="34" charset="0"/>
                <a:ea typeface="Times New Roman" panose="02020603050405020304" pitchFamily="18" charset="0"/>
              </a:rPr>
              <a:t> </a:t>
            </a:r>
            <a:r>
              <a:rPr lang="en-US" dirty="0" err="1">
                <a:effectLst/>
                <a:latin typeface="Calibri" panose="020F0502020204030204" pitchFamily="34" charset="0"/>
                <a:ea typeface="Times New Roman" panose="02020603050405020304" pitchFamily="18" charset="0"/>
              </a:rPr>
              <a:t>strony</a:t>
            </a:r>
            <a:r>
              <a:rPr lang="en-US" dirty="0">
                <a:effectLst/>
                <a:latin typeface="Calibri" panose="020F0502020204030204" pitchFamily="34" charset="0"/>
                <a:ea typeface="Times New Roman" panose="02020603050405020304" pitchFamily="18" charset="0"/>
              </a:rPr>
              <a:t> </a:t>
            </a:r>
            <a:r>
              <a:rPr lang="en-US" dirty="0" err="1">
                <a:effectLst/>
                <a:latin typeface="Calibri" panose="020F0502020204030204" pitchFamily="34" charset="0"/>
                <a:ea typeface="Times New Roman" panose="02020603050405020304" pitchFamily="18" charset="0"/>
              </a:rPr>
              <a:t>popytowej</a:t>
            </a:r>
            <a:r>
              <a:rPr lang="en-US" dirty="0">
                <a:effectLst/>
                <a:latin typeface="Calibri" panose="020F0502020204030204" pitchFamily="34" charset="0"/>
                <a:ea typeface="Times New Roman" panose="02020603050405020304" pitchFamily="18" charset="0"/>
              </a:rPr>
              <a:t>,</a:t>
            </a:r>
            <a:endParaRPr lang="en-US" dirty="0"/>
          </a:p>
        </p:txBody>
      </p:sp>
      <p:sp>
        <p:nvSpPr>
          <p:cNvPr id="6" name="TextBox 5">
            <a:extLst>
              <a:ext uri="{FF2B5EF4-FFF2-40B4-BE49-F238E27FC236}">
                <a16:creationId xmlns:a16="http://schemas.microsoft.com/office/drawing/2014/main" id="{D4BA7CFC-AAE0-DCFF-7966-1A674DFBC4DA}"/>
              </a:ext>
            </a:extLst>
          </p:cNvPr>
          <p:cNvSpPr txBox="1"/>
          <p:nvPr/>
        </p:nvSpPr>
        <p:spPr>
          <a:xfrm>
            <a:off x="4299391" y="8447252"/>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2</a:t>
            </a:r>
          </a:p>
        </p:txBody>
      </p:sp>
      <p:sp>
        <p:nvSpPr>
          <p:cNvPr id="7" name="Text Placeholder 17">
            <a:extLst>
              <a:ext uri="{FF2B5EF4-FFF2-40B4-BE49-F238E27FC236}">
                <a16:creationId xmlns:a16="http://schemas.microsoft.com/office/drawing/2014/main" id="{0B1F5D31-D06E-51AE-4EE1-873E2361442B}"/>
              </a:ext>
            </a:extLst>
          </p:cNvPr>
          <p:cNvSpPr txBox="1">
            <a:spLocks/>
          </p:cNvSpPr>
          <p:nvPr/>
        </p:nvSpPr>
        <p:spPr>
          <a:xfrm>
            <a:off x="4863551" y="7638399"/>
            <a:ext cx="2154529" cy="66766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l"/>
            <a:r>
              <a:rPr lang="pl-PL" dirty="0">
                <a:effectLst/>
                <a:latin typeface="Calibri" panose="020F0502020204030204" pitchFamily="34" charset="0"/>
                <a:ea typeface="Times New Roman" panose="02020603050405020304" pitchFamily="18" charset="0"/>
              </a:rPr>
              <a:t>dzieli wysokie ryzyko inwestycji początkowej związane z rozwojem tych technologii, przy jednoczesnym zachowaniu wystarczającej koncentracji kapitału, aby stymulować innowacje,</a:t>
            </a:r>
            <a:endParaRPr lang="en-US" dirty="0"/>
          </a:p>
        </p:txBody>
      </p:sp>
    </p:spTree>
    <p:extLst>
      <p:ext uri="{BB962C8B-B14F-4D97-AF65-F5344CB8AC3E}">
        <p14:creationId xmlns:p14="http://schemas.microsoft.com/office/powerpoint/2010/main" val="5312421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13</a:t>
            </a:fld>
            <a:endParaRPr lang="en-US" dirty="0"/>
          </a:p>
        </p:txBody>
      </p:sp>
      <p:sp>
        <p:nvSpPr>
          <p:cNvPr id="43" name="Text Placeholder 17">
            <a:extLst>
              <a:ext uri="{FF2B5EF4-FFF2-40B4-BE49-F238E27FC236}">
                <a16:creationId xmlns:a16="http://schemas.microsoft.com/office/drawing/2014/main" id="{75E72316-33B2-988B-1896-75E2F626F714}"/>
              </a:ext>
            </a:extLst>
          </p:cNvPr>
          <p:cNvSpPr txBox="1">
            <a:spLocks/>
          </p:cNvSpPr>
          <p:nvPr/>
        </p:nvSpPr>
        <p:spPr>
          <a:xfrm>
            <a:off x="1425569" y="1121086"/>
            <a:ext cx="2154529" cy="48573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pl-PL" dirty="0">
                <a:effectLst/>
                <a:latin typeface="Calibri" panose="020F0502020204030204" pitchFamily="34" charset="0"/>
                <a:ea typeface="Times New Roman" panose="02020603050405020304" pitchFamily="18" charset="0"/>
              </a:rPr>
              <a:t>obsługuje dodatkowe strumienie finansowania przy różnych poziomach ryzyka oraz</a:t>
            </a:r>
            <a:endParaRPr lang="en-US" dirty="0"/>
          </a:p>
        </p:txBody>
      </p:sp>
      <p:sp>
        <p:nvSpPr>
          <p:cNvPr id="44" name="TextBox 43">
            <a:extLst>
              <a:ext uri="{FF2B5EF4-FFF2-40B4-BE49-F238E27FC236}">
                <a16:creationId xmlns:a16="http://schemas.microsoft.com/office/drawing/2014/main" id="{997E757A-3FAD-1C5E-B78D-342B8C63AF17}"/>
              </a:ext>
            </a:extLst>
          </p:cNvPr>
          <p:cNvSpPr txBox="1"/>
          <p:nvPr/>
        </p:nvSpPr>
        <p:spPr>
          <a:xfrm>
            <a:off x="861409" y="830262"/>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3</a:t>
            </a:r>
          </a:p>
        </p:txBody>
      </p:sp>
      <p:sp>
        <p:nvSpPr>
          <p:cNvPr id="45" name="Text Placeholder 17">
            <a:extLst>
              <a:ext uri="{FF2B5EF4-FFF2-40B4-BE49-F238E27FC236}">
                <a16:creationId xmlns:a16="http://schemas.microsoft.com/office/drawing/2014/main" id="{8FAA6243-ABCA-1CA4-D2D6-A815BA9B9205}"/>
              </a:ext>
            </a:extLst>
          </p:cNvPr>
          <p:cNvSpPr txBox="1">
            <a:spLocks/>
          </p:cNvSpPr>
          <p:nvPr/>
        </p:nvSpPr>
        <p:spPr>
          <a:xfrm>
            <a:off x="1437444" y="1914558"/>
            <a:ext cx="2154529" cy="80134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pl-PL" dirty="0">
                <a:effectLst/>
                <a:latin typeface="Calibri" panose="020F0502020204030204" pitchFamily="34" charset="0"/>
                <a:ea typeface="Times New Roman" panose="02020603050405020304" pitchFamily="18" charset="0"/>
              </a:rPr>
              <a:t>tworzy mechanizmy, które kładą nacisk na ESG i które odpłacają za „zielone podejście” </a:t>
            </a:r>
            <a:endParaRPr lang="en-US" dirty="0"/>
          </a:p>
        </p:txBody>
      </p:sp>
      <p:sp>
        <p:nvSpPr>
          <p:cNvPr id="46" name="TextBox 45">
            <a:extLst>
              <a:ext uri="{FF2B5EF4-FFF2-40B4-BE49-F238E27FC236}">
                <a16:creationId xmlns:a16="http://schemas.microsoft.com/office/drawing/2014/main" id="{02DD317B-1F07-2341-4869-2E55ACCF44DF}"/>
              </a:ext>
            </a:extLst>
          </p:cNvPr>
          <p:cNvSpPr txBox="1"/>
          <p:nvPr/>
        </p:nvSpPr>
        <p:spPr>
          <a:xfrm>
            <a:off x="873284" y="1751139"/>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4</a:t>
            </a:r>
          </a:p>
        </p:txBody>
      </p:sp>
      <p:sp>
        <p:nvSpPr>
          <p:cNvPr id="13" name="Text Placeholder 17">
            <a:extLst>
              <a:ext uri="{FF2B5EF4-FFF2-40B4-BE49-F238E27FC236}">
                <a16:creationId xmlns:a16="http://schemas.microsoft.com/office/drawing/2014/main" id="{A9DAEEF0-4F3E-C3E6-D5F9-F419E7195A77}"/>
              </a:ext>
            </a:extLst>
          </p:cNvPr>
          <p:cNvSpPr txBox="1">
            <a:spLocks/>
          </p:cNvSpPr>
          <p:nvPr/>
        </p:nvSpPr>
        <p:spPr>
          <a:xfrm>
            <a:off x="715878" y="2879322"/>
            <a:ext cx="2693750" cy="6279051"/>
          </a:xfrm>
          <a:prstGeom prst="rect">
            <a:avLst/>
          </a:prstGeom>
        </p:spPr>
        <p:txBody>
          <a:bodyPr anchor="t">
            <a:noAutofit/>
          </a:bodyPr>
          <a:lstStyle>
            <a:lvl1pPr marL="0" indent="0" algn="l"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pl-PL" dirty="0">
                <a:ea typeface="Times New Roman" panose="02020603050405020304" pitchFamily="18" charset="0"/>
              </a:rPr>
              <a:t>Takie instrumenty finansowe są nie tylko kluczowe dla dalszego przyspieszenia transformacji energetycznej w krajach rozwiniętych, ale także dla ułatwienia globalnego rozwoju i przyspieszenia transformacji w krajach rozwijających się, w których rynki finansowe nie są tak dojrzałe, a koszt kapitału pozostaje wysoki.</a:t>
            </a:r>
          </a:p>
          <a:p>
            <a:pPr algn="just"/>
            <a:r>
              <a:rPr lang="en-US" dirty="0">
                <a:ea typeface="Times New Roman" panose="02020603050405020304" pitchFamily="18" charset="0"/>
              </a:rPr>
              <a:t> </a:t>
            </a:r>
          </a:p>
          <a:p>
            <a:pPr algn="just"/>
            <a:r>
              <a:rPr lang="pl-PL" b="1" dirty="0">
                <a:solidFill>
                  <a:srgbClr val="F79037"/>
                </a:solidFill>
                <a:ea typeface="Times New Roman" panose="02020603050405020304" pitchFamily="18" charset="0"/>
              </a:rPr>
              <a:t>Pozytywne aspekty, jakie może przynieść infrastruktura oparta na </a:t>
            </a:r>
            <a:r>
              <a:rPr lang="pl-PL" b="1" dirty="0" err="1">
                <a:solidFill>
                  <a:srgbClr val="F79037"/>
                </a:solidFill>
                <a:ea typeface="Times New Roman" panose="02020603050405020304" pitchFamily="18" charset="0"/>
              </a:rPr>
              <a:t>kryptoaktywach</a:t>
            </a:r>
            <a:endParaRPr lang="pl-PL" b="1" dirty="0">
              <a:solidFill>
                <a:srgbClr val="F79037"/>
              </a:solidFill>
              <a:ea typeface="Times New Roman" panose="02020603050405020304" pitchFamily="18" charset="0"/>
            </a:endParaRPr>
          </a:p>
          <a:p>
            <a:pPr algn="just"/>
            <a:r>
              <a:rPr lang="pl-PL" dirty="0">
                <a:ea typeface="Times New Roman" panose="02020603050405020304" pitchFamily="18" charset="0"/>
              </a:rPr>
              <a:t>W swoim Szóstym raporcie oceniającym IPCC obliczył pozostający budżet węglowy na około 400 </a:t>
            </a:r>
            <a:r>
              <a:rPr lang="pl-PL" dirty="0" err="1">
                <a:ea typeface="Times New Roman" panose="02020603050405020304" pitchFamily="18" charset="0"/>
              </a:rPr>
              <a:t>Gt</a:t>
            </a:r>
            <a:r>
              <a:rPr lang="pl-PL" dirty="0">
                <a:ea typeface="Times New Roman" panose="02020603050405020304" pitchFamily="18" charset="0"/>
              </a:rPr>
              <a:t> CO2 – pozwoliłby on naszemu światu osiągnąć cel 1,5°C. Obecny poziom emisji wynosi około 56 </a:t>
            </a:r>
            <a:r>
              <a:rPr lang="pl-PL" dirty="0" err="1">
                <a:ea typeface="Times New Roman" panose="02020603050405020304" pitchFamily="18" charset="0"/>
              </a:rPr>
              <a:t>Gt</a:t>
            </a:r>
            <a:r>
              <a:rPr lang="pl-PL" dirty="0">
                <a:ea typeface="Times New Roman" panose="02020603050405020304" pitchFamily="18" charset="0"/>
              </a:rPr>
              <a:t> CO2 rocznie, a przeciętnie zanieczyszczającemu krajowi zabraknie „budżetu emisyjnego” za około 8 do 9 lat. To pokazuje, że potrzebny będzie duży kapitał na efektywną alokację w zielone technologie, odbudowę ekosystemu i minimalizację wytwarzania odpadów poprzez podejścia oparte na gospodarce o obiegu zamkniętym. Podejścia te będą miały decydujące znaczenie dla minimalizacji niekorzystnych skutków zmiany klimatu.</a:t>
            </a:r>
          </a:p>
          <a:p>
            <a:pPr algn="just"/>
            <a:r>
              <a:rPr lang="en-US" dirty="0">
                <a:ea typeface="Times New Roman" panose="02020603050405020304" pitchFamily="18" charset="0"/>
              </a:rPr>
              <a:t> </a:t>
            </a:r>
          </a:p>
          <a:p>
            <a:pPr algn="just"/>
            <a:r>
              <a:rPr lang="pl-PL" dirty="0">
                <a:ea typeface="Times New Roman" panose="02020603050405020304" pitchFamily="18" charset="0"/>
              </a:rPr>
              <a:t>Rynki, które zapewniają pełną przejrzystość pod względem wpływu i dokładny pomiar w całym łańcuchu wartości; rynki, które są skalowalne dla innych, mogłyby wykorzystać sprawdzone mechanizmy systemu gospodarczego i pomóc innym skierować system w kierunku gospodarki </a:t>
            </a:r>
            <a:r>
              <a:rPr lang="pl-PL" dirty="0" err="1">
                <a:ea typeface="Times New Roman" panose="02020603050405020304" pitchFamily="18" charset="0"/>
              </a:rPr>
              <a:t>bezemisyjnej</a:t>
            </a:r>
            <a:r>
              <a:rPr lang="pl-PL" dirty="0">
                <a:ea typeface="Times New Roman" panose="02020603050405020304" pitchFamily="18" charset="0"/>
              </a:rPr>
              <a:t>. </a:t>
            </a:r>
          </a:p>
          <a:p>
            <a:pPr algn="just"/>
            <a:r>
              <a:rPr lang="en-US" dirty="0">
                <a:ea typeface="Times New Roman" panose="02020603050405020304" pitchFamily="18" charset="0"/>
              </a:rPr>
              <a:t> </a:t>
            </a:r>
          </a:p>
        </p:txBody>
      </p:sp>
      <p:pic>
        <p:nvPicPr>
          <p:cNvPr id="17" name="Picture 16">
            <a:extLst>
              <a:ext uri="{FF2B5EF4-FFF2-40B4-BE49-F238E27FC236}">
                <a16:creationId xmlns:a16="http://schemas.microsoft.com/office/drawing/2014/main" id="{98F3586B-C623-4925-5801-67E2EC59F6EF}"/>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3827" y="773113"/>
            <a:ext cx="3555848" cy="9918700"/>
          </a:xfrm>
          <a:prstGeom prst="rect">
            <a:avLst/>
          </a:prstGeom>
        </p:spPr>
      </p:pic>
      <p:grpSp>
        <p:nvGrpSpPr>
          <p:cNvPr id="39" name="Group 38">
            <a:extLst>
              <a:ext uri="{FF2B5EF4-FFF2-40B4-BE49-F238E27FC236}">
                <a16:creationId xmlns:a16="http://schemas.microsoft.com/office/drawing/2014/main" id="{F7C57F36-D8EB-D64B-F81B-6C955573C996}"/>
              </a:ext>
            </a:extLst>
          </p:cNvPr>
          <p:cNvGrpSpPr/>
          <p:nvPr/>
        </p:nvGrpSpPr>
        <p:grpSpPr>
          <a:xfrm flipH="1">
            <a:off x="5193447" y="8599913"/>
            <a:ext cx="2590078" cy="2250924"/>
            <a:chOff x="-220413" y="5470274"/>
            <a:chExt cx="2590078" cy="2250924"/>
          </a:xfrm>
        </p:grpSpPr>
        <p:sp>
          <p:nvSpPr>
            <p:cNvPr id="40" name="Freeform 39">
              <a:extLst>
                <a:ext uri="{FF2B5EF4-FFF2-40B4-BE49-F238E27FC236}">
                  <a16:creationId xmlns:a16="http://schemas.microsoft.com/office/drawing/2014/main" id="{B3DD26AC-1D77-4C85-AB5F-2702A5201359}"/>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C9DB638F-2419-D01A-E1EB-F4AD625AD2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82F95CE0-CD5D-48AC-947A-A32F778746AC}"/>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CCD55A76-1FF8-5833-3C0E-BC1EE5E0BA3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CE9905D1-D895-63A3-E0DC-081FAC75FF9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7C95D5BD-4EDD-6125-F05F-632DF701AA59}"/>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0" name="Freeform 49">
              <a:extLst>
                <a:ext uri="{FF2B5EF4-FFF2-40B4-BE49-F238E27FC236}">
                  <a16:creationId xmlns:a16="http://schemas.microsoft.com/office/drawing/2014/main" id="{AA476871-B173-AA17-CBE3-EC2E1596E6A8}"/>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1" name="Freeform 50">
              <a:extLst>
                <a:ext uri="{FF2B5EF4-FFF2-40B4-BE49-F238E27FC236}">
                  <a16:creationId xmlns:a16="http://schemas.microsoft.com/office/drawing/2014/main" id="{C94DF5EE-09F3-712A-0AC1-2EFCB3E4D741}"/>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2" name="Freeform 51">
              <a:extLst>
                <a:ext uri="{FF2B5EF4-FFF2-40B4-BE49-F238E27FC236}">
                  <a16:creationId xmlns:a16="http://schemas.microsoft.com/office/drawing/2014/main" id="{6DA0E052-3FAB-0716-8F3E-7D0BB2B6572E}"/>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3" name="Freeform 52">
              <a:extLst>
                <a:ext uri="{FF2B5EF4-FFF2-40B4-BE49-F238E27FC236}">
                  <a16:creationId xmlns:a16="http://schemas.microsoft.com/office/drawing/2014/main" id="{830FEB58-8267-72AA-AC90-946D7BD8DFED}"/>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4" name="Freeform 53">
              <a:extLst>
                <a:ext uri="{FF2B5EF4-FFF2-40B4-BE49-F238E27FC236}">
                  <a16:creationId xmlns:a16="http://schemas.microsoft.com/office/drawing/2014/main" id="{E88BE38E-AAAF-120E-4300-C20137E4DE8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5" name="Freeform 54">
              <a:extLst>
                <a:ext uri="{FF2B5EF4-FFF2-40B4-BE49-F238E27FC236}">
                  <a16:creationId xmlns:a16="http://schemas.microsoft.com/office/drawing/2014/main" id="{EBC13FC7-4209-B336-83F1-4B3BC2A8C9BC}"/>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6" name="Freeform 55">
              <a:extLst>
                <a:ext uri="{FF2B5EF4-FFF2-40B4-BE49-F238E27FC236}">
                  <a16:creationId xmlns:a16="http://schemas.microsoft.com/office/drawing/2014/main" id="{9715D06B-8F4E-E2DB-BE61-66A67072140D}"/>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7" name="Freeform 56">
              <a:extLst>
                <a:ext uri="{FF2B5EF4-FFF2-40B4-BE49-F238E27FC236}">
                  <a16:creationId xmlns:a16="http://schemas.microsoft.com/office/drawing/2014/main" id="{E0C6D282-DB68-AF02-5A2E-6B3964C44C3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8" name="Freeform 57">
              <a:extLst>
                <a:ext uri="{FF2B5EF4-FFF2-40B4-BE49-F238E27FC236}">
                  <a16:creationId xmlns:a16="http://schemas.microsoft.com/office/drawing/2014/main" id="{698A949E-AD61-2EDF-5314-7F6695EA93C9}"/>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9" name="Freeform 58">
              <a:extLst>
                <a:ext uri="{FF2B5EF4-FFF2-40B4-BE49-F238E27FC236}">
                  <a16:creationId xmlns:a16="http://schemas.microsoft.com/office/drawing/2014/main" id="{51691E2E-2EFF-754B-7836-3F21AF4E30E5}"/>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60" name="Freeform 59">
              <a:extLst>
                <a:ext uri="{FF2B5EF4-FFF2-40B4-BE49-F238E27FC236}">
                  <a16:creationId xmlns:a16="http://schemas.microsoft.com/office/drawing/2014/main" id="{7D0D68EA-9CFD-133C-81C8-8FB38A0E0B4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61" name="Freeform 60">
              <a:extLst>
                <a:ext uri="{FF2B5EF4-FFF2-40B4-BE49-F238E27FC236}">
                  <a16:creationId xmlns:a16="http://schemas.microsoft.com/office/drawing/2014/main" id="{06A705F3-06D8-ED08-FE3E-C0C1DD1A085A}"/>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22242978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769F0690-8E99-2FBC-C692-3EC04DE70AC5}"/>
              </a:ext>
            </a:extLst>
          </p:cNvPr>
          <p:cNvSpPr/>
          <p:nvPr/>
        </p:nvSpPr>
        <p:spPr>
          <a:xfrm>
            <a:off x="6002858" y="8338380"/>
            <a:ext cx="1556817" cy="23534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pPr/>
              <a:t>14</a:t>
            </a:fld>
            <a:endParaRPr lang="en-US" dirty="0"/>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flipH="1">
            <a:off x="0" y="0"/>
            <a:ext cx="7559675" cy="3105011"/>
          </a:xfrm>
          <a:prstGeom prst="rect">
            <a:avLst/>
          </a:prstGeom>
        </p:spPr>
      </p:pic>
      <p:grpSp>
        <p:nvGrpSpPr>
          <p:cNvPr id="30" name="Group 29">
            <a:extLst>
              <a:ext uri="{FF2B5EF4-FFF2-40B4-BE49-F238E27FC236}">
                <a16:creationId xmlns:a16="http://schemas.microsoft.com/office/drawing/2014/main" id="{D5DA6220-3758-4427-6119-FA05DFA2404D}"/>
              </a:ext>
            </a:extLst>
          </p:cNvPr>
          <p:cNvGrpSpPr/>
          <p:nvPr/>
        </p:nvGrpSpPr>
        <p:grpSpPr>
          <a:xfrm flipH="1">
            <a:off x="5193447" y="1022661"/>
            <a:ext cx="2590078" cy="2250924"/>
            <a:chOff x="-220413" y="5470274"/>
            <a:chExt cx="2590078" cy="2250924"/>
          </a:xfrm>
        </p:grpSpPr>
        <p:sp>
          <p:nvSpPr>
            <p:cNvPr id="32" name="Freeform 31">
              <a:extLst>
                <a:ext uri="{FF2B5EF4-FFF2-40B4-BE49-F238E27FC236}">
                  <a16:creationId xmlns:a16="http://schemas.microsoft.com/office/drawing/2014/main" id="{32EC713E-88AA-494C-A671-1ECB1AA58E23}"/>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27D027B0-8DD0-F6BD-01EC-305AEF6E8B50}"/>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D35E1EC2-9CC0-1043-74A0-FF3E8B02D30F}"/>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08CC5F2C-37BC-6DEF-8D0B-DE0DD159E02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EB0D2E40-423E-8F0F-00B2-A1BDB08F116D}"/>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4D7EFE29-C037-3258-B8E8-993C915BBC6A}"/>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8ADF7F05-F4FE-C38C-7C75-78D4ADC24441}"/>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38C8130A-DE3C-F13A-6DEE-7530E674FBC5}"/>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45F2BAC6-245D-C6BC-8D11-6711B27CC4DC}"/>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7F140F3C-FB59-2E4E-6F74-AB35D08012F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52E83B42-8492-D86C-5932-9B14C9E62C8A}"/>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EB3ACB87-FFB9-40FA-61C9-A37458609A75}"/>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D287733F-AF7A-1A98-EA10-4C307A73F0C3}"/>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5E81BC1B-34A3-0FE4-7AD1-F27AEF7F98D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214F0874-F786-02A2-14B4-B137181DB8B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81CF0C90-ACCE-2CEC-E706-E835E38888A5}"/>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17FAD3E7-28CF-5BD8-508E-DD169C623D84}"/>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FAE1BCDD-6AA3-D14E-9442-2D6CBA60515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528046" y="3510866"/>
            <a:ext cx="6239468" cy="7005449"/>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r>
              <a:rPr lang="pl-PL" sz="1100" b="1"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Inteligentne platformy kontraktowe jako zaufane narzędzie do przechowywania danych dla kryteriów ESG</a:t>
            </a:r>
          </a:p>
          <a:p>
            <a:pPr algn="just"/>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Inteligentne platformy kontraktowe, takie jak </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Ethereum</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w połączeniu z innymi technologiami, takimi jak </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IoT</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sztuczna inteligencja i uczenie maszynowe, stanowią doskonałą podstawę do rejestrowania danych w zaufany i przejrzysty sposób. Dzięki inteligentnym kontraktom dane w czasie rzeczywistym mogą być gromadzone w całym łańcuchu wartości i automatyzowane. Standaryzowane procesy i integracja z systemami pomiarowymi usprawniają przyczyniają się do optymalizacji, pozwalając na wysoki stopień automatyzacji, redukując czas i potrzebne zasoby.</a:t>
            </a:r>
          </a:p>
          <a:p>
            <a:pPr algn="just"/>
            <a:r>
              <a:rPr lang="en-US"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en-LB" sz="1100" dirty="0">
              <a:effectLst/>
              <a:latin typeface="Calibri" panose="020F0502020204030204" pitchFamily="34" charset="0"/>
              <a:ea typeface="Times New Roman" panose="02020603050405020304" pitchFamily="18" charset="0"/>
              <a:cs typeface="Calibri" panose="020F0502020204030204" pitchFamily="34" charset="0"/>
            </a:endParaRPr>
          </a:p>
          <a:p>
            <a:pPr algn="just"/>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Algorytmy umożliwiają natychmiastowe sprawdzanie i weryfikację danych wejściowych, a zapis </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blockchain</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służy jako ostateczna prawda w dłuższej perspektywie. Dzięki temu procesy weryfikacji i walidacji można zintegrować za pomocą podpisanych umów, a także sprawdzonych i ustalonych metod ze świata „poza łańcuchem”, aby zapewnić integralność danych. Po ustanowieniu odpowiednich mechanizmów przechowywania danych, dane mogą być przechowywane i przetwarzane przy minimalnym ryzyku błędu i pomiędzy wieloma indywidualnymi podmiotami, przy zmniejszonym ryzyku manipulacji. Mogłoby to ułatwić przejście od zaufania do tradycyjnych procesów opartych na papierze do posiadania rzeczywistych, możliwych do prześledzenia danych w całym łańcuchu wartości.</a:t>
            </a:r>
          </a:p>
          <a:p>
            <a:pPr algn="just"/>
            <a:endPar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endParaRPr>
          </a:p>
          <a:p>
            <a:pPr algn="just"/>
            <a:r>
              <a:rPr lang="pl-PL" sz="1100" b="1" dirty="0" err="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Tokenizacja</a:t>
            </a:r>
            <a:r>
              <a:rPr lang="pl-PL" sz="1100" b="1"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 i inteligentne kontrakty jako skuteczne narzędzie pozyskiwania i alokacji kapitału na działania ESG w łańcuchu wartości</a:t>
            </a:r>
          </a:p>
          <a:p>
            <a:pPr algn="just"/>
            <a:r>
              <a:rPr lang="pl-PL" sz="1100" dirty="0">
                <a:effectLst/>
                <a:latin typeface="Calibri" panose="020F0502020204030204" pitchFamily="34" charset="0"/>
                <a:ea typeface="Times New Roman" panose="02020603050405020304" pitchFamily="18" charset="0"/>
                <a:cs typeface="Calibri" panose="020F0502020204030204" pitchFamily="34" charset="0"/>
              </a:rPr>
              <a:t>Proces standaryzacji i zasad dostosowywania jednostek rozliczeniowych jest tematem ciągłym i bardzo złożonym. Uwzględnia on również wysiłek włączenia wyżej wymienionych działań w system z odpowiednimi strukturami motywacyjnymi. Rezultatem jest struktura, która alokuje kapitał na działania „prawdziwego ESG”. Podstawą takiego systemu jest integralność danych i obopólne korzyści w całym łańcuchu wartości. Jak wspomniano powyżej, w ostatnich dziesięcioleciach było to bardzo trudne. Infrastruktura oparta na DLT może poprawić sytuację, ponieważ dane mogą być skutecznie gromadzone w czasie rzeczywistym przed i po transakcji, a w samej infrastrukturze mogą być zintegrowane mechanizmy weryfikacji. To z kolei tworzy wysoce zaufaną i niezmienną ścieżkę audytu. Kontrakty </a:t>
            </a:r>
            <a:r>
              <a:rPr lang="pl-PL" sz="1100" dirty="0" err="1">
                <a:effectLst/>
                <a:latin typeface="Calibri" panose="020F0502020204030204" pitchFamily="34" charset="0"/>
                <a:ea typeface="Times New Roman" panose="02020603050405020304" pitchFamily="18" charset="0"/>
                <a:cs typeface="Calibri" panose="020F0502020204030204" pitchFamily="34" charset="0"/>
              </a:rPr>
              <a:t>tokenowe</a:t>
            </a:r>
            <a:r>
              <a:rPr lang="pl-PL" sz="1100" dirty="0">
                <a:effectLst/>
                <a:latin typeface="Calibri" panose="020F0502020204030204" pitchFamily="34" charset="0"/>
                <a:ea typeface="Times New Roman" panose="02020603050405020304" pitchFamily="18" charset="0"/>
                <a:cs typeface="Calibri" panose="020F0502020204030204" pitchFamily="34" charset="0"/>
              </a:rPr>
              <a:t> zapewniają narzędzie do tworzenia aktywów z danych zebranych w całym łańcuchu wartości, dzięki czemu każdy uczestnik systemu może </a:t>
            </a:r>
            <a:r>
              <a:rPr lang="pl-PL" sz="1100" dirty="0" err="1">
                <a:effectLst/>
                <a:latin typeface="Calibri" panose="020F0502020204030204" pitchFamily="34" charset="0"/>
                <a:ea typeface="Times New Roman" panose="02020603050405020304" pitchFamily="18" charset="0"/>
                <a:cs typeface="Calibri" panose="020F0502020204030204" pitchFamily="34" charset="0"/>
              </a:rPr>
              <a:t>monetyzować</a:t>
            </a:r>
            <a:r>
              <a:rPr lang="pl-PL" sz="1100" dirty="0">
                <a:effectLst/>
                <a:latin typeface="Calibri" panose="020F0502020204030204" pitchFamily="34" charset="0"/>
                <a:ea typeface="Times New Roman" panose="02020603050405020304" pitchFamily="18" charset="0"/>
                <a:cs typeface="Calibri" panose="020F0502020204030204" pitchFamily="34" charset="0"/>
              </a:rPr>
              <a:t> swój rzeczywisty wkład ESG bez potrzeby pośredników.</a:t>
            </a:r>
          </a:p>
          <a:p>
            <a:pPr algn="just"/>
            <a:endParaRPr lang="en-US" sz="1100" dirty="0">
              <a:latin typeface="Calibri" panose="020F0502020204030204" pitchFamily="34" charset="0"/>
              <a:ea typeface="Times New Roman" panose="02020603050405020304" pitchFamily="18" charset="0"/>
              <a:cs typeface="Calibri" panose="020F0502020204030204" pitchFamily="34" charset="0"/>
            </a:endParaRPr>
          </a:p>
          <a:p>
            <a:pPr algn="just"/>
            <a:r>
              <a:rPr lang="pl-PL" sz="1100" b="1"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Przyszłościowa infrastruktura dla rozwijającego się systemu</a:t>
            </a:r>
          </a:p>
          <a:p>
            <a:pPr algn="just"/>
            <a:r>
              <a:rPr lang="pl-PL" sz="1100" dirty="0">
                <a:effectLst/>
                <a:latin typeface="Calibri" panose="020F0502020204030204" pitchFamily="34" charset="0"/>
                <a:ea typeface="Times New Roman" panose="02020603050405020304" pitchFamily="18" charset="0"/>
                <a:cs typeface="Calibri" panose="020F0502020204030204" pitchFamily="34" charset="0"/>
              </a:rPr>
              <a:t>Inteligentne platformy kontraktowe, takie jak </a:t>
            </a:r>
            <a:r>
              <a:rPr lang="pl-PL" sz="1100" dirty="0" err="1">
                <a:effectLst/>
                <a:latin typeface="Calibri" panose="020F0502020204030204" pitchFamily="34" charset="0"/>
                <a:ea typeface="Times New Roman" panose="02020603050405020304" pitchFamily="18" charset="0"/>
                <a:cs typeface="Calibri" panose="020F0502020204030204" pitchFamily="34" charset="0"/>
              </a:rPr>
              <a:t>Ethereum</a:t>
            </a:r>
            <a:r>
              <a:rPr lang="pl-PL" sz="1100" dirty="0">
                <a:effectLst/>
                <a:latin typeface="Calibri" panose="020F0502020204030204" pitchFamily="34" charset="0"/>
                <a:ea typeface="Times New Roman" panose="02020603050405020304" pitchFamily="18" charset="0"/>
                <a:cs typeface="Calibri" panose="020F0502020204030204" pitchFamily="34" charset="0"/>
              </a:rPr>
              <a:t>, mają wyjątkową zdolność do zaspokojenia wyżej opisanych wymagań pod względem elastyczności w ramach dynamicznego systemu, promując innowacje poprzez umożliwienie współpracy. Taka infrastruktura daje możliwość sprawnej integracji uczestników ewoluującego rynku do systemu na poziomie zaufanego partnera. Pozwala to na uzyskanie suwerenności danych i ich dostosowanie do lokalnie zróżnicowanych i zmieniających się wymagań i standardów. Dzięki standaryzacji i publicznie dostępnemu kodowi można osiągnąć wysoki poziom wydajności.</a:t>
            </a:r>
          </a:p>
          <a:p>
            <a:pPr algn="just">
              <a:spcAft>
                <a:spcPts val="1200"/>
              </a:spcAft>
            </a:pPr>
            <a:endParaRPr lang="en-US" sz="1100" dirty="0">
              <a:solidFill>
                <a:srgbClr val="000000"/>
              </a:solidFill>
              <a:latin typeface="Calibri" panose="020F0502020204030204" pitchFamily="34" charset="0"/>
              <a:ea typeface="Times New Roman" panose="02020603050405020304" pitchFamily="18" charset="0"/>
            </a:endParaRPr>
          </a:p>
        </p:txBody>
      </p:sp>
      <p:grpSp>
        <p:nvGrpSpPr>
          <p:cNvPr id="3" name="Group 2">
            <a:extLst>
              <a:ext uri="{FF2B5EF4-FFF2-40B4-BE49-F238E27FC236}">
                <a16:creationId xmlns:a16="http://schemas.microsoft.com/office/drawing/2014/main" id="{3F2A5F81-3841-1EF0-494B-A120505C11F5}"/>
              </a:ext>
            </a:extLst>
          </p:cNvPr>
          <p:cNvGrpSpPr/>
          <p:nvPr/>
        </p:nvGrpSpPr>
        <p:grpSpPr>
          <a:xfrm flipH="1">
            <a:off x="6027754" y="9163937"/>
            <a:ext cx="1712396" cy="1673613"/>
            <a:chOff x="-220413" y="5797823"/>
            <a:chExt cx="1967946" cy="1923375"/>
          </a:xfrm>
        </p:grpSpPr>
        <p:sp>
          <p:nvSpPr>
            <p:cNvPr id="4" name="Freeform 3">
              <a:extLst>
                <a:ext uri="{FF2B5EF4-FFF2-40B4-BE49-F238E27FC236}">
                  <a16:creationId xmlns:a16="http://schemas.microsoft.com/office/drawing/2014/main" id="{CEA8CA05-F0C2-235F-3130-6295EC050079}"/>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 name="Freeform 4">
              <a:extLst>
                <a:ext uri="{FF2B5EF4-FFF2-40B4-BE49-F238E27FC236}">
                  <a16:creationId xmlns:a16="http://schemas.microsoft.com/office/drawing/2014/main" id="{3EE08884-E243-96B0-3F03-D3608E0E198F}"/>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3" name="Freeform 12">
              <a:extLst>
                <a:ext uri="{FF2B5EF4-FFF2-40B4-BE49-F238E27FC236}">
                  <a16:creationId xmlns:a16="http://schemas.microsoft.com/office/drawing/2014/main" id="{F67418DC-6C4A-3BFD-E4D9-41430FC94B93}"/>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D6C623C3-69B9-0956-F13F-AC6D32B80648}"/>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DB8B202F-6BFF-3EB0-6526-A0948E6EEB97}"/>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6" name="Freeform 15">
              <a:extLst>
                <a:ext uri="{FF2B5EF4-FFF2-40B4-BE49-F238E27FC236}">
                  <a16:creationId xmlns:a16="http://schemas.microsoft.com/office/drawing/2014/main" id="{46531FDD-2853-65BB-274E-156E13263ECC}"/>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7" name="Freeform 16">
              <a:extLst>
                <a:ext uri="{FF2B5EF4-FFF2-40B4-BE49-F238E27FC236}">
                  <a16:creationId xmlns:a16="http://schemas.microsoft.com/office/drawing/2014/main" id="{26682B05-3DF6-7C6B-BBA9-BE53F274A78B}"/>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9EC8F6AA-8BD9-AC25-BBEB-3B0C1734C65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9F2DFF5C-2AC4-797C-F386-F63AD6A3D376}"/>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00591874-0138-3A0B-5EB3-E09D9AC63A7E}"/>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7E873E2F-2892-A749-4510-412B2ACB2D5A}"/>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AD7981A-ADB1-10C4-CCE6-1BF716E7BFE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D7BB674E-2279-2399-D96E-1F6FF93DBC5F}"/>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658FAF08-E865-6062-39D3-0ACD093E387B}"/>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1918424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1FF5331-F5E8-B674-BF2D-3DB24D24C879}"/>
              </a:ext>
            </a:extLst>
          </p:cNvPr>
          <p:cNvSpPr/>
          <p:nvPr/>
        </p:nvSpPr>
        <p:spPr>
          <a:xfrm>
            <a:off x="6002858" y="8338380"/>
            <a:ext cx="1556817" cy="23534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43D6A832-1802-5250-7AA1-94C7B8AAA1E3}"/>
              </a:ext>
            </a:extLst>
          </p:cNvPr>
          <p:cNvSpPr/>
          <p:nvPr/>
        </p:nvSpPr>
        <p:spPr>
          <a:xfrm>
            <a:off x="5997039" y="0"/>
            <a:ext cx="1562636" cy="20544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Rectangle 41">
            <a:extLst>
              <a:ext uri="{FF2B5EF4-FFF2-40B4-BE49-F238E27FC236}">
                <a16:creationId xmlns:a16="http://schemas.microsoft.com/office/drawing/2014/main" id="{0E6530DE-8FFE-9E29-A232-13767A24E369}"/>
              </a:ext>
            </a:extLst>
          </p:cNvPr>
          <p:cNvSpPr/>
          <p:nvPr/>
        </p:nvSpPr>
        <p:spPr>
          <a:xfrm flipV="1">
            <a:off x="-1" y="323001"/>
            <a:ext cx="7559675" cy="5880909"/>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15</a:t>
            </a:fld>
            <a:endParaRPr lang="en-US" dirty="0"/>
          </a:p>
        </p:txBody>
      </p:sp>
      <p:sp>
        <p:nvSpPr>
          <p:cNvPr id="7" name="Text Placeholder 17">
            <a:extLst>
              <a:ext uri="{FF2B5EF4-FFF2-40B4-BE49-F238E27FC236}">
                <a16:creationId xmlns:a16="http://schemas.microsoft.com/office/drawing/2014/main" id="{863EF879-0519-DAA4-5E73-C548F7E1F620}"/>
              </a:ext>
            </a:extLst>
          </p:cNvPr>
          <p:cNvSpPr txBox="1">
            <a:spLocks/>
          </p:cNvSpPr>
          <p:nvPr/>
        </p:nvSpPr>
        <p:spPr>
          <a:xfrm>
            <a:off x="725260" y="385030"/>
            <a:ext cx="6042253" cy="4486466"/>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pl-PL" b="1" dirty="0" err="1">
                <a:solidFill>
                  <a:srgbClr val="F79037"/>
                </a:solidFill>
                <a:cs typeface="+mn-cs"/>
              </a:rPr>
              <a:t>Tokenizacja</a:t>
            </a:r>
            <a:r>
              <a:rPr lang="pl-PL" b="1" dirty="0">
                <a:solidFill>
                  <a:srgbClr val="F79037"/>
                </a:solidFill>
                <a:cs typeface="+mn-cs"/>
              </a:rPr>
              <a:t> - wydajne narzędzie do tworzenia instrumentów finansowych</a:t>
            </a:r>
          </a:p>
          <a:p>
            <a:r>
              <a:rPr lang="pl-PL" dirty="0">
                <a:cs typeface="+mn-cs"/>
              </a:rPr>
              <a:t>Jak opisano powyżej, dane zebrane wzdłuż łańcucha wartości są dokumentowane w niezmienny i godny zaufania sposób w rozproszonej księdze. Te wysoce zaufane dane można z kolei poddać sekurytyzacji w znormalizowany i bardzo wydajny sposób. Umożliwia to także programowanie logiki biznesowej i stosowanie wiedzy regulacyjnej w połączeniu z regułami zarządzania bezpośrednio w księdze za pomocą inteligentnych kontraktów. Działanie takie może obsługiwać wiele mechanizmów, czyniąc cały proces przejścia skalowalnym i poprawiając te rzeczy, które w dzisiejszej infrastrukturze są czasochłonne i kosztowne.</a:t>
            </a:r>
          </a:p>
          <a:p>
            <a:r>
              <a:rPr lang="en-US" dirty="0">
                <a:cs typeface="+mn-cs"/>
              </a:rPr>
              <a:t> </a:t>
            </a:r>
          </a:p>
          <a:p>
            <a:r>
              <a:rPr lang="pl-PL" dirty="0">
                <a:cs typeface="+mn-cs"/>
              </a:rPr>
              <a:t>Pierwsza korzyść z </a:t>
            </a:r>
            <a:r>
              <a:rPr lang="pl-PL" dirty="0" err="1">
                <a:cs typeface="+mn-cs"/>
              </a:rPr>
              <a:t>tokenizacji</a:t>
            </a:r>
            <a:r>
              <a:rPr lang="pl-PL" dirty="0">
                <a:cs typeface="+mn-cs"/>
              </a:rPr>
              <a:t>: Podział wysokiego początkowego ryzyka inwestycyjnego związanego z rozwojem tych technologii, przy jednoczesnym utrzymaniu wystarczającej koncentracji kapitału, aby wspierać innowacje i wysyłać sygnały po stronie popytu. </a:t>
            </a:r>
            <a:r>
              <a:rPr lang="pl-PL" dirty="0" err="1">
                <a:cs typeface="+mn-cs"/>
              </a:rPr>
              <a:t>Tokenizacja</a:t>
            </a:r>
            <a:r>
              <a:rPr lang="pl-PL" dirty="0">
                <a:cs typeface="+mn-cs"/>
              </a:rPr>
              <a:t> umożliwia frakcjonowanie inwestycji, co może okazać się przydatne w transformacji energetycznej na wiele sposobów.</a:t>
            </a:r>
          </a:p>
          <a:p>
            <a:r>
              <a:rPr lang="en-US" dirty="0">
                <a:cs typeface="+mn-cs"/>
              </a:rPr>
              <a:t> </a:t>
            </a:r>
          </a:p>
          <a:p>
            <a:r>
              <a:rPr lang="pl-PL" dirty="0">
                <a:cs typeface="+mn-cs"/>
              </a:rPr>
              <a:t>Przykładem może być farma fotowoltaiczna w początkowej fazie budowy. Inwestycjami i zwrotami z tych projektów można skutecznie zarządzać za pomocą inteligentnych platform kontraktowych i ich kompleksowej integracji — zautomatyzowanej w połączeniu z </a:t>
            </a:r>
            <a:r>
              <a:rPr lang="pl-PL" dirty="0" err="1">
                <a:cs typeface="+mn-cs"/>
              </a:rPr>
              <a:t>IoT</a:t>
            </a:r>
            <a:r>
              <a:rPr lang="pl-PL" dirty="0">
                <a:cs typeface="+mn-cs"/>
              </a:rPr>
              <a:t> wzdłuż łańcucha dostaw. Gdy projekt wejdzie w fazę produkcji, zwroty mogą być alokowane zgodnie ze wstępnymi ustaleniami. Miałoby to również pozytywny wpływ na agregację kapitału i unikanie zbyt rozdrobnionych inwestycji.</a:t>
            </a:r>
          </a:p>
          <a:p>
            <a:endParaRPr lang="en-US" dirty="0">
              <a:cs typeface="+mn-cs"/>
            </a:endParaRPr>
          </a:p>
          <a:p>
            <a:r>
              <a:rPr lang="pl-PL" dirty="0">
                <a:cs typeface="+mn-cs"/>
              </a:rPr>
              <a:t>Wydajne i zautomatyzowane procesy przed- i </a:t>
            </a:r>
            <a:r>
              <a:rPr lang="pl-PL" dirty="0" err="1">
                <a:cs typeface="+mn-cs"/>
              </a:rPr>
              <a:t>potransakcyjne</a:t>
            </a:r>
            <a:r>
              <a:rPr lang="pl-PL" dirty="0">
                <a:cs typeface="+mn-cs"/>
              </a:rPr>
              <a:t> generują ogromny wzrost wydajności i pozwalają wielu inwestorom wejść na rynek, który w innym przypadku jest dostępny jedynie dla inwestorów instytucjonalnych ze względu na jego kosztochłonność. W związku z tym mamy do czynienia z udostępnieniem większej ilości kapitału przy jednoczesnym umożliwieniu inwestorom detalicznym większego poziomu kontroli nad ich portfelami.</a:t>
            </a:r>
          </a:p>
          <a:p>
            <a:r>
              <a:rPr lang="en-US" dirty="0">
                <a:cs typeface="+mn-cs"/>
              </a:rPr>
              <a:t> </a:t>
            </a:r>
          </a:p>
          <a:p>
            <a:r>
              <a:rPr lang="pl-PL" dirty="0">
                <a:cs typeface="+mn-cs"/>
              </a:rPr>
              <a:t>Wspierając wstępną fazę rozwoju projektu, instrumenty finansowe mogą być tworzone na różnych etapach projektu. Na późniejszym etapie, gdy technologia będzie gotowa, a projekt zacznie działać, ułamkowa inwestycja może zostać wykorzystana jako narzędzie refinansowania dla deweloperów, prowadzące do udostępnienia kapitału na nowe projekty, przy jednoczesnym zastosowaniu tej samej mechaniki.</a:t>
            </a:r>
          </a:p>
          <a:p>
            <a:r>
              <a:rPr lang="en-US" dirty="0">
                <a:cs typeface="+mn-cs"/>
              </a:rPr>
              <a:t> </a:t>
            </a:r>
          </a:p>
          <a:p>
            <a:r>
              <a:rPr lang="pl-PL" dirty="0">
                <a:cs typeface="+mn-cs"/>
              </a:rPr>
              <a:t>Drugą korzyścią płynącą z </a:t>
            </a:r>
            <a:r>
              <a:rPr lang="pl-PL" dirty="0" err="1">
                <a:cs typeface="+mn-cs"/>
              </a:rPr>
              <a:t>tokenizacji</a:t>
            </a:r>
            <a:r>
              <a:rPr lang="pl-PL" dirty="0">
                <a:cs typeface="+mn-cs"/>
              </a:rPr>
              <a:t> jest wsparcie dodatkowym strumieniem finansowania przy różnych poziomach ryzyka.</a:t>
            </a:r>
          </a:p>
          <a:p>
            <a:r>
              <a:rPr lang="en-US" dirty="0">
                <a:cs typeface="+mn-cs"/>
              </a:rPr>
              <a:t> </a:t>
            </a:r>
          </a:p>
          <a:p>
            <a:endParaRPr lang="en-US" dirty="0">
              <a:cs typeface="+mn-cs"/>
            </a:endParaRPr>
          </a:p>
        </p:txBody>
      </p:sp>
      <p:sp>
        <p:nvSpPr>
          <p:cNvPr id="17" name="Text Placeholder 17">
            <a:extLst>
              <a:ext uri="{FF2B5EF4-FFF2-40B4-BE49-F238E27FC236}">
                <a16:creationId xmlns:a16="http://schemas.microsoft.com/office/drawing/2014/main" id="{79DDAC6C-BF43-0D82-57A1-16CC6980DD8A}"/>
              </a:ext>
            </a:extLst>
          </p:cNvPr>
          <p:cNvSpPr txBox="1">
            <a:spLocks/>
          </p:cNvSpPr>
          <p:nvPr/>
        </p:nvSpPr>
        <p:spPr>
          <a:xfrm>
            <a:off x="778242" y="6537828"/>
            <a:ext cx="5989271" cy="3928887"/>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spcBef>
                <a:spcPts val="1200"/>
              </a:spcBef>
            </a:pPr>
            <a:r>
              <a:rPr lang="en-US" b="1" kern="0" dirty="0" err="1">
                <a:solidFill>
                  <a:srgbClr val="F79037"/>
                </a:solidFill>
                <a:effectLst/>
                <a:ea typeface="Times New Roman" panose="02020603050405020304" pitchFamily="18" charset="0"/>
              </a:rPr>
              <a:t>Wniosek</a:t>
            </a:r>
            <a:endParaRPr lang="en-LB" b="1" kern="0" dirty="0">
              <a:solidFill>
                <a:srgbClr val="F79037"/>
              </a:solidFill>
              <a:effectLst/>
              <a:ea typeface="Times New Roman" panose="02020603050405020304" pitchFamily="18" charset="0"/>
            </a:endParaRPr>
          </a:p>
          <a:p>
            <a:pPr algn="just"/>
            <a:r>
              <a:rPr lang="pl-PL" dirty="0">
                <a:solidFill>
                  <a:srgbClr val="000000"/>
                </a:solidFill>
                <a:effectLst/>
                <a:ea typeface="Times New Roman" panose="02020603050405020304" pitchFamily="18" charset="0"/>
              </a:rPr>
              <a:t>Nowe możliwości związane z zaufaniem i przejrzystością, które stały się możliwe dzięki cyfryzacji i </a:t>
            </a:r>
            <a:r>
              <a:rPr lang="pl-PL" dirty="0" err="1">
                <a:solidFill>
                  <a:srgbClr val="000000"/>
                </a:solidFill>
                <a:effectLst/>
                <a:ea typeface="Times New Roman" panose="02020603050405020304" pitchFamily="18" charset="0"/>
              </a:rPr>
              <a:t>tokenizacji</a:t>
            </a:r>
            <a:r>
              <a:rPr lang="pl-PL" dirty="0">
                <a:solidFill>
                  <a:srgbClr val="000000"/>
                </a:solidFill>
                <a:effectLst/>
                <a:ea typeface="Times New Roman" panose="02020603050405020304" pitchFamily="18" charset="0"/>
              </a:rPr>
              <a:t>, pozwalają na nowe formy zdecentralizowanej dokumentacji i sekurytyzacji. Umożliwia to wykorzystanie potencjału technologicznego do zawierania transakcji i posiadania aktywów w niespotykanie skalowalny sposób, ponieważ wielu uczestników można w ekonomiczny sposób zintegrować z systemem.</a:t>
            </a:r>
          </a:p>
          <a:p>
            <a:pPr algn="just"/>
            <a:r>
              <a:rPr lang="en-US" dirty="0">
                <a:solidFill>
                  <a:srgbClr val="000000"/>
                </a:solidFill>
                <a:effectLst/>
                <a:ea typeface="Times New Roman" panose="02020603050405020304" pitchFamily="18" charset="0"/>
              </a:rPr>
              <a:t> </a:t>
            </a:r>
            <a:endParaRPr lang="en-LB" dirty="0">
              <a:effectLst/>
              <a:ea typeface="Times New Roman" panose="02020603050405020304" pitchFamily="18" charset="0"/>
            </a:endParaRPr>
          </a:p>
          <a:p>
            <a:pPr algn="just"/>
            <a:r>
              <a:rPr lang="pl-PL" dirty="0">
                <a:solidFill>
                  <a:srgbClr val="000000"/>
                </a:solidFill>
                <a:effectLst/>
                <a:ea typeface="Times New Roman" panose="02020603050405020304" pitchFamily="18" charset="0"/>
              </a:rPr>
              <a:t>Otwiera to nowe światy w zakresie efektywnej alokacji kapitału poprzez przejrzyste rynki, a jest to możliwe dzięki: (1) dokładnemu i przejrzystemu cyklowi życia, (2) zachętom ekonomicznym do zrównoważonego działania na rzecz innych oraz (3) dynamicznemu systemowi, który wspiera innowacje, jednocześnie umożliwiając współpracę w zaufany sposób. W ten sposób rynki wszelkiego rodzaju aktywów będą w stanie gromadzić ogromne ilości funduszy niezbędnych do transformacji energetycznej na dużą skalę prowadzonej w odpowiednim tempie.</a:t>
            </a:r>
          </a:p>
          <a:p>
            <a:pPr algn="just"/>
            <a:endParaRPr lang="en-US" i="1" dirty="0">
              <a:solidFill>
                <a:srgbClr val="F79037"/>
              </a:solidFill>
              <a:effectLst/>
              <a:ea typeface="Times New Roman" panose="02020603050405020304" pitchFamily="18" charset="0"/>
            </a:endParaRPr>
          </a:p>
          <a:p>
            <a:pPr algn="just"/>
            <a:r>
              <a:rPr lang="en-US" i="1" dirty="0" err="1">
                <a:solidFill>
                  <a:srgbClr val="8E2F91"/>
                </a:solidFill>
                <a:effectLst/>
                <a:ea typeface="Times New Roman" panose="02020603050405020304" pitchFamily="18" charset="0"/>
              </a:rPr>
              <a:t>Tekst</a:t>
            </a:r>
            <a:r>
              <a:rPr lang="en-US" i="1" dirty="0">
                <a:solidFill>
                  <a:srgbClr val="8E2F91"/>
                </a:solidFill>
                <a:effectLst/>
                <a:ea typeface="Times New Roman" panose="02020603050405020304" pitchFamily="18" charset="0"/>
              </a:rPr>
              <a:t> </a:t>
            </a:r>
            <a:r>
              <a:rPr lang="en-US" i="1" dirty="0" err="1">
                <a:solidFill>
                  <a:srgbClr val="8E2F91"/>
                </a:solidFill>
                <a:effectLst/>
                <a:ea typeface="Times New Roman" panose="02020603050405020304" pitchFamily="18" charset="0"/>
              </a:rPr>
              <a:t>pochodzi</a:t>
            </a:r>
            <a:r>
              <a:rPr lang="en-US" i="1" dirty="0">
                <a:solidFill>
                  <a:srgbClr val="8E2F91"/>
                </a:solidFill>
                <a:effectLst/>
                <a:ea typeface="Times New Roman" panose="02020603050405020304" pitchFamily="18" charset="0"/>
              </a:rPr>
              <a:t> z </a:t>
            </a:r>
            <a:r>
              <a:rPr lang="en-US" i="1" dirty="0" err="1">
                <a:solidFill>
                  <a:srgbClr val="8E2F91"/>
                </a:solidFill>
                <a:effectLst/>
                <a:ea typeface="Times New Roman" panose="02020603050405020304" pitchFamily="18" charset="0"/>
              </a:rPr>
              <a:t>artykułu</a:t>
            </a:r>
            <a:r>
              <a:rPr lang="en-US" i="1" dirty="0">
                <a:solidFill>
                  <a:srgbClr val="8E2F91"/>
                </a:solidFill>
                <a:effectLst/>
                <a:ea typeface="Times New Roman" panose="02020603050405020304" pitchFamily="18" charset="0"/>
              </a:rPr>
              <a:t> </a:t>
            </a:r>
            <a:r>
              <a:rPr lang="en-US" i="1" dirty="0" err="1">
                <a:solidFill>
                  <a:srgbClr val="8E2F91"/>
                </a:solidFill>
                <a:effectLst/>
                <a:ea typeface="Times New Roman" panose="02020603050405020304" pitchFamily="18" charset="0"/>
              </a:rPr>
              <a:t>naukowego</a:t>
            </a:r>
            <a:r>
              <a:rPr lang="en-US" i="1" dirty="0">
                <a:solidFill>
                  <a:srgbClr val="8E2F91"/>
                </a:solidFill>
                <a:effectLst/>
                <a:ea typeface="Times New Roman" panose="02020603050405020304" pitchFamily="18" charset="0"/>
              </a:rPr>
              <a:t> „Blockchain, IoT and AI – A perfect fit” </a:t>
            </a:r>
            <a:r>
              <a:rPr lang="en-US" i="1" dirty="0" err="1">
                <a:solidFill>
                  <a:srgbClr val="8E2F91"/>
                </a:solidFill>
                <a:effectLst/>
                <a:ea typeface="Times New Roman" panose="02020603050405020304" pitchFamily="18" charset="0"/>
              </a:rPr>
              <a:t>opublikowanego</a:t>
            </a:r>
            <a:r>
              <a:rPr lang="en-US" i="1" dirty="0">
                <a:solidFill>
                  <a:srgbClr val="8E2F91"/>
                </a:solidFill>
                <a:effectLst/>
                <a:ea typeface="Times New Roman" panose="02020603050405020304" pitchFamily="18" charset="0"/>
              </a:rPr>
              <a:t> 25 </a:t>
            </a:r>
            <a:r>
              <a:rPr lang="en-US" i="1" dirty="0" err="1">
                <a:solidFill>
                  <a:srgbClr val="8E2F91"/>
                </a:solidFill>
                <a:effectLst/>
                <a:ea typeface="Times New Roman" panose="02020603050405020304" pitchFamily="18" charset="0"/>
              </a:rPr>
              <a:t>marca</a:t>
            </a:r>
            <a:r>
              <a:rPr lang="en-US" i="1" dirty="0">
                <a:solidFill>
                  <a:srgbClr val="8E2F91"/>
                </a:solidFill>
                <a:effectLst/>
                <a:ea typeface="Times New Roman" panose="02020603050405020304" pitchFamily="18" charset="0"/>
              </a:rPr>
              <a:t> 2010 r. </a:t>
            </a:r>
            <a:r>
              <a:rPr lang="en-US" i="1" dirty="0" err="1">
                <a:solidFill>
                  <a:srgbClr val="8E2F91"/>
                </a:solidFill>
                <a:effectLst/>
                <a:ea typeface="Times New Roman" panose="02020603050405020304" pitchFamily="18" charset="0"/>
              </a:rPr>
              <a:t>przez</a:t>
            </a:r>
            <a:r>
              <a:rPr lang="en-US" i="1" dirty="0">
                <a:solidFill>
                  <a:srgbClr val="8E2F91"/>
                </a:solidFill>
                <a:effectLst/>
                <a:ea typeface="Times New Roman" panose="02020603050405020304" pitchFamily="18" charset="0"/>
              </a:rPr>
              <a:t> prof. </a:t>
            </a:r>
            <a:r>
              <a:rPr lang="en-US" i="1" dirty="0" err="1">
                <a:solidFill>
                  <a:srgbClr val="8E2F91"/>
                </a:solidFill>
                <a:effectLst/>
                <a:ea typeface="Times New Roman" panose="02020603050405020304" pitchFamily="18" charset="0"/>
              </a:rPr>
              <a:t>dra</a:t>
            </a:r>
            <a:r>
              <a:rPr lang="en-US" i="1" dirty="0">
                <a:solidFill>
                  <a:srgbClr val="8E2F91"/>
                </a:solidFill>
                <a:effectLst/>
                <a:ea typeface="Times New Roman" panose="02020603050405020304" pitchFamily="18" charset="0"/>
              </a:rPr>
              <a:t> Philippa </a:t>
            </a:r>
            <a:r>
              <a:rPr lang="en-US" i="1" dirty="0" err="1">
                <a:solidFill>
                  <a:srgbClr val="8E2F91"/>
                </a:solidFill>
                <a:effectLst/>
                <a:ea typeface="Times New Roman" panose="02020603050405020304" pitchFamily="18" charset="0"/>
              </a:rPr>
              <a:t>Sandnera</a:t>
            </a:r>
            <a:r>
              <a:rPr lang="en-US" i="1" dirty="0">
                <a:solidFill>
                  <a:srgbClr val="8E2F91"/>
                </a:solidFill>
                <a:effectLst/>
                <a:ea typeface="Times New Roman" panose="02020603050405020304" pitchFamily="18" charset="0"/>
              </a:rPr>
              <a:t>, </a:t>
            </a:r>
            <a:r>
              <a:rPr lang="en-US" i="1" dirty="0" err="1">
                <a:solidFill>
                  <a:srgbClr val="8E2F91"/>
                </a:solidFill>
                <a:effectLst/>
                <a:ea typeface="Times New Roman" panose="02020603050405020304" pitchFamily="18" charset="0"/>
              </a:rPr>
              <a:t>dra</a:t>
            </a:r>
            <a:r>
              <a:rPr lang="en-US" i="1" dirty="0">
                <a:solidFill>
                  <a:srgbClr val="8E2F91"/>
                </a:solidFill>
                <a:effectLst/>
                <a:ea typeface="Times New Roman" panose="02020603050405020304" pitchFamily="18" charset="0"/>
              </a:rPr>
              <a:t> </a:t>
            </a:r>
            <a:r>
              <a:rPr lang="en-US" i="1" dirty="0" err="1">
                <a:solidFill>
                  <a:srgbClr val="8E2F91"/>
                </a:solidFill>
                <a:effectLst/>
                <a:ea typeface="Times New Roman" panose="02020603050405020304" pitchFamily="18" charset="0"/>
              </a:rPr>
              <a:t>Jonasa</a:t>
            </a:r>
            <a:r>
              <a:rPr lang="en-US" i="1" dirty="0">
                <a:solidFill>
                  <a:srgbClr val="8E2F91"/>
                </a:solidFill>
                <a:effectLst/>
                <a:ea typeface="Times New Roman" panose="02020603050405020304" pitchFamily="18" charset="0"/>
              </a:rPr>
              <a:t> </a:t>
            </a:r>
            <a:r>
              <a:rPr lang="en-US" i="1" dirty="0" err="1">
                <a:solidFill>
                  <a:srgbClr val="8E2F91"/>
                </a:solidFill>
                <a:effectLst/>
                <a:ea typeface="Times New Roman" panose="02020603050405020304" pitchFamily="18" charset="0"/>
              </a:rPr>
              <a:t>Grossa</a:t>
            </a:r>
            <a:r>
              <a:rPr lang="en-US" i="1" dirty="0">
                <a:solidFill>
                  <a:srgbClr val="8E2F91"/>
                </a:solidFill>
                <a:effectLst/>
                <a:ea typeface="Times New Roman" panose="02020603050405020304" pitchFamily="18" charset="0"/>
              </a:rPr>
              <a:t> </a:t>
            </a:r>
            <a:r>
              <a:rPr lang="en-US" i="1" dirty="0" err="1">
                <a:solidFill>
                  <a:srgbClr val="8E2F91"/>
                </a:solidFill>
                <a:effectLst/>
                <a:ea typeface="Times New Roman" panose="02020603050405020304" pitchFamily="18" charset="0"/>
              </a:rPr>
              <a:t>i</a:t>
            </a:r>
            <a:r>
              <a:rPr lang="en-US" i="1" dirty="0">
                <a:solidFill>
                  <a:srgbClr val="8E2F91"/>
                </a:solidFill>
                <a:effectLst/>
                <a:ea typeface="Times New Roman" panose="02020603050405020304" pitchFamily="18" charset="0"/>
              </a:rPr>
              <a:t> </a:t>
            </a:r>
            <a:r>
              <a:rPr lang="en-US" i="1" dirty="0" err="1">
                <a:solidFill>
                  <a:srgbClr val="8E2F91"/>
                </a:solidFill>
                <a:effectLst/>
                <a:ea typeface="Times New Roman" panose="02020603050405020304" pitchFamily="18" charset="0"/>
              </a:rPr>
              <a:t>Ricardę</a:t>
            </a:r>
            <a:r>
              <a:rPr lang="en-US" i="1" dirty="0">
                <a:solidFill>
                  <a:srgbClr val="8E2F91"/>
                </a:solidFill>
                <a:effectLst/>
                <a:ea typeface="Times New Roman" panose="02020603050405020304" pitchFamily="18" charset="0"/>
              </a:rPr>
              <a:t> </a:t>
            </a:r>
            <a:r>
              <a:rPr lang="en-US" i="1" dirty="0" err="1">
                <a:solidFill>
                  <a:srgbClr val="8E2F91"/>
                </a:solidFill>
                <a:effectLst/>
                <a:ea typeface="Times New Roman" panose="02020603050405020304" pitchFamily="18" charset="0"/>
              </a:rPr>
              <a:t>Joas</a:t>
            </a:r>
            <a:r>
              <a:rPr lang="en-US" i="1" dirty="0">
                <a:solidFill>
                  <a:srgbClr val="8E2F91"/>
                </a:solidFill>
                <a:effectLst/>
                <a:ea typeface="Times New Roman" panose="02020603050405020304" pitchFamily="18" charset="0"/>
              </a:rPr>
              <a:t>. </a:t>
            </a:r>
            <a:r>
              <a:rPr lang="en-US" i="1" dirty="0" err="1">
                <a:solidFill>
                  <a:srgbClr val="8E2F91"/>
                </a:solidFill>
                <a:effectLst/>
                <a:ea typeface="Times New Roman" panose="02020603050405020304" pitchFamily="18" charset="0"/>
              </a:rPr>
              <a:t>Autorzy</a:t>
            </a:r>
            <a:r>
              <a:rPr lang="en-US" i="1" dirty="0">
                <a:solidFill>
                  <a:srgbClr val="8E2F91"/>
                </a:solidFill>
                <a:effectLst/>
                <a:ea typeface="Times New Roman" panose="02020603050405020304" pitchFamily="18" charset="0"/>
              </a:rPr>
              <a:t> </a:t>
            </a:r>
            <a:r>
              <a:rPr lang="en-US" i="1" dirty="0" err="1">
                <a:solidFill>
                  <a:srgbClr val="8E2F91"/>
                </a:solidFill>
                <a:effectLst/>
                <a:ea typeface="Times New Roman" panose="02020603050405020304" pitchFamily="18" charset="0"/>
              </a:rPr>
              <a:t>wyrazili</a:t>
            </a:r>
            <a:r>
              <a:rPr lang="en-US" i="1" dirty="0">
                <a:solidFill>
                  <a:srgbClr val="8E2F91"/>
                </a:solidFill>
                <a:effectLst/>
                <a:ea typeface="Times New Roman" panose="02020603050405020304" pitchFamily="18" charset="0"/>
              </a:rPr>
              <a:t> </a:t>
            </a:r>
            <a:r>
              <a:rPr lang="en-US" i="1" dirty="0" err="1">
                <a:solidFill>
                  <a:srgbClr val="8E2F91"/>
                </a:solidFill>
                <a:effectLst/>
                <a:ea typeface="Times New Roman" panose="02020603050405020304" pitchFamily="18" charset="0"/>
              </a:rPr>
              <a:t>zgodę</a:t>
            </a:r>
            <a:r>
              <a:rPr lang="en-US" i="1" dirty="0">
                <a:solidFill>
                  <a:srgbClr val="8E2F91"/>
                </a:solidFill>
                <a:effectLst/>
                <a:ea typeface="Times New Roman" panose="02020603050405020304" pitchFamily="18" charset="0"/>
              </a:rPr>
              <a:t> </a:t>
            </a:r>
            <a:r>
              <a:rPr lang="en-US" i="1" dirty="0" err="1">
                <a:solidFill>
                  <a:srgbClr val="8E2F91"/>
                </a:solidFill>
                <a:effectLst/>
                <a:ea typeface="Times New Roman" panose="02020603050405020304" pitchFamily="18" charset="0"/>
              </a:rPr>
              <a:t>na</a:t>
            </a:r>
            <a:r>
              <a:rPr lang="en-US" i="1" dirty="0">
                <a:solidFill>
                  <a:srgbClr val="8E2F91"/>
                </a:solidFill>
                <a:effectLst/>
                <a:ea typeface="Times New Roman" panose="02020603050405020304" pitchFamily="18" charset="0"/>
              </a:rPr>
              <a:t> </a:t>
            </a:r>
            <a:r>
              <a:rPr lang="en-US" i="1" dirty="0" err="1">
                <a:solidFill>
                  <a:srgbClr val="8E2F91"/>
                </a:solidFill>
                <a:effectLst/>
                <a:ea typeface="Times New Roman" panose="02020603050405020304" pitchFamily="18" charset="0"/>
              </a:rPr>
              <a:t>wykorzystanie</a:t>
            </a:r>
            <a:r>
              <a:rPr lang="en-US" i="1" dirty="0">
                <a:solidFill>
                  <a:srgbClr val="8E2F91"/>
                </a:solidFill>
                <a:effectLst/>
                <a:ea typeface="Times New Roman" panose="02020603050405020304" pitchFamily="18" charset="0"/>
              </a:rPr>
              <a:t> </a:t>
            </a:r>
            <a:r>
              <a:rPr lang="en-US" i="1" dirty="0" err="1">
                <a:solidFill>
                  <a:srgbClr val="8E2F91"/>
                </a:solidFill>
                <a:effectLst/>
                <a:ea typeface="Times New Roman" panose="02020603050405020304" pitchFamily="18" charset="0"/>
              </a:rPr>
              <a:t>tekstu</a:t>
            </a:r>
            <a:r>
              <a:rPr lang="en-US" i="1" dirty="0">
                <a:solidFill>
                  <a:srgbClr val="8E2F91"/>
                </a:solidFill>
                <a:effectLst/>
                <a:ea typeface="Times New Roman" panose="02020603050405020304" pitchFamily="18" charset="0"/>
              </a:rPr>
              <a:t> </a:t>
            </a:r>
            <a:r>
              <a:rPr lang="en-US" i="1" dirty="0" err="1">
                <a:solidFill>
                  <a:srgbClr val="8E2F91"/>
                </a:solidFill>
                <a:effectLst/>
                <a:ea typeface="Times New Roman" panose="02020603050405020304" pitchFamily="18" charset="0"/>
              </a:rPr>
              <a:t>na</a:t>
            </a:r>
            <a:r>
              <a:rPr lang="en-US" i="1" dirty="0">
                <a:solidFill>
                  <a:srgbClr val="8E2F91"/>
                </a:solidFill>
                <a:effectLst/>
                <a:ea typeface="Times New Roman" panose="02020603050405020304" pitchFamily="18" charset="0"/>
              </a:rPr>
              <a:t> </a:t>
            </a:r>
            <a:r>
              <a:rPr lang="en-US" i="1" dirty="0" err="1">
                <a:solidFill>
                  <a:srgbClr val="8E2F91"/>
                </a:solidFill>
                <a:effectLst/>
                <a:ea typeface="Times New Roman" panose="02020603050405020304" pitchFamily="18" charset="0"/>
              </a:rPr>
              <a:t>potrzeby</a:t>
            </a:r>
            <a:r>
              <a:rPr lang="en-US" i="1" dirty="0">
                <a:solidFill>
                  <a:srgbClr val="8E2F91"/>
                </a:solidFill>
                <a:effectLst/>
                <a:ea typeface="Times New Roman" panose="02020603050405020304" pitchFamily="18" charset="0"/>
              </a:rPr>
              <a:t> </a:t>
            </a:r>
            <a:r>
              <a:rPr lang="en-US" i="1" dirty="0" err="1">
                <a:solidFill>
                  <a:srgbClr val="8E2F91"/>
                </a:solidFill>
                <a:effectLst/>
                <a:ea typeface="Times New Roman" panose="02020603050405020304" pitchFamily="18" charset="0"/>
              </a:rPr>
              <a:t>projektu</a:t>
            </a:r>
            <a:r>
              <a:rPr lang="en-US" i="1" dirty="0">
                <a:solidFill>
                  <a:srgbClr val="8E2F91"/>
                </a:solidFill>
                <a:effectLst/>
                <a:ea typeface="Times New Roman" panose="02020603050405020304" pitchFamily="18" charset="0"/>
              </a:rPr>
              <a:t> Generation Blockchain.</a:t>
            </a:r>
          </a:p>
          <a:p>
            <a:pPr algn="just"/>
            <a:endParaRPr lang="en-LB" dirty="0">
              <a:effectLst/>
              <a:ea typeface="Times New Roman" panose="02020603050405020304" pitchFamily="18" charset="0"/>
            </a:endParaRPr>
          </a:p>
        </p:txBody>
      </p:sp>
      <p:grpSp>
        <p:nvGrpSpPr>
          <p:cNvPr id="19" name="Group 18">
            <a:extLst>
              <a:ext uri="{FF2B5EF4-FFF2-40B4-BE49-F238E27FC236}">
                <a16:creationId xmlns:a16="http://schemas.microsoft.com/office/drawing/2014/main" id="{9ACBDDB3-EFED-84F0-1EFD-7A62A742D110}"/>
              </a:ext>
            </a:extLst>
          </p:cNvPr>
          <p:cNvGrpSpPr/>
          <p:nvPr/>
        </p:nvGrpSpPr>
        <p:grpSpPr>
          <a:xfrm flipH="1">
            <a:off x="5193447" y="8599913"/>
            <a:ext cx="2590078" cy="2250924"/>
            <a:chOff x="-220413" y="5470274"/>
            <a:chExt cx="2590078" cy="2250924"/>
          </a:xfrm>
        </p:grpSpPr>
        <p:sp>
          <p:nvSpPr>
            <p:cNvPr id="20" name="Freeform 19">
              <a:extLst>
                <a:ext uri="{FF2B5EF4-FFF2-40B4-BE49-F238E27FC236}">
                  <a16:creationId xmlns:a16="http://schemas.microsoft.com/office/drawing/2014/main" id="{7444F914-286D-110D-B022-32F0FAAF970E}"/>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5DDFA523-A93B-222B-895F-BDD9FD72EAEB}"/>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3206532A-2563-D81D-8F2F-784EB978D0E3}"/>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65AA50B4-EFBC-F05E-C00D-F00E7F717C6E}"/>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686CE78E-7365-2DBE-D110-E80AFC6FF7D3}"/>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C31644F5-3ACB-E502-A573-0BFB4493EE21}"/>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5AFFFFEF-4304-A469-695B-DF6EBD7D58D8}"/>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89BA94DE-F935-CB07-CB9B-EE07BA18409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6701B079-E472-30C3-4CD2-7332FB19F755}"/>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3426B8AE-A54D-E59C-DDB6-4AB52E9D0943}"/>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6AF88E83-D6A9-C25A-E7EF-3CCDA6BDC555}"/>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462315CE-B776-07AB-2B41-625146AE14A2}"/>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485FC5AB-CFE2-C68E-2F53-1BF0F4670D8A}"/>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52533693-B1E8-E1E9-0990-EA8774287703}"/>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7A726FDA-8456-DE2C-04A0-498BB698C0D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2BB7313C-74E3-3303-6AC5-C9D1CF00DD11}"/>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06A6ADD2-3D5D-8260-F605-6993F5F0F33E}"/>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664E683A-99EA-9F97-0599-1F60E12D25B9}"/>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12302784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00B941-408A-C739-1A2E-E7357E89283E}"/>
              </a:ext>
            </a:extLst>
          </p:cNvPr>
          <p:cNvSpPr>
            <a:spLocks noGrp="1"/>
          </p:cNvSpPr>
          <p:nvPr>
            <p:ph type="body" sz="quarter" idx="13"/>
          </p:nvPr>
        </p:nvSpPr>
        <p:spPr/>
        <p:txBody>
          <a:bodyPr/>
          <a:lstStyle/>
          <a:p>
            <a:r>
              <a:rPr lang="en-GB"/>
              <a:t>02</a:t>
            </a:r>
          </a:p>
        </p:txBody>
      </p:sp>
      <p:sp>
        <p:nvSpPr>
          <p:cNvPr id="3" name="Text Placeholder 2">
            <a:extLst>
              <a:ext uri="{FF2B5EF4-FFF2-40B4-BE49-F238E27FC236}">
                <a16:creationId xmlns:a16="http://schemas.microsoft.com/office/drawing/2014/main" id="{3F6D5F74-B1E1-FC55-A172-B019DBCF0AD1}"/>
              </a:ext>
            </a:extLst>
          </p:cNvPr>
          <p:cNvSpPr>
            <a:spLocks noGrp="1"/>
          </p:cNvSpPr>
          <p:nvPr>
            <p:ph type="body" sz="quarter" idx="14"/>
          </p:nvPr>
        </p:nvSpPr>
        <p:spPr>
          <a:xfrm>
            <a:off x="3059266" y="3865695"/>
            <a:ext cx="3486126" cy="1084774"/>
          </a:xfrm>
        </p:spPr>
        <p:txBody>
          <a:bodyPr/>
          <a:lstStyle/>
          <a:p>
            <a:r>
              <a:rPr lang="pl-PL" dirty="0"/>
              <a:t>TECHNOLOGIA BLOCKCHAIN </a:t>
            </a:r>
            <a:br>
              <a:rPr lang="pl-PL" dirty="0"/>
            </a:br>
            <a:r>
              <a:rPr lang="pl-PL" dirty="0"/>
              <a:t>W SEKTORZE ENERGETYCZNYM</a:t>
            </a:r>
            <a:endParaRPr lang="en-GB" dirty="0"/>
          </a:p>
        </p:txBody>
      </p:sp>
      <p:sp>
        <p:nvSpPr>
          <p:cNvPr id="4" name="Slide Number Placeholder 3">
            <a:extLst>
              <a:ext uri="{FF2B5EF4-FFF2-40B4-BE49-F238E27FC236}">
                <a16:creationId xmlns:a16="http://schemas.microsoft.com/office/drawing/2014/main" id="{779C0641-3DAD-9D68-DDD2-DAD3F7931662}"/>
              </a:ext>
            </a:extLst>
          </p:cNvPr>
          <p:cNvSpPr>
            <a:spLocks noGrp="1"/>
          </p:cNvSpPr>
          <p:nvPr>
            <p:ph type="sldNum" sz="quarter" idx="4"/>
          </p:nvPr>
        </p:nvSpPr>
        <p:spPr/>
        <p:txBody>
          <a:bodyPr/>
          <a:lstStyle/>
          <a:p>
            <a:fld id="{CB2079F2-58AF-ED44-82D7-E04B2F6FD686}" type="slidenum">
              <a:rPr lang="en-US" smtClean="0"/>
              <a:pPr/>
              <a:t>16</a:t>
            </a:fld>
            <a:endParaRPr lang="en-US" dirty="0"/>
          </a:p>
        </p:txBody>
      </p:sp>
    </p:spTree>
    <p:extLst>
      <p:ext uri="{BB962C8B-B14F-4D97-AF65-F5344CB8AC3E}">
        <p14:creationId xmlns:p14="http://schemas.microsoft.com/office/powerpoint/2010/main" val="39225335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17</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3" y="665163"/>
            <a:ext cx="6005740" cy="2739929"/>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endParaRPr lang="en-US"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a:p>
            <a:pPr algn="just"/>
            <a:r>
              <a:rPr lang="pl-PL" sz="1100" dirty="0">
                <a:effectLst/>
                <a:latin typeface="Calibri" panose="020F0502020204030204" pitchFamily="34" charset="0"/>
                <a:ea typeface="Times New Roman" panose="02020603050405020304" pitchFamily="18" charset="0"/>
                <a:cs typeface="Calibri" panose="020F0502020204030204" pitchFamily="34" charset="0"/>
              </a:rPr>
              <a:t>Ekonomia współdzielenia jest jednym z najszybciej rozwijających się segmentów w </a:t>
            </a:r>
            <a:r>
              <a:rPr lang="pl-PL" sz="1100" dirty="0" err="1">
                <a:effectLst/>
                <a:latin typeface="Calibri" panose="020F0502020204030204" pitchFamily="34" charset="0"/>
                <a:ea typeface="Times New Roman" panose="02020603050405020304" pitchFamily="18" charset="0"/>
                <a:cs typeface="Calibri" panose="020F0502020204030204" pitchFamily="34" charset="0"/>
              </a:rPr>
              <a:t>blockchain</a:t>
            </a:r>
            <a:r>
              <a:rPr lang="pl-PL" sz="1100" dirty="0">
                <a:effectLst/>
                <a:latin typeface="Calibri" panose="020F0502020204030204" pitchFamily="34" charset="0"/>
                <a:ea typeface="Times New Roman" panose="02020603050405020304" pitchFamily="18" charset="0"/>
                <a:cs typeface="Calibri" panose="020F0502020204030204" pitchFamily="34" charset="0"/>
              </a:rPr>
              <a:t>, jak również w biznesie. Ekonomia współdzielenia umożliwia ludziom </a:t>
            </a:r>
            <a:r>
              <a:rPr lang="pl-PL" sz="1100" dirty="0">
                <a:effectLst/>
                <a:latin typeface="Calibri" panose="020F0502020204030204" pitchFamily="34" charset="0"/>
                <a:ea typeface="Times New Roman" panose="02020603050405020304" pitchFamily="18" charset="0"/>
                <a:cs typeface="Calibri" panose="020F0502020204030204" pitchFamily="34" charset="0"/>
                <a:hlinkClick r:id="rId2"/>
              </a:rPr>
              <a:t>wynajem swojej własności </a:t>
            </a:r>
            <a:r>
              <a:rPr lang="pl-PL" sz="1100" dirty="0">
                <a:effectLst/>
                <a:latin typeface="Calibri" panose="020F0502020204030204" pitchFamily="34" charset="0"/>
                <a:ea typeface="Times New Roman" panose="02020603050405020304" pitchFamily="18" charset="0"/>
                <a:cs typeface="Calibri" panose="020F0502020204030204" pitchFamily="34" charset="0"/>
              </a:rPr>
              <a:t>do użytku innym. Na przykład Airbnb umożliwia wyjeżdżającym wynajęcie części mieszkania lub domu zamiast pozostawiania go pustego na wakacje. Uber i Lyft są pośrednikami dla taksówek, w których samochód właściciela jest używany do świadczenia usług, które normalnie świadczyłaby taksówka. Tradycyjna ekonomia współdzielenia ma również pewne problemy. Korzystanie z platformy może wiązać się z wysokimi opłatami, złymi warunkami pracy i niesprawiedliwym podziałem dochodów, które szkodzą indywidualnym użytkownikom, ale przynoszą korzyści korporacji. Niektóre firmy nadużyły swojej władzy, na przykład </a:t>
            </a:r>
            <a:r>
              <a:rPr lang="pl-PL" sz="1100" dirty="0">
                <a:effectLst/>
                <a:latin typeface="Calibri" panose="020F0502020204030204" pitchFamily="34" charset="0"/>
                <a:ea typeface="Times New Roman" panose="02020603050405020304" pitchFamily="18" charset="0"/>
                <a:cs typeface="Calibri" panose="020F0502020204030204" pitchFamily="34" charset="0"/>
                <a:hlinkClick r:id="rId2"/>
              </a:rPr>
              <a:t>osiągając dostęp do prywatnych danych</a:t>
            </a:r>
            <a:r>
              <a:rPr lang="pl-PL" sz="1100" dirty="0">
                <a:effectLst/>
                <a:latin typeface="Calibri" panose="020F0502020204030204" pitchFamily="34" charset="0"/>
                <a:ea typeface="Times New Roman" panose="02020603050405020304" pitchFamily="18" charset="0"/>
                <a:cs typeface="Calibri" panose="020F0502020204030204" pitchFamily="34" charset="0"/>
              </a:rPr>
              <a:t> bez zgody klientów. Ekonomia współdzielenia przejęła również kilka projektów związanych z </a:t>
            </a:r>
            <a:r>
              <a:rPr lang="pl-PL" sz="1100" dirty="0" err="1">
                <a:effectLst/>
                <a:latin typeface="Calibri" panose="020F0502020204030204" pitchFamily="34" charset="0"/>
                <a:ea typeface="Times New Roman" panose="02020603050405020304" pitchFamily="18" charset="0"/>
                <a:cs typeface="Calibri" panose="020F0502020204030204" pitchFamily="34" charset="0"/>
              </a:rPr>
              <a:t>blockchainem</a:t>
            </a:r>
            <a:r>
              <a:rPr lang="pl-PL" sz="1100" dirty="0">
                <a:effectLst/>
                <a:latin typeface="Calibri" panose="020F0502020204030204" pitchFamily="34" charset="0"/>
                <a:ea typeface="Times New Roman" panose="02020603050405020304" pitchFamily="18" charset="0"/>
                <a:cs typeface="Calibri" panose="020F0502020204030204" pitchFamily="34" charset="0"/>
              </a:rPr>
              <a:t>. Jednym z najbardziej obiecujących przypadków użycia </a:t>
            </a:r>
            <a:r>
              <a:rPr lang="pl-PL" sz="1100" dirty="0" err="1">
                <a:effectLst/>
                <a:latin typeface="Calibri" panose="020F0502020204030204" pitchFamily="34" charset="0"/>
                <a:ea typeface="Times New Roman" panose="02020603050405020304" pitchFamily="18" charset="0"/>
                <a:cs typeface="Calibri" panose="020F0502020204030204" pitchFamily="34" charset="0"/>
              </a:rPr>
              <a:t>blockchain</a:t>
            </a:r>
            <a:r>
              <a:rPr lang="pl-PL" sz="1100" dirty="0">
                <a:effectLst/>
                <a:latin typeface="Calibri" panose="020F0502020204030204" pitchFamily="34" charset="0"/>
                <a:ea typeface="Times New Roman" panose="02020603050405020304" pitchFamily="18" charset="0"/>
                <a:cs typeface="Calibri" panose="020F0502020204030204" pitchFamily="34" charset="0"/>
              </a:rPr>
              <a:t> w gospodarce współdzielenia jest sektor współdzielenia energii, o którym mowa w następnej sekcji.</a:t>
            </a:r>
          </a:p>
          <a:p>
            <a:pPr algn="just"/>
            <a:endParaRPr lang="en-LB" sz="1100" dirty="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58821" y="3446652"/>
            <a:ext cx="3872542"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b="0" dirty="0"/>
              <a:t>2.1 </a:t>
            </a:r>
            <a:r>
              <a:rPr lang="en-US" sz="1800" b="0" dirty="0" err="1"/>
              <a:t>Gospodarka</a:t>
            </a:r>
            <a:r>
              <a:rPr lang="en-US" sz="1800" b="0" dirty="0"/>
              <a:t> </a:t>
            </a:r>
            <a:r>
              <a:rPr lang="en-US" sz="1800" b="0" dirty="0" err="1"/>
              <a:t>współdzielenia</a:t>
            </a:r>
            <a:r>
              <a:rPr lang="en-US" sz="1800" b="0" dirty="0"/>
              <a:t> </a:t>
            </a:r>
            <a:r>
              <a:rPr lang="en-US" sz="1800" b="0" dirty="0" err="1"/>
              <a:t>energii</a:t>
            </a:r>
            <a:endParaRPr lang="en-US" sz="1800" b="0" dirty="0"/>
          </a:p>
        </p:txBody>
      </p:sp>
      <p:pic>
        <p:nvPicPr>
          <p:cNvPr id="83" name="Picture Placeholder 33">
            <a:extLst>
              <a:ext uri="{FF2B5EF4-FFF2-40B4-BE49-F238E27FC236}">
                <a16:creationId xmlns:a16="http://schemas.microsoft.com/office/drawing/2014/main" id="{E4E75EE0-6F53-23C0-58D6-074F6FCB170F}"/>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 y="7968247"/>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p:spPr>
      </p:pic>
      <p:sp>
        <p:nvSpPr>
          <p:cNvPr id="6" name="Text Placeholder 17">
            <a:extLst>
              <a:ext uri="{FF2B5EF4-FFF2-40B4-BE49-F238E27FC236}">
                <a16:creationId xmlns:a16="http://schemas.microsoft.com/office/drawing/2014/main" id="{2EE6CBF1-F0EA-93BF-EB15-4FE1274A087E}"/>
              </a:ext>
            </a:extLst>
          </p:cNvPr>
          <p:cNvSpPr txBox="1">
            <a:spLocks/>
          </p:cNvSpPr>
          <p:nvPr/>
        </p:nvSpPr>
        <p:spPr>
          <a:xfrm>
            <a:off x="761773" y="4183063"/>
            <a:ext cx="6005740" cy="668337"/>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pl-PL" sz="1100" dirty="0">
                <a:solidFill>
                  <a:srgbClr val="000000"/>
                </a:solidFill>
                <a:effectLst/>
                <a:latin typeface="Calibri" panose="020F0502020204030204" pitchFamily="34" charset="0"/>
                <a:ea typeface="Times New Roman" panose="02020603050405020304" pitchFamily="18" charset="0"/>
              </a:rPr>
              <a:t>Technologie </a:t>
            </a:r>
            <a:r>
              <a:rPr lang="pl-PL" sz="1100" dirty="0" err="1">
                <a:solidFill>
                  <a:srgbClr val="000000"/>
                </a:solidFill>
                <a:effectLst/>
                <a:latin typeface="Calibri" panose="020F0502020204030204" pitchFamily="34" charset="0"/>
                <a:ea typeface="Times New Roman" panose="02020603050405020304" pitchFamily="18" charset="0"/>
              </a:rPr>
              <a:t>Blockchain</a:t>
            </a:r>
            <a:r>
              <a:rPr lang="pl-PL" sz="1100" dirty="0">
                <a:solidFill>
                  <a:srgbClr val="000000"/>
                </a:solidFill>
                <a:effectLst/>
                <a:latin typeface="Calibri" panose="020F0502020204030204" pitchFamily="34" charset="0"/>
                <a:ea typeface="Times New Roman" panose="02020603050405020304" pitchFamily="18" charset="0"/>
              </a:rPr>
              <a:t> mogą być stosowane w różnych przypadkach użycia związanych z operacjami i procesami biznesowymi firm energetycznych. Niektóre potencjalne zastosowania i dotknięte nimi części biznesu (modele) to:</a:t>
            </a:r>
          </a:p>
        </p:txBody>
      </p:sp>
      <p:sp>
        <p:nvSpPr>
          <p:cNvPr id="7" name="Text Placeholder 17">
            <a:extLst>
              <a:ext uri="{FF2B5EF4-FFF2-40B4-BE49-F238E27FC236}">
                <a16:creationId xmlns:a16="http://schemas.microsoft.com/office/drawing/2014/main" id="{E1ECA235-8E79-D305-6340-D4D4B71EB6F5}"/>
              </a:ext>
            </a:extLst>
          </p:cNvPr>
          <p:cNvSpPr txBox="1">
            <a:spLocks/>
          </p:cNvSpPr>
          <p:nvPr/>
        </p:nvSpPr>
        <p:spPr>
          <a:xfrm>
            <a:off x="2224884" y="5147588"/>
            <a:ext cx="4573019" cy="239621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b="1" dirty="0" err="1">
                <a:solidFill>
                  <a:srgbClr val="F79037"/>
                </a:solidFill>
                <a:cs typeface="+mn-cs"/>
              </a:rPr>
              <a:t>Billingi</a:t>
            </a:r>
            <a:r>
              <a:rPr lang="en-US" b="1" dirty="0">
                <a:solidFill>
                  <a:srgbClr val="F79037"/>
                </a:solidFill>
                <a:cs typeface="+mn-cs"/>
              </a:rPr>
              <a:t>		 </a:t>
            </a:r>
            <a:r>
              <a:rPr lang="pl-PL" dirty="0">
                <a:solidFill>
                  <a:srgbClr val="000000"/>
                </a:solidFill>
                <a:cs typeface="+mn-cs"/>
              </a:rPr>
              <a:t>Łańcuchy bloków, inteligentne kontrakty i inteligentne pomiary mogą realizować automatyczne rozliczanie konsumentów i rozproszonych generatorów. Przedsiębiorstwa użyteczności publicznej mogą skorzystać z potencjału mikropłatności, rozwiązań </a:t>
            </a:r>
            <a:r>
              <a:rPr lang="pl-PL" dirty="0" err="1">
                <a:solidFill>
                  <a:srgbClr val="000000"/>
                </a:solidFill>
                <a:cs typeface="+mn-cs"/>
              </a:rPr>
              <a:t>pay</a:t>
            </a:r>
            <a:r>
              <a:rPr lang="pl-PL" dirty="0">
                <a:solidFill>
                  <a:srgbClr val="000000"/>
                </a:solidFill>
                <a:cs typeface="+mn-cs"/>
              </a:rPr>
              <a:t>-as-</a:t>
            </a:r>
            <a:r>
              <a:rPr lang="pl-PL" dirty="0" err="1">
                <a:solidFill>
                  <a:srgbClr val="000000"/>
                </a:solidFill>
                <a:cs typeface="+mn-cs"/>
              </a:rPr>
              <a:t>you</a:t>
            </a:r>
            <a:r>
              <a:rPr lang="pl-PL" dirty="0">
                <a:solidFill>
                  <a:srgbClr val="000000"/>
                </a:solidFill>
                <a:cs typeface="+mn-cs"/>
              </a:rPr>
              <a:t>-go, czy platform płatności </a:t>
            </a:r>
            <a:r>
              <a:rPr lang="pl-PL" dirty="0" err="1">
                <a:solidFill>
                  <a:srgbClr val="000000"/>
                </a:solidFill>
                <a:cs typeface="+mn-cs"/>
              </a:rPr>
              <a:t>prepaidowych</a:t>
            </a:r>
            <a:r>
              <a:rPr lang="pl-PL" dirty="0">
                <a:solidFill>
                  <a:srgbClr val="000000"/>
                </a:solidFill>
                <a:cs typeface="+mn-cs"/>
              </a:rPr>
              <a:t>.</a:t>
            </a:r>
            <a:r>
              <a:rPr lang="en-US" dirty="0">
                <a:solidFill>
                  <a:srgbClr val="000000"/>
                </a:solidFill>
                <a:cs typeface="+mn-cs"/>
              </a:rPr>
              <a:t> </a:t>
            </a:r>
            <a:endParaRPr lang="pl-PL" dirty="0">
              <a:solidFill>
                <a:srgbClr val="000000"/>
              </a:solidFill>
              <a:cs typeface="+mn-cs"/>
            </a:endParaRPr>
          </a:p>
          <a:p>
            <a:pPr algn="just"/>
            <a:endParaRPr lang="en-US" dirty="0">
              <a:solidFill>
                <a:srgbClr val="000000"/>
              </a:solidFill>
              <a:cs typeface="+mn-cs"/>
            </a:endParaRPr>
          </a:p>
          <a:p>
            <a:r>
              <a:rPr lang="en-US" b="1" dirty="0" err="1">
                <a:solidFill>
                  <a:srgbClr val="F79037"/>
                </a:solidFill>
                <a:cs typeface="+mn-cs"/>
              </a:rPr>
              <a:t>Sprzedaż</a:t>
            </a:r>
            <a:r>
              <a:rPr lang="en-US" b="1" dirty="0">
                <a:solidFill>
                  <a:srgbClr val="F79037"/>
                </a:solidFill>
                <a:cs typeface="+mn-cs"/>
              </a:rPr>
              <a:t> </a:t>
            </a:r>
            <a:r>
              <a:rPr lang="en-US" b="1" dirty="0" err="1">
                <a:solidFill>
                  <a:srgbClr val="F79037"/>
                </a:solidFill>
                <a:cs typeface="+mn-cs"/>
              </a:rPr>
              <a:t>i</a:t>
            </a:r>
            <a:r>
              <a:rPr lang="en-US" b="1" dirty="0">
                <a:solidFill>
                  <a:srgbClr val="F79037"/>
                </a:solidFill>
                <a:cs typeface="+mn-cs"/>
              </a:rPr>
              <a:t> Marketing	 </a:t>
            </a:r>
          </a:p>
          <a:p>
            <a:r>
              <a:rPr lang="pl-PL" dirty="0">
                <a:solidFill>
                  <a:srgbClr val="000000"/>
                </a:solidFill>
                <a:cs typeface="+mn-cs"/>
              </a:rPr>
              <a:t>Praktyki sprzedaży mogą się zmieniać w zależności od profilu energetycznego konsumentów, indywidualnych preferencji i względów środowiskowych. Łańcuchy bloków w połączeniu z technikami sztucznej inteligencji, takimi jak maszynowe uczenie się, mogą identyfikować wzorce energetyczne konsumentów, a tym samym umożliwiać dostarczanie dostosowanych produktów energetycznych.</a:t>
            </a:r>
          </a:p>
          <a:p>
            <a:endParaRPr lang="en-US" dirty="0">
              <a:solidFill>
                <a:srgbClr val="000000"/>
              </a:solidFill>
              <a:cs typeface="+mn-cs"/>
            </a:endParaRPr>
          </a:p>
          <a:p>
            <a:endParaRPr lang="en-US" dirty="0">
              <a:solidFill>
                <a:srgbClr val="000000"/>
              </a:solidFill>
            </a:endParaRPr>
          </a:p>
        </p:txBody>
      </p:sp>
      <p:grpSp>
        <p:nvGrpSpPr>
          <p:cNvPr id="16" name="Group 15">
            <a:extLst>
              <a:ext uri="{FF2B5EF4-FFF2-40B4-BE49-F238E27FC236}">
                <a16:creationId xmlns:a16="http://schemas.microsoft.com/office/drawing/2014/main" id="{E29C3363-919A-3DF8-F35B-3CC467AA1020}"/>
              </a:ext>
            </a:extLst>
          </p:cNvPr>
          <p:cNvGrpSpPr/>
          <p:nvPr/>
        </p:nvGrpSpPr>
        <p:grpSpPr>
          <a:xfrm>
            <a:off x="891072" y="6435970"/>
            <a:ext cx="997511" cy="996421"/>
            <a:chOff x="7257599" y="768348"/>
            <a:chExt cx="868457" cy="867509"/>
          </a:xfrm>
          <a:solidFill>
            <a:srgbClr val="F79037"/>
          </a:solidFill>
        </p:grpSpPr>
        <p:sp>
          <p:nvSpPr>
            <p:cNvPr id="17" name="Freeform 16">
              <a:extLst>
                <a:ext uri="{FF2B5EF4-FFF2-40B4-BE49-F238E27FC236}">
                  <a16:creationId xmlns:a16="http://schemas.microsoft.com/office/drawing/2014/main" id="{DF9AEDAA-8023-2C4E-03B8-67507F130877}"/>
                </a:ext>
              </a:extLst>
            </p:cNvPr>
            <p:cNvSpPr/>
            <p:nvPr/>
          </p:nvSpPr>
          <p:spPr>
            <a:xfrm>
              <a:off x="7672223" y="1282564"/>
              <a:ext cx="303614" cy="275513"/>
            </a:xfrm>
            <a:custGeom>
              <a:avLst/>
              <a:gdLst>
                <a:gd name="connsiteX0" fmla="*/ 5420 w 303614"/>
                <a:gd name="connsiteY0" fmla="*/ 194214 h 275513"/>
                <a:gd name="connsiteX1" fmla="*/ 8130 w 303614"/>
                <a:gd name="connsiteY1" fmla="*/ 193311 h 275513"/>
                <a:gd name="connsiteX2" fmla="*/ 18970 w 303614"/>
                <a:gd name="connsiteY2" fmla="*/ 193311 h 275513"/>
                <a:gd name="connsiteX3" fmla="*/ 79492 w 303614"/>
                <a:gd name="connsiteY3" fmla="*/ 229444 h 275513"/>
                <a:gd name="connsiteX4" fmla="*/ 93946 w 303614"/>
                <a:gd name="connsiteY4" fmla="*/ 229444 h 275513"/>
                <a:gd name="connsiteX5" fmla="*/ 101172 w 303614"/>
                <a:gd name="connsiteY5" fmla="*/ 216797 h 275513"/>
                <a:gd name="connsiteX6" fmla="*/ 101172 w 303614"/>
                <a:gd name="connsiteY6" fmla="*/ 14453 h 275513"/>
                <a:gd name="connsiteX7" fmla="*/ 115625 w 303614"/>
                <a:gd name="connsiteY7" fmla="*/ 0 h 275513"/>
                <a:gd name="connsiteX8" fmla="*/ 130079 w 303614"/>
                <a:gd name="connsiteY8" fmla="*/ 14453 h 275513"/>
                <a:gd name="connsiteX9" fmla="*/ 130079 w 303614"/>
                <a:gd name="connsiteY9" fmla="*/ 130982 h 275513"/>
                <a:gd name="connsiteX10" fmla="*/ 144531 w 303614"/>
                <a:gd name="connsiteY10" fmla="*/ 145435 h 275513"/>
                <a:gd name="connsiteX11" fmla="*/ 158985 w 303614"/>
                <a:gd name="connsiteY11" fmla="*/ 130982 h 275513"/>
                <a:gd name="connsiteX12" fmla="*/ 173438 w 303614"/>
                <a:gd name="connsiteY12" fmla="*/ 116529 h 275513"/>
                <a:gd name="connsiteX13" fmla="*/ 187891 w 303614"/>
                <a:gd name="connsiteY13" fmla="*/ 130982 h 275513"/>
                <a:gd name="connsiteX14" fmla="*/ 202344 w 303614"/>
                <a:gd name="connsiteY14" fmla="*/ 145435 h 275513"/>
                <a:gd name="connsiteX15" fmla="*/ 216797 w 303614"/>
                <a:gd name="connsiteY15" fmla="*/ 130982 h 275513"/>
                <a:gd name="connsiteX16" fmla="*/ 231251 w 303614"/>
                <a:gd name="connsiteY16" fmla="*/ 116529 h 275513"/>
                <a:gd name="connsiteX17" fmla="*/ 245704 w 303614"/>
                <a:gd name="connsiteY17" fmla="*/ 130982 h 275513"/>
                <a:gd name="connsiteX18" fmla="*/ 260156 w 303614"/>
                <a:gd name="connsiteY18" fmla="*/ 145435 h 275513"/>
                <a:gd name="connsiteX19" fmla="*/ 274610 w 303614"/>
                <a:gd name="connsiteY19" fmla="*/ 130982 h 275513"/>
                <a:gd name="connsiteX20" fmla="*/ 280030 w 303614"/>
                <a:gd name="connsiteY20" fmla="*/ 120142 h 275513"/>
                <a:gd name="connsiteX21" fmla="*/ 291773 w 303614"/>
                <a:gd name="connsiteY21" fmla="*/ 117432 h 275513"/>
                <a:gd name="connsiteX22" fmla="*/ 303516 w 303614"/>
                <a:gd name="connsiteY22" fmla="*/ 132788 h 275513"/>
                <a:gd name="connsiteX23" fmla="*/ 303516 w 303614"/>
                <a:gd name="connsiteY23" fmla="*/ 275513 h 275513"/>
                <a:gd name="connsiteX24" fmla="*/ 91236 w 303614"/>
                <a:gd name="connsiteY24" fmla="*/ 275513 h 275513"/>
                <a:gd name="connsiteX25" fmla="*/ 4517 w 303614"/>
                <a:gd name="connsiteY25" fmla="*/ 213184 h 275513"/>
                <a:gd name="connsiteX26" fmla="*/ 0 w 303614"/>
                <a:gd name="connsiteY26" fmla="*/ 203247 h 275513"/>
                <a:gd name="connsiteX27" fmla="*/ 5420 w 303614"/>
                <a:gd name="connsiteY27" fmla="*/ 194214 h 275513"/>
                <a:gd name="connsiteX28" fmla="*/ 5420 w 303614"/>
                <a:gd name="connsiteY28" fmla="*/ 194214 h 275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03614" h="275513">
                  <a:moveTo>
                    <a:pt x="5420" y="194214"/>
                  </a:moveTo>
                  <a:lnTo>
                    <a:pt x="8130" y="193311"/>
                  </a:lnTo>
                  <a:cubicBezTo>
                    <a:pt x="11743" y="191504"/>
                    <a:pt x="15357" y="191504"/>
                    <a:pt x="18970" y="193311"/>
                  </a:cubicBezTo>
                  <a:lnTo>
                    <a:pt x="79492" y="229444"/>
                  </a:lnTo>
                  <a:cubicBezTo>
                    <a:pt x="84009" y="232154"/>
                    <a:pt x="89429" y="232154"/>
                    <a:pt x="93946" y="229444"/>
                  </a:cubicBezTo>
                  <a:cubicBezTo>
                    <a:pt x="98462" y="226733"/>
                    <a:pt x="101172" y="222217"/>
                    <a:pt x="101172" y="216797"/>
                  </a:cubicBezTo>
                  <a:lnTo>
                    <a:pt x="101172" y="14453"/>
                  </a:lnTo>
                  <a:cubicBezTo>
                    <a:pt x="101172" y="6323"/>
                    <a:pt x="107495" y="0"/>
                    <a:pt x="115625" y="0"/>
                  </a:cubicBezTo>
                  <a:cubicBezTo>
                    <a:pt x="123755" y="0"/>
                    <a:pt x="130079" y="6323"/>
                    <a:pt x="130079" y="14453"/>
                  </a:cubicBezTo>
                  <a:lnTo>
                    <a:pt x="130079" y="130982"/>
                  </a:lnTo>
                  <a:cubicBezTo>
                    <a:pt x="130079" y="139112"/>
                    <a:pt x="136402" y="145435"/>
                    <a:pt x="144531" y="145435"/>
                  </a:cubicBezTo>
                  <a:cubicBezTo>
                    <a:pt x="152662" y="145435"/>
                    <a:pt x="158985" y="139112"/>
                    <a:pt x="158985" y="130982"/>
                  </a:cubicBezTo>
                  <a:cubicBezTo>
                    <a:pt x="158985" y="122852"/>
                    <a:pt x="165308" y="116529"/>
                    <a:pt x="173438" y="116529"/>
                  </a:cubicBezTo>
                  <a:cubicBezTo>
                    <a:pt x="181568" y="116529"/>
                    <a:pt x="187891" y="122852"/>
                    <a:pt x="187891" y="130982"/>
                  </a:cubicBezTo>
                  <a:cubicBezTo>
                    <a:pt x="187891" y="139112"/>
                    <a:pt x="194214" y="145435"/>
                    <a:pt x="202344" y="145435"/>
                  </a:cubicBezTo>
                  <a:cubicBezTo>
                    <a:pt x="210474" y="145435"/>
                    <a:pt x="216797" y="139112"/>
                    <a:pt x="216797" y="130982"/>
                  </a:cubicBezTo>
                  <a:cubicBezTo>
                    <a:pt x="216797" y="122852"/>
                    <a:pt x="223121" y="116529"/>
                    <a:pt x="231251" y="116529"/>
                  </a:cubicBezTo>
                  <a:cubicBezTo>
                    <a:pt x="239380" y="116529"/>
                    <a:pt x="245704" y="122852"/>
                    <a:pt x="245704" y="130982"/>
                  </a:cubicBezTo>
                  <a:cubicBezTo>
                    <a:pt x="245704" y="139112"/>
                    <a:pt x="252027" y="145435"/>
                    <a:pt x="260156" y="145435"/>
                  </a:cubicBezTo>
                  <a:cubicBezTo>
                    <a:pt x="268287" y="145435"/>
                    <a:pt x="274610" y="139112"/>
                    <a:pt x="274610" y="130982"/>
                  </a:cubicBezTo>
                  <a:cubicBezTo>
                    <a:pt x="274610" y="126465"/>
                    <a:pt x="276417" y="122852"/>
                    <a:pt x="280030" y="120142"/>
                  </a:cubicBezTo>
                  <a:cubicBezTo>
                    <a:pt x="283643" y="117432"/>
                    <a:pt x="287256" y="116529"/>
                    <a:pt x="291773" y="117432"/>
                  </a:cubicBezTo>
                  <a:cubicBezTo>
                    <a:pt x="299000" y="119239"/>
                    <a:pt x="304419" y="125562"/>
                    <a:pt x="303516" y="132788"/>
                  </a:cubicBezTo>
                  <a:lnTo>
                    <a:pt x="303516" y="275513"/>
                  </a:lnTo>
                  <a:lnTo>
                    <a:pt x="91236" y="275513"/>
                  </a:lnTo>
                  <a:lnTo>
                    <a:pt x="4517" y="213184"/>
                  </a:lnTo>
                  <a:cubicBezTo>
                    <a:pt x="1807" y="211377"/>
                    <a:pt x="0" y="206861"/>
                    <a:pt x="0" y="203247"/>
                  </a:cubicBezTo>
                  <a:cubicBezTo>
                    <a:pt x="0" y="199634"/>
                    <a:pt x="1807" y="196021"/>
                    <a:pt x="5420" y="194214"/>
                  </a:cubicBezTo>
                  <a:lnTo>
                    <a:pt x="5420" y="194214"/>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8" name="Graphic 2">
              <a:extLst>
                <a:ext uri="{FF2B5EF4-FFF2-40B4-BE49-F238E27FC236}">
                  <a16:creationId xmlns:a16="http://schemas.microsoft.com/office/drawing/2014/main" id="{7B9626FA-3A99-52AA-A752-280CEE4E9620}"/>
                </a:ext>
              </a:extLst>
            </p:cNvPr>
            <p:cNvGrpSpPr/>
            <p:nvPr/>
          </p:nvGrpSpPr>
          <p:grpSpPr>
            <a:xfrm>
              <a:off x="7257599" y="768348"/>
              <a:ext cx="868457" cy="867509"/>
              <a:chOff x="7257599" y="768348"/>
              <a:chExt cx="868457" cy="867509"/>
            </a:xfrm>
            <a:grpFill/>
          </p:grpSpPr>
          <p:sp>
            <p:nvSpPr>
              <p:cNvPr id="19" name="Freeform 18">
                <a:extLst>
                  <a:ext uri="{FF2B5EF4-FFF2-40B4-BE49-F238E27FC236}">
                    <a16:creationId xmlns:a16="http://schemas.microsoft.com/office/drawing/2014/main" id="{89600CB5-3C69-73E1-8B48-46304A73713D}"/>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19">
                <a:extLst>
                  <a:ext uri="{FF2B5EF4-FFF2-40B4-BE49-F238E27FC236}">
                    <a16:creationId xmlns:a16="http://schemas.microsoft.com/office/drawing/2014/main" id="{694759EA-1102-B5F7-D71A-629FDBC92C94}"/>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1" name="Freeform 20">
                <a:extLst>
                  <a:ext uri="{FF2B5EF4-FFF2-40B4-BE49-F238E27FC236}">
                    <a16:creationId xmlns:a16="http://schemas.microsoft.com/office/drawing/2014/main" id="{8A7C4D6E-015C-470C-AD4A-83BD7D8E2C98}"/>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2" name="Freeform 21">
                <a:extLst>
                  <a:ext uri="{FF2B5EF4-FFF2-40B4-BE49-F238E27FC236}">
                    <a16:creationId xmlns:a16="http://schemas.microsoft.com/office/drawing/2014/main" id="{F55AEEDB-6A0B-063B-3AEF-5E00A3104F41}"/>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Freeform 22">
                <a:extLst>
                  <a:ext uri="{FF2B5EF4-FFF2-40B4-BE49-F238E27FC236}">
                    <a16:creationId xmlns:a16="http://schemas.microsoft.com/office/drawing/2014/main" id="{32B487CF-EE5E-0AB4-2BF7-7B07A402B18A}"/>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24" name="Group 23">
            <a:extLst>
              <a:ext uri="{FF2B5EF4-FFF2-40B4-BE49-F238E27FC236}">
                <a16:creationId xmlns:a16="http://schemas.microsoft.com/office/drawing/2014/main" id="{042CD0E8-35F2-48EA-B837-671190D45F77}"/>
              </a:ext>
            </a:extLst>
          </p:cNvPr>
          <p:cNvGrpSpPr/>
          <p:nvPr/>
        </p:nvGrpSpPr>
        <p:grpSpPr>
          <a:xfrm>
            <a:off x="816958" y="5234897"/>
            <a:ext cx="1044934" cy="1049340"/>
            <a:chOff x="4152442" y="5302687"/>
            <a:chExt cx="1090895" cy="1095495"/>
          </a:xfrm>
          <a:solidFill>
            <a:srgbClr val="F79037"/>
          </a:solidFill>
        </p:grpSpPr>
        <p:sp>
          <p:nvSpPr>
            <p:cNvPr id="25" name="Freeform 24">
              <a:extLst>
                <a:ext uri="{FF2B5EF4-FFF2-40B4-BE49-F238E27FC236}">
                  <a16:creationId xmlns:a16="http://schemas.microsoft.com/office/drawing/2014/main" id="{86E2A10D-5CFE-4493-CB64-4256A17BC564}"/>
                </a:ext>
              </a:extLst>
            </p:cNvPr>
            <p:cNvSpPr/>
            <p:nvPr/>
          </p:nvSpPr>
          <p:spPr>
            <a:xfrm>
              <a:off x="4152442" y="5302687"/>
              <a:ext cx="1090895" cy="1095495"/>
            </a:xfrm>
            <a:custGeom>
              <a:avLst/>
              <a:gdLst>
                <a:gd name="connsiteX0" fmla="*/ 974655 w 1090895"/>
                <a:gd name="connsiteY0" fmla="*/ 1095495 h 1095495"/>
                <a:gd name="connsiteX1" fmla="*/ 635156 w 1090895"/>
                <a:gd name="connsiteY1" fmla="*/ 1095495 h 1095495"/>
                <a:gd name="connsiteX2" fmla="*/ 630306 w 1090895"/>
                <a:gd name="connsiteY2" fmla="*/ 1093783 h 1095495"/>
                <a:gd name="connsiteX3" fmla="*/ 519326 w 1090895"/>
                <a:gd name="connsiteY3" fmla="*/ 981922 h 1095495"/>
                <a:gd name="connsiteX4" fmla="*/ 516759 w 1090895"/>
                <a:gd name="connsiteY4" fmla="*/ 950247 h 1095495"/>
                <a:gd name="connsiteX5" fmla="*/ 498500 w 1090895"/>
                <a:gd name="connsiteY5" fmla="*/ 950247 h 1095495"/>
                <a:gd name="connsiteX6" fmla="*/ 480812 w 1090895"/>
                <a:gd name="connsiteY6" fmla="*/ 989627 h 1095495"/>
                <a:gd name="connsiteX7" fmla="*/ 488800 w 1090895"/>
                <a:gd name="connsiteY7" fmla="*/ 1055545 h 1095495"/>
                <a:gd name="connsiteX8" fmla="*/ 428318 w 1090895"/>
                <a:gd name="connsiteY8" fmla="*/ 1087220 h 1095495"/>
                <a:gd name="connsiteX9" fmla="*/ 157289 w 1090895"/>
                <a:gd name="connsiteY9" fmla="*/ 1086934 h 1095495"/>
                <a:gd name="connsiteX10" fmla="*/ 124195 w 1090895"/>
                <a:gd name="connsiteY10" fmla="*/ 1085222 h 1095495"/>
                <a:gd name="connsiteX11" fmla="*/ 378 w 1090895"/>
                <a:gd name="connsiteY11" fmla="*/ 954528 h 1095495"/>
                <a:gd name="connsiteX12" fmla="*/ 105366 w 1090895"/>
                <a:gd name="connsiteY12" fmla="*/ 799863 h 1095495"/>
                <a:gd name="connsiteX13" fmla="*/ 130472 w 1090895"/>
                <a:gd name="connsiteY13" fmla="*/ 794156 h 1095495"/>
                <a:gd name="connsiteX14" fmla="*/ 145877 w 1090895"/>
                <a:gd name="connsiteY14" fmla="*/ 742505 h 1095495"/>
                <a:gd name="connsiteX15" fmla="*/ 142169 w 1090895"/>
                <a:gd name="connsiteY15" fmla="*/ 737940 h 1095495"/>
                <a:gd name="connsiteX16" fmla="*/ 135322 w 1090895"/>
                <a:gd name="connsiteY16" fmla="*/ 676587 h 1095495"/>
                <a:gd name="connsiteX17" fmla="*/ 188386 w 1090895"/>
                <a:gd name="connsiteY17" fmla="*/ 643771 h 1095495"/>
                <a:gd name="connsiteX18" fmla="*/ 208357 w 1090895"/>
                <a:gd name="connsiteY18" fmla="*/ 643771 h 1095495"/>
                <a:gd name="connsiteX19" fmla="*/ 208357 w 1090895"/>
                <a:gd name="connsiteY19" fmla="*/ 628647 h 1095495"/>
                <a:gd name="connsiteX20" fmla="*/ 208357 w 1090895"/>
                <a:gd name="connsiteY20" fmla="*/ 112146 h 1095495"/>
                <a:gd name="connsiteX21" fmla="*/ 208927 w 1090895"/>
                <a:gd name="connsiteY21" fmla="*/ 93027 h 1095495"/>
                <a:gd name="connsiteX22" fmla="*/ 275686 w 1090895"/>
                <a:gd name="connsiteY22" fmla="*/ 5993 h 1095495"/>
                <a:gd name="connsiteX23" fmla="*/ 294801 w 1090895"/>
                <a:gd name="connsiteY23" fmla="*/ 0 h 1095495"/>
                <a:gd name="connsiteX24" fmla="*/ 694211 w 1090895"/>
                <a:gd name="connsiteY24" fmla="*/ 0 h 1095495"/>
                <a:gd name="connsiteX25" fmla="*/ 756691 w 1090895"/>
                <a:gd name="connsiteY25" fmla="*/ 34243 h 1095495"/>
                <a:gd name="connsiteX26" fmla="*/ 846558 w 1090895"/>
                <a:gd name="connsiteY26" fmla="*/ 128697 h 1095495"/>
                <a:gd name="connsiteX27" fmla="*/ 878225 w 1090895"/>
                <a:gd name="connsiteY27" fmla="*/ 208883 h 1095495"/>
                <a:gd name="connsiteX28" fmla="*/ 878225 w 1090895"/>
                <a:gd name="connsiteY28" fmla="*/ 345856 h 1095495"/>
                <a:gd name="connsiteX29" fmla="*/ 878225 w 1090895"/>
                <a:gd name="connsiteY29" fmla="*/ 357555 h 1095495"/>
                <a:gd name="connsiteX30" fmla="*/ 943843 w 1090895"/>
                <a:gd name="connsiteY30" fmla="*/ 357841 h 1095495"/>
                <a:gd name="connsiteX31" fmla="*/ 991487 w 1090895"/>
                <a:gd name="connsiteY31" fmla="*/ 362692 h 1095495"/>
                <a:gd name="connsiteX32" fmla="*/ 1090769 w 1090895"/>
                <a:gd name="connsiteY32" fmla="*/ 495955 h 1095495"/>
                <a:gd name="connsiteX33" fmla="*/ 1090769 w 1090895"/>
                <a:gd name="connsiteY33" fmla="*/ 957096 h 1095495"/>
                <a:gd name="connsiteX34" fmla="*/ 1090484 w 1090895"/>
                <a:gd name="connsiteY34" fmla="*/ 969937 h 1095495"/>
                <a:gd name="connsiteX35" fmla="*/ 1027719 w 1090895"/>
                <a:gd name="connsiteY35" fmla="*/ 1074664 h 1095495"/>
                <a:gd name="connsiteX36" fmla="*/ 974655 w 1090895"/>
                <a:gd name="connsiteY36" fmla="*/ 1095495 h 1095495"/>
                <a:gd name="connsiteX37" fmla="*/ 700488 w 1090895"/>
                <a:gd name="connsiteY37" fmla="*/ 33958 h 1095495"/>
                <a:gd name="connsiteX38" fmla="*/ 687079 w 1090895"/>
                <a:gd name="connsiteY38" fmla="*/ 33958 h 1095495"/>
                <a:gd name="connsiteX39" fmla="*/ 317624 w 1090895"/>
                <a:gd name="connsiteY39" fmla="*/ 33387 h 1095495"/>
                <a:gd name="connsiteX40" fmla="*/ 242877 w 1090895"/>
                <a:gd name="connsiteY40" fmla="*/ 108722 h 1095495"/>
                <a:gd name="connsiteX41" fmla="*/ 243448 w 1090895"/>
                <a:gd name="connsiteY41" fmla="*/ 629788 h 1095495"/>
                <a:gd name="connsiteX42" fmla="*/ 243448 w 1090895"/>
                <a:gd name="connsiteY42" fmla="*/ 643486 h 1095495"/>
                <a:gd name="connsiteX43" fmla="*/ 257142 w 1090895"/>
                <a:gd name="connsiteY43" fmla="*/ 643486 h 1095495"/>
                <a:gd name="connsiteX44" fmla="*/ 437447 w 1090895"/>
                <a:gd name="connsiteY44" fmla="*/ 643486 h 1095495"/>
                <a:gd name="connsiteX45" fmla="*/ 493365 w 1090895"/>
                <a:gd name="connsiteY45" fmla="*/ 715682 h 1095495"/>
                <a:gd name="connsiteX46" fmla="*/ 480241 w 1090895"/>
                <a:gd name="connsiteY46" fmla="*/ 743647 h 1095495"/>
                <a:gd name="connsiteX47" fmla="*/ 479671 w 1090895"/>
                <a:gd name="connsiteY47" fmla="*/ 823833 h 1095495"/>
                <a:gd name="connsiteX48" fmla="*/ 479385 w 1090895"/>
                <a:gd name="connsiteY48" fmla="*/ 905731 h 1095495"/>
                <a:gd name="connsiteX49" fmla="*/ 517044 w 1090895"/>
                <a:gd name="connsiteY49" fmla="*/ 915433 h 1095495"/>
                <a:gd name="connsiteX50" fmla="*/ 517044 w 1090895"/>
                <a:gd name="connsiteY50" fmla="*/ 901165 h 1095495"/>
                <a:gd name="connsiteX51" fmla="*/ 517329 w 1090895"/>
                <a:gd name="connsiteY51" fmla="*/ 496811 h 1095495"/>
                <a:gd name="connsiteX52" fmla="*/ 521038 w 1090895"/>
                <a:gd name="connsiteY52" fmla="*/ 460856 h 1095495"/>
                <a:gd name="connsiteX53" fmla="*/ 654270 w 1090895"/>
                <a:gd name="connsiteY53" fmla="*/ 357555 h 1095495"/>
                <a:gd name="connsiteX54" fmla="*/ 830296 w 1090895"/>
                <a:gd name="connsiteY54" fmla="*/ 357555 h 1095495"/>
                <a:gd name="connsiteX55" fmla="*/ 842279 w 1090895"/>
                <a:gd name="connsiteY55" fmla="*/ 357555 h 1095495"/>
                <a:gd name="connsiteX56" fmla="*/ 842279 w 1090895"/>
                <a:gd name="connsiteY56" fmla="*/ 186054 h 1095495"/>
                <a:gd name="connsiteX57" fmla="*/ 829155 w 1090895"/>
                <a:gd name="connsiteY57" fmla="*/ 186054 h 1095495"/>
                <a:gd name="connsiteX58" fmla="*/ 725593 w 1090895"/>
                <a:gd name="connsiteY58" fmla="*/ 186054 h 1095495"/>
                <a:gd name="connsiteX59" fmla="*/ 700202 w 1090895"/>
                <a:gd name="connsiteY59" fmla="*/ 160087 h 1095495"/>
                <a:gd name="connsiteX60" fmla="*/ 700202 w 1090895"/>
                <a:gd name="connsiteY60" fmla="*/ 47655 h 1095495"/>
                <a:gd name="connsiteX61" fmla="*/ 700488 w 1090895"/>
                <a:gd name="connsiteY61" fmla="*/ 33958 h 1095495"/>
                <a:gd name="connsiteX62" fmla="*/ 1058531 w 1090895"/>
                <a:gd name="connsiteY62" fmla="*/ 727381 h 1095495"/>
                <a:gd name="connsiteX63" fmla="*/ 1058531 w 1090895"/>
                <a:gd name="connsiteY63" fmla="*/ 499664 h 1095495"/>
                <a:gd name="connsiteX64" fmla="*/ 1056819 w 1090895"/>
                <a:gd name="connsiteY64" fmla="*/ 473126 h 1095495"/>
                <a:gd name="connsiteX65" fmla="*/ 952402 w 1090895"/>
                <a:gd name="connsiteY65" fmla="*/ 390372 h 1095495"/>
                <a:gd name="connsiteX66" fmla="*/ 656838 w 1090895"/>
                <a:gd name="connsiteY66" fmla="*/ 390372 h 1095495"/>
                <a:gd name="connsiteX67" fmla="*/ 549853 w 1090895"/>
                <a:gd name="connsiteY67" fmla="*/ 497952 h 1095495"/>
                <a:gd name="connsiteX68" fmla="*/ 549853 w 1090895"/>
                <a:gd name="connsiteY68" fmla="*/ 956810 h 1095495"/>
                <a:gd name="connsiteX69" fmla="*/ 550994 w 1090895"/>
                <a:gd name="connsiteY69" fmla="*/ 975929 h 1095495"/>
                <a:gd name="connsiteX70" fmla="*/ 654555 w 1090895"/>
                <a:gd name="connsiteY70" fmla="*/ 1063535 h 1095495"/>
                <a:gd name="connsiteX71" fmla="*/ 950119 w 1090895"/>
                <a:gd name="connsiteY71" fmla="*/ 1063820 h 1095495"/>
                <a:gd name="connsiteX72" fmla="*/ 1059101 w 1090895"/>
                <a:gd name="connsiteY72" fmla="*/ 954242 h 1095495"/>
                <a:gd name="connsiteX73" fmla="*/ 1058531 w 1090895"/>
                <a:gd name="connsiteY73" fmla="*/ 727381 h 1095495"/>
                <a:gd name="connsiteX74" fmla="*/ 204363 w 1090895"/>
                <a:gd name="connsiteY74" fmla="*/ 1054689 h 1095495"/>
                <a:gd name="connsiteX75" fmla="*/ 318765 w 1090895"/>
                <a:gd name="connsiteY75" fmla="*/ 939689 h 1095495"/>
                <a:gd name="connsiteX76" fmla="*/ 205218 w 1090895"/>
                <a:gd name="connsiteY76" fmla="*/ 825830 h 1095495"/>
                <a:gd name="connsiteX77" fmla="*/ 90816 w 1090895"/>
                <a:gd name="connsiteY77" fmla="*/ 939689 h 1095495"/>
                <a:gd name="connsiteX78" fmla="*/ 204363 w 1090895"/>
                <a:gd name="connsiteY78" fmla="*/ 1054689 h 1095495"/>
                <a:gd name="connsiteX79" fmla="*/ 311918 w 1090895"/>
                <a:gd name="connsiteY79" fmla="*/ 725099 h 1095495"/>
                <a:gd name="connsiteX80" fmla="*/ 434594 w 1090895"/>
                <a:gd name="connsiteY80" fmla="*/ 725099 h 1095495"/>
                <a:gd name="connsiteX81" fmla="*/ 461412 w 1090895"/>
                <a:gd name="connsiteY81" fmla="*/ 700843 h 1095495"/>
                <a:gd name="connsiteX82" fmla="*/ 434880 w 1090895"/>
                <a:gd name="connsiteY82" fmla="*/ 677729 h 1095495"/>
                <a:gd name="connsiteX83" fmla="*/ 190668 w 1090895"/>
                <a:gd name="connsiteY83" fmla="*/ 677729 h 1095495"/>
                <a:gd name="connsiteX84" fmla="*/ 180113 w 1090895"/>
                <a:gd name="connsiteY84" fmla="*/ 679156 h 1095495"/>
                <a:gd name="connsiteX85" fmla="*/ 164992 w 1090895"/>
                <a:gd name="connsiteY85" fmla="*/ 705409 h 1095495"/>
                <a:gd name="connsiteX86" fmla="*/ 189527 w 1090895"/>
                <a:gd name="connsiteY86" fmla="*/ 724813 h 1095495"/>
                <a:gd name="connsiteX87" fmla="*/ 311918 w 1090895"/>
                <a:gd name="connsiteY87" fmla="*/ 725099 h 1095495"/>
                <a:gd name="connsiteX88" fmla="*/ 313345 w 1090895"/>
                <a:gd name="connsiteY88" fmla="*/ 759627 h 1095495"/>
                <a:gd name="connsiteX89" fmla="*/ 190668 w 1090895"/>
                <a:gd name="connsiteY89" fmla="*/ 759627 h 1095495"/>
                <a:gd name="connsiteX90" fmla="*/ 164707 w 1090895"/>
                <a:gd name="connsiteY90" fmla="*/ 778746 h 1095495"/>
                <a:gd name="connsiteX91" fmla="*/ 177260 w 1090895"/>
                <a:gd name="connsiteY91" fmla="*/ 793870 h 1095495"/>
                <a:gd name="connsiteX92" fmla="*/ 263133 w 1090895"/>
                <a:gd name="connsiteY92" fmla="*/ 806141 h 1095495"/>
                <a:gd name="connsiteX93" fmla="*/ 268268 w 1090895"/>
                <a:gd name="connsiteY93" fmla="*/ 806711 h 1095495"/>
                <a:gd name="connsiteX94" fmla="*/ 438018 w 1090895"/>
                <a:gd name="connsiteY94" fmla="*/ 806426 h 1095495"/>
                <a:gd name="connsiteX95" fmla="*/ 460556 w 1090895"/>
                <a:gd name="connsiteY95" fmla="*/ 786165 h 1095495"/>
                <a:gd name="connsiteX96" fmla="*/ 434880 w 1090895"/>
                <a:gd name="connsiteY96" fmla="*/ 759342 h 1095495"/>
                <a:gd name="connsiteX97" fmla="*/ 313345 w 1090895"/>
                <a:gd name="connsiteY97" fmla="*/ 759627 h 1095495"/>
                <a:gd name="connsiteX98" fmla="*/ 302503 w 1090895"/>
                <a:gd name="connsiteY98" fmla="*/ 1052406 h 1095495"/>
                <a:gd name="connsiteX99" fmla="*/ 324756 w 1090895"/>
                <a:gd name="connsiteY99" fmla="*/ 1052406 h 1095495"/>
                <a:gd name="connsiteX100" fmla="*/ 435735 w 1090895"/>
                <a:gd name="connsiteY100" fmla="*/ 1052406 h 1095495"/>
                <a:gd name="connsiteX101" fmla="*/ 461412 w 1090895"/>
                <a:gd name="connsiteY101" fmla="*/ 1028150 h 1095495"/>
                <a:gd name="connsiteX102" fmla="*/ 436021 w 1090895"/>
                <a:gd name="connsiteY102" fmla="*/ 1005036 h 1095495"/>
                <a:gd name="connsiteX103" fmla="*/ 343300 w 1090895"/>
                <a:gd name="connsiteY103" fmla="*/ 1005036 h 1095495"/>
                <a:gd name="connsiteX104" fmla="*/ 334456 w 1090895"/>
                <a:gd name="connsiteY104" fmla="*/ 1008746 h 1095495"/>
                <a:gd name="connsiteX105" fmla="*/ 302503 w 1090895"/>
                <a:gd name="connsiteY105" fmla="*/ 1052406 h 1095495"/>
                <a:gd name="connsiteX106" fmla="*/ 315056 w 1090895"/>
                <a:gd name="connsiteY106" fmla="*/ 841240 h 1095495"/>
                <a:gd name="connsiteX107" fmla="*/ 339877 w 1090895"/>
                <a:gd name="connsiteY107" fmla="*/ 883758 h 1095495"/>
                <a:gd name="connsiteX108" fmla="*/ 349006 w 1090895"/>
                <a:gd name="connsiteY108" fmla="*/ 888324 h 1095495"/>
                <a:gd name="connsiteX109" fmla="*/ 435165 w 1090895"/>
                <a:gd name="connsiteY109" fmla="*/ 888324 h 1095495"/>
                <a:gd name="connsiteX110" fmla="*/ 461127 w 1090895"/>
                <a:gd name="connsiteY110" fmla="*/ 864925 h 1095495"/>
                <a:gd name="connsiteX111" fmla="*/ 434880 w 1090895"/>
                <a:gd name="connsiteY111" fmla="*/ 841240 h 1095495"/>
                <a:gd name="connsiteX112" fmla="*/ 388947 w 1090895"/>
                <a:gd name="connsiteY112" fmla="*/ 841240 h 1095495"/>
                <a:gd name="connsiteX113" fmla="*/ 315056 w 1090895"/>
                <a:gd name="connsiteY113" fmla="*/ 841240 h 1095495"/>
                <a:gd name="connsiteX114" fmla="*/ 349006 w 1090895"/>
                <a:gd name="connsiteY114" fmla="*/ 969937 h 1095495"/>
                <a:gd name="connsiteX115" fmla="*/ 440871 w 1090895"/>
                <a:gd name="connsiteY115" fmla="*/ 969652 h 1095495"/>
                <a:gd name="connsiteX116" fmla="*/ 460841 w 1090895"/>
                <a:gd name="connsiteY116" fmla="*/ 949391 h 1095495"/>
                <a:gd name="connsiteX117" fmla="*/ 434594 w 1090895"/>
                <a:gd name="connsiteY117" fmla="*/ 923138 h 1095495"/>
                <a:gd name="connsiteX118" fmla="*/ 362130 w 1090895"/>
                <a:gd name="connsiteY118" fmla="*/ 923138 h 1095495"/>
                <a:gd name="connsiteX119" fmla="*/ 351289 w 1090895"/>
                <a:gd name="connsiteY119" fmla="*/ 923709 h 1095495"/>
                <a:gd name="connsiteX120" fmla="*/ 349006 w 1090895"/>
                <a:gd name="connsiteY120" fmla="*/ 969937 h 1095495"/>
                <a:gd name="connsiteX121" fmla="*/ 735579 w 1090895"/>
                <a:gd name="connsiteY121" fmla="*/ 61352 h 1095495"/>
                <a:gd name="connsiteX122" fmla="*/ 735579 w 1090895"/>
                <a:gd name="connsiteY122" fmla="*/ 150670 h 1095495"/>
                <a:gd name="connsiteX123" fmla="*/ 820026 w 1090895"/>
                <a:gd name="connsiteY123" fmla="*/ 150670 h 1095495"/>
                <a:gd name="connsiteX124" fmla="*/ 735579 w 1090895"/>
                <a:gd name="connsiteY124" fmla="*/ 61352 h 1095495"/>
                <a:gd name="connsiteX125" fmla="*/ 34898 w 1090895"/>
                <a:gd name="connsiteY125" fmla="*/ 959664 h 1095495"/>
                <a:gd name="connsiteX126" fmla="*/ 64854 w 1090895"/>
                <a:gd name="connsiteY126" fmla="*/ 985346 h 1095495"/>
                <a:gd name="connsiteX127" fmla="*/ 59434 w 1090895"/>
                <a:gd name="connsiteY127" fmla="*/ 959664 h 1095495"/>
                <a:gd name="connsiteX128" fmla="*/ 34898 w 1090895"/>
                <a:gd name="connsiteY128" fmla="*/ 959664 h 1095495"/>
                <a:gd name="connsiteX129" fmla="*/ 62286 w 1090895"/>
                <a:gd name="connsiteY129" fmla="*/ 902021 h 1095495"/>
                <a:gd name="connsiteX130" fmla="*/ 34328 w 1090895"/>
                <a:gd name="connsiteY130" fmla="*/ 925992 h 1095495"/>
                <a:gd name="connsiteX131" fmla="*/ 62286 w 1090895"/>
                <a:gd name="connsiteY131" fmla="*/ 902021 h 1095495"/>
                <a:gd name="connsiteX132" fmla="*/ 99375 w 1090895"/>
                <a:gd name="connsiteY132" fmla="*/ 837245 h 1095495"/>
                <a:gd name="connsiteX133" fmla="*/ 97663 w 1090895"/>
                <a:gd name="connsiteY133" fmla="*/ 834962 h 1095495"/>
                <a:gd name="connsiteX134" fmla="*/ 57722 w 1090895"/>
                <a:gd name="connsiteY134" fmla="*/ 865495 h 1095495"/>
                <a:gd name="connsiteX135" fmla="*/ 60004 w 1090895"/>
                <a:gd name="connsiteY135" fmla="*/ 870061 h 1095495"/>
                <a:gd name="connsiteX136" fmla="*/ 78833 w 1090895"/>
                <a:gd name="connsiteY136" fmla="*/ 864925 h 1095495"/>
                <a:gd name="connsiteX137" fmla="*/ 99375 w 1090895"/>
                <a:gd name="connsiteY137" fmla="*/ 837245 h 1095495"/>
                <a:gd name="connsiteX138" fmla="*/ 97663 w 1090895"/>
                <a:gd name="connsiteY138" fmla="*/ 1045272 h 1095495"/>
                <a:gd name="connsiteX139" fmla="*/ 99660 w 1090895"/>
                <a:gd name="connsiteY139" fmla="*/ 1042989 h 1095495"/>
                <a:gd name="connsiteX140" fmla="*/ 86536 w 1090895"/>
                <a:gd name="connsiteY140" fmla="*/ 1026438 h 1095495"/>
                <a:gd name="connsiteX141" fmla="*/ 62286 w 1090895"/>
                <a:gd name="connsiteY141" fmla="*/ 1020446 h 1095495"/>
                <a:gd name="connsiteX142" fmla="*/ 97663 w 1090895"/>
                <a:gd name="connsiteY142" fmla="*/ 1045272 h 10954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1090895" h="1095495">
                  <a:moveTo>
                    <a:pt x="974655" y="1095495"/>
                  </a:moveTo>
                  <a:cubicBezTo>
                    <a:pt x="861393" y="1095495"/>
                    <a:pt x="748132" y="1095495"/>
                    <a:pt x="635156" y="1095495"/>
                  </a:cubicBezTo>
                  <a:cubicBezTo>
                    <a:pt x="633444" y="1094924"/>
                    <a:pt x="632017" y="1094068"/>
                    <a:pt x="630306" y="1093783"/>
                  </a:cubicBezTo>
                  <a:cubicBezTo>
                    <a:pt x="571535" y="1083225"/>
                    <a:pt x="529026" y="1040706"/>
                    <a:pt x="519326" y="981922"/>
                  </a:cubicBezTo>
                  <a:cubicBezTo>
                    <a:pt x="517615" y="971649"/>
                    <a:pt x="517615" y="960805"/>
                    <a:pt x="516759" y="950247"/>
                  </a:cubicBezTo>
                  <a:cubicBezTo>
                    <a:pt x="509626" y="950247"/>
                    <a:pt x="503350" y="950247"/>
                    <a:pt x="498500" y="950247"/>
                  </a:cubicBezTo>
                  <a:cubicBezTo>
                    <a:pt x="492509" y="963659"/>
                    <a:pt x="487088" y="975929"/>
                    <a:pt x="480812" y="989627"/>
                  </a:cubicBezTo>
                  <a:cubicBezTo>
                    <a:pt x="496503" y="1008746"/>
                    <a:pt x="501353" y="1031289"/>
                    <a:pt x="488800" y="1055545"/>
                  </a:cubicBezTo>
                  <a:cubicBezTo>
                    <a:pt x="476247" y="1079800"/>
                    <a:pt x="454565" y="1087220"/>
                    <a:pt x="428318" y="1087220"/>
                  </a:cubicBezTo>
                  <a:cubicBezTo>
                    <a:pt x="337880" y="1086649"/>
                    <a:pt x="247442" y="1087220"/>
                    <a:pt x="157289" y="1086934"/>
                  </a:cubicBezTo>
                  <a:cubicBezTo>
                    <a:pt x="146163" y="1086934"/>
                    <a:pt x="135322" y="1086649"/>
                    <a:pt x="124195" y="1085222"/>
                  </a:cubicBezTo>
                  <a:cubicBezTo>
                    <a:pt x="58007" y="1075805"/>
                    <a:pt x="4657" y="1019304"/>
                    <a:pt x="378" y="954528"/>
                  </a:cubicBezTo>
                  <a:cubicBezTo>
                    <a:pt x="-4472" y="881190"/>
                    <a:pt x="37751" y="818982"/>
                    <a:pt x="105366" y="799863"/>
                  </a:cubicBezTo>
                  <a:cubicBezTo>
                    <a:pt x="113354" y="797580"/>
                    <a:pt x="121627" y="796153"/>
                    <a:pt x="130472" y="794156"/>
                  </a:cubicBezTo>
                  <a:cubicBezTo>
                    <a:pt x="127333" y="774180"/>
                    <a:pt x="133039" y="757059"/>
                    <a:pt x="145877" y="742505"/>
                  </a:cubicBezTo>
                  <a:cubicBezTo>
                    <a:pt x="144451" y="740508"/>
                    <a:pt x="143310" y="739366"/>
                    <a:pt x="142169" y="737940"/>
                  </a:cubicBezTo>
                  <a:cubicBezTo>
                    <a:pt x="127904" y="718821"/>
                    <a:pt x="125051" y="697989"/>
                    <a:pt x="135322" y="676587"/>
                  </a:cubicBezTo>
                  <a:cubicBezTo>
                    <a:pt x="145877" y="654900"/>
                    <a:pt x="164136" y="643771"/>
                    <a:pt x="188386" y="643771"/>
                  </a:cubicBezTo>
                  <a:cubicBezTo>
                    <a:pt x="194663" y="643771"/>
                    <a:pt x="200939" y="643771"/>
                    <a:pt x="208357" y="643771"/>
                  </a:cubicBezTo>
                  <a:cubicBezTo>
                    <a:pt x="208357" y="637778"/>
                    <a:pt x="208357" y="633213"/>
                    <a:pt x="208357" y="628647"/>
                  </a:cubicBezTo>
                  <a:cubicBezTo>
                    <a:pt x="208357" y="456575"/>
                    <a:pt x="208357" y="284218"/>
                    <a:pt x="208357" y="112146"/>
                  </a:cubicBezTo>
                  <a:cubicBezTo>
                    <a:pt x="208357" y="105868"/>
                    <a:pt x="208357" y="99305"/>
                    <a:pt x="208927" y="93027"/>
                  </a:cubicBezTo>
                  <a:cubicBezTo>
                    <a:pt x="213207" y="50223"/>
                    <a:pt x="236030" y="21402"/>
                    <a:pt x="275686" y="5993"/>
                  </a:cubicBezTo>
                  <a:cubicBezTo>
                    <a:pt x="281962" y="3710"/>
                    <a:pt x="288524" y="1998"/>
                    <a:pt x="294801" y="0"/>
                  </a:cubicBezTo>
                  <a:cubicBezTo>
                    <a:pt x="428033" y="0"/>
                    <a:pt x="560979" y="0"/>
                    <a:pt x="694211" y="0"/>
                  </a:cubicBezTo>
                  <a:cubicBezTo>
                    <a:pt x="718176" y="5422"/>
                    <a:pt x="739573" y="15695"/>
                    <a:pt x="756691" y="34243"/>
                  </a:cubicBezTo>
                  <a:cubicBezTo>
                    <a:pt x="786646" y="65918"/>
                    <a:pt x="816602" y="97593"/>
                    <a:pt x="846558" y="128697"/>
                  </a:cubicBezTo>
                  <a:cubicBezTo>
                    <a:pt x="868240" y="151241"/>
                    <a:pt x="878511" y="177494"/>
                    <a:pt x="878225" y="208883"/>
                  </a:cubicBezTo>
                  <a:cubicBezTo>
                    <a:pt x="877940" y="254541"/>
                    <a:pt x="878225" y="300198"/>
                    <a:pt x="878225" y="345856"/>
                  </a:cubicBezTo>
                  <a:cubicBezTo>
                    <a:pt x="878225" y="349565"/>
                    <a:pt x="878225" y="353275"/>
                    <a:pt x="878225" y="357555"/>
                  </a:cubicBezTo>
                  <a:cubicBezTo>
                    <a:pt x="901334" y="357555"/>
                    <a:pt x="922446" y="356985"/>
                    <a:pt x="943843" y="357841"/>
                  </a:cubicBezTo>
                  <a:cubicBezTo>
                    <a:pt x="959819" y="358412"/>
                    <a:pt x="976081" y="358697"/>
                    <a:pt x="991487" y="362692"/>
                  </a:cubicBezTo>
                  <a:cubicBezTo>
                    <a:pt x="1051684" y="378101"/>
                    <a:pt x="1090484" y="431178"/>
                    <a:pt x="1090769" y="495955"/>
                  </a:cubicBezTo>
                  <a:cubicBezTo>
                    <a:pt x="1091054" y="649764"/>
                    <a:pt x="1090769" y="803287"/>
                    <a:pt x="1090769" y="957096"/>
                  </a:cubicBezTo>
                  <a:cubicBezTo>
                    <a:pt x="1090769" y="961376"/>
                    <a:pt x="1090769" y="965657"/>
                    <a:pt x="1090484" y="969937"/>
                  </a:cubicBezTo>
                  <a:cubicBezTo>
                    <a:pt x="1087060" y="1015309"/>
                    <a:pt x="1066234" y="1050979"/>
                    <a:pt x="1027719" y="1074664"/>
                  </a:cubicBezTo>
                  <a:cubicBezTo>
                    <a:pt x="1011457" y="1084081"/>
                    <a:pt x="992343" y="1088647"/>
                    <a:pt x="974655" y="1095495"/>
                  </a:cubicBezTo>
                  <a:close/>
                  <a:moveTo>
                    <a:pt x="700488" y="33958"/>
                  </a:moveTo>
                  <a:cubicBezTo>
                    <a:pt x="694782" y="33958"/>
                    <a:pt x="690788" y="33958"/>
                    <a:pt x="687079" y="33958"/>
                  </a:cubicBezTo>
                  <a:cubicBezTo>
                    <a:pt x="563832" y="33958"/>
                    <a:pt x="440871" y="34814"/>
                    <a:pt x="317624" y="33387"/>
                  </a:cubicBezTo>
                  <a:cubicBezTo>
                    <a:pt x="276827" y="33102"/>
                    <a:pt x="242592" y="60496"/>
                    <a:pt x="242877" y="108722"/>
                  </a:cubicBezTo>
                  <a:cubicBezTo>
                    <a:pt x="244018" y="282506"/>
                    <a:pt x="243448" y="456004"/>
                    <a:pt x="243448" y="629788"/>
                  </a:cubicBezTo>
                  <a:cubicBezTo>
                    <a:pt x="243448" y="634069"/>
                    <a:pt x="243448" y="638064"/>
                    <a:pt x="243448" y="643486"/>
                  </a:cubicBezTo>
                  <a:cubicBezTo>
                    <a:pt x="248868" y="643486"/>
                    <a:pt x="253148" y="643486"/>
                    <a:pt x="257142" y="643486"/>
                  </a:cubicBezTo>
                  <a:cubicBezTo>
                    <a:pt x="317339" y="643486"/>
                    <a:pt x="377536" y="643200"/>
                    <a:pt x="437447" y="643486"/>
                  </a:cubicBezTo>
                  <a:cubicBezTo>
                    <a:pt x="475677" y="643771"/>
                    <a:pt x="503065" y="678585"/>
                    <a:pt x="493365" y="715682"/>
                  </a:cubicBezTo>
                  <a:cubicBezTo>
                    <a:pt x="490797" y="725384"/>
                    <a:pt x="484806" y="734230"/>
                    <a:pt x="480241" y="743647"/>
                  </a:cubicBezTo>
                  <a:cubicBezTo>
                    <a:pt x="500782" y="770756"/>
                    <a:pt x="500782" y="792729"/>
                    <a:pt x="479671" y="823833"/>
                  </a:cubicBezTo>
                  <a:cubicBezTo>
                    <a:pt x="500782" y="855222"/>
                    <a:pt x="500782" y="874627"/>
                    <a:pt x="479385" y="905731"/>
                  </a:cubicBezTo>
                  <a:cubicBezTo>
                    <a:pt x="488515" y="922282"/>
                    <a:pt x="503635" y="912294"/>
                    <a:pt x="517044" y="915433"/>
                  </a:cubicBezTo>
                  <a:cubicBezTo>
                    <a:pt x="517044" y="909726"/>
                    <a:pt x="517044" y="905446"/>
                    <a:pt x="517044" y="901165"/>
                  </a:cubicBezTo>
                  <a:cubicBezTo>
                    <a:pt x="517044" y="766476"/>
                    <a:pt x="517044" y="631501"/>
                    <a:pt x="517329" y="496811"/>
                  </a:cubicBezTo>
                  <a:cubicBezTo>
                    <a:pt x="517329" y="484826"/>
                    <a:pt x="518185" y="472555"/>
                    <a:pt x="521038" y="460856"/>
                  </a:cubicBezTo>
                  <a:cubicBezTo>
                    <a:pt x="535588" y="398933"/>
                    <a:pt x="588938" y="357841"/>
                    <a:pt x="654270" y="357555"/>
                  </a:cubicBezTo>
                  <a:cubicBezTo>
                    <a:pt x="713041" y="357270"/>
                    <a:pt x="771811" y="357555"/>
                    <a:pt x="830296" y="357555"/>
                  </a:cubicBezTo>
                  <a:cubicBezTo>
                    <a:pt x="834290" y="357555"/>
                    <a:pt x="838570" y="357555"/>
                    <a:pt x="842279" y="357555"/>
                  </a:cubicBezTo>
                  <a:cubicBezTo>
                    <a:pt x="842279" y="299627"/>
                    <a:pt x="842279" y="243126"/>
                    <a:pt x="842279" y="186054"/>
                  </a:cubicBezTo>
                  <a:cubicBezTo>
                    <a:pt x="836858" y="186054"/>
                    <a:pt x="833149" y="186054"/>
                    <a:pt x="829155" y="186054"/>
                  </a:cubicBezTo>
                  <a:cubicBezTo>
                    <a:pt x="794634" y="186054"/>
                    <a:pt x="760114" y="186054"/>
                    <a:pt x="725593" y="186054"/>
                  </a:cubicBezTo>
                  <a:cubicBezTo>
                    <a:pt x="704482" y="186054"/>
                    <a:pt x="700202" y="181774"/>
                    <a:pt x="700202" y="160087"/>
                  </a:cubicBezTo>
                  <a:cubicBezTo>
                    <a:pt x="700202" y="122705"/>
                    <a:pt x="700202" y="85322"/>
                    <a:pt x="700202" y="47655"/>
                  </a:cubicBezTo>
                  <a:cubicBezTo>
                    <a:pt x="700488" y="43660"/>
                    <a:pt x="700488" y="39380"/>
                    <a:pt x="700488" y="33958"/>
                  </a:cubicBezTo>
                  <a:close/>
                  <a:moveTo>
                    <a:pt x="1058531" y="727381"/>
                  </a:moveTo>
                  <a:cubicBezTo>
                    <a:pt x="1058531" y="651476"/>
                    <a:pt x="1058531" y="575570"/>
                    <a:pt x="1058531" y="499664"/>
                  </a:cubicBezTo>
                  <a:cubicBezTo>
                    <a:pt x="1058531" y="490818"/>
                    <a:pt x="1058531" y="481687"/>
                    <a:pt x="1056819" y="473126"/>
                  </a:cubicBezTo>
                  <a:cubicBezTo>
                    <a:pt x="1046834" y="422617"/>
                    <a:pt x="1006037" y="390372"/>
                    <a:pt x="952402" y="390372"/>
                  </a:cubicBezTo>
                  <a:cubicBezTo>
                    <a:pt x="853975" y="390372"/>
                    <a:pt x="755264" y="390372"/>
                    <a:pt x="656838" y="390372"/>
                  </a:cubicBezTo>
                  <a:cubicBezTo>
                    <a:pt x="592932" y="390372"/>
                    <a:pt x="549853" y="433746"/>
                    <a:pt x="549853" y="497952"/>
                  </a:cubicBezTo>
                  <a:cubicBezTo>
                    <a:pt x="549853" y="650905"/>
                    <a:pt x="549853" y="803858"/>
                    <a:pt x="549853" y="956810"/>
                  </a:cubicBezTo>
                  <a:cubicBezTo>
                    <a:pt x="549853" y="963088"/>
                    <a:pt x="549853" y="969652"/>
                    <a:pt x="550994" y="975929"/>
                  </a:cubicBezTo>
                  <a:cubicBezTo>
                    <a:pt x="559838" y="1028721"/>
                    <a:pt x="600635" y="1063250"/>
                    <a:pt x="654555" y="1063535"/>
                  </a:cubicBezTo>
                  <a:cubicBezTo>
                    <a:pt x="752982" y="1063820"/>
                    <a:pt x="851693" y="1062679"/>
                    <a:pt x="950119" y="1063820"/>
                  </a:cubicBezTo>
                  <a:cubicBezTo>
                    <a:pt x="1012313" y="1064676"/>
                    <a:pt x="1060528" y="1017592"/>
                    <a:pt x="1059101" y="954242"/>
                  </a:cubicBezTo>
                  <a:cubicBezTo>
                    <a:pt x="1057390" y="878622"/>
                    <a:pt x="1058531" y="803002"/>
                    <a:pt x="1058531" y="727381"/>
                  </a:cubicBezTo>
                  <a:close/>
                  <a:moveTo>
                    <a:pt x="204363" y="1054689"/>
                  </a:moveTo>
                  <a:cubicBezTo>
                    <a:pt x="267983" y="1054689"/>
                    <a:pt x="318480" y="1003895"/>
                    <a:pt x="318765" y="939689"/>
                  </a:cubicBezTo>
                  <a:cubicBezTo>
                    <a:pt x="319050" y="877766"/>
                    <a:pt x="267127" y="825830"/>
                    <a:pt x="205218" y="825830"/>
                  </a:cubicBezTo>
                  <a:cubicBezTo>
                    <a:pt x="142454" y="825830"/>
                    <a:pt x="90530" y="877195"/>
                    <a:pt x="90816" y="939689"/>
                  </a:cubicBezTo>
                  <a:cubicBezTo>
                    <a:pt x="90530" y="1003039"/>
                    <a:pt x="141598" y="1054403"/>
                    <a:pt x="204363" y="1054689"/>
                  </a:cubicBezTo>
                  <a:close/>
                  <a:moveTo>
                    <a:pt x="311918" y="725099"/>
                  </a:moveTo>
                  <a:cubicBezTo>
                    <a:pt x="352715" y="725099"/>
                    <a:pt x="393797" y="725099"/>
                    <a:pt x="434594" y="725099"/>
                  </a:cubicBezTo>
                  <a:cubicBezTo>
                    <a:pt x="450856" y="725099"/>
                    <a:pt x="461697" y="715111"/>
                    <a:pt x="461412" y="700843"/>
                  </a:cubicBezTo>
                  <a:cubicBezTo>
                    <a:pt x="461127" y="687146"/>
                    <a:pt x="450571" y="677729"/>
                    <a:pt x="434880" y="677729"/>
                  </a:cubicBezTo>
                  <a:cubicBezTo>
                    <a:pt x="353571" y="677729"/>
                    <a:pt x="271977" y="677729"/>
                    <a:pt x="190668" y="677729"/>
                  </a:cubicBezTo>
                  <a:cubicBezTo>
                    <a:pt x="187245" y="677729"/>
                    <a:pt x="183536" y="678014"/>
                    <a:pt x="180113" y="679156"/>
                  </a:cubicBezTo>
                  <a:cubicBezTo>
                    <a:pt x="168986" y="682865"/>
                    <a:pt x="162995" y="693709"/>
                    <a:pt x="164992" y="705409"/>
                  </a:cubicBezTo>
                  <a:cubicBezTo>
                    <a:pt x="166989" y="716823"/>
                    <a:pt x="176118" y="724813"/>
                    <a:pt x="189527" y="724813"/>
                  </a:cubicBezTo>
                  <a:cubicBezTo>
                    <a:pt x="230039" y="725384"/>
                    <a:pt x="270836" y="725099"/>
                    <a:pt x="311918" y="725099"/>
                  </a:cubicBezTo>
                  <a:close/>
                  <a:moveTo>
                    <a:pt x="313345" y="759627"/>
                  </a:moveTo>
                  <a:cubicBezTo>
                    <a:pt x="272548" y="759627"/>
                    <a:pt x="231465" y="759627"/>
                    <a:pt x="190668" y="759627"/>
                  </a:cubicBezTo>
                  <a:cubicBezTo>
                    <a:pt x="176404" y="759627"/>
                    <a:pt x="166989" y="767046"/>
                    <a:pt x="164707" y="778746"/>
                  </a:cubicBezTo>
                  <a:cubicBezTo>
                    <a:pt x="162424" y="790731"/>
                    <a:pt x="165277" y="794156"/>
                    <a:pt x="177260" y="793870"/>
                  </a:cubicBezTo>
                  <a:cubicBezTo>
                    <a:pt x="206645" y="793299"/>
                    <a:pt x="235745" y="793585"/>
                    <a:pt x="263133" y="806141"/>
                  </a:cubicBezTo>
                  <a:cubicBezTo>
                    <a:pt x="264559" y="806711"/>
                    <a:pt x="266556" y="806711"/>
                    <a:pt x="268268" y="806711"/>
                  </a:cubicBezTo>
                  <a:cubicBezTo>
                    <a:pt x="324756" y="806711"/>
                    <a:pt x="381530" y="806711"/>
                    <a:pt x="438018" y="806426"/>
                  </a:cubicBezTo>
                  <a:cubicBezTo>
                    <a:pt x="450285" y="806426"/>
                    <a:pt x="458844" y="797865"/>
                    <a:pt x="460556" y="786165"/>
                  </a:cubicBezTo>
                  <a:cubicBezTo>
                    <a:pt x="462838" y="771327"/>
                    <a:pt x="451712" y="759342"/>
                    <a:pt x="434880" y="759342"/>
                  </a:cubicBezTo>
                  <a:cubicBezTo>
                    <a:pt x="394368" y="759342"/>
                    <a:pt x="353856" y="759627"/>
                    <a:pt x="313345" y="759627"/>
                  </a:cubicBezTo>
                  <a:close/>
                  <a:moveTo>
                    <a:pt x="302503" y="1052406"/>
                  </a:moveTo>
                  <a:cubicBezTo>
                    <a:pt x="309636" y="1052406"/>
                    <a:pt x="317053" y="1052406"/>
                    <a:pt x="324756" y="1052406"/>
                  </a:cubicBezTo>
                  <a:cubicBezTo>
                    <a:pt x="361844" y="1052406"/>
                    <a:pt x="398647" y="1052691"/>
                    <a:pt x="435735" y="1052406"/>
                  </a:cubicBezTo>
                  <a:cubicBezTo>
                    <a:pt x="450856" y="1052406"/>
                    <a:pt x="461697" y="1041848"/>
                    <a:pt x="461412" y="1028150"/>
                  </a:cubicBezTo>
                  <a:cubicBezTo>
                    <a:pt x="461127" y="1014738"/>
                    <a:pt x="451141" y="1005322"/>
                    <a:pt x="436021" y="1005036"/>
                  </a:cubicBezTo>
                  <a:cubicBezTo>
                    <a:pt x="405209" y="1004751"/>
                    <a:pt x="374112" y="1004751"/>
                    <a:pt x="343300" y="1005036"/>
                  </a:cubicBezTo>
                  <a:cubicBezTo>
                    <a:pt x="340162" y="1005036"/>
                    <a:pt x="336168" y="1006463"/>
                    <a:pt x="334456" y="1008746"/>
                  </a:cubicBezTo>
                  <a:cubicBezTo>
                    <a:pt x="323330" y="1023014"/>
                    <a:pt x="313345" y="1037282"/>
                    <a:pt x="302503" y="1052406"/>
                  </a:cubicBezTo>
                  <a:close/>
                  <a:moveTo>
                    <a:pt x="315056" y="841240"/>
                  </a:moveTo>
                  <a:cubicBezTo>
                    <a:pt x="323615" y="856364"/>
                    <a:pt x="331318" y="870346"/>
                    <a:pt x="339877" y="883758"/>
                  </a:cubicBezTo>
                  <a:cubicBezTo>
                    <a:pt x="341589" y="886327"/>
                    <a:pt x="345868" y="888324"/>
                    <a:pt x="349006" y="888324"/>
                  </a:cubicBezTo>
                  <a:cubicBezTo>
                    <a:pt x="377821" y="888609"/>
                    <a:pt x="406636" y="888609"/>
                    <a:pt x="435165" y="888324"/>
                  </a:cubicBezTo>
                  <a:cubicBezTo>
                    <a:pt x="450856" y="888324"/>
                    <a:pt x="461127" y="878622"/>
                    <a:pt x="461127" y="864925"/>
                  </a:cubicBezTo>
                  <a:cubicBezTo>
                    <a:pt x="461127" y="851513"/>
                    <a:pt x="450571" y="841525"/>
                    <a:pt x="434880" y="841240"/>
                  </a:cubicBezTo>
                  <a:cubicBezTo>
                    <a:pt x="419759" y="840954"/>
                    <a:pt x="404353" y="841240"/>
                    <a:pt x="388947" y="841240"/>
                  </a:cubicBezTo>
                  <a:cubicBezTo>
                    <a:pt x="364412" y="841240"/>
                    <a:pt x="339877" y="841240"/>
                    <a:pt x="315056" y="841240"/>
                  </a:cubicBezTo>
                  <a:close/>
                  <a:moveTo>
                    <a:pt x="349006" y="969937"/>
                  </a:moveTo>
                  <a:cubicBezTo>
                    <a:pt x="379818" y="969937"/>
                    <a:pt x="410344" y="970508"/>
                    <a:pt x="440871" y="969652"/>
                  </a:cubicBezTo>
                  <a:cubicBezTo>
                    <a:pt x="451997" y="969366"/>
                    <a:pt x="459415" y="960235"/>
                    <a:pt x="460841" y="949391"/>
                  </a:cubicBezTo>
                  <a:cubicBezTo>
                    <a:pt x="462838" y="934552"/>
                    <a:pt x="451997" y="923423"/>
                    <a:pt x="434594" y="923138"/>
                  </a:cubicBezTo>
                  <a:cubicBezTo>
                    <a:pt x="410344" y="922853"/>
                    <a:pt x="386380" y="923138"/>
                    <a:pt x="362130" y="923138"/>
                  </a:cubicBezTo>
                  <a:cubicBezTo>
                    <a:pt x="358421" y="923138"/>
                    <a:pt x="354712" y="923423"/>
                    <a:pt x="351289" y="923709"/>
                  </a:cubicBezTo>
                  <a:cubicBezTo>
                    <a:pt x="350433" y="939689"/>
                    <a:pt x="349862" y="954528"/>
                    <a:pt x="349006" y="969937"/>
                  </a:cubicBezTo>
                  <a:close/>
                  <a:moveTo>
                    <a:pt x="735579" y="61352"/>
                  </a:moveTo>
                  <a:cubicBezTo>
                    <a:pt x="735579" y="92456"/>
                    <a:pt x="735579" y="121563"/>
                    <a:pt x="735579" y="150670"/>
                  </a:cubicBezTo>
                  <a:cubicBezTo>
                    <a:pt x="763252" y="150670"/>
                    <a:pt x="790640" y="150670"/>
                    <a:pt x="820026" y="150670"/>
                  </a:cubicBezTo>
                  <a:cubicBezTo>
                    <a:pt x="791496" y="120707"/>
                    <a:pt x="764393" y="91886"/>
                    <a:pt x="735579" y="61352"/>
                  </a:cubicBezTo>
                  <a:close/>
                  <a:moveTo>
                    <a:pt x="34898" y="959664"/>
                  </a:moveTo>
                  <a:cubicBezTo>
                    <a:pt x="36039" y="985061"/>
                    <a:pt x="40889" y="988771"/>
                    <a:pt x="64854" y="985346"/>
                  </a:cubicBezTo>
                  <a:cubicBezTo>
                    <a:pt x="63142" y="976786"/>
                    <a:pt x="61145" y="968225"/>
                    <a:pt x="59434" y="959664"/>
                  </a:cubicBezTo>
                  <a:cubicBezTo>
                    <a:pt x="50875" y="959664"/>
                    <a:pt x="43172" y="959664"/>
                    <a:pt x="34898" y="959664"/>
                  </a:cubicBezTo>
                  <a:close/>
                  <a:moveTo>
                    <a:pt x="62286" y="902021"/>
                  </a:moveTo>
                  <a:cubicBezTo>
                    <a:pt x="37181" y="898597"/>
                    <a:pt x="31189" y="903734"/>
                    <a:pt x="34328" y="925992"/>
                  </a:cubicBezTo>
                  <a:cubicBezTo>
                    <a:pt x="65425" y="926848"/>
                    <a:pt x="57436" y="930843"/>
                    <a:pt x="62286" y="902021"/>
                  </a:cubicBezTo>
                  <a:close/>
                  <a:moveTo>
                    <a:pt x="99375" y="837245"/>
                  </a:moveTo>
                  <a:cubicBezTo>
                    <a:pt x="98804" y="836389"/>
                    <a:pt x="98233" y="835818"/>
                    <a:pt x="97663" y="834962"/>
                  </a:cubicBezTo>
                  <a:cubicBezTo>
                    <a:pt x="84254" y="845235"/>
                    <a:pt x="71131" y="855222"/>
                    <a:pt x="57722" y="865495"/>
                  </a:cubicBezTo>
                  <a:cubicBezTo>
                    <a:pt x="58578" y="866922"/>
                    <a:pt x="59148" y="868634"/>
                    <a:pt x="60004" y="870061"/>
                  </a:cubicBezTo>
                  <a:cubicBezTo>
                    <a:pt x="66281" y="868634"/>
                    <a:pt x="74839" y="868920"/>
                    <a:pt x="78833" y="864925"/>
                  </a:cubicBezTo>
                  <a:cubicBezTo>
                    <a:pt x="86822" y="856935"/>
                    <a:pt x="92813" y="846662"/>
                    <a:pt x="99375" y="837245"/>
                  </a:cubicBezTo>
                  <a:close/>
                  <a:moveTo>
                    <a:pt x="97663" y="1045272"/>
                  </a:moveTo>
                  <a:cubicBezTo>
                    <a:pt x="98233" y="1044416"/>
                    <a:pt x="99089" y="1043845"/>
                    <a:pt x="99660" y="1042989"/>
                  </a:cubicBezTo>
                  <a:cubicBezTo>
                    <a:pt x="95095" y="1037567"/>
                    <a:pt x="89960" y="1032431"/>
                    <a:pt x="86536" y="1026438"/>
                  </a:cubicBezTo>
                  <a:cubicBezTo>
                    <a:pt x="81116" y="1017021"/>
                    <a:pt x="73983" y="1017592"/>
                    <a:pt x="62286" y="1020446"/>
                  </a:cubicBezTo>
                  <a:cubicBezTo>
                    <a:pt x="75695" y="1029862"/>
                    <a:pt x="86822" y="1037567"/>
                    <a:pt x="97663" y="1045272"/>
                  </a:cubicBezTo>
                  <a:close/>
                </a:path>
              </a:pathLst>
            </a:custGeom>
            <a:grpFill/>
            <a:ln w="2851"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4D046375-C479-7E7C-CD74-5C3DD85AB8E4}"/>
                </a:ext>
              </a:extLst>
            </p:cNvPr>
            <p:cNvSpPr/>
            <p:nvPr/>
          </p:nvSpPr>
          <p:spPr>
            <a:xfrm>
              <a:off x="4600718" y="5602600"/>
              <a:ext cx="305846" cy="32713"/>
            </a:xfrm>
            <a:custGeom>
              <a:avLst/>
              <a:gdLst>
                <a:gd name="connsiteX0" fmla="*/ 153214 w 305846"/>
                <a:gd name="connsiteY0" fmla="*/ 285 h 32713"/>
                <a:gd name="connsiteX1" fmla="*/ 282452 w 305846"/>
                <a:gd name="connsiteY1" fmla="*/ 285 h 32713"/>
                <a:gd name="connsiteX2" fmla="*/ 295005 w 305846"/>
                <a:gd name="connsiteY2" fmla="*/ 1712 h 32713"/>
                <a:gd name="connsiteX3" fmla="*/ 305846 w 305846"/>
                <a:gd name="connsiteY3" fmla="*/ 16551 h 32713"/>
                <a:gd name="connsiteX4" fmla="*/ 295291 w 305846"/>
                <a:gd name="connsiteY4" fmla="*/ 31390 h 32713"/>
                <a:gd name="connsiteX5" fmla="*/ 283879 w 305846"/>
                <a:gd name="connsiteY5" fmla="*/ 32531 h 32713"/>
                <a:gd name="connsiteX6" fmla="*/ 23406 w 305846"/>
                <a:gd name="connsiteY6" fmla="*/ 32531 h 32713"/>
                <a:gd name="connsiteX7" fmla="*/ 13706 w 305846"/>
                <a:gd name="connsiteY7" fmla="*/ 31960 h 32713"/>
                <a:gd name="connsiteX8" fmla="*/ 12 w 305846"/>
                <a:gd name="connsiteY8" fmla="*/ 15695 h 32713"/>
                <a:gd name="connsiteX9" fmla="*/ 13706 w 305846"/>
                <a:gd name="connsiteY9" fmla="*/ 571 h 32713"/>
                <a:gd name="connsiteX10" fmla="*/ 25403 w 305846"/>
                <a:gd name="connsiteY10" fmla="*/ 0 h 32713"/>
                <a:gd name="connsiteX11" fmla="*/ 153214 w 305846"/>
                <a:gd name="connsiteY11" fmla="*/ 285 h 32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5846" h="32713">
                  <a:moveTo>
                    <a:pt x="153214" y="285"/>
                  </a:moveTo>
                  <a:cubicBezTo>
                    <a:pt x="196294" y="285"/>
                    <a:pt x="239373" y="285"/>
                    <a:pt x="282452" y="285"/>
                  </a:cubicBezTo>
                  <a:cubicBezTo>
                    <a:pt x="286732" y="285"/>
                    <a:pt x="292152" y="-571"/>
                    <a:pt x="295005" y="1712"/>
                  </a:cubicBezTo>
                  <a:cubicBezTo>
                    <a:pt x="299855" y="5422"/>
                    <a:pt x="305846" y="11414"/>
                    <a:pt x="305846" y="16551"/>
                  </a:cubicBezTo>
                  <a:cubicBezTo>
                    <a:pt x="305846" y="21687"/>
                    <a:pt x="299855" y="27395"/>
                    <a:pt x="295291" y="31390"/>
                  </a:cubicBezTo>
                  <a:cubicBezTo>
                    <a:pt x="293008" y="33387"/>
                    <a:pt x="287873" y="32531"/>
                    <a:pt x="283879" y="32531"/>
                  </a:cubicBezTo>
                  <a:cubicBezTo>
                    <a:pt x="197150" y="32531"/>
                    <a:pt x="110135" y="32531"/>
                    <a:pt x="23406" y="32531"/>
                  </a:cubicBezTo>
                  <a:cubicBezTo>
                    <a:pt x="20268" y="32531"/>
                    <a:pt x="16844" y="32531"/>
                    <a:pt x="13706" y="31960"/>
                  </a:cubicBezTo>
                  <a:cubicBezTo>
                    <a:pt x="4577" y="30533"/>
                    <a:pt x="-273" y="24541"/>
                    <a:pt x="12" y="15695"/>
                  </a:cubicBezTo>
                  <a:cubicBezTo>
                    <a:pt x="297" y="7419"/>
                    <a:pt x="5147" y="1712"/>
                    <a:pt x="13706" y="571"/>
                  </a:cubicBezTo>
                  <a:cubicBezTo>
                    <a:pt x="17415" y="0"/>
                    <a:pt x="21409" y="0"/>
                    <a:pt x="25403" y="0"/>
                  </a:cubicBezTo>
                  <a:cubicBezTo>
                    <a:pt x="67912" y="285"/>
                    <a:pt x="110420" y="285"/>
                    <a:pt x="153214" y="285"/>
                  </a:cubicBezTo>
                  <a:close/>
                </a:path>
              </a:pathLst>
            </a:custGeom>
            <a:grpFill/>
            <a:ln w="2851"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2D3315C5-5667-08E1-28B3-C5561644F1E2}"/>
                </a:ext>
              </a:extLst>
            </p:cNvPr>
            <p:cNvSpPr/>
            <p:nvPr/>
          </p:nvSpPr>
          <p:spPr>
            <a:xfrm>
              <a:off x="4485138" y="5522628"/>
              <a:ext cx="315849" cy="32388"/>
            </a:xfrm>
            <a:custGeom>
              <a:avLst/>
              <a:gdLst>
                <a:gd name="connsiteX0" fmla="*/ 158101 w 315849"/>
                <a:gd name="connsiteY0" fmla="*/ 32317 h 32388"/>
                <a:gd name="connsiteX1" fmla="*/ 18307 w 315849"/>
                <a:gd name="connsiteY1" fmla="*/ 32032 h 32388"/>
                <a:gd name="connsiteX2" fmla="*/ 1760 w 315849"/>
                <a:gd name="connsiteY2" fmla="*/ 23471 h 32388"/>
                <a:gd name="connsiteX3" fmla="*/ 2331 w 315849"/>
                <a:gd name="connsiteY3" fmla="*/ 8061 h 32388"/>
                <a:gd name="connsiteX4" fmla="*/ 20589 w 315849"/>
                <a:gd name="connsiteY4" fmla="*/ 357 h 32388"/>
                <a:gd name="connsiteX5" fmla="*/ 195474 w 315849"/>
                <a:gd name="connsiteY5" fmla="*/ 71 h 32388"/>
                <a:gd name="connsiteX6" fmla="*/ 297895 w 315849"/>
                <a:gd name="connsiteY6" fmla="*/ 71 h 32388"/>
                <a:gd name="connsiteX7" fmla="*/ 315012 w 315849"/>
                <a:gd name="connsiteY7" fmla="*/ 9774 h 32388"/>
                <a:gd name="connsiteX8" fmla="*/ 313300 w 315849"/>
                <a:gd name="connsiteY8" fmla="*/ 25468 h 32388"/>
                <a:gd name="connsiteX9" fmla="*/ 296753 w 315849"/>
                <a:gd name="connsiteY9" fmla="*/ 32032 h 32388"/>
                <a:gd name="connsiteX10" fmla="*/ 158101 w 315849"/>
                <a:gd name="connsiteY10" fmla="*/ 32317 h 32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5849" h="32388">
                  <a:moveTo>
                    <a:pt x="158101" y="32317"/>
                  </a:moveTo>
                  <a:cubicBezTo>
                    <a:pt x="111598" y="32317"/>
                    <a:pt x="65095" y="32602"/>
                    <a:pt x="18307" y="32032"/>
                  </a:cubicBezTo>
                  <a:cubicBezTo>
                    <a:pt x="12601" y="32032"/>
                    <a:pt x="5469" y="28037"/>
                    <a:pt x="1760" y="23471"/>
                  </a:cubicBezTo>
                  <a:cubicBezTo>
                    <a:pt x="-808" y="20332"/>
                    <a:pt x="-522" y="10915"/>
                    <a:pt x="2331" y="8061"/>
                  </a:cubicBezTo>
                  <a:cubicBezTo>
                    <a:pt x="6895" y="3781"/>
                    <a:pt x="14313" y="642"/>
                    <a:pt x="20589" y="357"/>
                  </a:cubicBezTo>
                  <a:cubicBezTo>
                    <a:pt x="78789" y="-214"/>
                    <a:pt x="137274" y="71"/>
                    <a:pt x="195474" y="71"/>
                  </a:cubicBezTo>
                  <a:cubicBezTo>
                    <a:pt x="229710" y="71"/>
                    <a:pt x="263659" y="71"/>
                    <a:pt x="297895" y="71"/>
                  </a:cubicBezTo>
                  <a:cubicBezTo>
                    <a:pt x="305598" y="71"/>
                    <a:pt x="312730" y="2069"/>
                    <a:pt x="315012" y="9774"/>
                  </a:cubicBezTo>
                  <a:cubicBezTo>
                    <a:pt x="316439" y="14625"/>
                    <a:pt x="316153" y="22329"/>
                    <a:pt x="313300" y="25468"/>
                  </a:cubicBezTo>
                  <a:cubicBezTo>
                    <a:pt x="309592" y="29463"/>
                    <a:pt x="302459" y="32032"/>
                    <a:pt x="296753" y="32032"/>
                  </a:cubicBezTo>
                  <a:cubicBezTo>
                    <a:pt x="250536" y="32602"/>
                    <a:pt x="204318" y="32317"/>
                    <a:pt x="158101" y="32317"/>
                  </a:cubicBezTo>
                  <a:close/>
                </a:path>
              </a:pathLst>
            </a:custGeom>
            <a:grpFill/>
            <a:ln w="2851"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D86F891D-ACDF-2DDD-C3E6-A41E8C1BFD59}"/>
                </a:ext>
              </a:extLst>
            </p:cNvPr>
            <p:cNvSpPr/>
            <p:nvPr/>
          </p:nvSpPr>
          <p:spPr>
            <a:xfrm>
              <a:off x="4484330" y="5602743"/>
              <a:ext cx="83305" cy="32515"/>
            </a:xfrm>
            <a:custGeom>
              <a:avLst/>
              <a:gdLst>
                <a:gd name="connsiteX0" fmla="*/ 41368 w 83305"/>
                <a:gd name="connsiteY0" fmla="*/ 32388 h 32515"/>
                <a:gd name="connsiteX1" fmla="*/ 16832 w 83305"/>
                <a:gd name="connsiteY1" fmla="*/ 32388 h 32515"/>
                <a:gd name="connsiteX2" fmla="*/ 0 w 83305"/>
                <a:gd name="connsiteY2" fmla="*/ 16408 h 32515"/>
                <a:gd name="connsiteX3" fmla="*/ 16547 w 83305"/>
                <a:gd name="connsiteY3" fmla="*/ 428 h 32515"/>
                <a:gd name="connsiteX4" fmla="*/ 66759 w 83305"/>
                <a:gd name="connsiteY4" fmla="*/ 428 h 32515"/>
                <a:gd name="connsiteX5" fmla="*/ 83306 w 83305"/>
                <a:gd name="connsiteY5" fmla="*/ 16123 h 32515"/>
                <a:gd name="connsiteX6" fmla="*/ 65903 w 83305"/>
                <a:gd name="connsiteY6" fmla="*/ 32388 h 32515"/>
                <a:gd name="connsiteX7" fmla="*/ 63906 w 83305"/>
                <a:gd name="connsiteY7" fmla="*/ 32388 h 32515"/>
                <a:gd name="connsiteX8" fmla="*/ 41368 w 83305"/>
                <a:gd name="connsiteY8" fmla="*/ 32388 h 32515"/>
                <a:gd name="connsiteX9" fmla="*/ 41368 w 83305"/>
                <a:gd name="connsiteY9" fmla="*/ 32388 h 32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3305" h="32515">
                  <a:moveTo>
                    <a:pt x="41368" y="32388"/>
                  </a:moveTo>
                  <a:cubicBezTo>
                    <a:pt x="33094" y="32388"/>
                    <a:pt x="25106" y="32674"/>
                    <a:pt x="16832" y="32388"/>
                  </a:cubicBezTo>
                  <a:cubicBezTo>
                    <a:pt x="6847" y="31818"/>
                    <a:pt x="285" y="25254"/>
                    <a:pt x="0" y="16408"/>
                  </a:cubicBezTo>
                  <a:cubicBezTo>
                    <a:pt x="0" y="7847"/>
                    <a:pt x="6562" y="713"/>
                    <a:pt x="16547" y="428"/>
                  </a:cubicBezTo>
                  <a:cubicBezTo>
                    <a:pt x="33379" y="-143"/>
                    <a:pt x="49926" y="-143"/>
                    <a:pt x="66759" y="428"/>
                  </a:cubicBezTo>
                  <a:cubicBezTo>
                    <a:pt x="77315" y="713"/>
                    <a:pt x="83306" y="6991"/>
                    <a:pt x="83306" y="16123"/>
                  </a:cubicBezTo>
                  <a:cubicBezTo>
                    <a:pt x="83306" y="25825"/>
                    <a:pt x="77029" y="31532"/>
                    <a:pt x="65903" y="32388"/>
                  </a:cubicBezTo>
                  <a:cubicBezTo>
                    <a:pt x="65332" y="32388"/>
                    <a:pt x="64476" y="32388"/>
                    <a:pt x="63906" y="32388"/>
                  </a:cubicBezTo>
                  <a:cubicBezTo>
                    <a:pt x="56488" y="32388"/>
                    <a:pt x="48785" y="32388"/>
                    <a:pt x="41368" y="32388"/>
                  </a:cubicBezTo>
                  <a:cubicBezTo>
                    <a:pt x="41368" y="32388"/>
                    <a:pt x="41368" y="32388"/>
                    <a:pt x="41368" y="32388"/>
                  </a:cubicBezTo>
                  <a:close/>
                </a:path>
              </a:pathLst>
            </a:custGeom>
            <a:grpFill/>
            <a:ln w="2851"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99C24F3F-CB95-9DF6-873C-911839C3E548}"/>
                </a:ext>
              </a:extLst>
            </p:cNvPr>
            <p:cNvSpPr/>
            <p:nvPr/>
          </p:nvSpPr>
          <p:spPr>
            <a:xfrm>
              <a:off x="4834636" y="5522730"/>
              <a:ext cx="72224" cy="32401"/>
            </a:xfrm>
            <a:custGeom>
              <a:avLst/>
              <a:gdLst>
                <a:gd name="connsiteX0" fmla="*/ 35411 w 72224"/>
                <a:gd name="connsiteY0" fmla="*/ 32215 h 32401"/>
                <a:gd name="connsiteX1" fmla="*/ 15155 w 72224"/>
                <a:gd name="connsiteY1" fmla="*/ 32215 h 32401"/>
                <a:gd name="connsiteX2" fmla="*/ 35 w 72224"/>
                <a:gd name="connsiteY2" fmla="*/ 15950 h 32401"/>
                <a:gd name="connsiteX3" fmla="*/ 14585 w 72224"/>
                <a:gd name="connsiteY3" fmla="*/ 540 h 32401"/>
                <a:gd name="connsiteX4" fmla="*/ 58234 w 72224"/>
                <a:gd name="connsiteY4" fmla="*/ 540 h 32401"/>
                <a:gd name="connsiteX5" fmla="*/ 72214 w 72224"/>
                <a:gd name="connsiteY5" fmla="*/ 16520 h 32401"/>
                <a:gd name="connsiteX6" fmla="*/ 57664 w 72224"/>
                <a:gd name="connsiteY6" fmla="*/ 31930 h 32401"/>
                <a:gd name="connsiteX7" fmla="*/ 35411 w 72224"/>
                <a:gd name="connsiteY7" fmla="*/ 32215 h 32401"/>
                <a:gd name="connsiteX8" fmla="*/ 35411 w 72224"/>
                <a:gd name="connsiteY8" fmla="*/ 32215 h 32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224" h="32401">
                  <a:moveTo>
                    <a:pt x="35411" y="32215"/>
                  </a:moveTo>
                  <a:cubicBezTo>
                    <a:pt x="28564" y="32215"/>
                    <a:pt x="22002" y="32501"/>
                    <a:pt x="15155" y="32215"/>
                  </a:cubicBezTo>
                  <a:cubicBezTo>
                    <a:pt x="6026" y="31645"/>
                    <a:pt x="-536" y="24511"/>
                    <a:pt x="35" y="15950"/>
                  </a:cubicBezTo>
                  <a:cubicBezTo>
                    <a:pt x="605" y="6818"/>
                    <a:pt x="5740" y="826"/>
                    <a:pt x="14585" y="540"/>
                  </a:cubicBezTo>
                  <a:cubicBezTo>
                    <a:pt x="29134" y="-30"/>
                    <a:pt x="43684" y="-316"/>
                    <a:pt x="58234" y="540"/>
                  </a:cubicBezTo>
                  <a:cubicBezTo>
                    <a:pt x="67078" y="1111"/>
                    <a:pt x="72499" y="7389"/>
                    <a:pt x="72214" y="16520"/>
                  </a:cubicBezTo>
                  <a:cubicBezTo>
                    <a:pt x="71928" y="25652"/>
                    <a:pt x="66793" y="31359"/>
                    <a:pt x="57664" y="31930"/>
                  </a:cubicBezTo>
                  <a:cubicBezTo>
                    <a:pt x="50246" y="32786"/>
                    <a:pt x="42829" y="32215"/>
                    <a:pt x="35411" y="32215"/>
                  </a:cubicBezTo>
                  <a:cubicBezTo>
                    <a:pt x="35411" y="32215"/>
                    <a:pt x="35411" y="32215"/>
                    <a:pt x="35411" y="32215"/>
                  </a:cubicBezTo>
                  <a:close/>
                </a:path>
              </a:pathLst>
            </a:custGeom>
            <a:grpFill/>
            <a:ln w="2851"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78E9EED0-EB52-A44D-C3D2-FBD9878E757A}"/>
                </a:ext>
              </a:extLst>
            </p:cNvPr>
            <p:cNvSpPr/>
            <p:nvPr/>
          </p:nvSpPr>
          <p:spPr>
            <a:xfrm>
              <a:off x="4750668" y="5729014"/>
              <a:ext cx="411931" cy="167560"/>
            </a:xfrm>
            <a:custGeom>
              <a:avLst/>
              <a:gdLst>
                <a:gd name="connsiteX0" fmla="*/ 206109 w 411931"/>
                <a:gd name="connsiteY0" fmla="*/ 285 h 167560"/>
                <a:gd name="connsiteX1" fmla="*/ 351323 w 411931"/>
                <a:gd name="connsiteY1" fmla="*/ 285 h 167560"/>
                <a:gd name="connsiteX2" fmla="*/ 411805 w 411931"/>
                <a:gd name="connsiteY2" fmla="*/ 61352 h 167560"/>
                <a:gd name="connsiteX3" fmla="*/ 411805 w 411931"/>
                <a:gd name="connsiteY3" fmla="*/ 110434 h 167560"/>
                <a:gd name="connsiteX4" fmla="*/ 353605 w 411931"/>
                <a:gd name="connsiteY4" fmla="*/ 167506 h 167560"/>
                <a:gd name="connsiteX5" fmla="*/ 188135 w 411931"/>
                <a:gd name="connsiteY5" fmla="*/ 167506 h 167560"/>
                <a:gd name="connsiteX6" fmla="*/ 175867 w 411931"/>
                <a:gd name="connsiteY6" fmla="*/ 165508 h 167560"/>
                <a:gd name="connsiteX7" fmla="*/ 167023 w 411931"/>
                <a:gd name="connsiteY7" fmla="*/ 149528 h 167560"/>
                <a:gd name="connsiteX8" fmla="*/ 179291 w 411931"/>
                <a:gd name="connsiteY8" fmla="*/ 135831 h 167560"/>
                <a:gd name="connsiteX9" fmla="*/ 190703 w 411931"/>
                <a:gd name="connsiteY9" fmla="*/ 135260 h 167560"/>
                <a:gd name="connsiteX10" fmla="*/ 349896 w 411931"/>
                <a:gd name="connsiteY10" fmla="*/ 135260 h 167560"/>
                <a:gd name="connsiteX11" fmla="*/ 379567 w 411931"/>
                <a:gd name="connsiteY11" fmla="*/ 105012 h 167560"/>
                <a:gd name="connsiteX12" fmla="*/ 379567 w 411931"/>
                <a:gd name="connsiteY12" fmla="*/ 56787 h 167560"/>
                <a:gd name="connsiteX13" fmla="*/ 355032 w 411931"/>
                <a:gd name="connsiteY13" fmla="*/ 32246 h 167560"/>
                <a:gd name="connsiteX14" fmla="*/ 57185 w 411931"/>
                <a:gd name="connsiteY14" fmla="*/ 32246 h 167560"/>
                <a:gd name="connsiteX15" fmla="*/ 32365 w 411931"/>
                <a:gd name="connsiteY15" fmla="*/ 57357 h 167560"/>
                <a:gd name="connsiteX16" fmla="*/ 32365 w 411931"/>
                <a:gd name="connsiteY16" fmla="*/ 110719 h 167560"/>
                <a:gd name="connsiteX17" fmla="*/ 56044 w 411931"/>
                <a:gd name="connsiteY17" fmla="*/ 134975 h 167560"/>
                <a:gd name="connsiteX18" fmla="*/ 108253 w 411931"/>
                <a:gd name="connsiteY18" fmla="*/ 134975 h 167560"/>
                <a:gd name="connsiteX19" fmla="*/ 128224 w 411931"/>
                <a:gd name="connsiteY19" fmla="*/ 150670 h 167560"/>
                <a:gd name="connsiteX20" fmla="*/ 108824 w 411931"/>
                <a:gd name="connsiteY20" fmla="*/ 167221 h 167560"/>
                <a:gd name="connsiteX21" fmla="*/ 54333 w 411931"/>
                <a:gd name="connsiteY21" fmla="*/ 167221 h 167560"/>
                <a:gd name="connsiteX22" fmla="*/ 127 w 411931"/>
                <a:gd name="connsiteY22" fmla="*/ 111861 h 167560"/>
                <a:gd name="connsiteX23" fmla="*/ 127 w 411931"/>
                <a:gd name="connsiteY23" fmla="*/ 58499 h 167560"/>
                <a:gd name="connsiteX24" fmla="*/ 58612 w 411931"/>
                <a:gd name="connsiteY24" fmla="*/ 0 h 167560"/>
                <a:gd name="connsiteX25" fmla="*/ 206109 w 411931"/>
                <a:gd name="connsiteY25" fmla="*/ 285 h 167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11931" h="167560">
                  <a:moveTo>
                    <a:pt x="206109" y="285"/>
                  </a:moveTo>
                  <a:cubicBezTo>
                    <a:pt x="254608" y="285"/>
                    <a:pt x="302823" y="285"/>
                    <a:pt x="351323" y="285"/>
                  </a:cubicBezTo>
                  <a:cubicBezTo>
                    <a:pt x="390408" y="285"/>
                    <a:pt x="411805" y="21973"/>
                    <a:pt x="411805" y="61352"/>
                  </a:cubicBezTo>
                  <a:cubicBezTo>
                    <a:pt x="411805" y="77618"/>
                    <a:pt x="412090" y="94169"/>
                    <a:pt x="411805" y="110434"/>
                  </a:cubicBezTo>
                  <a:cubicBezTo>
                    <a:pt x="411234" y="145533"/>
                    <a:pt x="388696" y="167506"/>
                    <a:pt x="353605" y="167506"/>
                  </a:cubicBezTo>
                  <a:cubicBezTo>
                    <a:pt x="298544" y="167506"/>
                    <a:pt x="243197" y="167506"/>
                    <a:pt x="188135" y="167506"/>
                  </a:cubicBezTo>
                  <a:cubicBezTo>
                    <a:pt x="183856" y="167506"/>
                    <a:pt x="178150" y="168077"/>
                    <a:pt x="175867" y="165508"/>
                  </a:cubicBezTo>
                  <a:cubicBezTo>
                    <a:pt x="171588" y="161228"/>
                    <a:pt x="166453" y="154665"/>
                    <a:pt x="167023" y="149528"/>
                  </a:cubicBezTo>
                  <a:cubicBezTo>
                    <a:pt x="167594" y="144392"/>
                    <a:pt x="174156" y="139541"/>
                    <a:pt x="179291" y="135831"/>
                  </a:cubicBezTo>
                  <a:cubicBezTo>
                    <a:pt x="181859" y="133834"/>
                    <a:pt x="186994" y="135260"/>
                    <a:pt x="190703" y="135260"/>
                  </a:cubicBezTo>
                  <a:cubicBezTo>
                    <a:pt x="243767" y="135260"/>
                    <a:pt x="296832" y="135260"/>
                    <a:pt x="349896" y="135260"/>
                  </a:cubicBezTo>
                  <a:cubicBezTo>
                    <a:pt x="372720" y="135260"/>
                    <a:pt x="379567" y="128126"/>
                    <a:pt x="379567" y="105012"/>
                  </a:cubicBezTo>
                  <a:cubicBezTo>
                    <a:pt x="379567" y="89032"/>
                    <a:pt x="379852" y="72767"/>
                    <a:pt x="379567" y="56787"/>
                  </a:cubicBezTo>
                  <a:cubicBezTo>
                    <a:pt x="379282" y="40236"/>
                    <a:pt x="371579" y="32246"/>
                    <a:pt x="355032" y="32246"/>
                  </a:cubicBezTo>
                  <a:cubicBezTo>
                    <a:pt x="255750" y="31960"/>
                    <a:pt x="156468" y="31960"/>
                    <a:pt x="57185" y="32246"/>
                  </a:cubicBezTo>
                  <a:cubicBezTo>
                    <a:pt x="40068" y="32246"/>
                    <a:pt x="32650" y="40236"/>
                    <a:pt x="32365" y="57357"/>
                  </a:cubicBezTo>
                  <a:cubicBezTo>
                    <a:pt x="32365" y="75050"/>
                    <a:pt x="32080" y="93027"/>
                    <a:pt x="32365" y="110719"/>
                  </a:cubicBezTo>
                  <a:cubicBezTo>
                    <a:pt x="32650" y="126129"/>
                    <a:pt x="40638" y="134404"/>
                    <a:pt x="56044" y="134975"/>
                  </a:cubicBezTo>
                  <a:cubicBezTo>
                    <a:pt x="73447" y="135260"/>
                    <a:pt x="90850" y="134975"/>
                    <a:pt x="108253" y="134975"/>
                  </a:cubicBezTo>
                  <a:cubicBezTo>
                    <a:pt x="120806" y="134975"/>
                    <a:pt x="128224" y="140968"/>
                    <a:pt x="128224" y="150670"/>
                  </a:cubicBezTo>
                  <a:cubicBezTo>
                    <a:pt x="128224" y="160657"/>
                    <a:pt x="121091" y="166935"/>
                    <a:pt x="108824" y="167221"/>
                  </a:cubicBezTo>
                  <a:cubicBezTo>
                    <a:pt x="90565" y="167506"/>
                    <a:pt x="72591" y="167506"/>
                    <a:pt x="54333" y="167221"/>
                  </a:cubicBezTo>
                  <a:cubicBezTo>
                    <a:pt x="22665" y="166650"/>
                    <a:pt x="412" y="143821"/>
                    <a:pt x="127" y="111861"/>
                  </a:cubicBezTo>
                  <a:cubicBezTo>
                    <a:pt x="-159" y="94169"/>
                    <a:pt x="127" y="76191"/>
                    <a:pt x="127" y="58499"/>
                  </a:cubicBezTo>
                  <a:cubicBezTo>
                    <a:pt x="127" y="21687"/>
                    <a:pt x="21809" y="0"/>
                    <a:pt x="58612" y="0"/>
                  </a:cubicBezTo>
                  <a:cubicBezTo>
                    <a:pt x="107682" y="285"/>
                    <a:pt x="156753" y="285"/>
                    <a:pt x="206109" y="285"/>
                  </a:cubicBezTo>
                  <a:close/>
                </a:path>
              </a:pathLst>
            </a:custGeom>
            <a:grpFill/>
            <a:ln w="2851"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935720A6-6E5C-82FA-0D96-CCAC8B07230A}"/>
                </a:ext>
              </a:extLst>
            </p:cNvPr>
            <p:cNvSpPr/>
            <p:nvPr/>
          </p:nvSpPr>
          <p:spPr>
            <a:xfrm>
              <a:off x="5041294" y="6069448"/>
              <a:ext cx="122676" cy="260089"/>
            </a:xfrm>
            <a:custGeom>
              <a:avLst/>
              <a:gdLst>
                <a:gd name="connsiteX0" fmla="*/ 122605 w 122676"/>
                <a:gd name="connsiteY0" fmla="*/ 128697 h 260089"/>
                <a:gd name="connsiteX1" fmla="*/ 122605 w 122676"/>
                <a:gd name="connsiteY1" fmla="*/ 210025 h 260089"/>
                <a:gd name="connsiteX2" fmla="*/ 72678 w 122676"/>
                <a:gd name="connsiteY2" fmla="*/ 259963 h 260089"/>
                <a:gd name="connsiteX3" fmla="*/ 47002 w 122676"/>
                <a:gd name="connsiteY3" fmla="*/ 259963 h 260089"/>
                <a:gd name="connsiteX4" fmla="*/ 214 w 122676"/>
                <a:gd name="connsiteY4" fmla="*/ 213164 h 260089"/>
                <a:gd name="connsiteX5" fmla="*/ 214 w 122676"/>
                <a:gd name="connsiteY5" fmla="*/ 43089 h 260089"/>
                <a:gd name="connsiteX6" fmla="*/ 38443 w 122676"/>
                <a:gd name="connsiteY6" fmla="*/ 856 h 260089"/>
                <a:gd name="connsiteX7" fmla="*/ 84376 w 122676"/>
                <a:gd name="connsiteY7" fmla="*/ 856 h 260089"/>
                <a:gd name="connsiteX8" fmla="*/ 122320 w 122676"/>
                <a:gd name="connsiteY8" fmla="*/ 42233 h 260089"/>
                <a:gd name="connsiteX9" fmla="*/ 122605 w 122676"/>
                <a:gd name="connsiteY9" fmla="*/ 128697 h 260089"/>
                <a:gd name="connsiteX10" fmla="*/ 122605 w 122676"/>
                <a:gd name="connsiteY10" fmla="*/ 128697 h 260089"/>
                <a:gd name="connsiteX11" fmla="*/ 90367 w 122676"/>
                <a:gd name="connsiteY11" fmla="*/ 44231 h 260089"/>
                <a:gd name="connsiteX12" fmla="*/ 78670 w 122676"/>
                <a:gd name="connsiteY12" fmla="*/ 32246 h 260089"/>
                <a:gd name="connsiteX13" fmla="*/ 47858 w 122676"/>
                <a:gd name="connsiteY13" fmla="*/ 32246 h 260089"/>
                <a:gd name="connsiteX14" fmla="*/ 32452 w 122676"/>
                <a:gd name="connsiteY14" fmla="*/ 48226 h 260089"/>
                <a:gd name="connsiteX15" fmla="*/ 32452 w 122676"/>
                <a:gd name="connsiteY15" fmla="*/ 127270 h 260089"/>
                <a:gd name="connsiteX16" fmla="*/ 32452 w 122676"/>
                <a:gd name="connsiteY16" fmla="*/ 209454 h 260089"/>
                <a:gd name="connsiteX17" fmla="*/ 49570 w 122676"/>
                <a:gd name="connsiteY17" fmla="*/ 227431 h 260089"/>
                <a:gd name="connsiteX18" fmla="*/ 75246 w 122676"/>
                <a:gd name="connsiteY18" fmla="*/ 227431 h 260089"/>
                <a:gd name="connsiteX19" fmla="*/ 90367 w 122676"/>
                <a:gd name="connsiteY19" fmla="*/ 212022 h 26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2676" h="260089">
                  <a:moveTo>
                    <a:pt x="122605" y="128697"/>
                  </a:moveTo>
                  <a:cubicBezTo>
                    <a:pt x="122605" y="155806"/>
                    <a:pt x="122605" y="182915"/>
                    <a:pt x="122605" y="210025"/>
                  </a:cubicBezTo>
                  <a:cubicBezTo>
                    <a:pt x="122320" y="241129"/>
                    <a:pt x="103490" y="259963"/>
                    <a:pt x="72678" y="259963"/>
                  </a:cubicBezTo>
                  <a:cubicBezTo>
                    <a:pt x="64120" y="259963"/>
                    <a:pt x="55561" y="260248"/>
                    <a:pt x="47002" y="259963"/>
                  </a:cubicBezTo>
                  <a:cubicBezTo>
                    <a:pt x="20185" y="259392"/>
                    <a:pt x="499" y="239702"/>
                    <a:pt x="214" y="213164"/>
                  </a:cubicBezTo>
                  <a:cubicBezTo>
                    <a:pt x="-71" y="156377"/>
                    <a:pt x="-71" y="99876"/>
                    <a:pt x="214" y="43089"/>
                  </a:cubicBezTo>
                  <a:cubicBezTo>
                    <a:pt x="214" y="19975"/>
                    <a:pt x="15905" y="2568"/>
                    <a:pt x="38443" y="856"/>
                  </a:cubicBezTo>
                  <a:cubicBezTo>
                    <a:pt x="53564" y="-285"/>
                    <a:pt x="68970" y="-285"/>
                    <a:pt x="84376" y="856"/>
                  </a:cubicBezTo>
                  <a:cubicBezTo>
                    <a:pt x="106914" y="2854"/>
                    <a:pt x="122034" y="19404"/>
                    <a:pt x="122320" y="42233"/>
                  </a:cubicBezTo>
                  <a:cubicBezTo>
                    <a:pt x="122890" y="70769"/>
                    <a:pt x="122605" y="99590"/>
                    <a:pt x="122605" y="128697"/>
                  </a:cubicBezTo>
                  <a:cubicBezTo>
                    <a:pt x="122605" y="128697"/>
                    <a:pt x="122605" y="128697"/>
                    <a:pt x="122605" y="128697"/>
                  </a:cubicBezTo>
                  <a:close/>
                  <a:moveTo>
                    <a:pt x="90367" y="44231"/>
                  </a:moveTo>
                  <a:cubicBezTo>
                    <a:pt x="90367" y="36241"/>
                    <a:pt x="86373" y="32531"/>
                    <a:pt x="78670" y="32246"/>
                  </a:cubicBezTo>
                  <a:cubicBezTo>
                    <a:pt x="68399" y="32246"/>
                    <a:pt x="58129" y="32246"/>
                    <a:pt x="47858" y="32246"/>
                  </a:cubicBezTo>
                  <a:cubicBezTo>
                    <a:pt x="34734" y="32246"/>
                    <a:pt x="32452" y="34814"/>
                    <a:pt x="32452" y="48226"/>
                  </a:cubicBezTo>
                  <a:cubicBezTo>
                    <a:pt x="32452" y="74479"/>
                    <a:pt x="32452" y="101017"/>
                    <a:pt x="32452" y="127270"/>
                  </a:cubicBezTo>
                  <a:cubicBezTo>
                    <a:pt x="32452" y="154665"/>
                    <a:pt x="32452" y="182059"/>
                    <a:pt x="32452" y="209454"/>
                  </a:cubicBezTo>
                  <a:cubicBezTo>
                    <a:pt x="32452" y="222010"/>
                    <a:pt x="37302" y="227146"/>
                    <a:pt x="49570" y="227431"/>
                  </a:cubicBezTo>
                  <a:cubicBezTo>
                    <a:pt x="58129" y="227717"/>
                    <a:pt x="66687" y="227717"/>
                    <a:pt x="75246" y="227431"/>
                  </a:cubicBezTo>
                  <a:cubicBezTo>
                    <a:pt x="84946" y="227146"/>
                    <a:pt x="90367" y="222010"/>
                    <a:pt x="90367" y="212022"/>
                  </a:cubicBezTo>
                </a:path>
              </a:pathLst>
            </a:custGeom>
            <a:grpFill/>
            <a:ln w="2851"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A553DE55-44CA-07FA-E4F8-6D0E61EEB1AE}"/>
                </a:ext>
              </a:extLst>
            </p:cNvPr>
            <p:cNvSpPr/>
            <p:nvPr/>
          </p:nvSpPr>
          <p:spPr>
            <a:xfrm>
              <a:off x="4895311" y="6068877"/>
              <a:ext cx="122731" cy="123774"/>
            </a:xfrm>
            <a:custGeom>
              <a:avLst/>
              <a:gdLst>
                <a:gd name="connsiteX0" fmla="*/ 127 w 122731"/>
                <a:gd name="connsiteY0" fmla="*/ 62208 h 123774"/>
                <a:gd name="connsiteX1" fmla="*/ 127 w 122731"/>
                <a:gd name="connsiteY1" fmla="*/ 34529 h 123774"/>
                <a:gd name="connsiteX2" fmla="*/ 32080 w 122731"/>
                <a:gd name="connsiteY2" fmla="*/ 856 h 123774"/>
                <a:gd name="connsiteX3" fmla="*/ 89709 w 122731"/>
                <a:gd name="connsiteY3" fmla="*/ 856 h 123774"/>
                <a:gd name="connsiteX4" fmla="*/ 122518 w 122731"/>
                <a:gd name="connsiteY4" fmla="*/ 35955 h 123774"/>
                <a:gd name="connsiteX5" fmla="*/ 122518 w 122731"/>
                <a:gd name="connsiteY5" fmla="*/ 88461 h 123774"/>
                <a:gd name="connsiteX6" fmla="*/ 87427 w 122731"/>
                <a:gd name="connsiteY6" fmla="*/ 123561 h 123774"/>
                <a:gd name="connsiteX7" fmla="*/ 35218 w 122731"/>
                <a:gd name="connsiteY7" fmla="*/ 123561 h 123774"/>
                <a:gd name="connsiteX8" fmla="*/ 412 w 122731"/>
                <a:gd name="connsiteY8" fmla="*/ 89318 h 123774"/>
                <a:gd name="connsiteX9" fmla="*/ 127 w 122731"/>
                <a:gd name="connsiteY9" fmla="*/ 62208 h 123774"/>
                <a:gd name="connsiteX10" fmla="*/ 32365 w 122731"/>
                <a:gd name="connsiteY10" fmla="*/ 33102 h 123774"/>
                <a:gd name="connsiteX11" fmla="*/ 32650 w 122731"/>
                <a:gd name="connsiteY11" fmla="*/ 85322 h 123774"/>
                <a:gd name="connsiteX12" fmla="*/ 38071 w 122731"/>
                <a:gd name="connsiteY12" fmla="*/ 90744 h 123774"/>
                <a:gd name="connsiteX13" fmla="*/ 84003 w 122731"/>
                <a:gd name="connsiteY13" fmla="*/ 90744 h 123774"/>
                <a:gd name="connsiteX14" fmla="*/ 89994 w 122731"/>
                <a:gd name="connsiteY14" fmla="*/ 84752 h 123774"/>
                <a:gd name="connsiteX15" fmla="*/ 89994 w 122731"/>
                <a:gd name="connsiteY15" fmla="*/ 39950 h 123774"/>
                <a:gd name="connsiteX16" fmla="*/ 84288 w 122731"/>
                <a:gd name="connsiteY16" fmla="*/ 33387 h 123774"/>
                <a:gd name="connsiteX17" fmla="*/ 32365 w 122731"/>
                <a:gd name="connsiteY17" fmla="*/ 33102 h 123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731" h="123774">
                  <a:moveTo>
                    <a:pt x="127" y="62208"/>
                  </a:moveTo>
                  <a:cubicBezTo>
                    <a:pt x="127" y="53077"/>
                    <a:pt x="-159" y="43660"/>
                    <a:pt x="127" y="34529"/>
                  </a:cubicBezTo>
                  <a:cubicBezTo>
                    <a:pt x="983" y="15409"/>
                    <a:pt x="12965" y="1998"/>
                    <a:pt x="32080" y="856"/>
                  </a:cubicBezTo>
                  <a:cubicBezTo>
                    <a:pt x="51194" y="-285"/>
                    <a:pt x="70594" y="-285"/>
                    <a:pt x="89709" y="856"/>
                  </a:cubicBezTo>
                  <a:cubicBezTo>
                    <a:pt x="109965" y="1998"/>
                    <a:pt x="122232" y="15695"/>
                    <a:pt x="122518" y="35955"/>
                  </a:cubicBezTo>
                  <a:cubicBezTo>
                    <a:pt x="122803" y="53362"/>
                    <a:pt x="122803" y="71055"/>
                    <a:pt x="122518" y="88461"/>
                  </a:cubicBezTo>
                  <a:cubicBezTo>
                    <a:pt x="122232" y="109293"/>
                    <a:pt x="107968" y="122990"/>
                    <a:pt x="87427" y="123561"/>
                  </a:cubicBezTo>
                  <a:cubicBezTo>
                    <a:pt x="70024" y="123846"/>
                    <a:pt x="52621" y="123846"/>
                    <a:pt x="35218" y="123561"/>
                  </a:cubicBezTo>
                  <a:cubicBezTo>
                    <a:pt x="14677" y="123275"/>
                    <a:pt x="1268" y="109863"/>
                    <a:pt x="412" y="89318"/>
                  </a:cubicBezTo>
                  <a:cubicBezTo>
                    <a:pt x="-159" y="80186"/>
                    <a:pt x="127" y="71340"/>
                    <a:pt x="127" y="62208"/>
                  </a:cubicBezTo>
                  <a:close/>
                  <a:moveTo>
                    <a:pt x="32365" y="33102"/>
                  </a:moveTo>
                  <a:cubicBezTo>
                    <a:pt x="32365" y="51365"/>
                    <a:pt x="32080" y="68486"/>
                    <a:pt x="32650" y="85322"/>
                  </a:cubicBezTo>
                  <a:cubicBezTo>
                    <a:pt x="32650" y="87320"/>
                    <a:pt x="36074" y="90744"/>
                    <a:pt x="38071" y="90744"/>
                  </a:cubicBezTo>
                  <a:cubicBezTo>
                    <a:pt x="53477" y="91315"/>
                    <a:pt x="68597" y="91315"/>
                    <a:pt x="84003" y="90744"/>
                  </a:cubicBezTo>
                  <a:cubicBezTo>
                    <a:pt x="86285" y="90744"/>
                    <a:pt x="89994" y="86749"/>
                    <a:pt x="89994" y="84752"/>
                  </a:cubicBezTo>
                  <a:cubicBezTo>
                    <a:pt x="90565" y="69913"/>
                    <a:pt x="90565" y="54789"/>
                    <a:pt x="89994" y="39950"/>
                  </a:cubicBezTo>
                  <a:cubicBezTo>
                    <a:pt x="89994" y="37667"/>
                    <a:pt x="86285" y="33387"/>
                    <a:pt x="84288" y="33387"/>
                  </a:cubicBezTo>
                  <a:cubicBezTo>
                    <a:pt x="67456" y="32816"/>
                    <a:pt x="50624" y="33102"/>
                    <a:pt x="32365" y="33102"/>
                  </a:cubicBezTo>
                  <a:close/>
                </a:path>
              </a:pathLst>
            </a:custGeom>
            <a:grpFill/>
            <a:ln w="2851"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BB4CF6D8-E8EF-0F6F-2EBC-90B7160FC17D}"/>
                </a:ext>
              </a:extLst>
            </p:cNvPr>
            <p:cNvSpPr/>
            <p:nvPr/>
          </p:nvSpPr>
          <p:spPr>
            <a:xfrm>
              <a:off x="4895271" y="6206421"/>
              <a:ext cx="123270" cy="123703"/>
            </a:xfrm>
            <a:custGeom>
              <a:avLst/>
              <a:gdLst>
                <a:gd name="connsiteX0" fmla="*/ 452 w 123270"/>
                <a:gd name="connsiteY0" fmla="*/ 61923 h 123703"/>
                <a:gd name="connsiteX1" fmla="*/ 737 w 123270"/>
                <a:gd name="connsiteY1" fmla="*/ 31104 h 123703"/>
                <a:gd name="connsiteX2" fmla="*/ 30978 w 123270"/>
                <a:gd name="connsiteY2" fmla="*/ 856 h 123703"/>
                <a:gd name="connsiteX3" fmla="*/ 91746 w 123270"/>
                <a:gd name="connsiteY3" fmla="*/ 856 h 123703"/>
                <a:gd name="connsiteX4" fmla="*/ 122843 w 123270"/>
                <a:gd name="connsiteY4" fmla="*/ 33958 h 123703"/>
                <a:gd name="connsiteX5" fmla="*/ 122843 w 123270"/>
                <a:gd name="connsiteY5" fmla="*/ 89603 h 123703"/>
                <a:gd name="connsiteX6" fmla="*/ 89464 w 123270"/>
                <a:gd name="connsiteY6" fmla="*/ 123275 h 123703"/>
                <a:gd name="connsiteX7" fmla="*/ 34117 w 123270"/>
                <a:gd name="connsiteY7" fmla="*/ 123275 h 123703"/>
                <a:gd name="connsiteX8" fmla="*/ 452 w 123270"/>
                <a:gd name="connsiteY8" fmla="*/ 90174 h 123703"/>
                <a:gd name="connsiteX9" fmla="*/ 452 w 123270"/>
                <a:gd name="connsiteY9" fmla="*/ 61923 h 123703"/>
                <a:gd name="connsiteX10" fmla="*/ 452 w 123270"/>
                <a:gd name="connsiteY10" fmla="*/ 61923 h 123703"/>
                <a:gd name="connsiteX11" fmla="*/ 32405 w 123270"/>
                <a:gd name="connsiteY11" fmla="*/ 33102 h 123703"/>
                <a:gd name="connsiteX12" fmla="*/ 32690 w 123270"/>
                <a:gd name="connsiteY12" fmla="*/ 83610 h 123703"/>
                <a:gd name="connsiteX13" fmla="*/ 38967 w 123270"/>
                <a:gd name="connsiteY13" fmla="*/ 90459 h 123703"/>
                <a:gd name="connsiteX14" fmla="*/ 83758 w 123270"/>
                <a:gd name="connsiteY14" fmla="*/ 90459 h 123703"/>
                <a:gd name="connsiteX15" fmla="*/ 90034 w 123270"/>
                <a:gd name="connsiteY15" fmla="*/ 85608 h 123703"/>
                <a:gd name="connsiteX16" fmla="*/ 90319 w 123270"/>
                <a:gd name="connsiteY16" fmla="*/ 33102 h 123703"/>
                <a:gd name="connsiteX17" fmla="*/ 32405 w 123270"/>
                <a:gd name="connsiteY17" fmla="*/ 33102 h 123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3270" h="123703">
                  <a:moveTo>
                    <a:pt x="452" y="61923"/>
                  </a:moveTo>
                  <a:cubicBezTo>
                    <a:pt x="452" y="51650"/>
                    <a:pt x="-119" y="41377"/>
                    <a:pt x="737" y="31104"/>
                  </a:cubicBezTo>
                  <a:cubicBezTo>
                    <a:pt x="2164" y="13983"/>
                    <a:pt x="13861" y="1712"/>
                    <a:pt x="30978" y="856"/>
                  </a:cubicBezTo>
                  <a:cubicBezTo>
                    <a:pt x="51234" y="-285"/>
                    <a:pt x="71490" y="-285"/>
                    <a:pt x="91746" y="856"/>
                  </a:cubicBezTo>
                  <a:cubicBezTo>
                    <a:pt x="109719" y="1712"/>
                    <a:pt x="122272" y="15695"/>
                    <a:pt x="122843" y="33958"/>
                  </a:cubicBezTo>
                  <a:cubicBezTo>
                    <a:pt x="123413" y="52506"/>
                    <a:pt x="123413" y="71055"/>
                    <a:pt x="122843" y="89603"/>
                  </a:cubicBezTo>
                  <a:cubicBezTo>
                    <a:pt x="122272" y="108722"/>
                    <a:pt x="108578" y="122705"/>
                    <a:pt x="89464" y="123275"/>
                  </a:cubicBezTo>
                  <a:cubicBezTo>
                    <a:pt x="70920" y="123846"/>
                    <a:pt x="52661" y="123846"/>
                    <a:pt x="34117" y="123275"/>
                  </a:cubicBezTo>
                  <a:cubicBezTo>
                    <a:pt x="15002" y="122705"/>
                    <a:pt x="1593" y="109293"/>
                    <a:pt x="452" y="90174"/>
                  </a:cubicBezTo>
                  <a:cubicBezTo>
                    <a:pt x="-404" y="80471"/>
                    <a:pt x="167" y="71340"/>
                    <a:pt x="452" y="61923"/>
                  </a:cubicBezTo>
                  <a:cubicBezTo>
                    <a:pt x="167" y="61923"/>
                    <a:pt x="167" y="61923"/>
                    <a:pt x="452" y="61923"/>
                  </a:cubicBezTo>
                  <a:close/>
                  <a:moveTo>
                    <a:pt x="32405" y="33102"/>
                  </a:moveTo>
                  <a:cubicBezTo>
                    <a:pt x="32405" y="50794"/>
                    <a:pt x="32120" y="67060"/>
                    <a:pt x="32690" y="83610"/>
                  </a:cubicBezTo>
                  <a:cubicBezTo>
                    <a:pt x="32690" y="86179"/>
                    <a:pt x="36684" y="90459"/>
                    <a:pt x="38967" y="90459"/>
                  </a:cubicBezTo>
                  <a:cubicBezTo>
                    <a:pt x="53802" y="91030"/>
                    <a:pt x="68922" y="91030"/>
                    <a:pt x="83758" y="90459"/>
                  </a:cubicBezTo>
                  <a:cubicBezTo>
                    <a:pt x="86040" y="90459"/>
                    <a:pt x="89749" y="87320"/>
                    <a:pt x="90034" y="85608"/>
                  </a:cubicBezTo>
                  <a:cubicBezTo>
                    <a:pt x="90605" y="68201"/>
                    <a:pt x="90319" y="50794"/>
                    <a:pt x="90319" y="33102"/>
                  </a:cubicBezTo>
                  <a:cubicBezTo>
                    <a:pt x="70349" y="33102"/>
                    <a:pt x="52090" y="33102"/>
                    <a:pt x="32405" y="33102"/>
                  </a:cubicBezTo>
                  <a:close/>
                </a:path>
              </a:pathLst>
            </a:custGeom>
            <a:grpFill/>
            <a:ln w="2851"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B05EABEF-ECA9-05CD-B9DD-A852E67B414B}"/>
                </a:ext>
              </a:extLst>
            </p:cNvPr>
            <p:cNvSpPr/>
            <p:nvPr/>
          </p:nvSpPr>
          <p:spPr>
            <a:xfrm>
              <a:off x="4750581" y="6068949"/>
              <a:ext cx="122446" cy="123846"/>
            </a:xfrm>
            <a:custGeom>
              <a:avLst/>
              <a:gdLst>
                <a:gd name="connsiteX0" fmla="*/ 122320 w 122446"/>
                <a:gd name="connsiteY0" fmla="*/ 62137 h 123846"/>
                <a:gd name="connsiteX1" fmla="*/ 122320 w 122446"/>
                <a:gd name="connsiteY1" fmla="*/ 88961 h 123846"/>
                <a:gd name="connsiteX2" fmla="*/ 89796 w 122446"/>
                <a:gd name="connsiteY2" fmla="*/ 123204 h 123846"/>
                <a:gd name="connsiteX3" fmla="*/ 32167 w 122446"/>
                <a:gd name="connsiteY3" fmla="*/ 123204 h 123846"/>
                <a:gd name="connsiteX4" fmla="*/ 214 w 122446"/>
                <a:gd name="connsiteY4" fmla="*/ 89817 h 123846"/>
                <a:gd name="connsiteX5" fmla="*/ 214 w 122446"/>
                <a:gd name="connsiteY5" fmla="*/ 34172 h 123846"/>
                <a:gd name="connsiteX6" fmla="*/ 29884 w 122446"/>
                <a:gd name="connsiteY6" fmla="*/ 1070 h 123846"/>
                <a:gd name="connsiteX7" fmla="*/ 91508 w 122446"/>
                <a:gd name="connsiteY7" fmla="*/ 1070 h 123846"/>
                <a:gd name="connsiteX8" fmla="*/ 122034 w 122446"/>
                <a:gd name="connsiteY8" fmla="*/ 34457 h 123846"/>
                <a:gd name="connsiteX9" fmla="*/ 122320 w 122446"/>
                <a:gd name="connsiteY9" fmla="*/ 62137 h 123846"/>
                <a:gd name="connsiteX10" fmla="*/ 33023 w 122446"/>
                <a:gd name="connsiteY10" fmla="*/ 90388 h 123846"/>
                <a:gd name="connsiteX11" fmla="*/ 89511 w 122446"/>
                <a:gd name="connsiteY11" fmla="*/ 90388 h 123846"/>
                <a:gd name="connsiteX12" fmla="*/ 89511 w 122446"/>
                <a:gd name="connsiteY12" fmla="*/ 33886 h 123846"/>
                <a:gd name="connsiteX13" fmla="*/ 33023 w 122446"/>
                <a:gd name="connsiteY13" fmla="*/ 33886 h 123846"/>
                <a:gd name="connsiteX14" fmla="*/ 33023 w 122446"/>
                <a:gd name="connsiteY14" fmla="*/ 90388 h 123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2446" h="123846">
                  <a:moveTo>
                    <a:pt x="122320" y="62137"/>
                  </a:moveTo>
                  <a:cubicBezTo>
                    <a:pt x="122320" y="70983"/>
                    <a:pt x="122605" y="79829"/>
                    <a:pt x="122320" y="88961"/>
                  </a:cubicBezTo>
                  <a:cubicBezTo>
                    <a:pt x="122034" y="108080"/>
                    <a:pt x="108625" y="122348"/>
                    <a:pt x="89796" y="123204"/>
                  </a:cubicBezTo>
                  <a:cubicBezTo>
                    <a:pt x="70681" y="124060"/>
                    <a:pt x="51567" y="124060"/>
                    <a:pt x="32167" y="123204"/>
                  </a:cubicBezTo>
                  <a:cubicBezTo>
                    <a:pt x="13623" y="122348"/>
                    <a:pt x="499" y="108365"/>
                    <a:pt x="214" y="89817"/>
                  </a:cubicBezTo>
                  <a:cubicBezTo>
                    <a:pt x="-71" y="71269"/>
                    <a:pt x="-71" y="52720"/>
                    <a:pt x="214" y="34172"/>
                  </a:cubicBezTo>
                  <a:cubicBezTo>
                    <a:pt x="499" y="16194"/>
                    <a:pt x="12196" y="2212"/>
                    <a:pt x="29884" y="1070"/>
                  </a:cubicBezTo>
                  <a:cubicBezTo>
                    <a:pt x="50426" y="-357"/>
                    <a:pt x="70967" y="-357"/>
                    <a:pt x="91508" y="1070"/>
                  </a:cubicBezTo>
                  <a:cubicBezTo>
                    <a:pt x="109767" y="2212"/>
                    <a:pt x="121749" y="16194"/>
                    <a:pt x="122034" y="34457"/>
                  </a:cubicBezTo>
                  <a:cubicBezTo>
                    <a:pt x="122605" y="43874"/>
                    <a:pt x="122320" y="53006"/>
                    <a:pt x="122320" y="62137"/>
                  </a:cubicBezTo>
                  <a:close/>
                  <a:moveTo>
                    <a:pt x="33023" y="90388"/>
                  </a:moveTo>
                  <a:cubicBezTo>
                    <a:pt x="52137" y="90388"/>
                    <a:pt x="70681" y="90388"/>
                    <a:pt x="89511" y="90388"/>
                  </a:cubicBezTo>
                  <a:cubicBezTo>
                    <a:pt x="89511" y="70983"/>
                    <a:pt x="89511" y="52435"/>
                    <a:pt x="89511" y="33886"/>
                  </a:cubicBezTo>
                  <a:cubicBezTo>
                    <a:pt x="70111" y="33886"/>
                    <a:pt x="51567" y="33886"/>
                    <a:pt x="33023" y="33886"/>
                  </a:cubicBezTo>
                  <a:cubicBezTo>
                    <a:pt x="33023" y="53291"/>
                    <a:pt x="33023" y="71554"/>
                    <a:pt x="33023" y="90388"/>
                  </a:cubicBezTo>
                  <a:close/>
                </a:path>
              </a:pathLst>
            </a:custGeom>
            <a:grpFill/>
            <a:ln w="2851"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586D9E8A-0CE6-DCDA-48BB-524145ADDA80}"/>
                </a:ext>
              </a:extLst>
            </p:cNvPr>
            <p:cNvSpPr/>
            <p:nvPr/>
          </p:nvSpPr>
          <p:spPr>
            <a:xfrm>
              <a:off x="4750509" y="6206421"/>
              <a:ext cx="122319" cy="123417"/>
            </a:xfrm>
            <a:custGeom>
              <a:avLst/>
              <a:gdLst>
                <a:gd name="connsiteX0" fmla="*/ 285 w 122319"/>
                <a:gd name="connsiteY0" fmla="*/ 61352 h 123417"/>
                <a:gd name="connsiteX1" fmla="*/ 285 w 122319"/>
                <a:gd name="connsiteY1" fmla="*/ 33672 h 123417"/>
                <a:gd name="connsiteX2" fmla="*/ 30241 w 122319"/>
                <a:gd name="connsiteY2" fmla="*/ 856 h 123417"/>
                <a:gd name="connsiteX3" fmla="*/ 91864 w 122319"/>
                <a:gd name="connsiteY3" fmla="*/ 856 h 123417"/>
                <a:gd name="connsiteX4" fmla="*/ 122106 w 122319"/>
                <a:gd name="connsiteY4" fmla="*/ 33387 h 123417"/>
                <a:gd name="connsiteX5" fmla="*/ 122106 w 122319"/>
                <a:gd name="connsiteY5" fmla="*/ 89032 h 123417"/>
                <a:gd name="connsiteX6" fmla="*/ 89297 w 122319"/>
                <a:gd name="connsiteY6" fmla="*/ 122990 h 123417"/>
                <a:gd name="connsiteX7" fmla="*/ 32809 w 122319"/>
                <a:gd name="connsiteY7" fmla="*/ 122990 h 123417"/>
                <a:gd name="connsiteX8" fmla="*/ 0 w 122319"/>
                <a:gd name="connsiteY8" fmla="*/ 89318 h 123417"/>
                <a:gd name="connsiteX9" fmla="*/ 285 w 122319"/>
                <a:gd name="connsiteY9" fmla="*/ 61352 h 123417"/>
                <a:gd name="connsiteX10" fmla="*/ 33094 w 122319"/>
                <a:gd name="connsiteY10" fmla="*/ 33102 h 123417"/>
                <a:gd name="connsiteX11" fmla="*/ 33094 w 122319"/>
                <a:gd name="connsiteY11" fmla="*/ 90744 h 123417"/>
                <a:gd name="connsiteX12" fmla="*/ 84447 w 122319"/>
                <a:gd name="connsiteY12" fmla="*/ 90459 h 123417"/>
                <a:gd name="connsiteX13" fmla="*/ 89867 w 122319"/>
                <a:gd name="connsiteY13" fmla="*/ 84752 h 123417"/>
                <a:gd name="connsiteX14" fmla="*/ 90153 w 122319"/>
                <a:gd name="connsiteY14" fmla="*/ 33387 h 123417"/>
                <a:gd name="connsiteX15" fmla="*/ 33094 w 122319"/>
                <a:gd name="connsiteY15" fmla="*/ 33102 h 123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2319" h="123417">
                  <a:moveTo>
                    <a:pt x="285" y="61352"/>
                  </a:moveTo>
                  <a:cubicBezTo>
                    <a:pt x="285" y="52221"/>
                    <a:pt x="0" y="42804"/>
                    <a:pt x="285" y="33672"/>
                  </a:cubicBezTo>
                  <a:cubicBezTo>
                    <a:pt x="856" y="15695"/>
                    <a:pt x="12553" y="1997"/>
                    <a:pt x="30241" y="856"/>
                  </a:cubicBezTo>
                  <a:cubicBezTo>
                    <a:pt x="50782" y="-285"/>
                    <a:pt x="71323" y="-285"/>
                    <a:pt x="91864" y="856"/>
                  </a:cubicBezTo>
                  <a:cubicBezTo>
                    <a:pt x="109553" y="1712"/>
                    <a:pt x="121535" y="15695"/>
                    <a:pt x="122106" y="33387"/>
                  </a:cubicBezTo>
                  <a:cubicBezTo>
                    <a:pt x="122391" y="51935"/>
                    <a:pt x="122391" y="70484"/>
                    <a:pt x="122106" y="89032"/>
                  </a:cubicBezTo>
                  <a:cubicBezTo>
                    <a:pt x="121820" y="107866"/>
                    <a:pt x="108126" y="122134"/>
                    <a:pt x="89297" y="122990"/>
                  </a:cubicBezTo>
                  <a:cubicBezTo>
                    <a:pt x="70467" y="123561"/>
                    <a:pt x="51638" y="123561"/>
                    <a:pt x="32809" y="122990"/>
                  </a:cubicBezTo>
                  <a:cubicBezTo>
                    <a:pt x="13979" y="122419"/>
                    <a:pt x="571" y="108151"/>
                    <a:pt x="0" y="89318"/>
                  </a:cubicBezTo>
                  <a:cubicBezTo>
                    <a:pt x="0" y="79901"/>
                    <a:pt x="285" y="70484"/>
                    <a:pt x="285" y="61352"/>
                  </a:cubicBezTo>
                  <a:close/>
                  <a:moveTo>
                    <a:pt x="33094" y="33102"/>
                  </a:moveTo>
                  <a:cubicBezTo>
                    <a:pt x="33094" y="52506"/>
                    <a:pt x="33094" y="71055"/>
                    <a:pt x="33094" y="90744"/>
                  </a:cubicBezTo>
                  <a:cubicBezTo>
                    <a:pt x="50497" y="90744"/>
                    <a:pt x="67614" y="91030"/>
                    <a:pt x="84447" y="90459"/>
                  </a:cubicBezTo>
                  <a:cubicBezTo>
                    <a:pt x="86444" y="90459"/>
                    <a:pt x="89867" y="86749"/>
                    <a:pt x="89867" y="84752"/>
                  </a:cubicBezTo>
                  <a:cubicBezTo>
                    <a:pt x="90438" y="67630"/>
                    <a:pt x="90153" y="50794"/>
                    <a:pt x="90153" y="33387"/>
                  </a:cubicBezTo>
                  <a:cubicBezTo>
                    <a:pt x="70753" y="33102"/>
                    <a:pt x="52494" y="33102"/>
                    <a:pt x="33094" y="33102"/>
                  </a:cubicBezTo>
                  <a:close/>
                </a:path>
              </a:pathLst>
            </a:custGeom>
            <a:grpFill/>
            <a:ln w="2851"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EEEB3107-6259-65D9-0A04-0F3B45FCA956}"/>
                </a:ext>
              </a:extLst>
            </p:cNvPr>
            <p:cNvSpPr/>
            <p:nvPr/>
          </p:nvSpPr>
          <p:spPr>
            <a:xfrm>
              <a:off x="4895082" y="5925012"/>
              <a:ext cx="123175" cy="123002"/>
            </a:xfrm>
            <a:custGeom>
              <a:avLst/>
              <a:gdLst>
                <a:gd name="connsiteX0" fmla="*/ 60839 w 123175"/>
                <a:gd name="connsiteY0" fmla="*/ 122749 h 123002"/>
                <a:gd name="connsiteX1" fmla="*/ 32024 w 123175"/>
                <a:gd name="connsiteY1" fmla="*/ 122749 h 123002"/>
                <a:gd name="connsiteX2" fmla="*/ 642 w 123175"/>
                <a:gd name="connsiteY2" fmla="*/ 92215 h 123002"/>
                <a:gd name="connsiteX3" fmla="*/ 642 w 123175"/>
                <a:gd name="connsiteY3" fmla="*/ 31148 h 123002"/>
                <a:gd name="connsiteX4" fmla="*/ 33165 w 123175"/>
                <a:gd name="connsiteY4" fmla="*/ 330 h 123002"/>
                <a:gd name="connsiteX5" fmla="*/ 88798 w 123175"/>
                <a:gd name="connsiteY5" fmla="*/ 330 h 123002"/>
                <a:gd name="connsiteX6" fmla="*/ 122747 w 123175"/>
                <a:gd name="connsiteY6" fmla="*/ 33431 h 123002"/>
                <a:gd name="connsiteX7" fmla="*/ 122747 w 123175"/>
                <a:gd name="connsiteY7" fmla="*/ 90218 h 123002"/>
                <a:gd name="connsiteX8" fmla="*/ 89939 w 123175"/>
                <a:gd name="connsiteY8" fmla="*/ 122749 h 123002"/>
                <a:gd name="connsiteX9" fmla="*/ 60839 w 123175"/>
                <a:gd name="connsiteY9" fmla="*/ 122749 h 123002"/>
                <a:gd name="connsiteX10" fmla="*/ 60839 w 123175"/>
                <a:gd name="connsiteY10" fmla="*/ 122749 h 123002"/>
                <a:gd name="connsiteX11" fmla="*/ 33165 w 123175"/>
                <a:gd name="connsiteY11" fmla="*/ 89647 h 123002"/>
                <a:gd name="connsiteX12" fmla="*/ 89939 w 123175"/>
                <a:gd name="connsiteY12" fmla="*/ 89647 h 123002"/>
                <a:gd name="connsiteX13" fmla="*/ 89939 w 123175"/>
                <a:gd name="connsiteY13" fmla="*/ 33431 h 123002"/>
                <a:gd name="connsiteX14" fmla="*/ 33165 w 123175"/>
                <a:gd name="connsiteY14" fmla="*/ 33431 h 123002"/>
                <a:gd name="connsiteX15" fmla="*/ 33165 w 123175"/>
                <a:gd name="connsiteY15" fmla="*/ 89647 h 123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3175" h="123002">
                  <a:moveTo>
                    <a:pt x="60839" y="122749"/>
                  </a:moveTo>
                  <a:cubicBezTo>
                    <a:pt x="51139" y="122749"/>
                    <a:pt x="41724" y="123319"/>
                    <a:pt x="32024" y="122749"/>
                  </a:cubicBezTo>
                  <a:cubicBezTo>
                    <a:pt x="14621" y="121893"/>
                    <a:pt x="1498" y="109622"/>
                    <a:pt x="642" y="92215"/>
                  </a:cubicBezTo>
                  <a:cubicBezTo>
                    <a:pt x="-214" y="71955"/>
                    <a:pt x="-214" y="51409"/>
                    <a:pt x="642" y="31148"/>
                  </a:cubicBezTo>
                  <a:cubicBezTo>
                    <a:pt x="1498" y="13741"/>
                    <a:pt x="15477" y="900"/>
                    <a:pt x="33165" y="330"/>
                  </a:cubicBezTo>
                  <a:cubicBezTo>
                    <a:pt x="51709" y="-241"/>
                    <a:pt x="70253" y="44"/>
                    <a:pt x="88798" y="330"/>
                  </a:cubicBezTo>
                  <a:cubicBezTo>
                    <a:pt x="107627" y="615"/>
                    <a:pt x="121892" y="14312"/>
                    <a:pt x="122747" y="33431"/>
                  </a:cubicBezTo>
                  <a:cubicBezTo>
                    <a:pt x="123318" y="52265"/>
                    <a:pt x="123318" y="71384"/>
                    <a:pt x="122747" y="90218"/>
                  </a:cubicBezTo>
                  <a:cubicBezTo>
                    <a:pt x="122177" y="109052"/>
                    <a:pt x="108768" y="121893"/>
                    <a:pt x="89939" y="122749"/>
                  </a:cubicBezTo>
                  <a:cubicBezTo>
                    <a:pt x="79953" y="123034"/>
                    <a:pt x="70539" y="122749"/>
                    <a:pt x="60839" y="122749"/>
                  </a:cubicBezTo>
                  <a:cubicBezTo>
                    <a:pt x="60839" y="122749"/>
                    <a:pt x="60839" y="122749"/>
                    <a:pt x="60839" y="122749"/>
                  </a:cubicBezTo>
                  <a:close/>
                  <a:moveTo>
                    <a:pt x="33165" y="89647"/>
                  </a:moveTo>
                  <a:cubicBezTo>
                    <a:pt x="53136" y="89647"/>
                    <a:pt x="71680" y="89647"/>
                    <a:pt x="89939" y="89647"/>
                  </a:cubicBezTo>
                  <a:cubicBezTo>
                    <a:pt x="89939" y="70243"/>
                    <a:pt x="89939" y="51980"/>
                    <a:pt x="89939" y="33431"/>
                  </a:cubicBezTo>
                  <a:cubicBezTo>
                    <a:pt x="70539" y="33431"/>
                    <a:pt x="51995" y="33431"/>
                    <a:pt x="33165" y="33431"/>
                  </a:cubicBezTo>
                  <a:cubicBezTo>
                    <a:pt x="33165" y="52265"/>
                    <a:pt x="33165" y="70813"/>
                    <a:pt x="33165" y="89647"/>
                  </a:cubicBezTo>
                  <a:close/>
                </a:path>
              </a:pathLst>
            </a:custGeom>
            <a:grpFill/>
            <a:ln w="2851"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5ED1F971-88C8-34F8-76A6-201D7462F2EB}"/>
                </a:ext>
              </a:extLst>
            </p:cNvPr>
            <p:cNvSpPr/>
            <p:nvPr/>
          </p:nvSpPr>
          <p:spPr>
            <a:xfrm>
              <a:off x="5041366" y="5924914"/>
              <a:ext cx="122660" cy="122989"/>
            </a:xfrm>
            <a:custGeom>
              <a:avLst/>
              <a:gdLst>
                <a:gd name="connsiteX0" fmla="*/ 122533 w 122660"/>
                <a:gd name="connsiteY0" fmla="*/ 61210 h 122989"/>
                <a:gd name="connsiteX1" fmla="*/ 122533 w 122660"/>
                <a:gd name="connsiteY1" fmla="*/ 90031 h 122989"/>
                <a:gd name="connsiteX2" fmla="*/ 90866 w 122660"/>
                <a:gd name="connsiteY2" fmla="*/ 122562 h 122989"/>
                <a:gd name="connsiteX3" fmla="*/ 32095 w 122660"/>
                <a:gd name="connsiteY3" fmla="*/ 122562 h 122989"/>
                <a:gd name="connsiteX4" fmla="*/ 428 w 122660"/>
                <a:gd name="connsiteY4" fmla="*/ 90031 h 122989"/>
                <a:gd name="connsiteX5" fmla="*/ 428 w 122660"/>
                <a:gd name="connsiteY5" fmla="*/ 33244 h 122989"/>
                <a:gd name="connsiteX6" fmla="*/ 33237 w 122660"/>
                <a:gd name="connsiteY6" fmla="*/ 428 h 122989"/>
                <a:gd name="connsiteX7" fmla="*/ 89725 w 122660"/>
                <a:gd name="connsiteY7" fmla="*/ 428 h 122989"/>
                <a:gd name="connsiteX8" fmla="*/ 122248 w 122660"/>
                <a:gd name="connsiteY8" fmla="*/ 33530 h 122989"/>
                <a:gd name="connsiteX9" fmla="*/ 122533 w 122660"/>
                <a:gd name="connsiteY9" fmla="*/ 61210 h 122989"/>
                <a:gd name="connsiteX10" fmla="*/ 90010 w 122660"/>
                <a:gd name="connsiteY10" fmla="*/ 33530 h 122989"/>
                <a:gd name="connsiteX11" fmla="*/ 33237 w 122660"/>
                <a:gd name="connsiteY11" fmla="*/ 33530 h 122989"/>
                <a:gd name="connsiteX12" fmla="*/ 33237 w 122660"/>
                <a:gd name="connsiteY12" fmla="*/ 90031 h 122989"/>
                <a:gd name="connsiteX13" fmla="*/ 90010 w 122660"/>
                <a:gd name="connsiteY13" fmla="*/ 90031 h 122989"/>
                <a:gd name="connsiteX14" fmla="*/ 90010 w 122660"/>
                <a:gd name="connsiteY14" fmla="*/ 33530 h 122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2660" h="122989">
                  <a:moveTo>
                    <a:pt x="122533" y="61210"/>
                  </a:moveTo>
                  <a:cubicBezTo>
                    <a:pt x="122533" y="70912"/>
                    <a:pt x="122819" y="80614"/>
                    <a:pt x="122533" y="90031"/>
                  </a:cubicBezTo>
                  <a:cubicBezTo>
                    <a:pt x="121678" y="108294"/>
                    <a:pt x="108839" y="121991"/>
                    <a:pt x="90866" y="122562"/>
                  </a:cubicBezTo>
                  <a:cubicBezTo>
                    <a:pt x="71181" y="123133"/>
                    <a:pt x="51781" y="123133"/>
                    <a:pt x="32095" y="122562"/>
                  </a:cubicBezTo>
                  <a:cubicBezTo>
                    <a:pt x="14407" y="121991"/>
                    <a:pt x="999" y="108009"/>
                    <a:pt x="428" y="90031"/>
                  </a:cubicBezTo>
                  <a:cubicBezTo>
                    <a:pt x="-143" y="71197"/>
                    <a:pt x="-143" y="52078"/>
                    <a:pt x="428" y="33244"/>
                  </a:cubicBezTo>
                  <a:cubicBezTo>
                    <a:pt x="999" y="14981"/>
                    <a:pt x="14978" y="999"/>
                    <a:pt x="33237" y="428"/>
                  </a:cubicBezTo>
                  <a:cubicBezTo>
                    <a:pt x="52066" y="-143"/>
                    <a:pt x="70895" y="-143"/>
                    <a:pt x="89725" y="428"/>
                  </a:cubicBezTo>
                  <a:cubicBezTo>
                    <a:pt x="107984" y="999"/>
                    <a:pt x="121392" y="14696"/>
                    <a:pt x="122248" y="33530"/>
                  </a:cubicBezTo>
                  <a:cubicBezTo>
                    <a:pt x="122819" y="42661"/>
                    <a:pt x="122533" y="52078"/>
                    <a:pt x="122533" y="61210"/>
                  </a:cubicBezTo>
                  <a:close/>
                  <a:moveTo>
                    <a:pt x="90010" y="33530"/>
                  </a:moveTo>
                  <a:cubicBezTo>
                    <a:pt x="70325" y="33530"/>
                    <a:pt x="51781" y="33530"/>
                    <a:pt x="33237" y="33530"/>
                  </a:cubicBezTo>
                  <a:cubicBezTo>
                    <a:pt x="33237" y="52934"/>
                    <a:pt x="33237" y="71197"/>
                    <a:pt x="33237" y="90031"/>
                  </a:cubicBezTo>
                  <a:cubicBezTo>
                    <a:pt x="52351" y="90031"/>
                    <a:pt x="71181" y="90031"/>
                    <a:pt x="90010" y="90031"/>
                  </a:cubicBezTo>
                  <a:cubicBezTo>
                    <a:pt x="90010" y="70627"/>
                    <a:pt x="90010" y="52363"/>
                    <a:pt x="90010" y="33530"/>
                  </a:cubicBezTo>
                  <a:close/>
                </a:path>
              </a:pathLst>
            </a:custGeom>
            <a:grpFill/>
            <a:ln w="2851"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7CB4F020-682E-3713-8E1A-2C73D41F5835}"/>
                </a:ext>
              </a:extLst>
            </p:cNvPr>
            <p:cNvSpPr/>
            <p:nvPr/>
          </p:nvSpPr>
          <p:spPr>
            <a:xfrm>
              <a:off x="4750581" y="5924628"/>
              <a:ext cx="122446" cy="122989"/>
            </a:xfrm>
            <a:custGeom>
              <a:avLst/>
              <a:gdLst>
                <a:gd name="connsiteX0" fmla="*/ 122320 w 122446"/>
                <a:gd name="connsiteY0" fmla="*/ 62351 h 122989"/>
                <a:gd name="connsiteX1" fmla="*/ 122320 w 122446"/>
                <a:gd name="connsiteY1" fmla="*/ 90031 h 122989"/>
                <a:gd name="connsiteX2" fmla="*/ 90652 w 122446"/>
                <a:gd name="connsiteY2" fmla="*/ 122562 h 122989"/>
                <a:gd name="connsiteX3" fmla="*/ 31881 w 122446"/>
                <a:gd name="connsiteY3" fmla="*/ 122562 h 122989"/>
                <a:gd name="connsiteX4" fmla="*/ 214 w 122446"/>
                <a:gd name="connsiteY4" fmla="*/ 90031 h 122989"/>
                <a:gd name="connsiteX5" fmla="*/ 214 w 122446"/>
                <a:gd name="connsiteY5" fmla="*/ 33244 h 122989"/>
                <a:gd name="connsiteX6" fmla="*/ 32737 w 122446"/>
                <a:gd name="connsiteY6" fmla="*/ 428 h 122989"/>
                <a:gd name="connsiteX7" fmla="*/ 89225 w 122446"/>
                <a:gd name="connsiteY7" fmla="*/ 428 h 122989"/>
                <a:gd name="connsiteX8" fmla="*/ 122034 w 122446"/>
                <a:gd name="connsiteY8" fmla="*/ 34386 h 122989"/>
                <a:gd name="connsiteX9" fmla="*/ 122320 w 122446"/>
                <a:gd name="connsiteY9" fmla="*/ 62351 h 122989"/>
                <a:gd name="connsiteX10" fmla="*/ 89796 w 122446"/>
                <a:gd name="connsiteY10" fmla="*/ 33530 h 122989"/>
                <a:gd name="connsiteX11" fmla="*/ 33308 w 122446"/>
                <a:gd name="connsiteY11" fmla="*/ 33530 h 122989"/>
                <a:gd name="connsiteX12" fmla="*/ 33308 w 122446"/>
                <a:gd name="connsiteY12" fmla="*/ 90316 h 122989"/>
                <a:gd name="connsiteX13" fmla="*/ 89796 w 122446"/>
                <a:gd name="connsiteY13" fmla="*/ 90316 h 122989"/>
                <a:gd name="connsiteX14" fmla="*/ 89796 w 122446"/>
                <a:gd name="connsiteY14" fmla="*/ 33530 h 122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2446" h="122989">
                  <a:moveTo>
                    <a:pt x="122320" y="62351"/>
                  </a:moveTo>
                  <a:cubicBezTo>
                    <a:pt x="122320" y="71483"/>
                    <a:pt x="122605" y="80899"/>
                    <a:pt x="122320" y="90031"/>
                  </a:cubicBezTo>
                  <a:cubicBezTo>
                    <a:pt x="121749" y="108009"/>
                    <a:pt x="108625" y="121991"/>
                    <a:pt x="90652" y="122562"/>
                  </a:cubicBezTo>
                  <a:cubicBezTo>
                    <a:pt x="70967" y="123133"/>
                    <a:pt x="51567" y="123133"/>
                    <a:pt x="31881" y="122562"/>
                  </a:cubicBezTo>
                  <a:cubicBezTo>
                    <a:pt x="13908" y="121991"/>
                    <a:pt x="499" y="108294"/>
                    <a:pt x="214" y="90031"/>
                  </a:cubicBezTo>
                  <a:cubicBezTo>
                    <a:pt x="-71" y="71197"/>
                    <a:pt x="-71" y="52078"/>
                    <a:pt x="214" y="33244"/>
                  </a:cubicBezTo>
                  <a:cubicBezTo>
                    <a:pt x="499" y="14981"/>
                    <a:pt x="14479" y="713"/>
                    <a:pt x="32737" y="428"/>
                  </a:cubicBezTo>
                  <a:cubicBezTo>
                    <a:pt x="51567" y="-143"/>
                    <a:pt x="70396" y="-143"/>
                    <a:pt x="89225" y="428"/>
                  </a:cubicBezTo>
                  <a:cubicBezTo>
                    <a:pt x="108055" y="999"/>
                    <a:pt x="121749" y="15267"/>
                    <a:pt x="122034" y="34386"/>
                  </a:cubicBezTo>
                  <a:cubicBezTo>
                    <a:pt x="122605" y="43803"/>
                    <a:pt x="122320" y="53220"/>
                    <a:pt x="122320" y="62351"/>
                  </a:cubicBezTo>
                  <a:close/>
                  <a:moveTo>
                    <a:pt x="89796" y="33530"/>
                  </a:moveTo>
                  <a:cubicBezTo>
                    <a:pt x="70396" y="33530"/>
                    <a:pt x="51852" y="33530"/>
                    <a:pt x="33308" y="33530"/>
                  </a:cubicBezTo>
                  <a:cubicBezTo>
                    <a:pt x="33308" y="52934"/>
                    <a:pt x="33308" y="71768"/>
                    <a:pt x="33308" y="90316"/>
                  </a:cubicBezTo>
                  <a:cubicBezTo>
                    <a:pt x="52423" y="90316"/>
                    <a:pt x="70967" y="90316"/>
                    <a:pt x="89796" y="90316"/>
                  </a:cubicBezTo>
                  <a:cubicBezTo>
                    <a:pt x="89796" y="71197"/>
                    <a:pt x="89796" y="52934"/>
                    <a:pt x="89796" y="33530"/>
                  </a:cubicBezTo>
                  <a:close/>
                </a:path>
              </a:pathLst>
            </a:custGeom>
            <a:grpFill/>
            <a:ln w="2851"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5D0C4352-3FD6-B33C-9726-DED90418E319}"/>
                </a:ext>
              </a:extLst>
            </p:cNvPr>
            <p:cNvSpPr/>
            <p:nvPr/>
          </p:nvSpPr>
          <p:spPr>
            <a:xfrm>
              <a:off x="4304596" y="6179597"/>
              <a:ext cx="105273" cy="137828"/>
            </a:xfrm>
            <a:custGeom>
              <a:avLst/>
              <a:gdLst>
                <a:gd name="connsiteX0" fmla="*/ 38515 w 105273"/>
                <a:gd name="connsiteY0" fmla="*/ 86179 h 137828"/>
                <a:gd name="connsiteX1" fmla="*/ 59626 w 105273"/>
                <a:gd name="connsiteY1" fmla="*/ 119280 h 137828"/>
                <a:gd name="connsiteX2" fmla="*/ 71894 w 105273"/>
                <a:gd name="connsiteY2" fmla="*/ 116141 h 137828"/>
                <a:gd name="connsiteX3" fmla="*/ 82735 w 105273"/>
                <a:gd name="connsiteY3" fmla="*/ 101017 h 137828"/>
                <a:gd name="connsiteX4" fmla="*/ 88441 w 105273"/>
                <a:gd name="connsiteY4" fmla="*/ 91315 h 137828"/>
                <a:gd name="connsiteX5" fmla="*/ 93576 w 105273"/>
                <a:gd name="connsiteY5" fmla="*/ 89317 h 137828"/>
                <a:gd name="connsiteX6" fmla="*/ 102135 w 105273"/>
                <a:gd name="connsiteY6" fmla="*/ 92456 h 137828"/>
                <a:gd name="connsiteX7" fmla="*/ 105273 w 105273"/>
                <a:gd name="connsiteY7" fmla="*/ 101303 h 137828"/>
                <a:gd name="connsiteX8" fmla="*/ 92150 w 105273"/>
                <a:gd name="connsiteY8" fmla="*/ 126414 h 137828"/>
                <a:gd name="connsiteX9" fmla="*/ 60197 w 105273"/>
                <a:gd name="connsiteY9" fmla="*/ 137829 h 137828"/>
                <a:gd name="connsiteX10" fmla="*/ 29385 w 105273"/>
                <a:gd name="connsiteY10" fmla="*/ 124987 h 137828"/>
                <a:gd name="connsiteX11" fmla="*/ 13694 w 105273"/>
                <a:gd name="connsiteY11" fmla="*/ 86179 h 137828"/>
                <a:gd name="connsiteX12" fmla="*/ 1997 w 105273"/>
                <a:gd name="connsiteY12" fmla="*/ 86179 h 137828"/>
                <a:gd name="connsiteX13" fmla="*/ 285 w 105273"/>
                <a:gd name="connsiteY13" fmla="*/ 83896 h 137828"/>
                <a:gd name="connsiteX14" fmla="*/ 1997 w 105273"/>
                <a:gd name="connsiteY14" fmla="*/ 78188 h 137828"/>
                <a:gd name="connsiteX15" fmla="*/ 4850 w 105273"/>
                <a:gd name="connsiteY15" fmla="*/ 74764 h 137828"/>
                <a:gd name="connsiteX16" fmla="*/ 12838 w 105273"/>
                <a:gd name="connsiteY16" fmla="*/ 74764 h 137828"/>
                <a:gd name="connsiteX17" fmla="*/ 12838 w 105273"/>
                <a:gd name="connsiteY17" fmla="*/ 71340 h 137828"/>
                <a:gd name="connsiteX18" fmla="*/ 13123 w 105273"/>
                <a:gd name="connsiteY18" fmla="*/ 59640 h 137828"/>
                <a:gd name="connsiteX19" fmla="*/ 1712 w 105273"/>
                <a:gd name="connsiteY19" fmla="*/ 59640 h 137828"/>
                <a:gd name="connsiteX20" fmla="*/ 0 w 105273"/>
                <a:gd name="connsiteY20" fmla="*/ 57357 h 137828"/>
                <a:gd name="connsiteX21" fmla="*/ 1712 w 105273"/>
                <a:gd name="connsiteY21" fmla="*/ 51365 h 137828"/>
                <a:gd name="connsiteX22" fmla="*/ 4565 w 105273"/>
                <a:gd name="connsiteY22" fmla="*/ 47940 h 137828"/>
                <a:gd name="connsiteX23" fmla="*/ 13694 w 105273"/>
                <a:gd name="connsiteY23" fmla="*/ 47940 h 137828"/>
                <a:gd name="connsiteX24" fmla="*/ 59056 w 105273"/>
                <a:gd name="connsiteY24" fmla="*/ 0 h 137828"/>
                <a:gd name="connsiteX25" fmla="*/ 88726 w 105273"/>
                <a:gd name="connsiteY25" fmla="*/ 8846 h 137828"/>
                <a:gd name="connsiteX26" fmla="*/ 101279 w 105273"/>
                <a:gd name="connsiteY26" fmla="*/ 31104 h 137828"/>
                <a:gd name="connsiteX27" fmla="*/ 98426 w 105273"/>
                <a:gd name="connsiteY27" fmla="*/ 38809 h 137828"/>
                <a:gd name="connsiteX28" fmla="*/ 91294 w 105273"/>
                <a:gd name="connsiteY28" fmla="*/ 41948 h 137828"/>
                <a:gd name="connsiteX29" fmla="*/ 84447 w 105273"/>
                <a:gd name="connsiteY29" fmla="*/ 39665 h 137828"/>
                <a:gd name="connsiteX30" fmla="*/ 80167 w 105273"/>
                <a:gd name="connsiteY30" fmla="*/ 32246 h 137828"/>
                <a:gd name="connsiteX31" fmla="*/ 73891 w 105273"/>
                <a:gd name="connsiteY31" fmla="*/ 22258 h 137828"/>
                <a:gd name="connsiteX32" fmla="*/ 61338 w 105273"/>
                <a:gd name="connsiteY32" fmla="*/ 18834 h 137828"/>
                <a:gd name="connsiteX33" fmla="*/ 45647 w 105273"/>
                <a:gd name="connsiteY33" fmla="*/ 25968 h 137828"/>
                <a:gd name="connsiteX34" fmla="*/ 38515 w 105273"/>
                <a:gd name="connsiteY34" fmla="*/ 48226 h 137828"/>
                <a:gd name="connsiteX35" fmla="*/ 68185 w 105273"/>
                <a:gd name="connsiteY35" fmla="*/ 48226 h 137828"/>
                <a:gd name="connsiteX36" fmla="*/ 69897 w 105273"/>
                <a:gd name="connsiteY36" fmla="*/ 50509 h 137828"/>
                <a:gd name="connsiteX37" fmla="*/ 68185 w 105273"/>
                <a:gd name="connsiteY37" fmla="*/ 56501 h 137828"/>
                <a:gd name="connsiteX38" fmla="*/ 65332 w 105273"/>
                <a:gd name="connsiteY38" fmla="*/ 59925 h 137828"/>
                <a:gd name="connsiteX39" fmla="*/ 37944 w 105273"/>
                <a:gd name="connsiteY39" fmla="*/ 59925 h 137828"/>
                <a:gd name="connsiteX40" fmla="*/ 37659 w 105273"/>
                <a:gd name="connsiteY40" fmla="*/ 69057 h 137828"/>
                <a:gd name="connsiteX41" fmla="*/ 37944 w 105273"/>
                <a:gd name="connsiteY41" fmla="*/ 75050 h 137828"/>
                <a:gd name="connsiteX42" fmla="*/ 68185 w 105273"/>
                <a:gd name="connsiteY42" fmla="*/ 75050 h 137828"/>
                <a:gd name="connsiteX43" fmla="*/ 69897 w 105273"/>
                <a:gd name="connsiteY43" fmla="*/ 77332 h 137828"/>
                <a:gd name="connsiteX44" fmla="*/ 68185 w 105273"/>
                <a:gd name="connsiteY44" fmla="*/ 83325 h 137828"/>
                <a:gd name="connsiteX45" fmla="*/ 65332 w 105273"/>
                <a:gd name="connsiteY45" fmla="*/ 86749 h 137828"/>
                <a:gd name="connsiteX46" fmla="*/ 38515 w 105273"/>
                <a:gd name="connsiteY46" fmla="*/ 86749 h 137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05273" h="137828">
                  <a:moveTo>
                    <a:pt x="38515" y="86179"/>
                  </a:moveTo>
                  <a:cubicBezTo>
                    <a:pt x="40797" y="108151"/>
                    <a:pt x="47644" y="119280"/>
                    <a:pt x="59626" y="119280"/>
                  </a:cubicBezTo>
                  <a:cubicBezTo>
                    <a:pt x="64191" y="119280"/>
                    <a:pt x="68185" y="118139"/>
                    <a:pt x="71894" y="116141"/>
                  </a:cubicBezTo>
                  <a:cubicBezTo>
                    <a:pt x="75603" y="113858"/>
                    <a:pt x="79312" y="109007"/>
                    <a:pt x="82735" y="101017"/>
                  </a:cubicBezTo>
                  <a:cubicBezTo>
                    <a:pt x="85017" y="95881"/>
                    <a:pt x="86729" y="92742"/>
                    <a:pt x="88441" y="91315"/>
                  </a:cubicBezTo>
                  <a:cubicBezTo>
                    <a:pt x="90153" y="90174"/>
                    <a:pt x="91864" y="89317"/>
                    <a:pt x="93576" y="89317"/>
                  </a:cubicBezTo>
                  <a:cubicBezTo>
                    <a:pt x="97285" y="89317"/>
                    <a:pt x="100138" y="90459"/>
                    <a:pt x="102135" y="92456"/>
                  </a:cubicBezTo>
                  <a:cubicBezTo>
                    <a:pt x="104132" y="94454"/>
                    <a:pt x="105273" y="97593"/>
                    <a:pt x="105273" y="101303"/>
                  </a:cubicBezTo>
                  <a:cubicBezTo>
                    <a:pt x="105273" y="110434"/>
                    <a:pt x="100994" y="118709"/>
                    <a:pt x="92150" y="126414"/>
                  </a:cubicBezTo>
                  <a:cubicBezTo>
                    <a:pt x="83306" y="134119"/>
                    <a:pt x="72750" y="137829"/>
                    <a:pt x="60197" y="137829"/>
                  </a:cubicBezTo>
                  <a:cubicBezTo>
                    <a:pt x="48500" y="137829"/>
                    <a:pt x="38229" y="133548"/>
                    <a:pt x="29385" y="124987"/>
                  </a:cubicBezTo>
                  <a:cubicBezTo>
                    <a:pt x="20541" y="116427"/>
                    <a:pt x="15406" y="103585"/>
                    <a:pt x="13694" y="86179"/>
                  </a:cubicBezTo>
                  <a:lnTo>
                    <a:pt x="1997" y="86179"/>
                  </a:lnTo>
                  <a:cubicBezTo>
                    <a:pt x="856" y="86179"/>
                    <a:pt x="285" y="85322"/>
                    <a:pt x="285" y="83896"/>
                  </a:cubicBezTo>
                  <a:cubicBezTo>
                    <a:pt x="285" y="82469"/>
                    <a:pt x="856" y="80471"/>
                    <a:pt x="1997" y="78188"/>
                  </a:cubicBezTo>
                  <a:cubicBezTo>
                    <a:pt x="3138" y="75906"/>
                    <a:pt x="4279" y="74764"/>
                    <a:pt x="4850" y="74764"/>
                  </a:cubicBezTo>
                  <a:lnTo>
                    <a:pt x="12838" y="74764"/>
                  </a:lnTo>
                  <a:lnTo>
                    <a:pt x="12838" y="71340"/>
                  </a:lnTo>
                  <a:cubicBezTo>
                    <a:pt x="12838" y="68772"/>
                    <a:pt x="12838" y="64777"/>
                    <a:pt x="13123" y="59640"/>
                  </a:cubicBezTo>
                  <a:lnTo>
                    <a:pt x="1712" y="59640"/>
                  </a:lnTo>
                  <a:cubicBezTo>
                    <a:pt x="571" y="59640"/>
                    <a:pt x="0" y="58784"/>
                    <a:pt x="0" y="57357"/>
                  </a:cubicBezTo>
                  <a:cubicBezTo>
                    <a:pt x="0" y="55645"/>
                    <a:pt x="571" y="53933"/>
                    <a:pt x="1712" y="51365"/>
                  </a:cubicBezTo>
                  <a:cubicBezTo>
                    <a:pt x="2853" y="49082"/>
                    <a:pt x="3994" y="47940"/>
                    <a:pt x="4565" y="47940"/>
                  </a:cubicBezTo>
                  <a:lnTo>
                    <a:pt x="13694" y="47940"/>
                  </a:lnTo>
                  <a:cubicBezTo>
                    <a:pt x="17688" y="15980"/>
                    <a:pt x="32809" y="0"/>
                    <a:pt x="59056" y="0"/>
                  </a:cubicBezTo>
                  <a:cubicBezTo>
                    <a:pt x="70467" y="0"/>
                    <a:pt x="80453" y="2854"/>
                    <a:pt x="88726" y="8846"/>
                  </a:cubicBezTo>
                  <a:cubicBezTo>
                    <a:pt x="97000" y="14839"/>
                    <a:pt x="101279" y="22258"/>
                    <a:pt x="101279" y="31104"/>
                  </a:cubicBezTo>
                  <a:cubicBezTo>
                    <a:pt x="101279" y="34243"/>
                    <a:pt x="100423" y="36526"/>
                    <a:pt x="98426" y="38809"/>
                  </a:cubicBezTo>
                  <a:cubicBezTo>
                    <a:pt x="96429" y="40806"/>
                    <a:pt x="94147" y="41948"/>
                    <a:pt x="91294" y="41948"/>
                  </a:cubicBezTo>
                  <a:cubicBezTo>
                    <a:pt x="88156" y="41948"/>
                    <a:pt x="85873" y="41092"/>
                    <a:pt x="84447" y="39665"/>
                  </a:cubicBezTo>
                  <a:cubicBezTo>
                    <a:pt x="83020" y="37953"/>
                    <a:pt x="81594" y="35670"/>
                    <a:pt x="80167" y="32246"/>
                  </a:cubicBezTo>
                  <a:cubicBezTo>
                    <a:pt x="78456" y="27965"/>
                    <a:pt x="76173" y="24541"/>
                    <a:pt x="73891" y="22258"/>
                  </a:cubicBezTo>
                  <a:cubicBezTo>
                    <a:pt x="71323" y="19975"/>
                    <a:pt x="67329" y="18834"/>
                    <a:pt x="61338" y="18834"/>
                  </a:cubicBezTo>
                  <a:cubicBezTo>
                    <a:pt x="54491" y="18834"/>
                    <a:pt x="49356" y="21117"/>
                    <a:pt x="45647" y="25968"/>
                  </a:cubicBezTo>
                  <a:cubicBezTo>
                    <a:pt x="41938" y="30819"/>
                    <a:pt x="39656" y="37953"/>
                    <a:pt x="38515" y="48226"/>
                  </a:cubicBezTo>
                  <a:lnTo>
                    <a:pt x="68185" y="48226"/>
                  </a:lnTo>
                  <a:cubicBezTo>
                    <a:pt x="69326" y="48226"/>
                    <a:pt x="69897" y="49082"/>
                    <a:pt x="69897" y="50509"/>
                  </a:cubicBezTo>
                  <a:cubicBezTo>
                    <a:pt x="69897" y="52221"/>
                    <a:pt x="69326" y="54218"/>
                    <a:pt x="68185" y="56501"/>
                  </a:cubicBezTo>
                  <a:cubicBezTo>
                    <a:pt x="67044" y="58784"/>
                    <a:pt x="66188" y="59925"/>
                    <a:pt x="65332" y="59925"/>
                  </a:cubicBezTo>
                  <a:lnTo>
                    <a:pt x="37944" y="59925"/>
                  </a:lnTo>
                  <a:lnTo>
                    <a:pt x="37659" y="69057"/>
                  </a:lnTo>
                  <a:cubicBezTo>
                    <a:pt x="37659" y="71911"/>
                    <a:pt x="37659" y="73908"/>
                    <a:pt x="37944" y="75050"/>
                  </a:cubicBezTo>
                  <a:lnTo>
                    <a:pt x="68185" y="75050"/>
                  </a:lnTo>
                  <a:cubicBezTo>
                    <a:pt x="69326" y="75050"/>
                    <a:pt x="69897" y="75906"/>
                    <a:pt x="69897" y="77332"/>
                  </a:cubicBezTo>
                  <a:cubicBezTo>
                    <a:pt x="69897" y="79045"/>
                    <a:pt x="69326" y="81042"/>
                    <a:pt x="68185" y="83325"/>
                  </a:cubicBezTo>
                  <a:cubicBezTo>
                    <a:pt x="67044" y="85608"/>
                    <a:pt x="66188" y="86749"/>
                    <a:pt x="65332" y="86749"/>
                  </a:cubicBezTo>
                  <a:lnTo>
                    <a:pt x="38515" y="86749"/>
                  </a:lnTo>
                  <a:close/>
                </a:path>
              </a:pathLst>
            </a:custGeom>
            <a:solidFill>
              <a:srgbClr val="DD1470"/>
            </a:solidFill>
            <a:ln w="2851"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1C84AA4B-4A0D-45C1-30AE-D9BF3A50D0B7}"/>
                </a:ext>
              </a:extLst>
            </p:cNvPr>
            <p:cNvSpPr/>
            <p:nvPr/>
          </p:nvSpPr>
          <p:spPr>
            <a:xfrm>
              <a:off x="4468639" y="5724449"/>
              <a:ext cx="113832" cy="149528"/>
            </a:xfrm>
            <a:custGeom>
              <a:avLst/>
              <a:gdLst>
                <a:gd name="connsiteX0" fmla="*/ 41082 w 113832"/>
                <a:gd name="connsiteY0" fmla="*/ 93027 h 149528"/>
                <a:gd name="connsiteX1" fmla="*/ 63906 w 113832"/>
                <a:gd name="connsiteY1" fmla="*/ 128982 h 149528"/>
                <a:gd name="connsiteX2" fmla="*/ 77315 w 113832"/>
                <a:gd name="connsiteY2" fmla="*/ 125558 h 149528"/>
                <a:gd name="connsiteX3" fmla="*/ 89012 w 113832"/>
                <a:gd name="connsiteY3" fmla="*/ 109293 h 149528"/>
                <a:gd name="connsiteX4" fmla="*/ 95288 w 113832"/>
                <a:gd name="connsiteY4" fmla="*/ 98734 h 149528"/>
                <a:gd name="connsiteX5" fmla="*/ 100994 w 113832"/>
                <a:gd name="connsiteY5" fmla="*/ 96737 h 149528"/>
                <a:gd name="connsiteX6" fmla="*/ 110409 w 113832"/>
                <a:gd name="connsiteY6" fmla="*/ 100161 h 149528"/>
                <a:gd name="connsiteX7" fmla="*/ 113832 w 113832"/>
                <a:gd name="connsiteY7" fmla="*/ 109863 h 149528"/>
                <a:gd name="connsiteX8" fmla="*/ 99567 w 113832"/>
                <a:gd name="connsiteY8" fmla="*/ 136973 h 149528"/>
                <a:gd name="connsiteX9" fmla="*/ 64762 w 113832"/>
                <a:gd name="connsiteY9" fmla="*/ 149528 h 149528"/>
                <a:gd name="connsiteX10" fmla="*/ 31382 w 113832"/>
                <a:gd name="connsiteY10" fmla="*/ 135546 h 149528"/>
                <a:gd name="connsiteX11" fmla="*/ 14265 w 113832"/>
                <a:gd name="connsiteY11" fmla="*/ 93313 h 149528"/>
                <a:gd name="connsiteX12" fmla="*/ 1712 w 113832"/>
                <a:gd name="connsiteY12" fmla="*/ 93313 h 149528"/>
                <a:gd name="connsiteX13" fmla="*/ 0 w 113832"/>
                <a:gd name="connsiteY13" fmla="*/ 90744 h 149528"/>
                <a:gd name="connsiteX14" fmla="*/ 1997 w 113832"/>
                <a:gd name="connsiteY14" fmla="*/ 84466 h 149528"/>
                <a:gd name="connsiteX15" fmla="*/ 5135 w 113832"/>
                <a:gd name="connsiteY15" fmla="*/ 80757 h 149528"/>
                <a:gd name="connsiteX16" fmla="*/ 13694 w 113832"/>
                <a:gd name="connsiteY16" fmla="*/ 80757 h 149528"/>
                <a:gd name="connsiteX17" fmla="*/ 13694 w 113832"/>
                <a:gd name="connsiteY17" fmla="*/ 77047 h 149528"/>
                <a:gd name="connsiteX18" fmla="*/ 13979 w 113832"/>
                <a:gd name="connsiteY18" fmla="*/ 64491 h 149528"/>
                <a:gd name="connsiteX19" fmla="*/ 1712 w 113832"/>
                <a:gd name="connsiteY19" fmla="*/ 64491 h 149528"/>
                <a:gd name="connsiteX20" fmla="*/ 0 w 113832"/>
                <a:gd name="connsiteY20" fmla="*/ 61923 h 149528"/>
                <a:gd name="connsiteX21" fmla="*/ 1997 w 113832"/>
                <a:gd name="connsiteY21" fmla="*/ 55645 h 149528"/>
                <a:gd name="connsiteX22" fmla="*/ 5135 w 113832"/>
                <a:gd name="connsiteY22" fmla="*/ 51935 h 149528"/>
                <a:gd name="connsiteX23" fmla="*/ 15121 w 113832"/>
                <a:gd name="connsiteY23" fmla="*/ 51935 h 149528"/>
                <a:gd name="connsiteX24" fmla="*/ 64191 w 113832"/>
                <a:gd name="connsiteY24" fmla="*/ 0 h 149528"/>
                <a:gd name="connsiteX25" fmla="*/ 96429 w 113832"/>
                <a:gd name="connsiteY25" fmla="*/ 9702 h 149528"/>
                <a:gd name="connsiteX26" fmla="*/ 110123 w 113832"/>
                <a:gd name="connsiteY26" fmla="*/ 33672 h 149528"/>
                <a:gd name="connsiteX27" fmla="*/ 106985 w 113832"/>
                <a:gd name="connsiteY27" fmla="*/ 41948 h 149528"/>
                <a:gd name="connsiteX28" fmla="*/ 99282 w 113832"/>
                <a:gd name="connsiteY28" fmla="*/ 45372 h 149528"/>
                <a:gd name="connsiteX29" fmla="*/ 91864 w 113832"/>
                <a:gd name="connsiteY29" fmla="*/ 42804 h 149528"/>
                <a:gd name="connsiteX30" fmla="*/ 87300 w 113832"/>
                <a:gd name="connsiteY30" fmla="*/ 34814 h 149528"/>
                <a:gd name="connsiteX31" fmla="*/ 80453 w 113832"/>
                <a:gd name="connsiteY31" fmla="*/ 23970 h 149528"/>
                <a:gd name="connsiteX32" fmla="*/ 66759 w 113832"/>
                <a:gd name="connsiteY32" fmla="*/ 20261 h 149528"/>
                <a:gd name="connsiteX33" fmla="*/ 49926 w 113832"/>
                <a:gd name="connsiteY33" fmla="*/ 27965 h 149528"/>
                <a:gd name="connsiteX34" fmla="*/ 42223 w 113832"/>
                <a:gd name="connsiteY34" fmla="*/ 51935 h 149528"/>
                <a:gd name="connsiteX35" fmla="*/ 73320 w 113832"/>
                <a:gd name="connsiteY35" fmla="*/ 51935 h 149528"/>
                <a:gd name="connsiteX36" fmla="*/ 75318 w 113832"/>
                <a:gd name="connsiteY36" fmla="*/ 54504 h 149528"/>
                <a:gd name="connsiteX37" fmla="*/ 73606 w 113832"/>
                <a:gd name="connsiteY37" fmla="*/ 61067 h 149528"/>
                <a:gd name="connsiteX38" fmla="*/ 70467 w 113832"/>
                <a:gd name="connsiteY38" fmla="*/ 64777 h 149528"/>
                <a:gd name="connsiteX39" fmla="*/ 40512 w 113832"/>
                <a:gd name="connsiteY39" fmla="*/ 64777 h 149528"/>
                <a:gd name="connsiteX40" fmla="*/ 40226 w 113832"/>
                <a:gd name="connsiteY40" fmla="*/ 74479 h 149528"/>
                <a:gd name="connsiteX41" fmla="*/ 40512 w 113832"/>
                <a:gd name="connsiteY41" fmla="*/ 81042 h 149528"/>
                <a:gd name="connsiteX42" fmla="*/ 73320 w 113832"/>
                <a:gd name="connsiteY42" fmla="*/ 81042 h 149528"/>
                <a:gd name="connsiteX43" fmla="*/ 75318 w 113832"/>
                <a:gd name="connsiteY43" fmla="*/ 83610 h 149528"/>
                <a:gd name="connsiteX44" fmla="*/ 73606 w 113832"/>
                <a:gd name="connsiteY44" fmla="*/ 90174 h 149528"/>
                <a:gd name="connsiteX45" fmla="*/ 70467 w 113832"/>
                <a:gd name="connsiteY45" fmla="*/ 93883 h 149528"/>
                <a:gd name="connsiteX46" fmla="*/ 41082 w 113832"/>
                <a:gd name="connsiteY46" fmla="*/ 93883 h 149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13832" h="149528">
                  <a:moveTo>
                    <a:pt x="41082" y="93027"/>
                  </a:moveTo>
                  <a:cubicBezTo>
                    <a:pt x="43365" y="116997"/>
                    <a:pt x="51068" y="128982"/>
                    <a:pt x="63906" y="128982"/>
                  </a:cubicBezTo>
                  <a:cubicBezTo>
                    <a:pt x="68756" y="128982"/>
                    <a:pt x="73320" y="127841"/>
                    <a:pt x="77315" y="125558"/>
                  </a:cubicBezTo>
                  <a:cubicBezTo>
                    <a:pt x="81309" y="123275"/>
                    <a:pt x="85303" y="117853"/>
                    <a:pt x="89012" y="109293"/>
                  </a:cubicBezTo>
                  <a:cubicBezTo>
                    <a:pt x="91294" y="103586"/>
                    <a:pt x="93576" y="100161"/>
                    <a:pt x="95288" y="98734"/>
                  </a:cubicBezTo>
                  <a:cubicBezTo>
                    <a:pt x="97000" y="97308"/>
                    <a:pt x="98997" y="96737"/>
                    <a:pt x="100994" y="96737"/>
                  </a:cubicBezTo>
                  <a:cubicBezTo>
                    <a:pt x="104988" y="96737"/>
                    <a:pt x="108126" y="97878"/>
                    <a:pt x="110409" y="100161"/>
                  </a:cubicBezTo>
                  <a:cubicBezTo>
                    <a:pt x="112691" y="102444"/>
                    <a:pt x="113832" y="105583"/>
                    <a:pt x="113832" y="109863"/>
                  </a:cubicBezTo>
                  <a:cubicBezTo>
                    <a:pt x="113832" y="119566"/>
                    <a:pt x="108982" y="128697"/>
                    <a:pt x="99567" y="136973"/>
                  </a:cubicBezTo>
                  <a:cubicBezTo>
                    <a:pt x="89867" y="145248"/>
                    <a:pt x="78456" y="149528"/>
                    <a:pt x="64762" y="149528"/>
                  </a:cubicBezTo>
                  <a:cubicBezTo>
                    <a:pt x="51923" y="149528"/>
                    <a:pt x="40797" y="144963"/>
                    <a:pt x="31382" y="135546"/>
                  </a:cubicBezTo>
                  <a:cubicBezTo>
                    <a:pt x="21968" y="126129"/>
                    <a:pt x="16262" y="112146"/>
                    <a:pt x="14265" y="93313"/>
                  </a:cubicBezTo>
                  <a:lnTo>
                    <a:pt x="1712" y="93313"/>
                  </a:lnTo>
                  <a:cubicBezTo>
                    <a:pt x="571" y="93313"/>
                    <a:pt x="0" y="92457"/>
                    <a:pt x="0" y="90744"/>
                  </a:cubicBezTo>
                  <a:cubicBezTo>
                    <a:pt x="0" y="89032"/>
                    <a:pt x="571" y="87035"/>
                    <a:pt x="1997" y="84466"/>
                  </a:cubicBezTo>
                  <a:cubicBezTo>
                    <a:pt x="3138" y="81898"/>
                    <a:pt x="4279" y="80757"/>
                    <a:pt x="5135" y="80757"/>
                  </a:cubicBezTo>
                  <a:lnTo>
                    <a:pt x="13694" y="80757"/>
                  </a:lnTo>
                  <a:lnTo>
                    <a:pt x="13694" y="77047"/>
                  </a:lnTo>
                  <a:cubicBezTo>
                    <a:pt x="13694" y="74193"/>
                    <a:pt x="13694" y="69913"/>
                    <a:pt x="13979" y="64491"/>
                  </a:cubicBezTo>
                  <a:lnTo>
                    <a:pt x="1712" y="64491"/>
                  </a:lnTo>
                  <a:cubicBezTo>
                    <a:pt x="571" y="64491"/>
                    <a:pt x="0" y="63635"/>
                    <a:pt x="0" y="61923"/>
                  </a:cubicBezTo>
                  <a:cubicBezTo>
                    <a:pt x="0" y="60211"/>
                    <a:pt x="571" y="57928"/>
                    <a:pt x="1997" y="55645"/>
                  </a:cubicBezTo>
                  <a:cubicBezTo>
                    <a:pt x="3138" y="53077"/>
                    <a:pt x="4279" y="51935"/>
                    <a:pt x="5135" y="51935"/>
                  </a:cubicBezTo>
                  <a:lnTo>
                    <a:pt x="15121" y="51935"/>
                  </a:lnTo>
                  <a:cubicBezTo>
                    <a:pt x="19400" y="17407"/>
                    <a:pt x="35662" y="0"/>
                    <a:pt x="64191" y="0"/>
                  </a:cubicBezTo>
                  <a:cubicBezTo>
                    <a:pt x="76744" y="0"/>
                    <a:pt x="87585" y="3139"/>
                    <a:pt x="96429" y="9702"/>
                  </a:cubicBezTo>
                  <a:cubicBezTo>
                    <a:pt x="105559" y="16265"/>
                    <a:pt x="110123" y="24256"/>
                    <a:pt x="110123" y="33672"/>
                  </a:cubicBezTo>
                  <a:cubicBezTo>
                    <a:pt x="110123" y="36811"/>
                    <a:pt x="108982" y="39665"/>
                    <a:pt x="106985" y="41948"/>
                  </a:cubicBezTo>
                  <a:cubicBezTo>
                    <a:pt x="104988" y="44231"/>
                    <a:pt x="102135" y="45372"/>
                    <a:pt x="99282" y="45372"/>
                  </a:cubicBezTo>
                  <a:cubicBezTo>
                    <a:pt x="95859" y="45372"/>
                    <a:pt x="93291" y="44516"/>
                    <a:pt x="91864" y="42804"/>
                  </a:cubicBezTo>
                  <a:cubicBezTo>
                    <a:pt x="90438" y="41092"/>
                    <a:pt x="88726" y="38524"/>
                    <a:pt x="87300" y="34814"/>
                  </a:cubicBezTo>
                  <a:cubicBezTo>
                    <a:pt x="85303" y="29963"/>
                    <a:pt x="83020" y="26538"/>
                    <a:pt x="80453" y="23970"/>
                  </a:cubicBezTo>
                  <a:cubicBezTo>
                    <a:pt x="77885" y="21402"/>
                    <a:pt x="73320" y="20261"/>
                    <a:pt x="66759" y="20261"/>
                  </a:cubicBezTo>
                  <a:cubicBezTo>
                    <a:pt x="59341" y="20261"/>
                    <a:pt x="53921" y="22829"/>
                    <a:pt x="49926" y="27965"/>
                  </a:cubicBezTo>
                  <a:cubicBezTo>
                    <a:pt x="45932" y="33102"/>
                    <a:pt x="43365" y="41092"/>
                    <a:pt x="42223" y="51935"/>
                  </a:cubicBezTo>
                  <a:lnTo>
                    <a:pt x="73320" y="51935"/>
                  </a:lnTo>
                  <a:cubicBezTo>
                    <a:pt x="74747" y="51935"/>
                    <a:pt x="75318" y="52792"/>
                    <a:pt x="75318" y="54504"/>
                  </a:cubicBezTo>
                  <a:cubicBezTo>
                    <a:pt x="75318" y="56501"/>
                    <a:pt x="74747" y="58499"/>
                    <a:pt x="73606" y="61067"/>
                  </a:cubicBezTo>
                  <a:cubicBezTo>
                    <a:pt x="72465" y="63635"/>
                    <a:pt x="71323" y="64777"/>
                    <a:pt x="70467" y="64777"/>
                  </a:cubicBezTo>
                  <a:lnTo>
                    <a:pt x="40512" y="64777"/>
                  </a:lnTo>
                  <a:lnTo>
                    <a:pt x="40226" y="74479"/>
                  </a:lnTo>
                  <a:cubicBezTo>
                    <a:pt x="40226" y="77332"/>
                    <a:pt x="40226" y="79615"/>
                    <a:pt x="40512" y="81042"/>
                  </a:cubicBezTo>
                  <a:lnTo>
                    <a:pt x="73320" y="81042"/>
                  </a:lnTo>
                  <a:cubicBezTo>
                    <a:pt x="74747" y="81042"/>
                    <a:pt x="75318" y="81898"/>
                    <a:pt x="75318" y="83610"/>
                  </a:cubicBezTo>
                  <a:cubicBezTo>
                    <a:pt x="75318" y="85608"/>
                    <a:pt x="74747" y="87605"/>
                    <a:pt x="73606" y="90174"/>
                  </a:cubicBezTo>
                  <a:cubicBezTo>
                    <a:pt x="72465" y="92742"/>
                    <a:pt x="71323" y="93883"/>
                    <a:pt x="70467" y="93883"/>
                  </a:cubicBezTo>
                  <a:lnTo>
                    <a:pt x="41082" y="93883"/>
                  </a:lnTo>
                  <a:close/>
                </a:path>
              </a:pathLst>
            </a:custGeom>
            <a:solidFill>
              <a:srgbClr val="DD1470"/>
            </a:solidFill>
            <a:ln w="2851" cap="flat">
              <a:noFill/>
              <a:prstDash val="solid"/>
              <a:miter/>
            </a:ln>
          </p:spPr>
          <p:txBody>
            <a:bodyPr rtlCol="0" anchor="ctr"/>
            <a:lstStyle/>
            <a:p>
              <a:endParaRPr lang="en-US"/>
            </a:p>
          </p:txBody>
        </p:sp>
      </p:grpSp>
    </p:spTree>
    <p:extLst>
      <p:ext uri="{BB962C8B-B14F-4D97-AF65-F5344CB8AC3E}">
        <p14:creationId xmlns:p14="http://schemas.microsoft.com/office/powerpoint/2010/main" val="37202683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E7DC9380-EEB4-9716-A699-122C24092167}"/>
              </a:ext>
            </a:extLst>
          </p:cNvPr>
          <p:cNvSpPr/>
          <p:nvPr/>
        </p:nvSpPr>
        <p:spPr>
          <a:xfrm>
            <a:off x="5169402" y="0"/>
            <a:ext cx="2390273" cy="24319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18</a:t>
            </a:fld>
            <a:endParaRPr lang="en-US" dirty="0"/>
          </a:p>
        </p:txBody>
      </p:sp>
      <p:sp>
        <p:nvSpPr>
          <p:cNvPr id="7" name="Text Placeholder 17">
            <a:extLst>
              <a:ext uri="{FF2B5EF4-FFF2-40B4-BE49-F238E27FC236}">
                <a16:creationId xmlns:a16="http://schemas.microsoft.com/office/drawing/2014/main" id="{9D27028C-3602-A559-FF2A-47A8FC912314}"/>
              </a:ext>
            </a:extLst>
          </p:cNvPr>
          <p:cNvSpPr txBox="1">
            <a:spLocks/>
          </p:cNvSpPr>
          <p:nvPr/>
        </p:nvSpPr>
        <p:spPr>
          <a:xfrm>
            <a:off x="2224884" y="676171"/>
            <a:ext cx="4573019" cy="970561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pl-PL" b="1" dirty="0">
                <a:solidFill>
                  <a:srgbClr val="F79037"/>
                </a:solidFill>
                <a:cs typeface="+mn-cs"/>
              </a:rPr>
              <a:t>Handel i rynki</a:t>
            </a:r>
            <a:endParaRPr lang="pl-PL" b="1" dirty="0">
              <a:solidFill>
                <a:srgbClr val="000000"/>
              </a:solidFill>
              <a:cs typeface="+mn-cs"/>
            </a:endParaRPr>
          </a:p>
          <a:p>
            <a:pPr algn="just"/>
            <a:r>
              <a:rPr lang="pl-PL" dirty="0">
                <a:solidFill>
                  <a:srgbClr val="000000"/>
                </a:solidFill>
                <a:cs typeface="+mn-cs"/>
              </a:rPr>
              <a:t>Rozproszone platformy handlowe obsługujące </a:t>
            </a:r>
            <a:r>
              <a:rPr lang="pl-PL" dirty="0" err="1">
                <a:solidFill>
                  <a:srgbClr val="000000"/>
                </a:solidFill>
                <a:cs typeface="+mn-cs"/>
              </a:rPr>
              <a:t>Blockchain</a:t>
            </a:r>
            <a:r>
              <a:rPr lang="pl-PL" dirty="0">
                <a:solidFill>
                  <a:srgbClr val="000000"/>
                </a:solidFill>
                <a:cs typeface="+mn-cs"/>
              </a:rPr>
              <a:t> mogą zakłócić rynek operacje rynkowe, takie jak zarządzanie rynkiem hurtowym, zarządzanie towarem, zarządzania ryzykiem. Systemy </a:t>
            </a:r>
            <a:r>
              <a:rPr lang="pl-PL" dirty="0" err="1">
                <a:solidFill>
                  <a:srgbClr val="000000"/>
                </a:solidFill>
                <a:cs typeface="+mn-cs"/>
              </a:rPr>
              <a:t>Blockchain</a:t>
            </a:r>
            <a:r>
              <a:rPr lang="pl-PL" dirty="0">
                <a:solidFill>
                  <a:srgbClr val="000000"/>
                </a:solidFill>
                <a:cs typeface="+mn-cs"/>
              </a:rPr>
              <a:t> są obecnie rozwijane również w zakresie obrotu z użyciem zielonych certyfikatów.</a:t>
            </a:r>
          </a:p>
          <a:p>
            <a:pPr algn="just"/>
            <a:endParaRPr lang="pl-PL" dirty="0">
              <a:solidFill>
                <a:srgbClr val="000000"/>
              </a:solidFill>
              <a:cs typeface="+mn-cs"/>
            </a:endParaRPr>
          </a:p>
          <a:p>
            <a:pPr algn="just"/>
            <a:r>
              <a:rPr lang="pl-PL" b="1" dirty="0">
                <a:solidFill>
                  <a:srgbClr val="F79037"/>
                </a:solidFill>
                <a:cs typeface="+mn-cs"/>
              </a:rPr>
              <a:t>Automatyzacja</a:t>
            </a:r>
          </a:p>
          <a:p>
            <a:pPr algn="just"/>
            <a:r>
              <a:rPr lang="pl-PL" dirty="0" err="1">
                <a:solidFill>
                  <a:srgbClr val="000000"/>
                </a:solidFill>
                <a:cs typeface="+mn-cs"/>
              </a:rPr>
              <a:t>Blockchain</a:t>
            </a:r>
            <a:r>
              <a:rPr lang="pl-PL" dirty="0">
                <a:solidFill>
                  <a:srgbClr val="000000"/>
                </a:solidFill>
                <a:cs typeface="+mn-cs"/>
              </a:rPr>
              <a:t> może poprawić kontrolę nad zdecentralizowanymi systemami energetycznymi i </a:t>
            </a:r>
            <a:r>
              <a:rPr lang="pl-PL" dirty="0" err="1">
                <a:solidFill>
                  <a:srgbClr val="000000"/>
                </a:solidFill>
                <a:cs typeface="+mn-cs"/>
              </a:rPr>
              <a:t>mikrosieciami</a:t>
            </a:r>
            <a:r>
              <a:rPr lang="pl-PL" dirty="0">
                <a:solidFill>
                  <a:srgbClr val="000000"/>
                </a:solidFill>
                <a:cs typeface="+mn-cs"/>
              </a:rPr>
              <a:t>. Stworzenie lokalnych rynków energii, które jest możliwe przez lokalny handel energią typu P2P lub platformy rozproszone, może znacznie zwiększyć własną produkcję i zużycie energii, co może potencjalnie wpłynąć na przychody i taryfy.</a:t>
            </a:r>
          </a:p>
          <a:p>
            <a:pPr algn="just"/>
            <a:endParaRPr lang="pl-PL" dirty="0">
              <a:solidFill>
                <a:srgbClr val="000000"/>
              </a:solidFill>
              <a:cs typeface="+mn-cs"/>
            </a:endParaRPr>
          </a:p>
          <a:p>
            <a:pPr algn="just"/>
            <a:r>
              <a:rPr lang="pl-PL" b="1" dirty="0">
                <a:solidFill>
                  <a:srgbClr val="F79037"/>
                </a:solidFill>
                <a:cs typeface="+mn-cs"/>
              </a:rPr>
              <a:t>Inteligentne sieci</a:t>
            </a:r>
          </a:p>
          <a:p>
            <a:pPr algn="just"/>
            <a:r>
              <a:rPr lang="pl-PL" dirty="0">
                <a:solidFill>
                  <a:srgbClr val="000000"/>
                </a:solidFill>
                <a:cs typeface="+mn-cs"/>
              </a:rPr>
              <a:t>Łańcuchy bloków mogą być potencjalnie wykorzystywane do komunikacji urządzeń, transmisji lub przechowywania danych. Urządzenia w inteligentnej sieci obejmują liczniki, zaawansowane czujniki, urządzenia do monitorowania sieci, systemy sterowania i zarządzania energią, ale także sterowniki energii w domu i systemy monitorowania budynków. Oprócz zapewniania bezpiecznego transferu danych, aplikacje inteligentnych sieci mogą zyskiwać na standaryzacji danych możliwej dzięki technologii </a:t>
            </a:r>
            <a:r>
              <a:rPr lang="pl-PL" dirty="0" err="1">
                <a:solidFill>
                  <a:srgbClr val="000000"/>
                </a:solidFill>
                <a:cs typeface="+mn-cs"/>
              </a:rPr>
              <a:t>blockchain</a:t>
            </a:r>
            <a:r>
              <a:rPr lang="pl-PL" dirty="0">
                <a:solidFill>
                  <a:srgbClr val="000000"/>
                </a:solidFill>
                <a:cs typeface="+mn-cs"/>
              </a:rPr>
              <a:t>.</a:t>
            </a:r>
          </a:p>
          <a:p>
            <a:pPr algn="just"/>
            <a:endParaRPr lang="pl-PL" dirty="0">
              <a:solidFill>
                <a:srgbClr val="000000"/>
              </a:solidFill>
              <a:cs typeface="+mn-cs"/>
            </a:endParaRPr>
          </a:p>
          <a:p>
            <a:pPr algn="just"/>
            <a:endParaRPr lang="pl-PL" dirty="0">
              <a:solidFill>
                <a:srgbClr val="000000"/>
              </a:solidFill>
              <a:cs typeface="+mn-cs"/>
            </a:endParaRPr>
          </a:p>
          <a:p>
            <a:r>
              <a:rPr lang="pl-PL" b="1" dirty="0">
                <a:solidFill>
                  <a:srgbClr val="F79037"/>
                </a:solidFill>
                <a:cs typeface="+mn-cs"/>
              </a:rPr>
              <a:t>Zarządzanie siecią</a:t>
            </a:r>
          </a:p>
          <a:p>
            <a:pPr algn="just"/>
            <a:r>
              <a:rPr lang="pl-PL" dirty="0">
                <a:solidFill>
                  <a:srgbClr val="000000"/>
                </a:solidFill>
                <a:cs typeface="+mn-cs"/>
              </a:rPr>
              <a:t>Łańcuchy  bloków mogą pomóc w zarządzaniu zdecentralizowaną siecią, elastycznych usługach lub zarządzaniu aktywami. Łańcuchy bloków mogłyby prowadzić do powstania zintegrowanych elastycznych platform transakcyjnych i zoptymalizować elastyczne zasoby, w przeciwnym razie mogłoby to prowadzić do kosztownych aktualizacji sieci. W rezultacie łańcuchy bloków mogą również wpływać na przychody i taryfy za korzystanie z sieci.</a:t>
            </a:r>
          </a:p>
          <a:p>
            <a:pPr algn="just"/>
            <a:endParaRPr lang="pl-PL" dirty="0">
              <a:solidFill>
                <a:srgbClr val="000000"/>
              </a:solidFill>
              <a:cs typeface="+mn-cs"/>
            </a:endParaRPr>
          </a:p>
          <a:p>
            <a:r>
              <a:rPr lang="pl-PL" b="1" dirty="0">
                <a:solidFill>
                  <a:srgbClr val="F79037"/>
                </a:solidFill>
                <a:cs typeface="+mn-cs"/>
              </a:rPr>
              <a:t>Zarządzanie bezpieczeństwem i tożsamością</a:t>
            </a:r>
          </a:p>
          <a:p>
            <a:pPr algn="just"/>
            <a:r>
              <a:rPr lang="pl-PL" dirty="0">
                <a:solidFill>
                  <a:srgbClr val="000000"/>
                </a:solidFill>
                <a:cs typeface="+mn-cs"/>
              </a:rPr>
              <a:t>Zagadnienia ochrony transakcji i bezpieczeństwa mogą korzystać z techniki kryptografii. </a:t>
            </a:r>
            <a:r>
              <a:rPr lang="pl-PL" dirty="0" err="1">
                <a:solidFill>
                  <a:srgbClr val="000000"/>
                </a:solidFill>
                <a:cs typeface="+mn-cs"/>
              </a:rPr>
              <a:t>Blockchain</a:t>
            </a:r>
            <a:r>
              <a:rPr lang="pl-PL" dirty="0">
                <a:solidFill>
                  <a:srgbClr val="000000"/>
                </a:solidFill>
                <a:cs typeface="+mn-cs"/>
              </a:rPr>
              <a:t> może chronić prywatność, poufność danych i zarządzanie tożsamością.</a:t>
            </a:r>
          </a:p>
          <a:p>
            <a:pPr algn="just"/>
            <a:endParaRPr lang="pl-PL" dirty="0">
              <a:solidFill>
                <a:srgbClr val="000000"/>
              </a:solidFill>
              <a:cs typeface="+mn-cs"/>
            </a:endParaRPr>
          </a:p>
          <a:p>
            <a:r>
              <a:rPr lang="pl-PL" b="1" dirty="0">
                <a:solidFill>
                  <a:srgbClr val="F79037"/>
                </a:solidFill>
                <a:cs typeface="+mn-cs"/>
              </a:rPr>
              <a:t>Udostępnianie zasobów</a:t>
            </a:r>
          </a:p>
          <a:p>
            <a:pPr algn="just"/>
            <a:r>
              <a:rPr lang="pl-PL" dirty="0">
                <a:solidFill>
                  <a:srgbClr val="000000"/>
                </a:solidFill>
                <a:cs typeface="+mn-cs"/>
              </a:rPr>
              <a:t>Łańcuchy bloków mogą oferować takie rozwiązania w zakresie ładowania, które umożliwiają współdzielenie zasobów między wieloma użytkownikami, np. udostępnianie infrastruktury ładowania pojazdów elektrycznych, dane lub możliwość wspólnego, scentralizowanego przechowywania.</a:t>
            </a:r>
          </a:p>
          <a:p>
            <a:pPr algn="just"/>
            <a:endParaRPr lang="pl-PL" b="1" dirty="0">
              <a:solidFill>
                <a:srgbClr val="F79037"/>
              </a:solidFill>
              <a:cs typeface="+mn-cs"/>
            </a:endParaRPr>
          </a:p>
          <a:p>
            <a:pPr algn="just"/>
            <a:r>
              <a:rPr lang="pl-PL" b="1" dirty="0">
                <a:solidFill>
                  <a:srgbClr val="F79037"/>
                </a:solidFill>
                <a:cs typeface="+mn-cs"/>
              </a:rPr>
              <a:t>Konkurencja</a:t>
            </a:r>
          </a:p>
          <a:p>
            <a:pPr algn="just"/>
            <a:r>
              <a:rPr lang="pl-PL" dirty="0">
                <a:solidFill>
                  <a:srgbClr val="000000"/>
                </a:solidFill>
                <a:cs typeface="+mn-cs"/>
              </a:rPr>
              <a:t>Inteligentne kontrakty mogą uprościć i przyspieszyć zmianę dostawcy energii. Zwiększona mobilność na rynku mogłaby zwiększyć konkurencję i potencjalnie obniżyć koszty energii.</a:t>
            </a:r>
          </a:p>
          <a:p>
            <a:pPr algn="just"/>
            <a:endParaRPr lang="pl-PL" dirty="0">
              <a:solidFill>
                <a:srgbClr val="000000"/>
              </a:solidFill>
              <a:cs typeface="+mn-cs"/>
            </a:endParaRPr>
          </a:p>
          <a:p>
            <a:pPr algn="just"/>
            <a:r>
              <a:rPr lang="pl-PL" b="1" dirty="0">
                <a:solidFill>
                  <a:srgbClr val="F79037"/>
                </a:solidFill>
                <a:cs typeface="+mn-cs"/>
              </a:rPr>
              <a:t>Przejrzystość</a:t>
            </a:r>
            <a:r>
              <a:rPr lang="pl-PL" dirty="0">
                <a:solidFill>
                  <a:srgbClr val="000000"/>
                </a:solidFill>
                <a:cs typeface="+mn-cs"/>
              </a:rPr>
              <a:t> </a:t>
            </a:r>
          </a:p>
          <a:p>
            <a:pPr algn="just"/>
            <a:r>
              <a:rPr lang="pl-PL" dirty="0">
                <a:solidFill>
                  <a:srgbClr val="000000"/>
                </a:solidFill>
                <a:cs typeface="+mn-cs"/>
              </a:rPr>
              <a:t>Niezmienne zapisy i przejrzyste procesy mogą znacząco usprawnić audyt i zapewnić zgodność z przepisami. Łańcuchy bloków mogą zaburzyć istniejące modele biznesowe i tradycyjną rolę spółek energetycznych.</a:t>
            </a:r>
          </a:p>
          <a:p>
            <a:pPr algn="just"/>
            <a:endParaRPr lang="en-LB" dirty="0">
              <a:solidFill>
                <a:srgbClr val="000000"/>
              </a:solidFill>
              <a:cs typeface="+mn-cs"/>
            </a:endParaRPr>
          </a:p>
          <a:p>
            <a:endParaRPr lang="en-LB" dirty="0">
              <a:solidFill>
                <a:srgbClr val="000000"/>
              </a:solidFill>
              <a:cs typeface="+mn-cs"/>
            </a:endParaRPr>
          </a:p>
          <a:p>
            <a:r>
              <a:rPr lang="en-US" dirty="0">
                <a:solidFill>
                  <a:srgbClr val="000000"/>
                </a:solidFill>
                <a:cs typeface="+mn-cs"/>
              </a:rPr>
              <a:t> </a:t>
            </a:r>
          </a:p>
          <a:p>
            <a:endParaRPr lang="en-US" dirty="0">
              <a:solidFill>
                <a:srgbClr val="000000"/>
              </a:solidFill>
            </a:endParaRPr>
          </a:p>
        </p:txBody>
      </p:sp>
      <p:grpSp>
        <p:nvGrpSpPr>
          <p:cNvPr id="92" name="Group 91">
            <a:extLst>
              <a:ext uri="{FF2B5EF4-FFF2-40B4-BE49-F238E27FC236}">
                <a16:creationId xmlns:a16="http://schemas.microsoft.com/office/drawing/2014/main" id="{87000BDF-0F94-D6D5-B7EC-17AD3B9AD2A7}"/>
              </a:ext>
            </a:extLst>
          </p:cNvPr>
          <p:cNvGrpSpPr/>
          <p:nvPr/>
        </p:nvGrpSpPr>
        <p:grpSpPr>
          <a:xfrm>
            <a:off x="1061387" y="6723660"/>
            <a:ext cx="819403" cy="829022"/>
            <a:chOff x="7190753" y="5365577"/>
            <a:chExt cx="745522" cy="754273"/>
          </a:xfrm>
          <a:solidFill>
            <a:srgbClr val="F79037"/>
          </a:solidFill>
        </p:grpSpPr>
        <p:grpSp>
          <p:nvGrpSpPr>
            <p:cNvPr id="93" name="Graphic 2">
              <a:extLst>
                <a:ext uri="{FF2B5EF4-FFF2-40B4-BE49-F238E27FC236}">
                  <a16:creationId xmlns:a16="http://schemas.microsoft.com/office/drawing/2014/main" id="{CAA46BD3-BE5A-8478-0007-6ABC3D78F298}"/>
                </a:ext>
              </a:extLst>
            </p:cNvPr>
            <p:cNvGrpSpPr/>
            <p:nvPr/>
          </p:nvGrpSpPr>
          <p:grpSpPr>
            <a:xfrm>
              <a:off x="7353351" y="5647412"/>
              <a:ext cx="420044" cy="75879"/>
              <a:chOff x="7353351" y="5647412"/>
              <a:chExt cx="420044" cy="75879"/>
            </a:xfrm>
            <a:grpFill/>
          </p:grpSpPr>
          <p:sp>
            <p:nvSpPr>
              <p:cNvPr id="106" name="Freeform 105">
                <a:extLst>
                  <a:ext uri="{FF2B5EF4-FFF2-40B4-BE49-F238E27FC236}">
                    <a16:creationId xmlns:a16="http://schemas.microsoft.com/office/drawing/2014/main" id="{5752F3BB-627E-5FDB-971D-0C140567B6D9}"/>
                  </a:ext>
                </a:extLst>
              </p:cNvPr>
              <p:cNvSpPr/>
              <p:nvPr/>
            </p:nvSpPr>
            <p:spPr>
              <a:xfrm>
                <a:off x="7353351" y="5649220"/>
                <a:ext cx="131884" cy="74071"/>
              </a:xfrm>
              <a:custGeom>
                <a:avLst/>
                <a:gdLst>
                  <a:gd name="connsiteX0" fmla="*/ 123755 w 131884"/>
                  <a:gd name="connsiteY0" fmla="*/ 23486 h 74071"/>
                  <a:gd name="connsiteX1" fmla="*/ 60523 w 131884"/>
                  <a:gd name="connsiteY1" fmla="*/ 74072 h 74071"/>
                  <a:gd name="connsiteX2" fmla="*/ 0 w 131884"/>
                  <a:gd name="connsiteY2" fmla="*/ 74072 h 74071"/>
                  <a:gd name="connsiteX3" fmla="*/ 0 w 131884"/>
                  <a:gd name="connsiteY3" fmla="*/ 63233 h 74071"/>
                  <a:gd name="connsiteX4" fmla="*/ 31616 w 131884"/>
                  <a:gd name="connsiteY4" fmla="*/ 27100 h 74071"/>
                  <a:gd name="connsiteX5" fmla="*/ 68652 w 131884"/>
                  <a:gd name="connsiteY5" fmla="*/ 18970 h 74071"/>
                  <a:gd name="connsiteX6" fmla="*/ 80396 w 131884"/>
                  <a:gd name="connsiteY6" fmla="*/ 5420 h 74071"/>
                  <a:gd name="connsiteX7" fmla="*/ 80396 w 131884"/>
                  <a:gd name="connsiteY7" fmla="*/ 0 h 74071"/>
                  <a:gd name="connsiteX8" fmla="*/ 89429 w 131884"/>
                  <a:gd name="connsiteY8" fmla="*/ 0 h 74071"/>
                  <a:gd name="connsiteX9" fmla="*/ 98462 w 131884"/>
                  <a:gd name="connsiteY9" fmla="*/ 0 h 74071"/>
                  <a:gd name="connsiteX10" fmla="*/ 98462 w 131884"/>
                  <a:gd name="connsiteY10" fmla="*/ 2709 h 74071"/>
                  <a:gd name="connsiteX11" fmla="*/ 103882 w 131884"/>
                  <a:gd name="connsiteY11" fmla="*/ 13550 h 74071"/>
                  <a:gd name="connsiteX12" fmla="*/ 109302 w 131884"/>
                  <a:gd name="connsiteY12" fmla="*/ 16259 h 74071"/>
                  <a:gd name="connsiteX13" fmla="*/ 131885 w 131884"/>
                  <a:gd name="connsiteY13" fmla="*/ 21680 h 74071"/>
                  <a:gd name="connsiteX14" fmla="*/ 123755 w 131884"/>
                  <a:gd name="connsiteY14" fmla="*/ 23486 h 74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1884" h="74071">
                    <a:moveTo>
                      <a:pt x="123755" y="23486"/>
                    </a:moveTo>
                    <a:cubicBezTo>
                      <a:pt x="94849" y="28906"/>
                      <a:pt x="72266" y="48780"/>
                      <a:pt x="60523" y="74072"/>
                    </a:cubicBezTo>
                    <a:lnTo>
                      <a:pt x="0" y="74072"/>
                    </a:lnTo>
                    <a:lnTo>
                      <a:pt x="0" y="63233"/>
                    </a:lnTo>
                    <a:cubicBezTo>
                      <a:pt x="0" y="46069"/>
                      <a:pt x="11743" y="29809"/>
                      <a:pt x="31616" y="27100"/>
                    </a:cubicBezTo>
                    <a:lnTo>
                      <a:pt x="68652" y="18970"/>
                    </a:lnTo>
                    <a:cubicBezTo>
                      <a:pt x="74072" y="16259"/>
                      <a:pt x="80396" y="10839"/>
                      <a:pt x="80396" y="5420"/>
                    </a:cubicBezTo>
                    <a:lnTo>
                      <a:pt x="80396" y="0"/>
                    </a:lnTo>
                    <a:cubicBezTo>
                      <a:pt x="83106" y="0"/>
                      <a:pt x="85816" y="0"/>
                      <a:pt x="89429" y="0"/>
                    </a:cubicBezTo>
                    <a:cubicBezTo>
                      <a:pt x="93042" y="0"/>
                      <a:pt x="94849" y="0"/>
                      <a:pt x="98462" y="0"/>
                    </a:cubicBezTo>
                    <a:lnTo>
                      <a:pt x="98462" y="2709"/>
                    </a:lnTo>
                    <a:cubicBezTo>
                      <a:pt x="98462" y="8130"/>
                      <a:pt x="101172" y="10839"/>
                      <a:pt x="103882" y="13550"/>
                    </a:cubicBezTo>
                    <a:cubicBezTo>
                      <a:pt x="106592" y="13550"/>
                      <a:pt x="106592" y="16259"/>
                      <a:pt x="109302" y="16259"/>
                    </a:cubicBezTo>
                    <a:lnTo>
                      <a:pt x="131885" y="21680"/>
                    </a:lnTo>
                    <a:lnTo>
                      <a:pt x="123755" y="23486"/>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7" name="Freeform 106">
                <a:extLst>
                  <a:ext uri="{FF2B5EF4-FFF2-40B4-BE49-F238E27FC236}">
                    <a16:creationId xmlns:a16="http://schemas.microsoft.com/office/drawing/2014/main" id="{61666EBD-F90A-6D1A-A5B1-2B271271F6D4}"/>
                  </a:ext>
                </a:extLst>
              </p:cNvPr>
              <p:cNvSpPr/>
              <p:nvPr/>
            </p:nvSpPr>
            <p:spPr>
              <a:xfrm>
                <a:off x="7640607" y="5647412"/>
                <a:ext cx="132788" cy="75879"/>
              </a:xfrm>
              <a:custGeom>
                <a:avLst/>
                <a:gdLst>
                  <a:gd name="connsiteX0" fmla="*/ 132788 w 132788"/>
                  <a:gd name="connsiteY0" fmla="*/ 75879 h 75879"/>
                  <a:gd name="connsiteX1" fmla="*/ 72266 w 132788"/>
                  <a:gd name="connsiteY1" fmla="*/ 75879 h 75879"/>
                  <a:gd name="connsiteX2" fmla="*/ 9033 w 132788"/>
                  <a:gd name="connsiteY2" fmla="*/ 27100 h 75879"/>
                  <a:gd name="connsiteX3" fmla="*/ 0 w 132788"/>
                  <a:gd name="connsiteY3" fmla="*/ 24390 h 75879"/>
                  <a:gd name="connsiteX4" fmla="*/ 22583 w 132788"/>
                  <a:gd name="connsiteY4" fmla="*/ 18971 h 75879"/>
                  <a:gd name="connsiteX5" fmla="*/ 28003 w 132788"/>
                  <a:gd name="connsiteY5" fmla="*/ 16260 h 75879"/>
                  <a:gd name="connsiteX6" fmla="*/ 33423 w 132788"/>
                  <a:gd name="connsiteY6" fmla="*/ 5421 h 75879"/>
                  <a:gd name="connsiteX7" fmla="*/ 33423 w 132788"/>
                  <a:gd name="connsiteY7" fmla="*/ 0 h 75879"/>
                  <a:gd name="connsiteX8" fmla="*/ 42456 w 132788"/>
                  <a:gd name="connsiteY8" fmla="*/ 0 h 75879"/>
                  <a:gd name="connsiteX9" fmla="*/ 51489 w 132788"/>
                  <a:gd name="connsiteY9" fmla="*/ 0 h 75879"/>
                  <a:gd name="connsiteX10" fmla="*/ 51489 w 132788"/>
                  <a:gd name="connsiteY10" fmla="*/ 5421 h 75879"/>
                  <a:gd name="connsiteX11" fmla="*/ 63233 w 132788"/>
                  <a:gd name="connsiteY11" fmla="*/ 18971 h 75879"/>
                  <a:gd name="connsiteX12" fmla="*/ 100269 w 132788"/>
                  <a:gd name="connsiteY12" fmla="*/ 27100 h 75879"/>
                  <a:gd name="connsiteX13" fmla="*/ 131885 w 132788"/>
                  <a:gd name="connsiteY13" fmla="*/ 62329 h 75879"/>
                  <a:gd name="connsiteX14" fmla="*/ 131885 w 132788"/>
                  <a:gd name="connsiteY14" fmla="*/ 75879 h 75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788" h="75879">
                    <a:moveTo>
                      <a:pt x="132788" y="75879"/>
                    </a:moveTo>
                    <a:lnTo>
                      <a:pt x="72266" y="75879"/>
                    </a:lnTo>
                    <a:cubicBezTo>
                      <a:pt x="60523" y="51490"/>
                      <a:pt x="37940" y="32520"/>
                      <a:pt x="9033" y="27100"/>
                    </a:cubicBezTo>
                    <a:lnTo>
                      <a:pt x="0" y="24390"/>
                    </a:lnTo>
                    <a:lnTo>
                      <a:pt x="22583" y="18971"/>
                    </a:lnTo>
                    <a:cubicBezTo>
                      <a:pt x="25293" y="18971"/>
                      <a:pt x="25293" y="18971"/>
                      <a:pt x="28003" y="16260"/>
                    </a:cubicBezTo>
                    <a:cubicBezTo>
                      <a:pt x="33423" y="13550"/>
                      <a:pt x="33423" y="8130"/>
                      <a:pt x="33423" y="5421"/>
                    </a:cubicBezTo>
                    <a:lnTo>
                      <a:pt x="33423" y="0"/>
                    </a:lnTo>
                    <a:cubicBezTo>
                      <a:pt x="36133" y="0"/>
                      <a:pt x="38843" y="0"/>
                      <a:pt x="42456" y="0"/>
                    </a:cubicBezTo>
                    <a:cubicBezTo>
                      <a:pt x="45166" y="0"/>
                      <a:pt x="47876" y="0"/>
                      <a:pt x="51489" y="0"/>
                    </a:cubicBezTo>
                    <a:lnTo>
                      <a:pt x="51489" y="5421"/>
                    </a:lnTo>
                    <a:cubicBezTo>
                      <a:pt x="51489" y="10841"/>
                      <a:pt x="56909" y="16260"/>
                      <a:pt x="63233" y="18971"/>
                    </a:cubicBezTo>
                    <a:lnTo>
                      <a:pt x="100269" y="27100"/>
                    </a:lnTo>
                    <a:cubicBezTo>
                      <a:pt x="117432" y="29810"/>
                      <a:pt x="131885" y="46070"/>
                      <a:pt x="131885" y="62329"/>
                    </a:cubicBezTo>
                    <a:lnTo>
                      <a:pt x="131885" y="75879"/>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94" name="Graphic 2">
              <a:extLst>
                <a:ext uri="{FF2B5EF4-FFF2-40B4-BE49-F238E27FC236}">
                  <a16:creationId xmlns:a16="http://schemas.microsoft.com/office/drawing/2014/main" id="{FE33DE73-8600-3DDA-64B5-1C50762B3147}"/>
                </a:ext>
              </a:extLst>
            </p:cNvPr>
            <p:cNvGrpSpPr/>
            <p:nvPr/>
          </p:nvGrpSpPr>
          <p:grpSpPr>
            <a:xfrm>
              <a:off x="7190753" y="5365577"/>
              <a:ext cx="745522" cy="754273"/>
              <a:chOff x="7190753" y="5365577"/>
              <a:chExt cx="745522" cy="754273"/>
            </a:xfrm>
            <a:grpFill/>
          </p:grpSpPr>
          <p:sp>
            <p:nvSpPr>
              <p:cNvPr id="95" name="Freeform 94">
                <a:extLst>
                  <a:ext uri="{FF2B5EF4-FFF2-40B4-BE49-F238E27FC236}">
                    <a16:creationId xmlns:a16="http://schemas.microsoft.com/office/drawing/2014/main" id="{E08F58F0-A740-8CB7-172F-14083DCACDC4}"/>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8" name="Freeform 97">
                <a:extLst>
                  <a:ext uri="{FF2B5EF4-FFF2-40B4-BE49-F238E27FC236}">
                    <a16:creationId xmlns:a16="http://schemas.microsoft.com/office/drawing/2014/main" id="{05D9072F-52F5-D72A-564C-27878E077DE8}"/>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9" name="Freeform 98">
                <a:extLst>
                  <a:ext uri="{FF2B5EF4-FFF2-40B4-BE49-F238E27FC236}">
                    <a16:creationId xmlns:a16="http://schemas.microsoft.com/office/drawing/2014/main" id="{902B62D6-470E-480C-1455-BD8DF5C1D32E}"/>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0" name="Freeform 99">
                <a:extLst>
                  <a:ext uri="{FF2B5EF4-FFF2-40B4-BE49-F238E27FC236}">
                    <a16:creationId xmlns:a16="http://schemas.microsoft.com/office/drawing/2014/main" id="{FB34EBEA-BDC4-8E67-43AC-B26857DEBA66}"/>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1" name="Freeform 100">
                <a:extLst>
                  <a:ext uri="{FF2B5EF4-FFF2-40B4-BE49-F238E27FC236}">
                    <a16:creationId xmlns:a16="http://schemas.microsoft.com/office/drawing/2014/main" id="{4D9E60A2-3E71-A0E6-E302-09E1ECDA6013}"/>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2" name="Freeform 101">
                <a:extLst>
                  <a:ext uri="{FF2B5EF4-FFF2-40B4-BE49-F238E27FC236}">
                    <a16:creationId xmlns:a16="http://schemas.microsoft.com/office/drawing/2014/main" id="{D2A2F747-0135-EB33-80D8-A25E247A92FC}"/>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3" name="Freeform 102">
                <a:extLst>
                  <a:ext uri="{FF2B5EF4-FFF2-40B4-BE49-F238E27FC236}">
                    <a16:creationId xmlns:a16="http://schemas.microsoft.com/office/drawing/2014/main" id="{FD8FA348-0605-76D7-802B-AD5C950654E7}"/>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4" name="Freeform 103">
                <a:extLst>
                  <a:ext uri="{FF2B5EF4-FFF2-40B4-BE49-F238E27FC236}">
                    <a16:creationId xmlns:a16="http://schemas.microsoft.com/office/drawing/2014/main" id="{91C9EF50-928C-A959-F751-A2607F714B12}"/>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5" name="Freeform 104">
                <a:extLst>
                  <a:ext uri="{FF2B5EF4-FFF2-40B4-BE49-F238E27FC236}">
                    <a16:creationId xmlns:a16="http://schemas.microsoft.com/office/drawing/2014/main" id="{F4DAD8C6-8B51-B5F6-1D86-7D5D15997F2F}"/>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108" name="Group 107">
            <a:extLst>
              <a:ext uri="{FF2B5EF4-FFF2-40B4-BE49-F238E27FC236}">
                <a16:creationId xmlns:a16="http://schemas.microsoft.com/office/drawing/2014/main" id="{4D71D242-DEE0-981B-176B-E22C457B9515}"/>
              </a:ext>
            </a:extLst>
          </p:cNvPr>
          <p:cNvGrpSpPr/>
          <p:nvPr/>
        </p:nvGrpSpPr>
        <p:grpSpPr>
          <a:xfrm>
            <a:off x="1081541" y="2885684"/>
            <a:ext cx="810183" cy="935575"/>
            <a:chOff x="8823055" y="3850915"/>
            <a:chExt cx="751563" cy="867883"/>
          </a:xfrm>
          <a:solidFill>
            <a:srgbClr val="F79037"/>
          </a:solidFill>
        </p:grpSpPr>
        <p:sp>
          <p:nvSpPr>
            <p:cNvPr id="109" name="Freeform 108">
              <a:extLst>
                <a:ext uri="{FF2B5EF4-FFF2-40B4-BE49-F238E27FC236}">
                  <a16:creationId xmlns:a16="http://schemas.microsoft.com/office/drawing/2014/main" id="{5A092480-EA7A-1085-7B3B-7963ED1984BB}"/>
                </a:ext>
              </a:extLst>
            </p:cNvPr>
            <p:cNvSpPr/>
            <p:nvPr/>
          </p:nvSpPr>
          <p:spPr>
            <a:xfrm>
              <a:off x="9039852" y="3869676"/>
              <a:ext cx="346875" cy="361328"/>
            </a:xfrm>
            <a:custGeom>
              <a:avLst/>
              <a:gdLst>
                <a:gd name="connsiteX0" fmla="*/ 0 w 346875"/>
                <a:gd name="connsiteY0" fmla="*/ 173437 h 361328"/>
                <a:gd name="connsiteX1" fmla="*/ 173438 w 346875"/>
                <a:gd name="connsiteY1" fmla="*/ 0 h 361328"/>
                <a:gd name="connsiteX2" fmla="*/ 346875 w 346875"/>
                <a:gd name="connsiteY2" fmla="*/ 173437 h 361328"/>
                <a:gd name="connsiteX3" fmla="*/ 240283 w 346875"/>
                <a:gd name="connsiteY3" fmla="*/ 333325 h 361328"/>
                <a:gd name="connsiteX4" fmla="*/ 231250 w 346875"/>
                <a:gd name="connsiteY4" fmla="*/ 346875 h 361328"/>
                <a:gd name="connsiteX5" fmla="*/ 231250 w 346875"/>
                <a:gd name="connsiteY5" fmla="*/ 361329 h 361328"/>
                <a:gd name="connsiteX6" fmla="*/ 115625 w 346875"/>
                <a:gd name="connsiteY6" fmla="*/ 361329 h 361328"/>
                <a:gd name="connsiteX7" fmla="*/ 115625 w 346875"/>
                <a:gd name="connsiteY7" fmla="*/ 346875 h 361328"/>
                <a:gd name="connsiteX8" fmla="*/ 106592 w 346875"/>
                <a:gd name="connsiteY8" fmla="*/ 333325 h 361328"/>
                <a:gd name="connsiteX9" fmla="*/ 0 w 346875"/>
                <a:gd name="connsiteY9" fmla="*/ 173437 h 361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6875" h="361328">
                  <a:moveTo>
                    <a:pt x="0" y="173437"/>
                  </a:moveTo>
                  <a:cubicBezTo>
                    <a:pt x="0" y="77685"/>
                    <a:pt x="77685" y="0"/>
                    <a:pt x="173438" y="0"/>
                  </a:cubicBezTo>
                  <a:cubicBezTo>
                    <a:pt x="269190" y="0"/>
                    <a:pt x="346875" y="77685"/>
                    <a:pt x="346875" y="173437"/>
                  </a:cubicBezTo>
                  <a:cubicBezTo>
                    <a:pt x="346875" y="242993"/>
                    <a:pt x="304419" y="306226"/>
                    <a:pt x="240283" y="333325"/>
                  </a:cubicBezTo>
                  <a:cubicBezTo>
                    <a:pt x="234864" y="335132"/>
                    <a:pt x="231250" y="340552"/>
                    <a:pt x="231250" y="346875"/>
                  </a:cubicBezTo>
                  <a:lnTo>
                    <a:pt x="231250" y="361329"/>
                  </a:lnTo>
                  <a:lnTo>
                    <a:pt x="115625" y="361329"/>
                  </a:lnTo>
                  <a:lnTo>
                    <a:pt x="115625" y="346875"/>
                  </a:lnTo>
                  <a:cubicBezTo>
                    <a:pt x="115625" y="341455"/>
                    <a:pt x="112012" y="336035"/>
                    <a:pt x="106592" y="333325"/>
                  </a:cubicBezTo>
                  <a:cubicBezTo>
                    <a:pt x="42456" y="307129"/>
                    <a:pt x="0" y="243897"/>
                    <a:pt x="0" y="173437"/>
                  </a:cubicBez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10" name="Graphic 2">
              <a:extLst>
                <a:ext uri="{FF2B5EF4-FFF2-40B4-BE49-F238E27FC236}">
                  <a16:creationId xmlns:a16="http://schemas.microsoft.com/office/drawing/2014/main" id="{0EF313A7-B52E-9DAF-28D7-4FEBCDA566C0}"/>
                </a:ext>
              </a:extLst>
            </p:cNvPr>
            <p:cNvGrpSpPr/>
            <p:nvPr/>
          </p:nvGrpSpPr>
          <p:grpSpPr>
            <a:xfrm>
              <a:off x="8823055" y="3850915"/>
              <a:ext cx="751563" cy="867883"/>
              <a:chOff x="8823055" y="3850915"/>
              <a:chExt cx="751563" cy="867883"/>
            </a:xfrm>
            <a:grpFill/>
          </p:grpSpPr>
          <p:sp>
            <p:nvSpPr>
              <p:cNvPr id="111" name="Freeform 110">
                <a:extLst>
                  <a:ext uri="{FF2B5EF4-FFF2-40B4-BE49-F238E27FC236}">
                    <a16:creationId xmlns:a16="http://schemas.microsoft.com/office/drawing/2014/main" id="{FD6AC65B-99F3-4462-EA74-4B922A955D84}"/>
                  </a:ext>
                </a:extLst>
              </p:cNvPr>
              <p:cNvSpPr/>
              <p:nvPr/>
            </p:nvSpPr>
            <p:spPr>
              <a:xfrm>
                <a:off x="9444540" y="4039501"/>
                <a:ext cx="72265" cy="28906"/>
              </a:xfrm>
              <a:custGeom>
                <a:avLst/>
                <a:gdLst>
                  <a:gd name="connsiteX0" fmla="*/ 57813 w 72265"/>
                  <a:gd name="connsiteY0" fmla="*/ 28906 h 28906"/>
                  <a:gd name="connsiteX1" fmla="*/ 14453 w 72265"/>
                  <a:gd name="connsiteY1" fmla="*/ 28906 h 28906"/>
                  <a:gd name="connsiteX2" fmla="*/ 0 w 72265"/>
                  <a:gd name="connsiteY2" fmla="*/ 14453 h 28906"/>
                  <a:gd name="connsiteX3" fmla="*/ 14453 w 72265"/>
                  <a:gd name="connsiteY3" fmla="*/ 0 h 28906"/>
                  <a:gd name="connsiteX4" fmla="*/ 57813 w 72265"/>
                  <a:gd name="connsiteY4" fmla="*/ 0 h 28906"/>
                  <a:gd name="connsiteX5" fmla="*/ 72266 w 72265"/>
                  <a:gd name="connsiteY5" fmla="*/ 14453 h 28906"/>
                  <a:gd name="connsiteX6" fmla="*/ 57813 w 72265"/>
                  <a:gd name="connsiteY6" fmla="*/ 28906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265" h="28906">
                    <a:moveTo>
                      <a:pt x="57813" y="28906"/>
                    </a:moveTo>
                    <a:lnTo>
                      <a:pt x="14453" y="28906"/>
                    </a:lnTo>
                    <a:cubicBezTo>
                      <a:pt x="6323" y="28906"/>
                      <a:pt x="0" y="22583"/>
                      <a:pt x="0" y="14453"/>
                    </a:cubicBezTo>
                    <a:cubicBezTo>
                      <a:pt x="0" y="6323"/>
                      <a:pt x="6323" y="0"/>
                      <a:pt x="14453" y="0"/>
                    </a:cubicBezTo>
                    <a:lnTo>
                      <a:pt x="57813" y="0"/>
                    </a:lnTo>
                    <a:cubicBezTo>
                      <a:pt x="65942" y="0"/>
                      <a:pt x="72266" y="6323"/>
                      <a:pt x="72266" y="14453"/>
                    </a:cubicBezTo>
                    <a:cubicBezTo>
                      <a:pt x="72266" y="22583"/>
                      <a:pt x="65942" y="28906"/>
                      <a:pt x="5781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2" name="Freeform 111">
                <a:extLst>
                  <a:ext uri="{FF2B5EF4-FFF2-40B4-BE49-F238E27FC236}">
                    <a16:creationId xmlns:a16="http://schemas.microsoft.com/office/drawing/2014/main" id="{A3BD0D09-F731-7C9A-3D9B-FA3B05B100D6}"/>
                  </a:ext>
                </a:extLst>
              </p:cNvPr>
              <p:cNvSpPr/>
              <p:nvPr/>
            </p:nvSpPr>
            <p:spPr>
              <a:xfrm>
                <a:off x="9413827" y="3902196"/>
                <a:ext cx="66846" cy="50585"/>
              </a:xfrm>
              <a:custGeom>
                <a:avLst/>
                <a:gdLst>
                  <a:gd name="connsiteX0" fmla="*/ 14453 w 66846"/>
                  <a:gd name="connsiteY0" fmla="*/ 50586 h 50585"/>
                  <a:gd name="connsiteX1" fmla="*/ 0 w 66846"/>
                  <a:gd name="connsiteY1" fmla="*/ 36133 h 50585"/>
                  <a:gd name="connsiteX2" fmla="*/ 7227 w 66846"/>
                  <a:gd name="connsiteY2" fmla="*/ 23486 h 50585"/>
                  <a:gd name="connsiteX3" fmla="*/ 45166 w 66846"/>
                  <a:gd name="connsiteY3" fmla="*/ 1807 h 50585"/>
                  <a:gd name="connsiteX4" fmla="*/ 65039 w 66846"/>
                  <a:gd name="connsiteY4" fmla="*/ 7226 h 50585"/>
                  <a:gd name="connsiteX5" fmla="*/ 59620 w 66846"/>
                  <a:gd name="connsiteY5" fmla="*/ 27100 h 50585"/>
                  <a:gd name="connsiteX6" fmla="*/ 21680 w 66846"/>
                  <a:gd name="connsiteY6" fmla="*/ 48780 h 50585"/>
                  <a:gd name="connsiteX7" fmla="*/ 14453 w 66846"/>
                  <a:gd name="connsiteY7" fmla="*/ 50586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6" h="50585">
                    <a:moveTo>
                      <a:pt x="14453" y="50586"/>
                    </a:moveTo>
                    <a:cubicBezTo>
                      <a:pt x="6323" y="50586"/>
                      <a:pt x="0" y="44263"/>
                      <a:pt x="0" y="36133"/>
                    </a:cubicBezTo>
                    <a:cubicBezTo>
                      <a:pt x="0" y="30713"/>
                      <a:pt x="2710" y="26197"/>
                      <a:pt x="7227" y="23486"/>
                    </a:cubicBezTo>
                    <a:lnTo>
                      <a:pt x="45166" y="1807"/>
                    </a:lnTo>
                    <a:cubicBezTo>
                      <a:pt x="52393" y="-1807"/>
                      <a:pt x="60523" y="0"/>
                      <a:pt x="65039" y="7226"/>
                    </a:cubicBezTo>
                    <a:cubicBezTo>
                      <a:pt x="68653" y="14453"/>
                      <a:pt x="66846" y="22583"/>
                      <a:pt x="59620" y="27100"/>
                    </a:cubicBezTo>
                    <a:lnTo>
                      <a:pt x="21680" y="48780"/>
                    </a:lnTo>
                    <a:cubicBezTo>
                      <a:pt x="19873" y="49683"/>
                      <a:pt x="17163" y="50586"/>
                      <a:pt x="14453" y="5058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3" name="Freeform 112">
                <a:extLst>
                  <a:ext uri="{FF2B5EF4-FFF2-40B4-BE49-F238E27FC236}">
                    <a16:creationId xmlns:a16="http://schemas.microsoft.com/office/drawing/2014/main" id="{D902E75E-790E-7D14-7DEB-3609025F4297}"/>
                  </a:ext>
                </a:extLst>
              </p:cNvPr>
              <p:cNvSpPr/>
              <p:nvPr/>
            </p:nvSpPr>
            <p:spPr>
              <a:xfrm>
                <a:off x="8880867" y="4039501"/>
                <a:ext cx="72265" cy="28906"/>
              </a:xfrm>
              <a:custGeom>
                <a:avLst/>
                <a:gdLst>
                  <a:gd name="connsiteX0" fmla="*/ 57813 w 72265"/>
                  <a:gd name="connsiteY0" fmla="*/ 28906 h 28906"/>
                  <a:gd name="connsiteX1" fmla="*/ 14453 w 72265"/>
                  <a:gd name="connsiteY1" fmla="*/ 28906 h 28906"/>
                  <a:gd name="connsiteX2" fmla="*/ 0 w 72265"/>
                  <a:gd name="connsiteY2" fmla="*/ 14453 h 28906"/>
                  <a:gd name="connsiteX3" fmla="*/ 14453 w 72265"/>
                  <a:gd name="connsiteY3" fmla="*/ 0 h 28906"/>
                  <a:gd name="connsiteX4" fmla="*/ 57813 w 72265"/>
                  <a:gd name="connsiteY4" fmla="*/ 0 h 28906"/>
                  <a:gd name="connsiteX5" fmla="*/ 72266 w 72265"/>
                  <a:gd name="connsiteY5" fmla="*/ 14453 h 28906"/>
                  <a:gd name="connsiteX6" fmla="*/ 57813 w 72265"/>
                  <a:gd name="connsiteY6" fmla="*/ 28906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265" h="28906">
                    <a:moveTo>
                      <a:pt x="57813" y="28906"/>
                    </a:moveTo>
                    <a:lnTo>
                      <a:pt x="14453" y="28906"/>
                    </a:lnTo>
                    <a:cubicBezTo>
                      <a:pt x="6323" y="28906"/>
                      <a:pt x="0" y="22583"/>
                      <a:pt x="0" y="14453"/>
                    </a:cubicBezTo>
                    <a:cubicBezTo>
                      <a:pt x="0" y="6323"/>
                      <a:pt x="6323" y="0"/>
                      <a:pt x="14453" y="0"/>
                    </a:cubicBezTo>
                    <a:lnTo>
                      <a:pt x="57813" y="0"/>
                    </a:lnTo>
                    <a:cubicBezTo>
                      <a:pt x="65943" y="0"/>
                      <a:pt x="72266" y="6323"/>
                      <a:pt x="72266" y="14453"/>
                    </a:cubicBezTo>
                    <a:cubicBezTo>
                      <a:pt x="72266" y="22583"/>
                      <a:pt x="65943" y="28906"/>
                      <a:pt x="5781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4" name="Freeform 113">
                <a:extLst>
                  <a:ext uri="{FF2B5EF4-FFF2-40B4-BE49-F238E27FC236}">
                    <a16:creationId xmlns:a16="http://schemas.microsoft.com/office/drawing/2014/main" id="{195CE66C-C020-1384-F38C-B1006D240585}"/>
                  </a:ext>
                </a:extLst>
              </p:cNvPr>
              <p:cNvSpPr/>
              <p:nvPr/>
            </p:nvSpPr>
            <p:spPr>
              <a:xfrm>
                <a:off x="8917904" y="3902196"/>
                <a:ext cx="66845" cy="50585"/>
              </a:xfrm>
              <a:custGeom>
                <a:avLst/>
                <a:gdLst>
                  <a:gd name="connsiteX0" fmla="*/ 52393 w 66845"/>
                  <a:gd name="connsiteY0" fmla="*/ 50586 h 50585"/>
                  <a:gd name="connsiteX1" fmla="*/ 45166 w 66845"/>
                  <a:gd name="connsiteY1" fmla="*/ 48780 h 50585"/>
                  <a:gd name="connsiteX2" fmla="*/ 7226 w 66845"/>
                  <a:gd name="connsiteY2" fmla="*/ 27100 h 50585"/>
                  <a:gd name="connsiteX3" fmla="*/ 1807 w 66845"/>
                  <a:gd name="connsiteY3" fmla="*/ 7226 h 50585"/>
                  <a:gd name="connsiteX4" fmla="*/ 21679 w 66845"/>
                  <a:gd name="connsiteY4" fmla="*/ 1807 h 50585"/>
                  <a:gd name="connsiteX5" fmla="*/ 59619 w 66845"/>
                  <a:gd name="connsiteY5" fmla="*/ 23486 h 50585"/>
                  <a:gd name="connsiteX6" fmla="*/ 65039 w 66845"/>
                  <a:gd name="connsiteY6" fmla="*/ 43359 h 50585"/>
                  <a:gd name="connsiteX7" fmla="*/ 52393 w 66845"/>
                  <a:gd name="connsiteY7" fmla="*/ 50586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5" h="50585">
                    <a:moveTo>
                      <a:pt x="52393" y="50586"/>
                    </a:moveTo>
                    <a:cubicBezTo>
                      <a:pt x="49683" y="50586"/>
                      <a:pt x="46973" y="49683"/>
                      <a:pt x="45166" y="48780"/>
                    </a:cubicBezTo>
                    <a:lnTo>
                      <a:pt x="7226" y="27100"/>
                    </a:lnTo>
                    <a:cubicBezTo>
                      <a:pt x="0" y="23486"/>
                      <a:pt x="-1807" y="14453"/>
                      <a:pt x="1807" y="7226"/>
                    </a:cubicBezTo>
                    <a:cubicBezTo>
                      <a:pt x="5420" y="0"/>
                      <a:pt x="14453" y="-1807"/>
                      <a:pt x="21679" y="1807"/>
                    </a:cubicBezTo>
                    <a:lnTo>
                      <a:pt x="59619" y="23486"/>
                    </a:lnTo>
                    <a:cubicBezTo>
                      <a:pt x="66845" y="27100"/>
                      <a:pt x="68652" y="36133"/>
                      <a:pt x="65039" y="43359"/>
                    </a:cubicBezTo>
                    <a:cubicBezTo>
                      <a:pt x="62329" y="47876"/>
                      <a:pt x="56909" y="50586"/>
                      <a:pt x="52393" y="5058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5" name="Freeform 114">
                <a:extLst>
                  <a:ext uri="{FF2B5EF4-FFF2-40B4-BE49-F238E27FC236}">
                    <a16:creationId xmlns:a16="http://schemas.microsoft.com/office/drawing/2014/main" id="{C6751AD0-755C-1CC4-FF97-272C91C4A0F8}"/>
                  </a:ext>
                </a:extLst>
              </p:cNvPr>
              <p:cNvSpPr/>
              <p:nvPr/>
            </p:nvSpPr>
            <p:spPr>
              <a:xfrm>
                <a:off x="8917904" y="4155126"/>
                <a:ext cx="66845" cy="50585"/>
              </a:xfrm>
              <a:custGeom>
                <a:avLst/>
                <a:gdLst>
                  <a:gd name="connsiteX0" fmla="*/ 14453 w 66845"/>
                  <a:gd name="connsiteY0" fmla="*/ 50586 h 50585"/>
                  <a:gd name="connsiteX1" fmla="*/ 0 w 66845"/>
                  <a:gd name="connsiteY1" fmla="*/ 36133 h 50585"/>
                  <a:gd name="connsiteX2" fmla="*/ 7226 w 66845"/>
                  <a:gd name="connsiteY2" fmla="*/ 23486 h 50585"/>
                  <a:gd name="connsiteX3" fmla="*/ 45166 w 66845"/>
                  <a:gd name="connsiteY3" fmla="*/ 1807 h 50585"/>
                  <a:gd name="connsiteX4" fmla="*/ 65039 w 66845"/>
                  <a:gd name="connsiteY4" fmla="*/ 7226 h 50585"/>
                  <a:gd name="connsiteX5" fmla="*/ 59619 w 66845"/>
                  <a:gd name="connsiteY5" fmla="*/ 27100 h 50585"/>
                  <a:gd name="connsiteX6" fmla="*/ 21679 w 66845"/>
                  <a:gd name="connsiteY6" fmla="*/ 48780 h 50585"/>
                  <a:gd name="connsiteX7" fmla="*/ 14453 w 66845"/>
                  <a:gd name="connsiteY7" fmla="*/ 50586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5" h="50585">
                    <a:moveTo>
                      <a:pt x="14453" y="50586"/>
                    </a:moveTo>
                    <a:cubicBezTo>
                      <a:pt x="6323" y="50586"/>
                      <a:pt x="0" y="44263"/>
                      <a:pt x="0" y="36133"/>
                    </a:cubicBezTo>
                    <a:cubicBezTo>
                      <a:pt x="0" y="30713"/>
                      <a:pt x="2710" y="26197"/>
                      <a:pt x="7226" y="23486"/>
                    </a:cubicBezTo>
                    <a:lnTo>
                      <a:pt x="45166" y="1807"/>
                    </a:lnTo>
                    <a:cubicBezTo>
                      <a:pt x="52393" y="-1807"/>
                      <a:pt x="60523" y="0"/>
                      <a:pt x="65039" y="7226"/>
                    </a:cubicBezTo>
                    <a:cubicBezTo>
                      <a:pt x="68652" y="14453"/>
                      <a:pt x="66845" y="22583"/>
                      <a:pt x="59619" y="27100"/>
                    </a:cubicBezTo>
                    <a:lnTo>
                      <a:pt x="21679" y="48780"/>
                    </a:lnTo>
                    <a:cubicBezTo>
                      <a:pt x="19873" y="49683"/>
                      <a:pt x="17163" y="50586"/>
                      <a:pt x="14453" y="5058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6" name="Freeform 115">
                <a:extLst>
                  <a:ext uri="{FF2B5EF4-FFF2-40B4-BE49-F238E27FC236}">
                    <a16:creationId xmlns:a16="http://schemas.microsoft.com/office/drawing/2014/main" id="{383C9DAB-EF1C-71A4-827F-DA96E96CC5E8}"/>
                  </a:ext>
                </a:extLst>
              </p:cNvPr>
              <p:cNvSpPr/>
              <p:nvPr/>
            </p:nvSpPr>
            <p:spPr>
              <a:xfrm>
                <a:off x="9213290" y="3952782"/>
                <a:ext cx="130155" cy="202344"/>
              </a:xfrm>
              <a:custGeom>
                <a:avLst/>
                <a:gdLst>
                  <a:gd name="connsiteX0" fmla="*/ 43359 w 130155"/>
                  <a:gd name="connsiteY0" fmla="*/ 202344 h 202344"/>
                  <a:gd name="connsiteX1" fmla="*/ 0 w 130155"/>
                  <a:gd name="connsiteY1" fmla="*/ 158985 h 202344"/>
                  <a:gd name="connsiteX2" fmla="*/ 0 w 130155"/>
                  <a:gd name="connsiteY2" fmla="*/ 43360 h 202344"/>
                  <a:gd name="connsiteX3" fmla="*/ 43359 w 130155"/>
                  <a:gd name="connsiteY3" fmla="*/ 0 h 202344"/>
                  <a:gd name="connsiteX4" fmla="*/ 86719 w 130155"/>
                  <a:gd name="connsiteY4" fmla="*/ 43360 h 202344"/>
                  <a:gd name="connsiteX5" fmla="*/ 86719 w 130155"/>
                  <a:gd name="connsiteY5" fmla="*/ 45166 h 202344"/>
                  <a:gd name="connsiteX6" fmla="*/ 128271 w 130155"/>
                  <a:gd name="connsiteY6" fmla="*/ 115626 h 202344"/>
                  <a:gd name="connsiteX7" fmla="*/ 86719 w 130155"/>
                  <a:gd name="connsiteY7" fmla="*/ 157178 h 202344"/>
                  <a:gd name="connsiteX8" fmla="*/ 86719 w 130155"/>
                  <a:gd name="connsiteY8" fmla="*/ 158985 h 202344"/>
                  <a:gd name="connsiteX9" fmla="*/ 43359 w 130155"/>
                  <a:gd name="connsiteY9" fmla="*/ 202344 h 202344"/>
                  <a:gd name="connsiteX10" fmla="*/ 43359 w 130155"/>
                  <a:gd name="connsiteY10" fmla="*/ 28906 h 202344"/>
                  <a:gd name="connsiteX11" fmla="*/ 28906 w 130155"/>
                  <a:gd name="connsiteY11" fmla="*/ 43360 h 202344"/>
                  <a:gd name="connsiteX12" fmla="*/ 28906 w 130155"/>
                  <a:gd name="connsiteY12" fmla="*/ 158985 h 202344"/>
                  <a:gd name="connsiteX13" fmla="*/ 43359 w 130155"/>
                  <a:gd name="connsiteY13" fmla="*/ 173438 h 202344"/>
                  <a:gd name="connsiteX14" fmla="*/ 57812 w 130155"/>
                  <a:gd name="connsiteY14" fmla="*/ 158985 h 202344"/>
                  <a:gd name="connsiteX15" fmla="*/ 56005 w 130155"/>
                  <a:gd name="connsiteY15" fmla="*/ 151758 h 202344"/>
                  <a:gd name="connsiteX16" fmla="*/ 60522 w 130155"/>
                  <a:gd name="connsiteY16" fmla="*/ 131885 h 202344"/>
                  <a:gd name="connsiteX17" fmla="*/ 71362 w 130155"/>
                  <a:gd name="connsiteY17" fmla="*/ 130079 h 202344"/>
                  <a:gd name="connsiteX18" fmla="*/ 101172 w 130155"/>
                  <a:gd name="connsiteY18" fmla="*/ 101172 h 202344"/>
                  <a:gd name="connsiteX19" fmla="*/ 101172 w 130155"/>
                  <a:gd name="connsiteY19" fmla="*/ 101172 h 202344"/>
                  <a:gd name="connsiteX20" fmla="*/ 72266 w 130155"/>
                  <a:gd name="connsiteY20" fmla="*/ 72266 h 202344"/>
                  <a:gd name="connsiteX21" fmla="*/ 56909 w 130155"/>
                  <a:gd name="connsiteY21" fmla="*/ 66846 h 202344"/>
                  <a:gd name="connsiteX22" fmla="*/ 56005 w 130155"/>
                  <a:gd name="connsiteY22" fmla="*/ 50586 h 202344"/>
                  <a:gd name="connsiteX23" fmla="*/ 57812 w 130155"/>
                  <a:gd name="connsiteY23" fmla="*/ 43360 h 202344"/>
                  <a:gd name="connsiteX24" fmla="*/ 43359 w 130155"/>
                  <a:gd name="connsiteY24" fmla="*/ 28906 h 202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0155" h="202344">
                    <a:moveTo>
                      <a:pt x="43359" y="202344"/>
                    </a:moveTo>
                    <a:cubicBezTo>
                      <a:pt x="18970" y="202344"/>
                      <a:pt x="0" y="183375"/>
                      <a:pt x="0" y="158985"/>
                    </a:cubicBezTo>
                    <a:lnTo>
                      <a:pt x="0" y="43360"/>
                    </a:lnTo>
                    <a:cubicBezTo>
                      <a:pt x="0" y="18970"/>
                      <a:pt x="18970" y="0"/>
                      <a:pt x="43359" y="0"/>
                    </a:cubicBezTo>
                    <a:cubicBezTo>
                      <a:pt x="67749" y="0"/>
                      <a:pt x="86719" y="18970"/>
                      <a:pt x="86719" y="43360"/>
                    </a:cubicBezTo>
                    <a:cubicBezTo>
                      <a:pt x="86719" y="44263"/>
                      <a:pt x="86719" y="44263"/>
                      <a:pt x="86719" y="45166"/>
                    </a:cubicBezTo>
                    <a:cubicBezTo>
                      <a:pt x="117432" y="53296"/>
                      <a:pt x="136401" y="84912"/>
                      <a:pt x="128271" y="115626"/>
                    </a:cubicBezTo>
                    <a:cubicBezTo>
                      <a:pt x="122852" y="136402"/>
                      <a:pt x="107495" y="151758"/>
                      <a:pt x="86719" y="157178"/>
                    </a:cubicBezTo>
                    <a:cubicBezTo>
                      <a:pt x="86719" y="158081"/>
                      <a:pt x="86719" y="158081"/>
                      <a:pt x="86719" y="158985"/>
                    </a:cubicBezTo>
                    <a:cubicBezTo>
                      <a:pt x="86719" y="183375"/>
                      <a:pt x="67749" y="202344"/>
                      <a:pt x="43359" y="202344"/>
                    </a:cubicBezTo>
                    <a:close/>
                    <a:moveTo>
                      <a:pt x="43359" y="28906"/>
                    </a:moveTo>
                    <a:cubicBezTo>
                      <a:pt x="35229" y="28906"/>
                      <a:pt x="28906" y="35230"/>
                      <a:pt x="28906" y="43360"/>
                    </a:cubicBezTo>
                    <a:lnTo>
                      <a:pt x="28906" y="158985"/>
                    </a:lnTo>
                    <a:cubicBezTo>
                      <a:pt x="28906" y="167114"/>
                      <a:pt x="35229" y="173438"/>
                      <a:pt x="43359" y="173438"/>
                    </a:cubicBezTo>
                    <a:cubicBezTo>
                      <a:pt x="51489" y="173438"/>
                      <a:pt x="57812" y="167114"/>
                      <a:pt x="57812" y="158985"/>
                    </a:cubicBezTo>
                    <a:cubicBezTo>
                      <a:pt x="57812" y="156275"/>
                      <a:pt x="56909" y="153565"/>
                      <a:pt x="56005" y="151758"/>
                    </a:cubicBezTo>
                    <a:cubicBezTo>
                      <a:pt x="51489" y="144531"/>
                      <a:pt x="54199" y="136402"/>
                      <a:pt x="60522" y="131885"/>
                    </a:cubicBezTo>
                    <a:cubicBezTo>
                      <a:pt x="64136" y="130079"/>
                      <a:pt x="67749" y="129175"/>
                      <a:pt x="71362" y="130079"/>
                    </a:cubicBezTo>
                    <a:cubicBezTo>
                      <a:pt x="87622" y="130079"/>
                      <a:pt x="101172" y="117432"/>
                      <a:pt x="101172" y="101172"/>
                    </a:cubicBezTo>
                    <a:cubicBezTo>
                      <a:pt x="101172" y="101172"/>
                      <a:pt x="101172" y="101172"/>
                      <a:pt x="101172" y="101172"/>
                    </a:cubicBezTo>
                    <a:cubicBezTo>
                      <a:pt x="101172" y="84912"/>
                      <a:pt x="88525" y="72266"/>
                      <a:pt x="72266" y="72266"/>
                    </a:cubicBezTo>
                    <a:cubicBezTo>
                      <a:pt x="66845" y="73169"/>
                      <a:pt x="60522" y="71363"/>
                      <a:pt x="56909" y="66846"/>
                    </a:cubicBezTo>
                    <a:cubicBezTo>
                      <a:pt x="53296" y="62329"/>
                      <a:pt x="53296" y="56006"/>
                      <a:pt x="56005" y="50586"/>
                    </a:cubicBezTo>
                    <a:cubicBezTo>
                      <a:pt x="56909" y="48780"/>
                      <a:pt x="57812" y="46070"/>
                      <a:pt x="57812" y="43360"/>
                    </a:cubicBezTo>
                    <a:cubicBezTo>
                      <a:pt x="57812" y="35230"/>
                      <a:pt x="51489" y="28906"/>
                      <a:pt x="43359"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7" name="Freeform 116">
                <a:extLst>
                  <a:ext uri="{FF2B5EF4-FFF2-40B4-BE49-F238E27FC236}">
                    <a16:creationId xmlns:a16="http://schemas.microsoft.com/office/drawing/2014/main" id="{B3B30996-6D8B-17CA-94A8-FB39B365C084}"/>
                  </a:ext>
                </a:extLst>
              </p:cNvPr>
              <p:cNvSpPr/>
              <p:nvPr/>
            </p:nvSpPr>
            <p:spPr>
              <a:xfrm>
                <a:off x="9054227" y="3952782"/>
                <a:ext cx="130156" cy="202344"/>
              </a:xfrm>
              <a:custGeom>
                <a:avLst/>
                <a:gdLst>
                  <a:gd name="connsiteX0" fmla="*/ 86797 w 130156"/>
                  <a:gd name="connsiteY0" fmla="*/ 202344 h 202344"/>
                  <a:gd name="connsiteX1" fmla="*/ 43437 w 130156"/>
                  <a:gd name="connsiteY1" fmla="*/ 158985 h 202344"/>
                  <a:gd name="connsiteX2" fmla="*/ 43437 w 130156"/>
                  <a:gd name="connsiteY2" fmla="*/ 157178 h 202344"/>
                  <a:gd name="connsiteX3" fmla="*/ 1885 w 130156"/>
                  <a:gd name="connsiteY3" fmla="*/ 86719 h 202344"/>
                  <a:gd name="connsiteX4" fmla="*/ 43437 w 130156"/>
                  <a:gd name="connsiteY4" fmla="*/ 45166 h 202344"/>
                  <a:gd name="connsiteX5" fmla="*/ 43437 w 130156"/>
                  <a:gd name="connsiteY5" fmla="*/ 43360 h 202344"/>
                  <a:gd name="connsiteX6" fmla="*/ 86797 w 130156"/>
                  <a:gd name="connsiteY6" fmla="*/ 0 h 202344"/>
                  <a:gd name="connsiteX7" fmla="*/ 130156 w 130156"/>
                  <a:gd name="connsiteY7" fmla="*/ 43360 h 202344"/>
                  <a:gd name="connsiteX8" fmla="*/ 130156 w 130156"/>
                  <a:gd name="connsiteY8" fmla="*/ 158985 h 202344"/>
                  <a:gd name="connsiteX9" fmla="*/ 86797 w 130156"/>
                  <a:gd name="connsiteY9" fmla="*/ 202344 h 202344"/>
                  <a:gd name="connsiteX10" fmla="*/ 61504 w 130156"/>
                  <a:gd name="connsiteY10" fmla="*/ 130079 h 202344"/>
                  <a:gd name="connsiteX11" fmla="*/ 73247 w 130156"/>
                  <a:gd name="connsiteY11" fmla="*/ 136402 h 202344"/>
                  <a:gd name="connsiteX12" fmla="*/ 74150 w 130156"/>
                  <a:gd name="connsiteY12" fmla="*/ 152662 h 202344"/>
                  <a:gd name="connsiteX13" fmla="*/ 72344 w 130156"/>
                  <a:gd name="connsiteY13" fmla="*/ 159888 h 202344"/>
                  <a:gd name="connsiteX14" fmla="*/ 86797 w 130156"/>
                  <a:gd name="connsiteY14" fmla="*/ 174341 h 202344"/>
                  <a:gd name="connsiteX15" fmla="*/ 101250 w 130156"/>
                  <a:gd name="connsiteY15" fmla="*/ 159888 h 202344"/>
                  <a:gd name="connsiteX16" fmla="*/ 101250 w 130156"/>
                  <a:gd name="connsiteY16" fmla="*/ 44263 h 202344"/>
                  <a:gd name="connsiteX17" fmla="*/ 86797 w 130156"/>
                  <a:gd name="connsiteY17" fmla="*/ 29810 h 202344"/>
                  <a:gd name="connsiteX18" fmla="*/ 72344 w 130156"/>
                  <a:gd name="connsiteY18" fmla="*/ 44263 h 202344"/>
                  <a:gd name="connsiteX19" fmla="*/ 74150 w 130156"/>
                  <a:gd name="connsiteY19" fmla="*/ 51489 h 202344"/>
                  <a:gd name="connsiteX20" fmla="*/ 69634 w 130156"/>
                  <a:gd name="connsiteY20" fmla="*/ 71363 h 202344"/>
                  <a:gd name="connsiteX21" fmla="*/ 58794 w 130156"/>
                  <a:gd name="connsiteY21" fmla="*/ 73169 h 202344"/>
                  <a:gd name="connsiteX22" fmla="*/ 28984 w 130156"/>
                  <a:gd name="connsiteY22" fmla="*/ 102076 h 202344"/>
                  <a:gd name="connsiteX23" fmla="*/ 28984 w 130156"/>
                  <a:gd name="connsiteY23" fmla="*/ 102076 h 202344"/>
                  <a:gd name="connsiteX24" fmla="*/ 57891 w 130156"/>
                  <a:gd name="connsiteY24" fmla="*/ 130982 h 202344"/>
                  <a:gd name="connsiteX25" fmla="*/ 61504 w 130156"/>
                  <a:gd name="connsiteY25" fmla="*/ 130079 h 202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30156" h="202344">
                    <a:moveTo>
                      <a:pt x="86797" y="202344"/>
                    </a:moveTo>
                    <a:cubicBezTo>
                      <a:pt x="62407" y="202344"/>
                      <a:pt x="43437" y="183375"/>
                      <a:pt x="43437" y="158985"/>
                    </a:cubicBezTo>
                    <a:cubicBezTo>
                      <a:pt x="43437" y="158081"/>
                      <a:pt x="43437" y="158081"/>
                      <a:pt x="43437" y="157178"/>
                    </a:cubicBezTo>
                    <a:cubicBezTo>
                      <a:pt x="12725" y="149048"/>
                      <a:pt x="-6245" y="117432"/>
                      <a:pt x="1885" y="86719"/>
                    </a:cubicBezTo>
                    <a:cubicBezTo>
                      <a:pt x="7304" y="65943"/>
                      <a:pt x="22661" y="50586"/>
                      <a:pt x="43437" y="45166"/>
                    </a:cubicBezTo>
                    <a:cubicBezTo>
                      <a:pt x="43437" y="44263"/>
                      <a:pt x="43437" y="44263"/>
                      <a:pt x="43437" y="43360"/>
                    </a:cubicBezTo>
                    <a:cubicBezTo>
                      <a:pt x="43437" y="18970"/>
                      <a:pt x="62407" y="0"/>
                      <a:pt x="86797" y="0"/>
                    </a:cubicBezTo>
                    <a:cubicBezTo>
                      <a:pt x="111186" y="0"/>
                      <a:pt x="130156" y="18970"/>
                      <a:pt x="130156" y="43360"/>
                    </a:cubicBezTo>
                    <a:lnTo>
                      <a:pt x="130156" y="158985"/>
                    </a:lnTo>
                    <a:cubicBezTo>
                      <a:pt x="130156" y="183375"/>
                      <a:pt x="111186" y="202344"/>
                      <a:pt x="86797" y="202344"/>
                    </a:cubicBezTo>
                    <a:close/>
                    <a:moveTo>
                      <a:pt x="61504" y="130079"/>
                    </a:moveTo>
                    <a:cubicBezTo>
                      <a:pt x="66020" y="130079"/>
                      <a:pt x="70537" y="131885"/>
                      <a:pt x="73247" y="136402"/>
                    </a:cubicBezTo>
                    <a:cubicBezTo>
                      <a:pt x="76860" y="140918"/>
                      <a:pt x="76860" y="147242"/>
                      <a:pt x="74150" y="152662"/>
                    </a:cubicBezTo>
                    <a:cubicBezTo>
                      <a:pt x="73247" y="154468"/>
                      <a:pt x="72344" y="157178"/>
                      <a:pt x="72344" y="159888"/>
                    </a:cubicBezTo>
                    <a:cubicBezTo>
                      <a:pt x="72344" y="168018"/>
                      <a:pt x="78667" y="174341"/>
                      <a:pt x="86797" y="174341"/>
                    </a:cubicBezTo>
                    <a:cubicBezTo>
                      <a:pt x="94927" y="174341"/>
                      <a:pt x="101250" y="168018"/>
                      <a:pt x="101250" y="159888"/>
                    </a:cubicBezTo>
                    <a:lnTo>
                      <a:pt x="101250" y="44263"/>
                    </a:lnTo>
                    <a:cubicBezTo>
                      <a:pt x="101250" y="36133"/>
                      <a:pt x="94927" y="29810"/>
                      <a:pt x="86797" y="29810"/>
                    </a:cubicBezTo>
                    <a:cubicBezTo>
                      <a:pt x="78667" y="29810"/>
                      <a:pt x="72344" y="36133"/>
                      <a:pt x="72344" y="44263"/>
                    </a:cubicBezTo>
                    <a:cubicBezTo>
                      <a:pt x="72344" y="46973"/>
                      <a:pt x="73247" y="49683"/>
                      <a:pt x="74150" y="51489"/>
                    </a:cubicBezTo>
                    <a:cubicBezTo>
                      <a:pt x="78667" y="58716"/>
                      <a:pt x="75957" y="66846"/>
                      <a:pt x="69634" y="71363"/>
                    </a:cubicBezTo>
                    <a:cubicBezTo>
                      <a:pt x="66020" y="73169"/>
                      <a:pt x="62407" y="74072"/>
                      <a:pt x="58794" y="73169"/>
                    </a:cubicBezTo>
                    <a:cubicBezTo>
                      <a:pt x="42534" y="73169"/>
                      <a:pt x="28984" y="85816"/>
                      <a:pt x="28984" y="102076"/>
                    </a:cubicBezTo>
                    <a:cubicBezTo>
                      <a:pt x="28984" y="102076"/>
                      <a:pt x="28984" y="102076"/>
                      <a:pt x="28984" y="102076"/>
                    </a:cubicBezTo>
                    <a:cubicBezTo>
                      <a:pt x="28984" y="118335"/>
                      <a:pt x="41631" y="130982"/>
                      <a:pt x="57891" y="130982"/>
                    </a:cubicBezTo>
                    <a:cubicBezTo>
                      <a:pt x="58794" y="130079"/>
                      <a:pt x="60601" y="130079"/>
                      <a:pt x="61504" y="13007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8" name="Freeform 117">
                <a:extLst>
                  <a:ext uri="{FF2B5EF4-FFF2-40B4-BE49-F238E27FC236}">
                    <a16:creationId xmlns:a16="http://schemas.microsoft.com/office/drawing/2014/main" id="{F1495A8C-9050-3247-B8C2-A0BAC9CAF1A8}"/>
                  </a:ext>
                </a:extLst>
              </p:cNvPr>
              <p:cNvSpPr/>
              <p:nvPr/>
            </p:nvSpPr>
            <p:spPr>
              <a:xfrm>
                <a:off x="9413426" y="4155126"/>
                <a:ext cx="67247" cy="50585"/>
              </a:xfrm>
              <a:custGeom>
                <a:avLst/>
                <a:gdLst>
                  <a:gd name="connsiteX0" fmla="*/ 7628 w 67247"/>
                  <a:gd name="connsiteY0" fmla="*/ 27100 h 50585"/>
                  <a:gd name="connsiteX1" fmla="*/ 45567 w 67247"/>
                  <a:gd name="connsiteY1" fmla="*/ 48780 h 50585"/>
                  <a:gd name="connsiteX2" fmla="*/ 65441 w 67247"/>
                  <a:gd name="connsiteY2" fmla="*/ 43359 h 50585"/>
                  <a:gd name="connsiteX3" fmla="*/ 60021 w 67247"/>
                  <a:gd name="connsiteY3" fmla="*/ 23486 h 50585"/>
                  <a:gd name="connsiteX4" fmla="*/ 22081 w 67247"/>
                  <a:gd name="connsiteY4" fmla="*/ 1807 h 50585"/>
                  <a:gd name="connsiteX5" fmla="*/ 2208 w 67247"/>
                  <a:gd name="connsiteY5" fmla="*/ 7226 h 50585"/>
                  <a:gd name="connsiteX6" fmla="*/ 7628 w 67247"/>
                  <a:gd name="connsiteY6" fmla="*/ 27100 h 50585"/>
                  <a:gd name="connsiteX7" fmla="*/ 7628 w 67247"/>
                  <a:gd name="connsiteY7" fmla="*/ 27100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247" h="50585">
                    <a:moveTo>
                      <a:pt x="7628" y="27100"/>
                    </a:moveTo>
                    <a:lnTo>
                      <a:pt x="45567" y="48780"/>
                    </a:lnTo>
                    <a:cubicBezTo>
                      <a:pt x="52794" y="52393"/>
                      <a:pt x="60924" y="50586"/>
                      <a:pt x="65441" y="43359"/>
                    </a:cubicBezTo>
                    <a:cubicBezTo>
                      <a:pt x="69054" y="36133"/>
                      <a:pt x="67247" y="28003"/>
                      <a:pt x="60021" y="23486"/>
                    </a:cubicBezTo>
                    <a:lnTo>
                      <a:pt x="22081" y="1807"/>
                    </a:lnTo>
                    <a:cubicBezTo>
                      <a:pt x="14855" y="-1807"/>
                      <a:pt x="6725" y="0"/>
                      <a:pt x="2208" y="7226"/>
                    </a:cubicBezTo>
                    <a:cubicBezTo>
                      <a:pt x="-2308" y="14453"/>
                      <a:pt x="401" y="22583"/>
                      <a:pt x="7628" y="27100"/>
                    </a:cubicBezTo>
                    <a:cubicBezTo>
                      <a:pt x="7628" y="27100"/>
                      <a:pt x="7628" y="27100"/>
                      <a:pt x="7628" y="2710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9" name="Freeform 118">
                <a:extLst>
                  <a:ext uri="{FF2B5EF4-FFF2-40B4-BE49-F238E27FC236}">
                    <a16:creationId xmlns:a16="http://schemas.microsoft.com/office/drawing/2014/main" id="{1E0A72D5-6A56-78B0-2728-4E265B1FFAD7}"/>
                  </a:ext>
                </a:extLst>
              </p:cNvPr>
              <p:cNvSpPr/>
              <p:nvPr/>
            </p:nvSpPr>
            <p:spPr>
              <a:xfrm>
                <a:off x="8823055" y="3850915"/>
                <a:ext cx="751563" cy="867883"/>
              </a:xfrm>
              <a:custGeom>
                <a:avLst/>
                <a:gdLst>
                  <a:gd name="connsiteX0" fmla="*/ 653101 w 751563"/>
                  <a:gd name="connsiteY0" fmla="*/ 546301 h 867883"/>
                  <a:gd name="connsiteX1" fmla="*/ 519410 w 751563"/>
                  <a:gd name="connsiteY1" fmla="*/ 512878 h 867883"/>
                  <a:gd name="connsiteX2" fmla="*/ 520313 w 751563"/>
                  <a:gd name="connsiteY2" fmla="*/ 509265 h 867883"/>
                  <a:gd name="connsiteX3" fmla="*/ 509473 w 751563"/>
                  <a:gd name="connsiteY3" fmla="*/ 492101 h 867883"/>
                  <a:gd name="connsiteX4" fmla="*/ 462501 w 751563"/>
                  <a:gd name="connsiteY4" fmla="*/ 480358 h 867883"/>
                  <a:gd name="connsiteX5" fmla="*/ 462501 w 751563"/>
                  <a:gd name="connsiteY5" fmla="*/ 476745 h 867883"/>
                  <a:gd name="connsiteX6" fmla="*/ 476954 w 751563"/>
                  <a:gd name="connsiteY6" fmla="*/ 476745 h 867883"/>
                  <a:gd name="connsiteX7" fmla="*/ 491407 w 751563"/>
                  <a:gd name="connsiteY7" fmla="*/ 462292 h 867883"/>
                  <a:gd name="connsiteX8" fmla="*/ 491407 w 751563"/>
                  <a:gd name="connsiteY8" fmla="*/ 404479 h 867883"/>
                  <a:gd name="connsiteX9" fmla="*/ 476954 w 751563"/>
                  <a:gd name="connsiteY9" fmla="*/ 390026 h 867883"/>
                  <a:gd name="connsiteX10" fmla="*/ 462501 w 751563"/>
                  <a:gd name="connsiteY10" fmla="*/ 390026 h 867883"/>
                  <a:gd name="connsiteX11" fmla="*/ 462501 w 751563"/>
                  <a:gd name="connsiteY11" fmla="*/ 384606 h 867883"/>
                  <a:gd name="connsiteX12" fmla="*/ 558253 w 751563"/>
                  <a:gd name="connsiteY12" fmla="*/ 115416 h 867883"/>
                  <a:gd name="connsiteX13" fmla="*/ 289063 w 751563"/>
                  <a:gd name="connsiteY13" fmla="*/ 19664 h 867883"/>
                  <a:gd name="connsiteX14" fmla="*/ 193310 w 751563"/>
                  <a:gd name="connsiteY14" fmla="*/ 288854 h 867883"/>
                  <a:gd name="connsiteX15" fmla="*/ 289063 w 751563"/>
                  <a:gd name="connsiteY15" fmla="*/ 384606 h 867883"/>
                  <a:gd name="connsiteX16" fmla="*/ 289063 w 751563"/>
                  <a:gd name="connsiteY16" fmla="*/ 390026 h 867883"/>
                  <a:gd name="connsiteX17" fmla="*/ 274609 w 751563"/>
                  <a:gd name="connsiteY17" fmla="*/ 390026 h 867883"/>
                  <a:gd name="connsiteX18" fmla="*/ 260156 w 751563"/>
                  <a:gd name="connsiteY18" fmla="*/ 404479 h 867883"/>
                  <a:gd name="connsiteX19" fmla="*/ 260156 w 751563"/>
                  <a:gd name="connsiteY19" fmla="*/ 462292 h 867883"/>
                  <a:gd name="connsiteX20" fmla="*/ 274609 w 751563"/>
                  <a:gd name="connsiteY20" fmla="*/ 476745 h 867883"/>
                  <a:gd name="connsiteX21" fmla="*/ 289063 w 751563"/>
                  <a:gd name="connsiteY21" fmla="*/ 476745 h 867883"/>
                  <a:gd name="connsiteX22" fmla="*/ 289063 w 751563"/>
                  <a:gd name="connsiteY22" fmla="*/ 480358 h 867883"/>
                  <a:gd name="connsiteX23" fmla="*/ 242090 w 751563"/>
                  <a:gd name="connsiteY23" fmla="*/ 492101 h 867883"/>
                  <a:gd name="connsiteX24" fmla="*/ 231250 w 751563"/>
                  <a:gd name="connsiteY24" fmla="*/ 509265 h 867883"/>
                  <a:gd name="connsiteX25" fmla="*/ 232154 w 751563"/>
                  <a:gd name="connsiteY25" fmla="*/ 512878 h 867883"/>
                  <a:gd name="connsiteX26" fmla="*/ 98462 w 751563"/>
                  <a:gd name="connsiteY26" fmla="*/ 546301 h 867883"/>
                  <a:gd name="connsiteX27" fmla="*/ 0 w 751563"/>
                  <a:gd name="connsiteY27" fmla="*/ 672766 h 867883"/>
                  <a:gd name="connsiteX28" fmla="*/ 0 w 751563"/>
                  <a:gd name="connsiteY28" fmla="*/ 853430 h 867883"/>
                  <a:gd name="connsiteX29" fmla="*/ 14453 w 751563"/>
                  <a:gd name="connsiteY29" fmla="*/ 867883 h 867883"/>
                  <a:gd name="connsiteX30" fmla="*/ 737110 w 751563"/>
                  <a:gd name="connsiteY30" fmla="*/ 867883 h 867883"/>
                  <a:gd name="connsiteX31" fmla="*/ 751564 w 751563"/>
                  <a:gd name="connsiteY31" fmla="*/ 853430 h 867883"/>
                  <a:gd name="connsiteX32" fmla="*/ 751564 w 751563"/>
                  <a:gd name="connsiteY32" fmla="*/ 672766 h 867883"/>
                  <a:gd name="connsiteX33" fmla="*/ 653101 w 751563"/>
                  <a:gd name="connsiteY33" fmla="*/ 546301 h 867883"/>
                  <a:gd name="connsiteX34" fmla="*/ 488697 w 751563"/>
                  <a:gd name="connsiteY34" fmla="*/ 517394 h 867883"/>
                  <a:gd name="connsiteX35" fmla="*/ 475147 w 751563"/>
                  <a:gd name="connsiteY35" fmla="*/ 582433 h 867883"/>
                  <a:gd name="connsiteX36" fmla="*/ 401978 w 751563"/>
                  <a:gd name="connsiteY36" fmla="*/ 558044 h 867883"/>
                  <a:gd name="connsiteX37" fmla="*/ 451661 w 751563"/>
                  <a:gd name="connsiteY37" fmla="*/ 508361 h 867883"/>
                  <a:gd name="connsiteX38" fmla="*/ 488697 w 751563"/>
                  <a:gd name="connsiteY38" fmla="*/ 517394 h 867883"/>
                  <a:gd name="connsiteX39" fmla="*/ 375782 w 751563"/>
                  <a:gd name="connsiteY39" fmla="*/ 544494 h 867883"/>
                  <a:gd name="connsiteX40" fmla="*/ 317969 w 751563"/>
                  <a:gd name="connsiteY40" fmla="*/ 486682 h 867883"/>
                  <a:gd name="connsiteX41" fmla="*/ 317969 w 751563"/>
                  <a:gd name="connsiteY41" fmla="*/ 478551 h 867883"/>
                  <a:gd name="connsiteX42" fmla="*/ 433594 w 751563"/>
                  <a:gd name="connsiteY42" fmla="*/ 478551 h 867883"/>
                  <a:gd name="connsiteX43" fmla="*/ 433594 w 751563"/>
                  <a:gd name="connsiteY43" fmla="*/ 486682 h 867883"/>
                  <a:gd name="connsiteX44" fmla="*/ 375782 w 751563"/>
                  <a:gd name="connsiteY44" fmla="*/ 544494 h 867883"/>
                  <a:gd name="connsiteX45" fmla="*/ 395655 w 751563"/>
                  <a:gd name="connsiteY45" fmla="*/ 614953 h 867883"/>
                  <a:gd name="connsiteX46" fmla="*/ 376685 w 751563"/>
                  <a:gd name="connsiteY46" fmla="*/ 621276 h 867883"/>
                  <a:gd name="connsiteX47" fmla="*/ 356812 w 751563"/>
                  <a:gd name="connsiteY47" fmla="*/ 614953 h 867883"/>
                  <a:gd name="connsiteX48" fmla="*/ 359522 w 751563"/>
                  <a:gd name="connsiteY48" fmla="*/ 585143 h 867883"/>
                  <a:gd name="connsiteX49" fmla="*/ 375782 w 751563"/>
                  <a:gd name="connsiteY49" fmla="*/ 579724 h 867883"/>
                  <a:gd name="connsiteX50" fmla="*/ 392041 w 751563"/>
                  <a:gd name="connsiteY50" fmla="*/ 585143 h 867883"/>
                  <a:gd name="connsiteX51" fmla="*/ 395655 w 751563"/>
                  <a:gd name="connsiteY51" fmla="*/ 614953 h 867883"/>
                  <a:gd name="connsiteX52" fmla="*/ 202344 w 751563"/>
                  <a:gd name="connsiteY52" fmla="*/ 203038 h 867883"/>
                  <a:gd name="connsiteX53" fmla="*/ 375782 w 751563"/>
                  <a:gd name="connsiteY53" fmla="*/ 29601 h 867883"/>
                  <a:gd name="connsiteX54" fmla="*/ 549219 w 751563"/>
                  <a:gd name="connsiteY54" fmla="*/ 203038 h 867883"/>
                  <a:gd name="connsiteX55" fmla="*/ 442628 w 751563"/>
                  <a:gd name="connsiteY55" fmla="*/ 362926 h 867883"/>
                  <a:gd name="connsiteX56" fmla="*/ 433594 w 751563"/>
                  <a:gd name="connsiteY56" fmla="*/ 376476 h 867883"/>
                  <a:gd name="connsiteX57" fmla="*/ 433594 w 751563"/>
                  <a:gd name="connsiteY57" fmla="*/ 390929 h 867883"/>
                  <a:gd name="connsiteX58" fmla="*/ 317969 w 751563"/>
                  <a:gd name="connsiteY58" fmla="*/ 390929 h 867883"/>
                  <a:gd name="connsiteX59" fmla="*/ 317969 w 751563"/>
                  <a:gd name="connsiteY59" fmla="*/ 376476 h 867883"/>
                  <a:gd name="connsiteX60" fmla="*/ 308936 w 751563"/>
                  <a:gd name="connsiteY60" fmla="*/ 362926 h 867883"/>
                  <a:gd name="connsiteX61" fmla="*/ 202344 w 751563"/>
                  <a:gd name="connsiteY61" fmla="*/ 203038 h 867883"/>
                  <a:gd name="connsiteX62" fmla="*/ 289063 w 751563"/>
                  <a:gd name="connsiteY62" fmla="*/ 419836 h 867883"/>
                  <a:gd name="connsiteX63" fmla="*/ 462501 w 751563"/>
                  <a:gd name="connsiteY63" fmla="*/ 419836 h 867883"/>
                  <a:gd name="connsiteX64" fmla="*/ 462501 w 751563"/>
                  <a:gd name="connsiteY64" fmla="*/ 448742 h 867883"/>
                  <a:gd name="connsiteX65" fmla="*/ 289063 w 751563"/>
                  <a:gd name="connsiteY65" fmla="*/ 448742 h 867883"/>
                  <a:gd name="connsiteX66" fmla="*/ 289063 w 751563"/>
                  <a:gd name="connsiteY66" fmla="*/ 419836 h 867883"/>
                  <a:gd name="connsiteX67" fmla="*/ 298999 w 751563"/>
                  <a:gd name="connsiteY67" fmla="*/ 508361 h 867883"/>
                  <a:gd name="connsiteX68" fmla="*/ 348682 w 751563"/>
                  <a:gd name="connsiteY68" fmla="*/ 558044 h 867883"/>
                  <a:gd name="connsiteX69" fmla="*/ 275513 w 751563"/>
                  <a:gd name="connsiteY69" fmla="*/ 582433 h 867883"/>
                  <a:gd name="connsiteX70" fmla="*/ 261963 w 751563"/>
                  <a:gd name="connsiteY70" fmla="*/ 517394 h 867883"/>
                  <a:gd name="connsiteX71" fmla="*/ 298999 w 751563"/>
                  <a:gd name="connsiteY71" fmla="*/ 508361 h 867883"/>
                  <a:gd name="connsiteX72" fmla="*/ 173438 w 751563"/>
                  <a:gd name="connsiteY72" fmla="*/ 838977 h 867883"/>
                  <a:gd name="connsiteX73" fmla="*/ 173438 w 751563"/>
                  <a:gd name="connsiteY73" fmla="*/ 708898 h 867883"/>
                  <a:gd name="connsiteX74" fmla="*/ 158984 w 751563"/>
                  <a:gd name="connsiteY74" fmla="*/ 694445 h 867883"/>
                  <a:gd name="connsiteX75" fmla="*/ 144531 w 751563"/>
                  <a:gd name="connsiteY75" fmla="*/ 708898 h 867883"/>
                  <a:gd name="connsiteX76" fmla="*/ 144531 w 751563"/>
                  <a:gd name="connsiteY76" fmla="*/ 838977 h 867883"/>
                  <a:gd name="connsiteX77" fmla="*/ 28906 w 751563"/>
                  <a:gd name="connsiteY77" fmla="*/ 838977 h 867883"/>
                  <a:gd name="connsiteX78" fmla="*/ 28906 w 751563"/>
                  <a:gd name="connsiteY78" fmla="*/ 672766 h 867883"/>
                  <a:gd name="connsiteX79" fmla="*/ 105689 w 751563"/>
                  <a:gd name="connsiteY79" fmla="*/ 574304 h 867883"/>
                  <a:gd name="connsiteX80" fmla="*/ 225830 w 751563"/>
                  <a:gd name="connsiteY80" fmla="*/ 544494 h 867883"/>
                  <a:gd name="connsiteX81" fmla="*/ 176148 w 751563"/>
                  <a:gd name="connsiteY81" fmla="*/ 614050 h 867883"/>
                  <a:gd name="connsiteX82" fmla="*/ 177954 w 751563"/>
                  <a:gd name="connsiteY82" fmla="*/ 633020 h 867883"/>
                  <a:gd name="connsiteX83" fmla="*/ 225830 w 751563"/>
                  <a:gd name="connsiteY83" fmla="*/ 680896 h 867883"/>
                  <a:gd name="connsiteX84" fmla="*/ 206860 w 751563"/>
                  <a:gd name="connsiteY84" fmla="*/ 699865 h 867883"/>
                  <a:gd name="connsiteX85" fmla="*/ 203247 w 751563"/>
                  <a:gd name="connsiteY85" fmla="*/ 714319 h 867883"/>
                  <a:gd name="connsiteX86" fmla="*/ 241187 w 751563"/>
                  <a:gd name="connsiteY86" fmla="*/ 839880 h 867883"/>
                  <a:gd name="connsiteX87" fmla="*/ 173438 w 751563"/>
                  <a:gd name="connsiteY87" fmla="*/ 839880 h 867883"/>
                  <a:gd name="connsiteX88" fmla="*/ 270996 w 751563"/>
                  <a:gd name="connsiteY88" fmla="*/ 838977 h 867883"/>
                  <a:gd name="connsiteX89" fmla="*/ 233057 w 751563"/>
                  <a:gd name="connsiteY89" fmla="*/ 712512 h 867883"/>
                  <a:gd name="connsiteX90" fmla="*/ 255640 w 751563"/>
                  <a:gd name="connsiteY90" fmla="*/ 689929 h 867883"/>
                  <a:gd name="connsiteX91" fmla="*/ 255640 w 751563"/>
                  <a:gd name="connsiteY91" fmla="*/ 669153 h 867883"/>
                  <a:gd name="connsiteX92" fmla="*/ 206860 w 751563"/>
                  <a:gd name="connsiteY92" fmla="*/ 620373 h 867883"/>
                  <a:gd name="connsiteX93" fmla="*/ 243897 w 751563"/>
                  <a:gd name="connsiteY93" fmla="*/ 568884 h 867883"/>
                  <a:gd name="connsiteX94" fmla="*/ 299903 w 751563"/>
                  <a:gd name="connsiteY94" fmla="*/ 838977 h 867883"/>
                  <a:gd name="connsiteX95" fmla="*/ 270996 w 751563"/>
                  <a:gd name="connsiteY95" fmla="*/ 838977 h 867883"/>
                  <a:gd name="connsiteX96" fmla="*/ 313453 w 751563"/>
                  <a:gd name="connsiteY96" fmla="*/ 758581 h 867883"/>
                  <a:gd name="connsiteX97" fmla="*/ 282740 w 751563"/>
                  <a:gd name="connsiteY97" fmla="*/ 611340 h 867883"/>
                  <a:gd name="connsiteX98" fmla="*/ 329712 w 751563"/>
                  <a:gd name="connsiteY98" fmla="*/ 595983 h 867883"/>
                  <a:gd name="connsiteX99" fmla="*/ 313453 w 751563"/>
                  <a:gd name="connsiteY99" fmla="*/ 758581 h 867883"/>
                  <a:gd name="connsiteX100" fmla="*/ 334229 w 751563"/>
                  <a:gd name="connsiteY100" fmla="*/ 838977 h 867883"/>
                  <a:gd name="connsiteX101" fmla="*/ 353198 w 751563"/>
                  <a:gd name="connsiteY101" fmla="*/ 644763 h 867883"/>
                  <a:gd name="connsiteX102" fmla="*/ 371265 w 751563"/>
                  <a:gd name="connsiteY102" fmla="*/ 651086 h 867883"/>
                  <a:gd name="connsiteX103" fmla="*/ 375782 w 751563"/>
                  <a:gd name="connsiteY103" fmla="*/ 651989 h 867883"/>
                  <a:gd name="connsiteX104" fmla="*/ 380298 w 751563"/>
                  <a:gd name="connsiteY104" fmla="*/ 651086 h 867883"/>
                  <a:gd name="connsiteX105" fmla="*/ 398365 w 751563"/>
                  <a:gd name="connsiteY105" fmla="*/ 644763 h 867883"/>
                  <a:gd name="connsiteX106" fmla="*/ 417335 w 751563"/>
                  <a:gd name="connsiteY106" fmla="*/ 838977 h 867883"/>
                  <a:gd name="connsiteX107" fmla="*/ 334229 w 751563"/>
                  <a:gd name="connsiteY107" fmla="*/ 838977 h 867883"/>
                  <a:gd name="connsiteX108" fmla="*/ 422754 w 751563"/>
                  <a:gd name="connsiteY108" fmla="*/ 595080 h 867883"/>
                  <a:gd name="connsiteX109" fmla="*/ 469727 w 751563"/>
                  <a:gd name="connsiteY109" fmla="*/ 610437 h 867883"/>
                  <a:gd name="connsiteX110" fmla="*/ 439014 w 751563"/>
                  <a:gd name="connsiteY110" fmla="*/ 758581 h 867883"/>
                  <a:gd name="connsiteX111" fmla="*/ 422754 w 751563"/>
                  <a:gd name="connsiteY111" fmla="*/ 595080 h 867883"/>
                  <a:gd name="connsiteX112" fmla="*/ 451661 w 751563"/>
                  <a:gd name="connsiteY112" fmla="*/ 838977 h 867883"/>
                  <a:gd name="connsiteX113" fmla="*/ 507667 w 751563"/>
                  <a:gd name="connsiteY113" fmla="*/ 568884 h 867883"/>
                  <a:gd name="connsiteX114" fmla="*/ 544703 w 751563"/>
                  <a:gd name="connsiteY114" fmla="*/ 620373 h 867883"/>
                  <a:gd name="connsiteX115" fmla="*/ 495923 w 751563"/>
                  <a:gd name="connsiteY115" fmla="*/ 669153 h 867883"/>
                  <a:gd name="connsiteX116" fmla="*/ 495923 w 751563"/>
                  <a:gd name="connsiteY116" fmla="*/ 689929 h 867883"/>
                  <a:gd name="connsiteX117" fmla="*/ 518506 w 751563"/>
                  <a:gd name="connsiteY117" fmla="*/ 712512 h 867883"/>
                  <a:gd name="connsiteX118" fmla="*/ 480567 w 751563"/>
                  <a:gd name="connsiteY118" fmla="*/ 838977 h 867883"/>
                  <a:gd name="connsiteX119" fmla="*/ 451661 w 751563"/>
                  <a:gd name="connsiteY119" fmla="*/ 838977 h 867883"/>
                  <a:gd name="connsiteX120" fmla="*/ 722657 w 751563"/>
                  <a:gd name="connsiteY120" fmla="*/ 838977 h 867883"/>
                  <a:gd name="connsiteX121" fmla="*/ 607032 w 751563"/>
                  <a:gd name="connsiteY121" fmla="*/ 838977 h 867883"/>
                  <a:gd name="connsiteX122" fmla="*/ 607032 w 751563"/>
                  <a:gd name="connsiteY122" fmla="*/ 708898 h 867883"/>
                  <a:gd name="connsiteX123" fmla="*/ 592579 w 751563"/>
                  <a:gd name="connsiteY123" fmla="*/ 694445 h 867883"/>
                  <a:gd name="connsiteX124" fmla="*/ 578126 w 751563"/>
                  <a:gd name="connsiteY124" fmla="*/ 708898 h 867883"/>
                  <a:gd name="connsiteX125" fmla="*/ 578126 w 751563"/>
                  <a:gd name="connsiteY125" fmla="*/ 838977 h 867883"/>
                  <a:gd name="connsiteX126" fmla="*/ 510377 w 751563"/>
                  <a:gd name="connsiteY126" fmla="*/ 838977 h 867883"/>
                  <a:gd name="connsiteX127" fmla="*/ 548316 w 751563"/>
                  <a:gd name="connsiteY127" fmla="*/ 713415 h 867883"/>
                  <a:gd name="connsiteX128" fmla="*/ 544703 w 751563"/>
                  <a:gd name="connsiteY128" fmla="*/ 698962 h 867883"/>
                  <a:gd name="connsiteX129" fmla="*/ 525733 w 751563"/>
                  <a:gd name="connsiteY129" fmla="*/ 679992 h 867883"/>
                  <a:gd name="connsiteX130" fmla="*/ 573609 w 751563"/>
                  <a:gd name="connsiteY130" fmla="*/ 632116 h 867883"/>
                  <a:gd name="connsiteX131" fmla="*/ 575416 w 751563"/>
                  <a:gd name="connsiteY131" fmla="*/ 613147 h 867883"/>
                  <a:gd name="connsiteX132" fmla="*/ 525733 w 751563"/>
                  <a:gd name="connsiteY132" fmla="*/ 543591 h 867883"/>
                  <a:gd name="connsiteX133" fmla="*/ 645875 w 751563"/>
                  <a:gd name="connsiteY133" fmla="*/ 573400 h 867883"/>
                  <a:gd name="connsiteX134" fmla="*/ 722657 w 751563"/>
                  <a:gd name="connsiteY134" fmla="*/ 671862 h 867883"/>
                  <a:gd name="connsiteX135" fmla="*/ 722657 w 751563"/>
                  <a:gd name="connsiteY135" fmla="*/ 838977 h 867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Lst>
                <a:rect l="l" t="t" r="r" b="b"/>
                <a:pathLst>
                  <a:path w="751563" h="867883">
                    <a:moveTo>
                      <a:pt x="653101" y="546301"/>
                    </a:moveTo>
                    <a:lnTo>
                      <a:pt x="519410" y="512878"/>
                    </a:lnTo>
                    <a:lnTo>
                      <a:pt x="520313" y="509265"/>
                    </a:lnTo>
                    <a:cubicBezTo>
                      <a:pt x="522120" y="502038"/>
                      <a:pt x="517603" y="493908"/>
                      <a:pt x="509473" y="492101"/>
                    </a:cubicBezTo>
                    <a:lnTo>
                      <a:pt x="462501" y="480358"/>
                    </a:lnTo>
                    <a:lnTo>
                      <a:pt x="462501" y="476745"/>
                    </a:lnTo>
                    <a:lnTo>
                      <a:pt x="476954" y="476745"/>
                    </a:lnTo>
                    <a:cubicBezTo>
                      <a:pt x="485084" y="476745"/>
                      <a:pt x="491407" y="470422"/>
                      <a:pt x="491407" y="462292"/>
                    </a:cubicBezTo>
                    <a:lnTo>
                      <a:pt x="491407" y="404479"/>
                    </a:lnTo>
                    <a:cubicBezTo>
                      <a:pt x="491407" y="396349"/>
                      <a:pt x="485084" y="390026"/>
                      <a:pt x="476954" y="390026"/>
                    </a:cubicBezTo>
                    <a:lnTo>
                      <a:pt x="462501" y="390026"/>
                    </a:lnTo>
                    <a:lnTo>
                      <a:pt x="462501" y="384606"/>
                    </a:lnTo>
                    <a:cubicBezTo>
                      <a:pt x="563672" y="336730"/>
                      <a:pt x="606129" y="215685"/>
                      <a:pt x="558253" y="115416"/>
                    </a:cubicBezTo>
                    <a:cubicBezTo>
                      <a:pt x="510377" y="14244"/>
                      <a:pt x="389331" y="-28212"/>
                      <a:pt x="289063" y="19664"/>
                    </a:cubicBezTo>
                    <a:cubicBezTo>
                      <a:pt x="187891" y="67540"/>
                      <a:pt x="145435" y="188585"/>
                      <a:pt x="193310" y="288854"/>
                    </a:cubicBezTo>
                    <a:cubicBezTo>
                      <a:pt x="213184" y="331310"/>
                      <a:pt x="247510" y="364733"/>
                      <a:pt x="289063" y="384606"/>
                    </a:cubicBezTo>
                    <a:lnTo>
                      <a:pt x="289063" y="390026"/>
                    </a:lnTo>
                    <a:lnTo>
                      <a:pt x="274609" y="390026"/>
                    </a:lnTo>
                    <a:cubicBezTo>
                      <a:pt x="266480" y="390026"/>
                      <a:pt x="260156" y="396349"/>
                      <a:pt x="260156" y="404479"/>
                    </a:cubicBezTo>
                    <a:lnTo>
                      <a:pt x="260156" y="462292"/>
                    </a:lnTo>
                    <a:cubicBezTo>
                      <a:pt x="260156" y="470422"/>
                      <a:pt x="266480" y="476745"/>
                      <a:pt x="274609" y="476745"/>
                    </a:cubicBezTo>
                    <a:lnTo>
                      <a:pt x="289063" y="476745"/>
                    </a:lnTo>
                    <a:lnTo>
                      <a:pt x="289063" y="480358"/>
                    </a:lnTo>
                    <a:lnTo>
                      <a:pt x="242090" y="492101"/>
                    </a:lnTo>
                    <a:cubicBezTo>
                      <a:pt x="234864" y="493908"/>
                      <a:pt x="229443" y="501134"/>
                      <a:pt x="231250" y="509265"/>
                    </a:cubicBezTo>
                    <a:lnTo>
                      <a:pt x="232154" y="512878"/>
                    </a:lnTo>
                    <a:lnTo>
                      <a:pt x="98462" y="546301"/>
                    </a:lnTo>
                    <a:cubicBezTo>
                      <a:pt x="40649" y="560754"/>
                      <a:pt x="0" y="613147"/>
                      <a:pt x="0" y="672766"/>
                    </a:cubicBezTo>
                    <a:lnTo>
                      <a:pt x="0" y="853430"/>
                    </a:lnTo>
                    <a:cubicBezTo>
                      <a:pt x="0" y="861560"/>
                      <a:pt x="6323" y="867883"/>
                      <a:pt x="14453" y="867883"/>
                    </a:cubicBezTo>
                    <a:lnTo>
                      <a:pt x="737110" y="867883"/>
                    </a:lnTo>
                    <a:cubicBezTo>
                      <a:pt x="745240" y="867883"/>
                      <a:pt x="751564" y="861560"/>
                      <a:pt x="751564" y="853430"/>
                    </a:cubicBezTo>
                    <a:lnTo>
                      <a:pt x="751564" y="672766"/>
                    </a:lnTo>
                    <a:cubicBezTo>
                      <a:pt x="751564" y="613147"/>
                      <a:pt x="710914" y="560754"/>
                      <a:pt x="653101" y="546301"/>
                    </a:cubicBezTo>
                    <a:close/>
                    <a:moveTo>
                      <a:pt x="488697" y="517394"/>
                    </a:moveTo>
                    <a:lnTo>
                      <a:pt x="475147" y="582433"/>
                    </a:lnTo>
                    <a:lnTo>
                      <a:pt x="401978" y="558044"/>
                    </a:lnTo>
                    <a:lnTo>
                      <a:pt x="451661" y="508361"/>
                    </a:lnTo>
                    <a:lnTo>
                      <a:pt x="488697" y="517394"/>
                    </a:lnTo>
                    <a:close/>
                    <a:moveTo>
                      <a:pt x="375782" y="544494"/>
                    </a:moveTo>
                    <a:lnTo>
                      <a:pt x="317969" y="486682"/>
                    </a:lnTo>
                    <a:lnTo>
                      <a:pt x="317969" y="478551"/>
                    </a:lnTo>
                    <a:lnTo>
                      <a:pt x="433594" y="478551"/>
                    </a:lnTo>
                    <a:lnTo>
                      <a:pt x="433594" y="486682"/>
                    </a:lnTo>
                    <a:lnTo>
                      <a:pt x="375782" y="544494"/>
                    </a:lnTo>
                    <a:close/>
                    <a:moveTo>
                      <a:pt x="395655" y="614953"/>
                    </a:moveTo>
                    <a:lnTo>
                      <a:pt x="376685" y="621276"/>
                    </a:lnTo>
                    <a:lnTo>
                      <a:pt x="356812" y="614953"/>
                    </a:lnTo>
                    <a:lnTo>
                      <a:pt x="359522" y="585143"/>
                    </a:lnTo>
                    <a:lnTo>
                      <a:pt x="375782" y="579724"/>
                    </a:lnTo>
                    <a:lnTo>
                      <a:pt x="392041" y="585143"/>
                    </a:lnTo>
                    <a:lnTo>
                      <a:pt x="395655" y="614953"/>
                    </a:lnTo>
                    <a:close/>
                    <a:moveTo>
                      <a:pt x="202344" y="203038"/>
                    </a:moveTo>
                    <a:cubicBezTo>
                      <a:pt x="202344" y="107286"/>
                      <a:pt x="280030" y="29601"/>
                      <a:pt x="375782" y="29601"/>
                    </a:cubicBezTo>
                    <a:cubicBezTo>
                      <a:pt x="471534" y="29601"/>
                      <a:pt x="549219" y="107286"/>
                      <a:pt x="549219" y="203038"/>
                    </a:cubicBezTo>
                    <a:cubicBezTo>
                      <a:pt x="549219" y="272594"/>
                      <a:pt x="506763" y="335827"/>
                      <a:pt x="442628" y="362926"/>
                    </a:cubicBezTo>
                    <a:cubicBezTo>
                      <a:pt x="437207" y="364733"/>
                      <a:pt x="433594" y="370153"/>
                      <a:pt x="433594" y="376476"/>
                    </a:cubicBezTo>
                    <a:lnTo>
                      <a:pt x="433594" y="390929"/>
                    </a:lnTo>
                    <a:lnTo>
                      <a:pt x="317969" y="390929"/>
                    </a:lnTo>
                    <a:lnTo>
                      <a:pt x="317969" y="376476"/>
                    </a:lnTo>
                    <a:cubicBezTo>
                      <a:pt x="317969" y="371056"/>
                      <a:pt x="314356" y="365636"/>
                      <a:pt x="308936" y="362926"/>
                    </a:cubicBezTo>
                    <a:cubicBezTo>
                      <a:pt x="244800" y="336730"/>
                      <a:pt x="202344" y="273497"/>
                      <a:pt x="202344" y="203038"/>
                    </a:cubicBezTo>
                    <a:close/>
                    <a:moveTo>
                      <a:pt x="289063" y="419836"/>
                    </a:moveTo>
                    <a:lnTo>
                      <a:pt x="462501" y="419836"/>
                    </a:lnTo>
                    <a:lnTo>
                      <a:pt x="462501" y="448742"/>
                    </a:lnTo>
                    <a:lnTo>
                      <a:pt x="289063" y="448742"/>
                    </a:lnTo>
                    <a:lnTo>
                      <a:pt x="289063" y="419836"/>
                    </a:lnTo>
                    <a:close/>
                    <a:moveTo>
                      <a:pt x="298999" y="508361"/>
                    </a:moveTo>
                    <a:lnTo>
                      <a:pt x="348682" y="558044"/>
                    </a:lnTo>
                    <a:lnTo>
                      <a:pt x="275513" y="582433"/>
                    </a:lnTo>
                    <a:lnTo>
                      <a:pt x="261963" y="517394"/>
                    </a:lnTo>
                    <a:lnTo>
                      <a:pt x="298999" y="508361"/>
                    </a:lnTo>
                    <a:close/>
                    <a:moveTo>
                      <a:pt x="173438" y="838977"/>
                    </a:moveTo>
                    <a:lnTo>
                      <a:pt x="173438" y="708898"/>
                    </a:lnTo>
                    <a:cubicBezTo>
                      <a:pt x="173438" y="700769"/>
                      <a:pt x="167114" y="694445"/>
                      <a:pt x="158984" y="694445"/>
                    </a:cubicBezTo>
                    <a:cubicBezTo>
                      <a:pt x="150855" y="694445"/>
                      <a:pt x="144531" y="700769"/>
                      <a:pt x="144531" y="708898"/>
                    </a:cubicBezTo>
                    <a:lnTo>
                      <a:pt x="144531" y="838977"/>
                    </a:lnTo>
                    <a:lnTo>
                      <a:pt x="28906" y="838977"/>
                    </a:lnTo>
                    <a:lnTo>
                      <a:pt x="28906" y="672766"/>
                    </a:lnTo>
                    <a:cubicBezTo>
                      <a:pt x="28906" y="626696"/>
                      <a:pt x="60523" y="586047"/>
                      <a:pt x="105689" y="574304"/>
                    </a:cubicBezTo>
                    <a:lnTo>
                      <a:pt x="225830" y="544494"/>
                    </a:lnTo>
                    <a:lnTo>
                      <a:pt x="176148" y="614050"/>
                    </a:lnTo>
                    <a:cubicBezTo>
                      <a:pt x="171631" y="619470"/>
                      <a:pt x="172534" y="627599"/>
                      <a:pt x="177954" y="633020"/>
                    </a:cubicBezTo>
                    <a:lnTo>
                      <a:pt x="225830" y="680896"/>
                    </a:lnTo>
                    <a:lnTo>
                      <a:pt x="206860" y="699865"/>
                    </a:lnTo>
                    <a:cubicBezTo>
                      <a:pt x="203247" y="703479"/>
                      <a:pt x="201441" y="708898"/>
                      <a:pt x="203247" y="714319"/>
                    </a:cubicBezTo>
                    <a:lnTo>
                      <a:pt x="241187" y="839880"/>
                    </a:lnTo>
                    <a:lnTo>
                      <a:pt x="173438" y="839880"/>
                    </a:lnTo>
                    <a:close/>
                    <a:moveTo>
                      <a:pt x="270996" y="838977"/>
                    </a:moveTo>
                    <a:lnTo>
                      <a:pt x="233057" y="712512"/>
                    </a:lnTo>
                    <a:lnTo>
                      <a:pt x="255640" y="689929"/>
                    </a:lnTo>
                    <a:cubicBezTo>
                      <a:pt x="261060" y="684509"/>
                      <a:pt x="261060" y="675475"/>
                      <a:pt x="255640" y="669153"/>
                    </a:cubicBezTo>
                    <a:lnTo>
                      <a:pt x="206860" y="620373"/>
                    </a:lnTo>
                    <a:lnTo>
                      <a:pt x="243897" y="568884"/>
                    </a:lnTo>
                    <a:lnTo>
                      <a:pt x="299903" y="838977"/>
                    </a:lnTo>
                    <a:lnTo>
                      <a:pt x="270996" y="838977"/>
                    </a:lnTo>
                    <a:close/>
                    <a:moveTo>
                      <a:pt x="313453" y="758581"/>
                    </a:moveTo>
                    <a:lnTo>
                      <a:pt x="282740" y="611340"/>
                    </a:lnTo>
                    <a:lnTo>
                      <a:pt x="329712" y="595983"/>
                    </a:lnTo>
                    <a:lnTo>
                      <a:pt x="313453" y="758581"/>
                    </a:lnTo>
                    <a:close/>
                    <a:moveTo>
                      <a:pt x="334229" y="838977"/>
                    </a:moveTo>
                    <a:lnTo>
                      <a:pt x="353198" y="644763"/>
                    </a:lnTo>
                    <a:lnTo>
                      <a:pt x="371265" y="651086"/>
                    </a:lnTo>
                    <a:cubicBezTo>
                      <a:pt x="373072" y="651086"/>
                      <a:pt x="373975" y="651989"/>
                      <a:pt x="375782" y="651989"/>
                    </a:cubicBezTo>
                    <a:cubicBezTo>
                      <a:pt x="377588" y="651989"/>
                      <a:pt x="378491" y="651989"/>
                      <a:pt x="380298" y="651086"/>
                    </a:cubicBezTo>
                    <a:lnTo>
                      <a:pt x="398365" y="644763"/>
                    </a:lnTo>
                    <a:lnTo>
                      <a:pt x="417335" y="838977"/>
                    </a:lnTo>
                    <a:lnTo>
                      <a:pt x="334229" y="838977"/>
                    </a:lnTo>
                    <a:close/>
                    <a:moveTo>
                      <a:pt x="422754" y="595080"/>
                    </a:moveTo>
                    <a:lnTo>
                      <a:pt x="469727" y="610437"/>
                    </a:lnTo>
                    <a:lnTo>
                      <a:pt x="439014" y="758581"/>
                    </a:lnTo>
                    <a:lnTo>
                      <a:pt x="422754" y="595080"/>
                    </a:lnTo>
                    <a:close/>
                    <a:moveTo>
                      <a:pt x="451661" y="838977"/>
                    </a:moveTo>
                    <a:lnTo>
                      <a:pt x="507667" y="568884"/>
                    </a:lnTo>
                    <a:lnTo>
                      <a:pt x="544703" y="620373"/>
                    </a:lnTo>
                    <a:lnTo>
                      <a:pt x="495923" y="669153"/>
                    </a:lnTo>
                    <a:cubicBezTo>
                      <a:pt x="490503" y="674572"/>
                      <a:pt x="490503" y="683606"/>
                      <a:pt x="495923" y="689929"/>
                    </a:cubicBezTo>
                    <a:lnTo>
                      <a:pt x="518506" y="712512"/>
                    </a:lnTo>
                    <a:lnTo>
                      <a:pt x="480567" y="838977"/>
                    </a:lnTo>
                    <a:lnTo>
                      <a:pt x="451661" y="838977"/>
                    </a:lnTo>
                    <a:close/>
                    <a:moveTo>
                      <a:pt x="722657" y="838977"/>
                    </a:moveTo>
                    <a:lnTo>
                      <a:pt x="607032" y="838977"/>
                    </a:lnTo>
                    <a:lnTo>
                      <a:pt x="607032" y="708898"/>
                    </a:lnTo>
                    <a:cubicBezTo>
                      <a:pt x="607032" y="700769"/>
                      <a:pt x="600709" y="694445"/>
                      <a:pt x="592579" y="694445"/>
                    </a:cubicBezTo>
                    <a:cubicBezTo>
                      <a:pt x="584449" y="694445"/>
                      <a:pt x="578126" y="700769"/>
                      <a:pt x="578126" y="708898"/>
                    </a:cubicBezTo>
                    <a:lnTo>
                      <a:pt x="578126" y="838977"/>
                    </a:lnTo>
                    <a:lnTo>
                      <a:pt x="510377" y="838977"/>
                    </a:lnTo>
                    <a:lnTo>
                      <a:pt x="548316" y="713415"/>
                    </a:lnTo>
                    <a:cubicBezTo>
                      <a:pt x="550122" y="707995"/>
                      <a:pt x="548316" y="702575"/>
                      <a:pt x="544703" y="698962"/>
                    </a:cubicBezTo>
                    <a:lnTo>
                      <a:pt x="525733" y="679992"/>
                    </a:lnTo>
                    <a:lnTo>
                      <a:pt x="573609" y="632116"/>
                    </a:lnTo>
                    <a:cubicBezTo>
                      <a:pt x="579029" y="626696"/>
                      <a:pt x="579029" y="619470"/>
                      <a:pt x="575416" y="613147"/>
                    </a:cubicBezTo>
                    <a:lnTo>
                      <a:pt x="525733" y="543591"/>
                    </a:lnTo>
                    <a:lnTo>
                      <a:pt x="645875" y="573400"/>
                    </a:lnTo>
                    <a:cubicBezTo>
                      <a:pt x="691041" y="584240"/>
                      <a:pt x="722657" y="624890"/>
                      <a:pt x="722657" y="671862"/>
                    </a:cubicBezTo>
                    <a:lnTo>
                      <a:pt x="722657" y="83897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132" name="Group 131">
            <a:extLst>
              <a:ext uri="{FF2B5EF4-FFF2-40B4-BE49-F238E27FC236}">
                <a16:creationId xmlns:a16="http://schemas.microsoft.com/office/drawing/2014/main" id="{F3736364-295E-199D-DA19-66540997E75A}"/>
              </a:ext>
            </a:extLst>
          </p:cNvPr>
          <p:cNvGrpSpPr/>
          <p:nvPr/>
        </p:nvGrpSpPr>
        <p:grpSpPr>
          <a:xfrm>
            <a:off x="955240" y="563733"/>
            <a:ext cx="1062785" cy="1062785"/>
            <a:chOff x="3907180" y="2351193"/>
            <a:chExt cx="889771" cy="889771"/>
          </a:xfrm>
          <a:solidFill>
            <a:srgbClr val="F79037"/>
          </a:solidFill>
        </p:grpSpPr>
        <p:sp>
          <p:nvSpPr>
            <p:cNvPr id="133" name="Freeform 132">
              <a:extLst>
                <a:ext uri="{FF2B5EF4-FFF2-40B4-BE49-F238E27FC236}">
                  <a16:creationId xmlns:a16="http://schemas.microsoft.com/office/drawing/2014/main" id="{27B8229B-CF90-DAFA-EF66-0EB069A06F46}"/>
                </a:ext>
              </a:extLst>
            </p:cNvPr>
            <p:cNvSpPr/>
            <p:nvPr/>
          </p:nvSpPr>
          <p:spPr>
            <a:xfrm>
              <a:off x="4263992" y="2615866"/>
              <a:ext cx="177051" cy="177051"/>
            </a:xfrm>
            <a:custGeom>
              <a:avLst/>
              <a:gdLst>
                <a:gd name="connsiteX0" fmla="*/ 177051 w 177051"/>
                <a:gd name="connsiteY0" fmla="*/ 93043 h 177051"/>
                <a:gd name="connsiteX1" fmla="*/ 161694 w 177051"/>
                <a:gd name="connsiteY1" fmla="*/ 100269 h 177051"/>
                <a:gd name="connsiteX2" fmla="*/ 154468 w 177051"/>
                <a:gd name="connsiteY2" fmla="*/ 109302 h 177051"/>
                <a:gd name="connsiteX3" fmla="*/ 149951 w 177051"/>
                <a:gd name="connsiteY3" fmla="*/ 120142 h 177051"/>
                <a:gd name="connsiteX4" fmla="*/ 149048 w 177051"/>
                <a:gd name="connsiteY4" fmla="*/ 131885 h 177051"/>
                <a:gd name="connsiteX5" fmla="*/ 154468 w 177051"/>
                <a:gd name="connsiteY5" fmla="*/ 148145 h 177051"/>
                <a:gd name="connsiteX6" fmla="*/ 148145 w 177051"/>
                <a:gd name="connsiteY6" fmla="*/ 154468 h 177051"/>
                <a:gd name="connsiteX7" fmla="*/ 131885 w 177051"/>
                <a:gd name="connsiteY7" fmla="*/ 149048 h 177051"/>
                <a:gd name="connsiteX8" fmla="*/ 120142 w 177051"/>
                <a:gd name="connsiteY8" fmla="*/ 149952 h 177051"/>
                <a:gd name="connsiteX9" fmla="*/ 109302 w 177051"/>
                <a:gd name="connsiteY9" fmla="*/ 154468 h 177051"/>
                <a:gd name="connsiteX10" fmla="*/ 100269 w 177051"/>
                <a:gd name="connsiteY10" fmla="*/ 161695 h 177051"/>
                <a:gd name="connsiteX11" fmla="*/ 93042 w 177051"/>
                <a:gd name="connsiteY11" fmla="*/ 177051 h 177051"/>
                <a:gd name="connsiteX12" fmla="*/ 84009 w 177051"/>
                <a:gd name="connsiteY12" fmla="*/ 177051 h 177051"/>
                <a:gd name="connsiteX13" fmla="*/ 76782 w 177051"/>
                <a:gd name="connsiteY13" fmla="*/ 161695 h 177051"/>
                <a:gd name="connsiteX14" fmla="*/ 67749 w 177051"/>
                <a:gd name="connsiteY14" fmla="*/ 154468 h 177051"/>
                <a:gd name="connsiteX15" fmla="*/ 56909 w 177051"/>
                <a:gd name="connsiteY15" fmla="*/ 149952 h 177051"/>
                <a:gd name="connsiteX16" fmla="*/ 45166 w 177051"/>
                <a:gd name="connsiteY16" fmla="*/ 149048 h 177051"/>
                <a:gd name="connsiteX17" fmla="*/ 28906 w 177051"/>
                <a:gd name="connsiteY17" fmla="*/ 154468 h 177051"/>
                <a:gd name="connsiteX18" fmla="*/ 22583 w 177051"/>
                <a:gd name="connsiteY18" fmla="*/ 148145 h 177051"/>
                <a:gd name="connsiteX19" fmla="*/ 28003 w 177051"/>
                <a:gd name="connsiteY19" fmla="*/ 131885 h 177051"/>
                <a:gd name="connsiteX20" fmla="*/ 27100 w 177051"/>
                <a:gd name="connsiteY20" fmla="*/ 120142 h 177051"/>
                <a:gd name="connsiteX21" fmla="*/ 22583 w 177051"/>
                <a:gd name="connsiteY21" fmla="*/ 109302 h 177051"/>
                <a:gd name="connsiteX22" fmla="*/ 15356 w 177051"/>
                <a:gd name="connsiteY22" fmla="*/ 100269 h 177051"/>
                <a:gd name="connsiteX23" fmla="*/ 0 w 177051"/>
                <a:gd name="connsiteY23" fmla="*/ 93043 h 177051"/>
                <a:gd name="connsiteX24" fmla="*/ 0 w 177051"/>
                <a:gd name="connsiteY24" fmla="*/ 84009 h 177051"/>
                <a:gd name="connsiteX25" fmla="*/ 15356 w 177051"/>
                <a:gd name="connsiteY25" fmla="*/ 76782 h 177051"/>
                <a:gd name="connsiteX26" fmla="*/ 22583 w 177051"/>
                <a:gd name="connsiteY26" fmla="*/ 67749 h 177051"/>
                <a:gd name="connsiteX27" fmla="*/ 27100 w 177051"/>
                <a:gd name="connsiteY27" fmla="*/ 56910 h 177051"/>
                <a:gd name="connsiteX28" fmla="*/ 28003 w 177051"/>
                <a:gd name="connsiteY28" fmla="*/ 45166 h 177051"/>
                <a:gd name="connsiteX29" fmla="*/ 22583 w 177051"/>
                <a:gd name="connsiteY29" fmla="*/ 28906 h 177051"/>
                <a:gd name="connsiteX30" fmla="*/ 28906 w 177051"/>
                <a:gd name="connsiteY30" fmla="*/ 22583 h 177051"/>
                <a:gd name="connsiteX31" fmla="*/ 45166 w 177051"/>
                <a:gd name="connsiteY31" fmla="*/ 28003 h 177051"/>
                <a:gd name="connsiteX32" fmla="*/ 56909 w 177051"/>
                <a:gd name="connsiteY32" fmla="*/ 27100 h 177051"/>
                <a:gd name="connsiteX33" fmla="*/ 67749 w 177051"/>
                <a:gd name="connsiteY33" fmla="*/ 22583 h 177051"/>
                <a:gd name="connsiteX34" fmla="*/ 76782 w 177051"/>
                <a:gd name="connsiteY34" fmla="*/ 15357 h 177051"/>
                <a:gd name="connsiteX35" fmla="*/ 84009 w 177051"/>
                <a:gd name="connsiteY35" fmla="*/ 0 h 177051"/>
                <a:gd name="connsiteX36" fmla="*/ 93042 w 177051"/>
                <a:gd name="connsiteY36" fmla="*/ 0 h 177051"/>
                <a:gd name="connsiteX37" fmla="*/ 100269 w 177051"/>
                <a:gd name="connsiteY37" fmla="*/ 15357 h 177051"/>
                <a:gd name="connsiteX38" fmla="*/ 109302 w 177051"/>
                <a:gd name="connsiteY38" fmla="*/ 22583 h 177051"/>
                <a:gd name="connsiteX39" fmla="*/ 120142 w 177051"/>
                <a:gd name="connsiteY39" fmla="*/ 27100 h 177051"/>
                <a:gd name="connsiteX40" fmla="*/ 131885 w 177051"/>
                <a:gd name="connsiteY40" fmla="*/ 28003 h 177051"/>
                <a:gd name="connsiteX41" fmla="*/ 148145 w 177051"/>
                <a:gd name="connsiteY41" fmla="*/ 22583 h 177051"/>
                <a:gd name="connsiteX42" fmla="*/ 154468 w 177051"/>
                <a:gd name="connsiteY42" fmla="*/ 28906 h 177051"/>
                <a:gd name="connsiteX43" fmla="*/ 149048 w 177051"/>
                <a:gd name="connsiteY43" fmla="*/ 45166 h 177051"/>
                <a:gd name="connsiteX44" fmla="*/ 149951 w 177051"/>
                <a:gd name="connsiteY44" fmla="*/ 56910 h 177051"/>
                <a:gd name="connsiteX45" fmla="*/ 154468 w 177051"/>
                <a:gd name="connsiteY45" fmla="*/ 67749 h 177051"/>
                <a:gd name="connsiteX46" fmla="*/ 161694 w 177051"/>
                <a:gd name="connsiteY46" fmla="*/ 76782 h 177051"/>
                <a:gd name="connsiteX47" fmla="*/ 177051 w 177051"/>
                <a:gd name="connsiteY47" fmla="*/ 84009 h 177051"/>
                <a:gd name="connsiteX48" fmla="*/ 177051 w 177051"/>
                <a:gd name="connsiteY48" fmla="*/ 93043 h 177051"/>
                <a:gd name="connsiteX49" fmla="*/ 177051 w 177051"/>
                <a:gd name="connsiteY49" fmla="*/ 93043 h 177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177051" h="177051">
                  <a:moveTo>
                    <a:pt x="177051" y="93043"/>
                  </a:moveTo>
                  <a:lnTo>
                    <a:pt x="161694" y="100269"/>
                  </a:lnTo>
                  <a:cubicBezTo>
                    <a:pt x="158081" y="102076"/>
                    <a:pt x="155371" y="105689"/>
                    <a:pt x="154468" y="109302"/>
                  </a:cubicBezTo>
                  <a:cubicBezTo>
                    <a:pt x="153565" y="112915"/>
                    <a:pt x="151758" y="116529"/>
                    <a:pt x="149951" y="120142"/>
                  </a:cubicBezTo>
                  <a:cubicBezTo>
                    <a:pt x="148145" y="123755"/>
                    <a:pt x="148145" y="127369"/>
                    <a:pt x="149048" y="131885"/>
                  </a:cubicBezTo>
                  <a:lnTo>
                    <a:pt x="154468" y="148145"/>
                  </a:lnTo>
                  <a:cubicBezTo>
                    <a:pt x="152661" y="149952"/>
                    <a:pt x="149951" y="152662"/>
                    <a:pt x="148145" y="154468"/>
                  </a:cubicBezTo>
                  <a:lnTo>
                    <a:pt x="131885" y="149048"/>
                  </a:lnTo>
                  <a:cubicBezTo>
                    <a:pt x="128272" y="148145"/>
                    <a:pt x="123755" y="148145"/>
                    <a:pt x="120142" y="149952"/>
                  </a:cubicBezTo>
                  <a:cubicBezTo>
                    <a:pt x="116528" y="151758"/>
                    <a:pt x="112915" y="153565"/>
                    <a:pt x="109302" y="154468"/>
                  </a:cubicBezTo>
                  <a:cubicBezTo>
                    <a:pt x="105689" y="155371"/>
                    <a:pt x="102075" y="158081"/>
                    <a:pt x="100269" y="161695"/>
                  </a:cubicBezTo>
                  <a:lnTo>
                    <a:pt x="93042" y="177051"/>
                  </a:lnTo>
                  <a:lnTo>
                    <a:pt x="84009" y="177051"/>
                  </a:lnTo>
                  <a:lnTo>
                    <a:pt x="76782" y="161695"/>
                  </a:lnTo>
                  <a:cubicBezTo>
                    <a:pt x="74976" y="158081"/>
                    <a:pt x="71362" y="155371"/>
                    <a:pt x="67749" y="154468"/>
                  </a:cubicBezTo>
                  <a:cubicBezTo>
                    <a:pt x="64136" y="153565"/>
                    <a:pt x="60523" y="151758"/>
                    <a:pt x="56909" y="149952"/>
                  </a:cubicBezTo>
                  <a:cubicBezTo>
                    <a:pt x="53296" y="148145"/>
                    <a:pt x="49683" y="148145"/>
                    <a:pt x="45166" y="149048"/>
                  </a:cubicBezTo>
                  <a:lnTo>
                    <a:pt x="28906" y="154468"/>
                  </a:lnTo>
                  <a:cubicBezTo>
                    <a:pt x="27100" y="152662"/>
                    <a:pt x="24390" y="149952"/>
                    <a:pt x="22583" y="148145"/>
                  </a:cubicBezTo>
                  <a:lnTo>
                    <a:pt x="28003" y="131885"/>
                  </a:lnTo>
                  <a:cubicBezTo>
                    <a:pt x="28906" y="128272"/>
                    <a:pt x="28906" y="123755"/>
                    <a:pt x="27100" y="120142"/>
                  </a:cubicBezTo>
                  <a:cubicBezTo>
                    <a:pt x="25293" y="116529"/>
                    <a:pt x="23486" y="112915"/>
                    <a:pt x="22583" y="109302"/>
                  </a:cubicBezTo>
                  <a:cubicBezTo>
                    <a:pt x="21680" y="105689"/>
                    <a:pt x="18970" y="102076"/>
                    <a:pt x="15356" y="100269"/>
                  </a:cubicBezTo>
                  <a:lnTo>
                    <a:pt x="0" y="93043"/>
                  </a:lnTo>
                  <a:lnTo>
                    <a:pt x="0" y="84009"/>
                  </a:lnTo>
                  <a:lnTo>
                    <a:pt x="15356" y="76782"/>
                  </a:lnTo>
                  <a:cubicBezTo>
                    <a:pt x="18970" y="74976"/>
                    <a:pt x="21680" y="71363"/>
                    <a:pt x="22583" y="67749"/>
                  </a:cubicBezTo>
                  <a:cubicBezTo>
                    <a:pt x="23486" y="64136"/>
                    <a:pt x="25293" y="60523"/>
                    <a:pt x="27100" y="56910"/>
                  </a:cubicBezTo>
                  <a:cubicBezTo>
                    <a:pt x="28906" y="53296"/>
                    <a:pt x="28906" y="49683"/>
                    <a:pt x="28003" y="45166"/>
                  </a:cubicBezTo>
                  <a:lnTo>
                    <a:pt x="22583" y="28906"/>
                  </a:lnTo>
                  <a:cubicBezTo>
                    <a:pt x="24390" y="27100"/>
                    <a:pt x="27100" y="24390"/>
                    <a:pt x="28906" y="22583"/>
                  </a:cubicBezTo>
                  <a:lnTo>
                    <a:pt x="45166" y="28003"/>
                  </a:lnTo>
                  <a:cubicBezTo>
                    <a:pt x="48779" y="28906"/>
                    <a:pt x="53296" y="28906"/>
                    <a:pt x="56909" y="27100"/>
                  </a:cubicBezTo>
                  <a:cubicBezTo>
                    <a:pt x="60523" y="25293"/>
                    <a:pt x="64136" y="23487"/>
                    <a:pt x="67749" y="22583"/>
                  </a:cubicBezTo>
                  <a:cubicBezTo>
                    <a:pt x="71362" y="21680"/>
                    <a:pt x="74976" y="18970"/>
                    <a:pt x="76782" y="15357"/>
                  </a:cubicBezTo>
                  <a:lnTo>
                    <a:pt x="84009" y="0"/>
                  </a:lnTo>
                  <a:lnTo>
                    <a:pt x="93042" y="0"/>
                  </a:lnTo>
                  <a:lnTo>
                    <a:pt x="100269" y="15357"/>
                  </a:lnTo>
                  <a:cubicBezTo>
                    <a:pt x="102075" y="18970"/>
                    <a:pt x="105689" y="21680"/>
                    <a:pt x="109302" y="22583"/>
                  </a:cubicBezTo>
                  <a:cubicBezTo>
                    <a:pt x="112915" y="23487"/>
                    <a:pt x="116528" y="25293"/>
                    <a:pt x="120142" y="27100"/>
                  </a:cubicBezTo>
                  <a:cubicBezTo>
                    <a:pt x="123755" y="28906"/>
                    <a:pt x="127368" y="28906"/>
                    <a:pt x="131885" y="28003"/>
                  </a:cubicBezTo>
                  <a:lnTo>
                    <a:pt x="148145" y="22583"/>
                  </a:lnTo>
                  <a:cubicBezTo>
                    <a:pt x="149951" y="24390"/>
                    <a:pt x="152661" y="27100"/>
                    <a:pt x="154468" y="28906"/>
                  </a:cubicBezTo>
                  <a:lnTo>
                    <a:pt x="149048" y="45166"/>
                  </a:lnTo>
                  <a:cubicBezTo>
                    <a:pt x="148145" y="48780"/>
                    <a:pt x="148145" y="53296"/>
                    <a:pt x="149951" y="56910"/>
                  </a:cubicBezTo>
                  <a:cubicBezTo>
                    <a:pt x="151758" y="60523"/>
                    <a:pt x="153565" y="64136"/>
                    <a:pt x="154468" y="67749"/>
                  </a:cubicBezTo>
                  <a:cubicBezTo>
                    <a:pt x="155371" y="71363"/>
                    <a:pt x="158081" y="74976"/>
                    <a:pt x="161694" y="76782"/>
                  </a:cubicBezTo>
                  <a:lnTo>
                    <a:pt x="177051" y="84009"/>
                  </a:lnTo>
                  <a:lnTo>
                    <a:pt x="177051" y="93043"/>
                  </a:lnTo>
                  <a:lnTo>
                    <a:pt x="177051" y="93043"/>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34" name="Graphic 2">
              <a:extLst>
                <a:ext uri="{FF2B5EF4-FFF2-40B4-BE49-F238E27FC236}">
                  <a16:creationId xmlns:a16="http://schemas.microsoft.com/office/drawing/2014/main" id="{6F3DA8E9-DA6B-8915-1047-D0DDB7A8B8CF}"/>
                </a:ext>
              </a:extLst>
            </p:cNvPr>
            <p:cNvGrpSpPr/>
            <p:nvPr/>
          </p:nvGrpSpPr>
          <p:grpSpPr>
            <a:xfrm>
              <a:off x="3907180" y="2351193"/>
              <a:ext cx="889771" cy="889771"/>
              <a:chOff x="3907180" y="2351193"/>
              <a:chExt cx="889771" cy="889771"/>
            </a:xfrm>
            <a:grpFill/>
          </p:grpSpPr>
          <p:grpSp>
            <p:nvGrpSpPr>
              <p:cNvPr id="135" name="Graphic 2">
                <a:extLst>
                  <a:ext uri="{FF2B5EF4-FFF2-40B4-BE49-F238E27FC236}">
                    <a16:creationId xmlns:a16="http://schemas.microsoft.com/office/drawing/2014/main" id="{6F2DDB1F-5490-62E6-43DB-676F65D71C39}"/>
                  </a:ext>
                </a:extLst>
              </p:cNvPr>
              <p:cNvGrpSpPr/>
              <p:nvPr/>
            </p:nvGrpSpPr>
            <p:grpSpPr>
              <a:xfrm>
                <a:off x="3907180" y="2351193"/>
                <a:ext cx="889771" cy="889771"/>
                <a:chOff x="3907180" y="2351193"/>
                <a:chExt cx="889771" cy="889771"/>
              </a:xfrm>
              <a:grpFill/>
            </p:grpSpPr>
            <p:sp>
              <p:nvSpPr>
                <p:cNvPr id="137" name="Freeform 136">
                  <a:extLst>
                    <a:ext uri="{FF2B5EF4-FFF2-40B4-BE49-F238E27FC236}">
                      <a16:creationId xmlns:a16="http://schemas.microsoft.com/office/drawing/2014/main" id="{71DE501A-B66D-6091-55F0-4F5C31B1E677}"/>
                    </a:ext>
                  </a:extLst>
                </p:cNvPr>
                <p:cNvSpPr/>
                <p:nvPr/>
              </p:nvSpPr>
              <p:spPr>
                <a:xfrm>
                  <a:off x="4263088" y="2943656"/>
                  <a:ext cx="160962" cy="294598"/>
                </a:xfrm>
                <a:custGeom>
                  <a:avLst/>
                  <a:gdLst>
                    <a:gd name="connsiteX0" fmla="*/ 130982 w 160962"/>
                    <a:gd name="connsiteY0" fmla="*/ 66059 h 294598"/>
                    <a:gd name="connsiteX1" fmla="*/ 130982 w 160962"/>
                    <a:gd name="connsiteY1" fmla="*/ 36249 h 294598"/>
                    <a:gd name="connsiteX2" fmla="*/ 94849 w 160962"/>
                    <a:gd name="connsiteY2" fmla="*/ 1923 h 294598"/>
                    <a:gd name="connsiteX3" fmla="*/ 48779 w 160962"/>
                    <a:gd name="connsiteY3" fmla="*/ 10956 h 294598"/>
                    <a:gd name="connsiteX4" fmla="*/ 29810 w 160962"/>
                    <a:gd name="connsiteY4" fmla="*/ 49799 h 294598"/>
                    <a:gd name="connsiteX5" fmla="*/ 32520 w 160962"/>
                    <a:gd name="connsiteY5" fmla="*/ 65155 h 294598"/>
                    <a:gd name="connsiteX6" fmla="*/ 0 w 160962"/>
                    <a:gd name="connsiteY6" fmla="*/ 106708 h 294598"/>
                    <a:gd name="connsiteX7" fmla="*/ 0 w 160962"/>
                    <a:gd name="connsiteY7" fmla="*/ 191620 h 294598"/>
                    <a:gd name="connsiteX8" fmla="*/ 14453 w 160962"/>
                    <a:gd name="connsiteY8" fmla="*/ 206074 h 294598"/>
                    <a:gd name="connsiteX9" fmla="*/ 14453 w 160962"/>
                    <a:gd name="connsiteY9" fmla="*/ 206074 h 294598"/>
                    <a:gd name="connsiteX10" fmla="*/ 28906 w 160962"/>
                    <a:gd name="connsiteY10" fmla="*/ 206074 h 294598"/>
                    <a:gd name="connsiteX11" fmla="*/ 28906 w 160962"/>
                    <a:gd name="connsiteY11" fmla="*/ 280146 h 294598"/>
                    <a:gd name="connsiteX12" fmla="*/ 43359 w 160962"/>
                    <a:gd name="connsiteY12" fmla="*/ 294599 h 294598"/>
                    <a:gd name="connsiteX13" fmla="*/ 43359 w 160962"/>
                    <a:gd name="connsiteY13" fmla="*/ 294599 h 294598"/>
                    <a:gd name="connsiteX14" fmla="*/ 117432 w 160962"/>
                    <a:gd name="connsiteY14" fmla="*/ 294599 h 294598"/>
                    <a:gd name="connsiteX15" fmla="*/ 131885 w 160962"/>
                    <a:gd name="connsiteY15" fmla="*/ 280146 h 294598"/>
                    <a:gd name="connsiteX16" fmla="*/ 131885 w 160962"/>
                    <a:gd name="connsiteY16" fmla="*/ 280146 h 294598"/>
                    <a:gd name="connsiteX17" fmla="*/ 131885 w 160962"/>
                    <a:gd name="connsiteY17" fmla="*/ 206074 h 294598"/>
                    <a:gd name="connsiteX18" fmla="*/ 146338 w 160962"/>
                    <a:gd name="connsiteY18" fmla="*/ 206074 h 294598"/>
                    <a:gd name="connsiteX19" fmla="*/ 160791 w 160962"/>
                    <a:gd name="connsiteY19" fmla="*/ 191620 h 294598"/>
                    <a:gd name="connsiteX20" fmla="*/ 160791 w 160962"/>
                    <a:gd name="connsiteY20" fmla="*/ 191620 h 294598"/>
                    <a:gd name="connsiteX21" fmla="*/ 160791 w 160962"/>
                    <a:gd name="connsiteY21" fmla="*/ 106708 h 294598"/>
                    <a:gd name="connsiteX22" fmla="*/ 130982 w 160962"/>
                    <a:gd name="connsiteY22" fmla="*/ 66059 h 294598"/>
                    <a:gd name="connsiteX23" fmla="*/ 133692 w 160962"/>
                    <a:gd name="connsiteY23" fmla="*/ 178070 h 294598"/>
                    <a:gd name="connsiteX24" fmla="*/ 119239 w 160962"/>
                    <a:gd name="connsiteY24" fmla="*/ 178070 h 294598"/>
                    <a:gd name="connsiteX25" fmla="*/ 104785 w 160962"/>
                    <a:gd name="connsiteY25" fmla="*/ 192524 h 294598"/>
                    <a:gd name="connsiteX26" fmla="*/ 104785 w 160962"/>
                    <a:gd name="connsiteY26" fmla="*/ 192524 h 294598"/>
                    <a:gd name="connsiteX27" fmla="*/ 104785 w 160962"/>
                    <a:gd name="connsiteY27" fmla="*/ 266596 h 294598"/>
                    <a:gd name="connsiteX28" fmla="*/ 59619 w 160962"/>
                    <a:gd name="connsiteY28" fmla="*/ 266596 h 294598"/>
                    <a:gd name="connsiteX29" fmla="*/ 59619 w 160962"/>
                    <a:gd name="connsiteY29" fmla="*/ 192524 h 294598"/>
                    <a:gd name="connsiteX30" fmla="*/ 45166 w 160962"/>
                    <a:gd name="connsiteY30" fmla="*/ 178070 h 294598"/>
                    <a:gd name="connsiteX31" fmla="*/ 45166 w 160962"/>
                    <a:gd name="connsiteY31" fmla="*/ 178070 h 294598"/>
                    <a:gd name="connsiteX32" fmla="*/ 30713 w 160962"/>
                    <a:gd name="connsiteY32" fmla="*/ 178070 h 294598"/>
                    <a:gd name="connsiteX33" fmla="*/ 30713 w 160962"/>
                    <a:gd name="connsiteY33" fmla="*/ 107611 h 294598"/>
                    <a:gd name="connsiteX34" fmla="*/ 45166 w 160962"/>
                    <a:gd name="connsiteY34" fmla="*/ 94061 h 294598"/>
                    <a:gd name="connsiteX35" fmla="*/ 60523 w 160962"/>
                    <a:gd name="connsiteY35" fmla="*/ 94061 h 294598"/>
                    <a:gd name="connsiteX36" fmla="*/ 74976 w 160962"/>
                    <a:gd name="connsiteY36" fmla="*/ 79608 h 294598"/>
                    <a:gd name="connsiteX37" fmla="*/ 68652 w 160962"/>
                    <a:gd name="connsiteY37" fmla="*/ 67865 h 294598"/>
                    <a:gd name="connsiteX38" fmla="*/ 63233 w 160962"/>
                    <a:gd name="connsiteY38" fmla="*/ 40766 h 294598"/>
                    <a:gd name="connsiteX39" fmla="*/ 67749 w 160962"/>
                    <a:gd name="connsiteY39" fmla="*/ 36249 h 294598"/>
                    <a:gd name="connsiteX40" fmla="*/ 88526 w 160962"/>
                    <a:gd name="connsiteY40" fmla="*/ 32636 h 294598"/>
                    <a:gd name="connsiteX41" fmla="*/ 103882 w 160962"/>
                    <a:gd name="connsiteY41" fmla="*/ 46185 h 294598"/>
                    <a:gd name="connsiteX42" fmla="*/ 95752 w 160962"/>
                    <a:gd name="connsiteY42" fmla="*/ 68769 h 294598"/>
                    <a:gd name="connsiteX43" fmla="*/ 92139 w 160962"/>
                    <a:gd name="connsiteY43" fmla="*/ 89545 h 294598"/>
                    <a:gd name="connsiteX44" fmla="*/ 103882 w 160962"/>
                    <a:gd name="connsiteY44" fmla="*/ 95868 h 294598"/>
                    <a:gd name="connsiteX45" fmla="*/ 119239 w 160962"/>
                    <a:gd name="connsiteY45" fmla="*/ 95868 h 294598"/>
                    <a:gd name="connsiteX46" fmla="*/ 133692 w 160962"/>
                    <a:gd name="connsiteY46" fmla="*/ 109418 h 294598"/>
                    <a:gd name="connsiteX47" fmla="*/ 133692 w 160962"/>
                    <a:gd name="connsiteY47" fmla="*/ 178070 h 294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60962" h="294598">
                      <a:moveTo>
                        <a:pt x="130982" y="66059"/>
                      </a:moveTo>
                      <a:cubicBezTo>
                        <a:pt x="133692" y="56122"/>
                        <a:pt x="134595" y="46185"/>
                        <a:pt x="130982" y="36249"/>
                      </a:cubicBezTo>
                      <a:cubicBezTo>
                        <a:pt x="125562" y="19086"/>
                        <a:pt x="112012" y="6439"/>
                        <a:pt x="94849" y="1923"/>
                      </a:cubicBezTo>
                      <a:cubicBezTo>
                        <a:pt x="78589" y="-2594"/>
                        <a:pt x="61426" y="1019"/>
                        <a:pt x="48779" y="10956"/>
                      </a:cubicBezTo>
                      <a:cubicBezTo>
                        <a:pt x="36133" y="19989"/>
                        <a:pt x="29810" y="34442"/>
                        <a:pt x="29810" y="49799"/>
                      </a:cubicBezTo>
                      <a:cubicBezTo>
                        <a:pt x="29810" y="55219"/>
                        <a:pt x="30713" y="59735"/>
                        <a:pt x="32520" y="65155"/>
                      </a:cubicBezTo>
                      <a:cubicBezTo>
                        <a:pt x="13550" y="70575"/>
                        <a:pt x="903" y="86835"/>
                        <a:pt x="0" y="106708"/>
                      </a:cubicBezTo>
                      <a:lnTo>
                        <a:pt x="0" y="191620"/>
                      </a:lnTo>
                      <a:cubicBezTo>
                        <a:pt x="0" y="199750"/>
                        <a:pt x="6323" y="206074"/>
                        <a:pt x="14453" y="206074"/>
                      </a:cubicBezTo>
                      <a:cubicBezTo>
                        <a:pt x="14453" y="206074"/>
                        <a:pt x="14453" y="206074"/>
                        <a:pt x="14453" y="206074"/>
                      </a:cubicBezTo>
                      <a:lnTo>
                        <a:pt x="28906" y="206074"/>
                      </a:lnTo>
                      <a:lnTo>
                        <a:pt x="28906" y="280146"/>
                      </a:lnTo>
                      <a:cubicBezTo>
                        <a:pt x="28906" y="288276"/>
                        <a:pt x="35230" y="294599"/>
                        <a:pt x="43359" y="294599"/>
                      </a:cubicBezTo>
                      <a:cubicBezTo>
                        <a:pt x="43359" y="294599"/>
                        <a:pt x="43359" y="294599"/>
                        <a:pt x="43359" y="294599"/>
                      </a:cubicBezTo>
                      <a:lnTo>
                        <a:pt x="117432" y="294599"/>
                      </a:lnTo>
                      <a:cubicBezTo>
                        <a:pt x="125562" y="294599"/>
                        <a:pt x="131885" y="288276"/>
                        <a:pt x="131885" y="280146"/>
                      </a:cubicBezTo>
                      <a:cubicBezTo>
                        <a:pt x="131885" y="280146"/>
                        <a:pt x="131885" y="280146"/>
                        <a:pt x="131885" y="280146"/>
                      </a:cubicBezTo>
                      <a:lnTo>
                        <a:pt x="131885" y="206074"/>
                      </a:lnTo>
                      <a:lnTo>
                        <a:pt x="146338" y="206074"/>
                      </a:lnTo>
                      <a:cubicBezTo>
                        <a:pt x="154468" y="206074"/>
                        <a:pt x="160791" y="199750"/>
                        <a:pt x="160791" y="191620"/>
                      </a:cubicBezTo>
                      <a:cubicBezTo>
                        <a:pt x="160791" y="191620"/>
                        <a:pt x="160791" y="191620"/>
                        <a:pt x="160791" y="191620"/>
                      </a:cubicBezTo>
                      <a:lnTo>
                        <a:pt x="160791" y="106708"/>
                      </a:lnTo>
                      <a:cubicBezTo>
                        <a:pt x="162598" y="88642"/>
                        <a:pt x="149951" y="71478"/>
                        <a:pt x="130982" y="66059"/>
                      </a:cubicBezTo>
                      <a:close/>
                      <a:moveTo>
                        <a:pt x="133692" y="178070"/>
                      </a:moveTo>
                      <a:lnTo>
                        <a:pt x="119239" y="178070"/>
                      </a:lnTo>
                      <a:cubicBezTo>
                        <a:pt x="111109" y="178070"/>
                        <a:pt x="104785" y="184394"/>
                        <a:pt x="104785" y="192524"/>
                      </a:cubicBezTo>
                      <a:cubicBezTo>
                        <a:pt x="104785" y="192524"/>
                        <a:pt x="104785" y="192524"/>
                        <a:pt x="104785" y="192524"/>
                      </a:cubicBezTo>
                      <a:lnTo>
                        <a:pt x="104785" y="266596"/>
                      </a:lnTo>
                      <a:lnTo>
                        <a:pt x="59619" y="266596"/>
                      </a:lnTo>
                      <a:lnTo>
                        <a:pt x="59619" y="192524"/>
                      </a:lnTo>
                      <a:cubicBezTo>
                        <a:pt x="59619" y="184394"/>
                        <a:pt x="53296" y="178070"/>
                        <a:pt x="45166" y="178070"/>
                      </a:cubicBezTo>
                      <a:cubicBezTo>
                        <a:pt x="45166" y="178070"/>
                        <a:pt x="45166" y="178070"/>
                        <a:pt x="45166" y="178070"/>
                      </a:cubicBezTo>
                      <a:lnTo>
                        <a:pt x="30713" y="178070"/>
                      </a:lnTo>
                      <a:lnTo>
                        <a:pt x="30713" y="107611"/>
                      </a:lnTo>
                      <a:cubicBezTo>
                        <a:pt x="30713" y="99482"/>
                        <a:pt x="37940" y="94061"/>
                        <a:pt x="45166" y="94061"/>
                      </a:cubicBezTo>
                      <a:lnTo>
                        <a:pt x="60523" y="94061"/>
                      </a:lnTo>
                      <a:cubicBezTo>
                        <a:pt x="68652" y="94061"/>
                        <a:pt x="74976" y="87738"/>
                        <a:pt x="74976" y="79608"/>
                      </a:cubicBezTo>
                      <a:cubicBezTo>
                        <a:pt x="74976" y="75092"/>
                        <a:pt x="72266" y="70575"/>
                        <a:pt x="68652" y="67865"/>
                      </a:cubicBezTo>
                      <a:cubicBezTo>
                        <a:pt x="59619" y="61542"/>
                        <a:pt x="56909" y="49799"/>
                        <a:pt x="63233" y="40766"/>
                      </a:cubicBezTo>
                      <a:cubicBezTo>
                        <a:pt x="64136" y="38959"/>
                        <a:pt x="65942" y="37152"/>
                        <a:pt x="67749" y="36249"/>
                      </a:cubicBezTo>
                      <a:cubicBezTo>
                        <a:pt x="74072" y="31733"/>
                        <a:pt x="81299" y="29926"/>
                        <a:pt x="88526" y="32636"/>
                      </a:cubicBezTo>
                      <a:cubicBezTo>
                        <a:pt x="95752" y="34442"/>
                        <a:pt x="101172" y="39862"/>
                        <a:pt x="103882" y="46185"/>
                      </a:cubicBezTo>
                      <a:cubicBezTo>
                        <a:pt x="106592" y="54316"/>
                        <a:pt x="102979" y="63349"/>
                        <a:pt x="95752" y="68769"/>
                      </a:cubicBezTo>
                      <a:cubicBezTo>
                        <a:pt x="89429" y="73285"/>
                        <a:pt x="87622" y="83221"/>
                        <a:pt x="92139" y="89545"/>
                      </a:cubicBezTo>
                      <a:cubicBezTo>
                        <a:pt x="94849" y="93158"/>
                        <a:pt x="99365" y="95868"/>
                        <a:pt x="103882" y="95868"/>
                      </a:cubicBezTo>
                      <a:lnTo>
                        <a:pt x="119239" y="95868"/>
                      </a:lnTo>
                      <a:cubicBezTo>
                        <a:pt x="127368" y="95868"/>
                        <a:pt x="133692" y="101288"/>
                        <a:pt x="133692" y="109418"/>
                      </a:cubicBezTo>
                      <a:lnTo>
                        <a:pt x="133692" y="17807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8" name="Freeform 137">
                  <a:extLst>
                    <a:ext uri="{FF2B5EF4-FFF2-40B4-BE49-F238E27FC236}">
                      <a16:creationId xmlns:a16="http://schemas.microsoft.com/office/drawing/2014/main" id="{81633C20-E74C-4CCD-932E-00649B2E3980}"/>
                    </a:ext>
                  </a:extLst>
                </p:cNvPr>
                <p:cNvSpPr/>
                <p:nvPr/>
              </p:nvSpPr>
              <p:spPr>
                <a:xfrm>
                  <a:off x="3907180" y="3003330"/>
                  <a:ext cx="267383" cy="237634"/>
                </a:xfrm>
                <a:custGeom>
                  <a:avLst/>
                  <a:gdLst>
                    <a:gd name="connsiteX0" fmla="*/ 267383 w 267383"/>
                    <a:gd name="connsiteY0" fmla="*/ 14514 h 237634"/>
                    <a:gd name="connsiteX1" fmla="*/ 252930 w 267383"/>
                    <a:gd name="connsiteY1" fmla="*/ 61 h 237634"/>
                    <a:gd name="connsiteX2" fmla="*/ 149951 w 267383"/>
                    <a:gd name="connsiteY2" fmla="*/ 29871 h 237634"/>
                    <a:gd name="connsiteX3" fmla="*/ 133692 w 267383"/>
                    <a:gd name="connsiteY3" fmla="*/ 51551 h 237634"/>
                    <a:gd name="connsiteX4" fmla="*/ 117432 w 267383"/>
                    <a:gd name="connsiteY4" fmla="*/ 29871 h 237634"/>
                    <a:gd name="connsiteX5" fmla="*/ 14453 w 267383"/>
                    <a:gd name="connsiteY5" fmla="*/ 61 h 237634"/>
                    <a:gd name="connsiteX6" fmla="*/ 0 w 267383"/>
                    <a:gd name="connsiteY6" fmla="*/ 14514 h 237634"/>
                    <a:gd name="connsiteX7" fmla="*/ 30713 w 267383"/>
                    <a:gd name="connsiteY7" fmla="*/ 118396 h 237634"/>
                    <a:gd name="connsiteX8" fmla="*/ 118335 w 267383"/>
                    <a:gd name="connsiteY8" fmla="*/ 148206 h 237634"/>
                    <a:gd name="connsiteX9" fmla="*/ 118335 w 267383"/>
                    <a:gd name="connsiteY9" fmla="*/ 237635 h 237634"/>
                    <a:gd name="connsiteX10" fmla="*/ 148145 w 267383"/>
                    <a:gd name="connsiteY10" fmla="*/ 237635 h 237634"/>
                    <a:gd name="connsiteX11" fmla="*/ 148145 w 267383"/>
                    <a:gd name="connsiteY11" fmla="*/ 148206 h 237634"/>
                    <a:gd name="connsiteX12" fmla="*/ 235767 w 267383"/>
                    <a:gd name="connsiteY12" fmla="*/ 118396 h 237634"/>
                    <a:gd name="connsiteX13" fmla="*/ 267383 w 267383"/>
                    <a:gd name="connsiteY13" fmla="*/ 14514 h 237634"/>
                    <a:gd name="connsiteX14" fmla="*/ 51489 w 267383"/>
                    <a:gd name="connsiteY14" fmla="*/ 97620 h 237634"/>
                    <a:gd name="connsiteX15" fmla="*/ 29810 w 267383"/>
                    <a:gd name="connsiteY15" fmla="*/ 29871 h 237634"/>
                    <a:gd name="connsiteX16" fmla="*/ 96655 w 267383"/>
                    <a:gd name="connsiteY16" fmla="*/ 50647 h 237634"/>
                    <a:gd name="connsiteX17" fmla="*/ 96655 w 267383"/>
                    <a:gd name="connsiteY17" fmla="*/ 50647 h 237634"/>
                    <a:gd name="connsiteX18" fmla="*/ 118335 w 267383"/>
                    <a:gd name="connsiteY18" fmla="*/ 118396 h 237634"/>
                    <a:gd name="connsiteX19" fmla="*/ 51489 w 267383"/>
                    <a:gd name="connsiteY19" fmla="*/ 97620 h 237634"/>
                    <a:gd name="connsiteX20" fmla="*/ 149048 w 267383"/>
                    <a:gd name="connsiteY20" fmla="*/ 118396 h 237634"/>
                    <a:gd name="connsiteX21" fmla="*/ 170728 w 267383"/>
                    <a:gd name="connsiteY21" fmla="*/ 50647 h 237634"/>
                    <a:gd name="connsiteX22" fmla="*/ 170728 w 267383"/>
                    <a:gd name="connsiteY22" fmla="*/ 50647 h 237634"/>
                    <a:gd name="connsiteX23" fmla="*/ 237574 w 267383"/>
                    <a:gd name="connsiteY23" fmla="*/ 29871 h 237634"/>
                    <a:gd name="connsiteX24" fmla="*/ 215894 w 267383"/>
                    <a:gd name="connsiteY24" fmla="*/ 97620 h 237634"/>
                    <a:gd name="connsiteX25" fmla="*/ 149048 w 267383"/>
                    <a:gd name="connsiteY25" fmla="*/ 118396 h 237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67383" h="237634">
                      <a:moveTo>
                        <a:pt x="267383" y="14514"/>
                      </a:moveTo>
                      <a:cubicBezTo>
                        <a:pt x="267383" y="6385"/>
                        <a:pt x="261060" y="61"/>
                        <a:pt x="252930" y="61"/>
                      </a:cubicBezTo>
                      <a:cubicBezTo>
                        <a:pt x="204151" y="-842"/>
                        <a:pt x="171631" y="8191"/>
                        <a:pt x="149951" y="29871"/>
                      </a:cubicBezTo>
                      <a:cubicBezTo>
                        <a:pt x="143628" y="36194"/>
                        <a:pt x="138208" y="43421"/>
                        <a:pt x="133692" y="51551"/>
                      </a:cubicBezTo>
                      <a:cubicBezTo>
                        <a:pt x="129175" y="43421"/>
                        <a:pt x="124658" y="36194"/>
                        <a:pt x="117432" y="29871"/>
                      </a:cubicBezTo>
                      <a:cubicBezTo>
                        <a:pt x="95752" y="9095"/>
                        <a:pt x="63233" y="-842"/>
                        <a:pt x="14453" y="61"/>
                      </a:cubicBezTo>
                      <a:cubicBezTo>
                        <a:pt x="6323" y="61"/>
                        <a:pt x="0" y="6385"/>
                        <a:pt x="0" y="14514"/>
                      </a:cubicBezTo>
                      <a:cubicBezTo>
                        <a:pt x="0" y="65101"/>
                        <a:pt x="9033" y="96717"/>
                        <a:pt x="30713" y="118396"/>
                      </a:cubicBezTo>
                      <a:cubicBezTo>
                        <a:pt x="49683" y="137366"/>
                        <a:pt x="77686" y="146400"/>
                        <a:pt x="118335" y="148206"/>
                      </a:cubicBezTo>
                      <a:lnTo>
                        <a:pt x="118335" y="237635"/>
                      </a:lnTo>
                      <a:lnTo>
                        <a:pt x="148145" y="237635"/>
                      </a:lnTo>
                      <a:lnTo>
                        <a:pt x="148145" y="148206"/>
                      </a:lnTo>
                      <a:cubicBezTo>
                        <a:pt x="188794" y="147303"/>
                        <a:pt x="216797" y="137366"/>
                        <a:pt x="235767" y="118396"/>
                      </a:cubicBezTo>
                      <a:cubicBezTo>
                        <a:pt x="258350" y="97620"/>
                        <a:pt x="267383" y="65101"/>
                        <a:pt x="267383" y="14514"/>
                      </a:cubicBezTo>
                      <a:close/>
                      <a:moveTo>
                        <a:pt x="51489" y="97620"/>
                      </a:moveTo>
                      <a:cubicBezTo>
                        <a:pt x="37939" y="84070"/>
                        <a:pt x="30713" y="62391"/>
                        <a:pt x="29810" y="29871"/>
                      </a:cubicBezTo>
                      <a:cubicBezTo>
                        <a:pt x="61426" y="30774"/>
                        <a:pt x="83106" y="38001"/>
                        <a:pt x="96655" y="50647"/>
                      </a:cubicBezTo>
                      <a:lnTo>
                        <a:pt x="96655" y="50647"/>
                      </a:lnTo>
                      <a:cubicBezTo>
                        <a:pt x="110205" y="64197"/>
                        <a:pt x="117432" y="85877"/>
                        <a:pt x="118335" y="118396"/>
                      </a:cubicBezTo>
                      <a:cubicBezTo>
                        <a:pt x="86719" y="117493"/>
                        <a:pt x="65039" y="111170"/>
                        <a:pt x="51489" y="97620"/>
                      </a:cubicBezTo>
                      <a:close/>
                      <a:moveTo>
                        <a:pt x="149048" y="118396"/>
                      </a:moveTo>
                      <a:cubicBezTo>
                        <a:pt x="149951" y="85877"/>
                        <a:pt x="157178" y="64197"/>
                        <a:pt x="170728" y="50647"/>
                      </a:cubicBezTo>
                      <a:lnTo>
                        <a:pt x="170728" y="50647"/>
                      </a:lnTo>
                      <a:cubicBezTo>
                        <a:pt x="184278" y="37097"/>
                        <a:pt x="205957" y="30774"/>
                        <a:pt x="237574" y="29871"/>
                      </a:cubicBezTo>
                      <a:cubicBezTo>
                        <a:pt x="236670" y="62391"/>
                        <a:pt x="229444" y="84070"/>
                        <a:pt x="215894" y="97620"/>
                      </a:cubicBezTo>
                      <a:cubicBezTo>
                        <a:pt x="202344" y="111170"/>
                        <a:pt x="180664" y="117493"/>
                        <a:pt x="149048" y="11839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9" name="Freeform 138">
                  <a:extLst>
                    <a:ext uri="{FF2B5EF4-FFF2-40B4-BE49-F238E27FC236}">
                      <a16:creationId xmlns:a16="http://schemas.microsoft.com/office/drawing/2014/main" id="{87CFFDBD-90C5-2886-A5B1-6A7AD908DA52}"/>
                    </a:ext>
                  </a:extLst>
                </p:cNvPr>
                <p:cNvSpPr/>
                <p:nvPr/>
              </p:nvSpPr>
              <p:spPr>
                <a:xfrm>
                  <a:off x="4308254" y="2662839"/>
                  <a:ext cx="88525" cy="88525"/>
                </a:xfrm>
                <a:custGeom>
                  <a:avLst/>
                  <a:gdLst>
                    <a:gd name="connsiteX0" fmla="*/ 44263 w 88525"/>
                    <a:gd name="connsiteY0" fmla="*/ 0 h 88525"/>
                    <a:gd name="connsiteX1" fmla="*/ 0 w 88525"/>
                    <a:gd name="connsiteY1" fmla="*/ 44263 h 88525"/>
                    <a:gd name="connsiteX2" fmla="*/ 44263 w 88525"/>
                    <a:gd name="connsiteY2" fmla="*/ 88525 h 88525"/>
                    <a:gd name="connsiteX3" fmla="*/ 88526 w 88525"/>
                    <a:gd name="connsiteY3" fmla="*/ 44263 h 88525"/>
                    <a:gd name="connsiteX4" fmla="*/ 44263 w 88525"/>
                    <a:gd name="connsiteY4" fmla="*/ 0 h 88525"/>
                    <a:gd name="connsiteX5" fmla="*/ 44263 w 88525"/>
                    <a:gd name="connsiteY5" fmla="*/ 58716 h 88525"/>
                    <a:gd name="connsiteX6" fmla="*/ 29810 w 88525"/>
                    <a:gd name="connsiteY6" fmla="*/ 44263 h 88525"/>
                    <a:gd name="connsiteX7" fmla="*/ 44263 w 88525"/>
                    <a:gd name="connsiteY7" fmla="*/ 29809 h 88525"/>
                    <a:gd name="connsiteX8" fmla="*/ 58716 w 88525"/>
                    <a:gd name="connsiteY8" fmla="*/ 44263 h 88525"/>
                    <a:gd name="connsiteX9" fmla="*/ 44263 w 88525"/>
                    <a:gd name="connsiteY9" fmla="*/ 5871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0"/>
                      </a:moveTo>
                      <a:cubicBezTo>
                        <a:pt x="19873" y="0"/>
                        <a:pt x="0" y="19873"/>
                        <a:pt x="0" y="44263"/>
                      </a:cubicBezTo>
                      <a:cubicBezTo>
                        <a:pt x="0" y="68653"/>
                        <a:pt x="19873" y="88525"/>
                        <a:pt x="44263" y="88525"/>
                      </a:cubicBezTo>
                      <a:cubicBezTo>
                        <a:pt x="68652" y="88525"/>
                        <a:pt x="88526" y="68653"/>
                        <a:pt x="88526" y="44263"/>
                      </a:cubicBezTo>
                      <a:cubicBezTo>
                        <a:pt x="88526" y="19873"/>
                        <a:pt x="68652" y="0"/>
                        <a:pt x="44263" y="0"/>
                      </a:cubicBezTo>
                      <a:close/>
                      <a:moveTo>
                        <a:pt x="44263" y="58716"/>
                      </a:moveTo>
                      <a:cubicBezTo>
                        <a:pt x="36133" y="58716"/>
                        <a:pt x="29810" y="52393"/>
                        <a:pt x="29810" y="44263"/>
                      </a:cubicBezTo>
                      <a:cubicBezTo>
                        <a:pt x="29810" y="36133"/>
                        <a:pt x="36133" y="29809"/>
                        <a:pt x="44263" y="29809"/>
                      </a:cubicBezTo>
                      <a:cubicBezTo>
                        <a:pt x="52393" y="29809"/>
                        <a:pt x="58716" y="36133"/>
                        <a:pt x="58716" y="44263"/>
                      </a:cubicBezTo>
                      <a:cubicBezTo>
                        <a:pt x="58716" y="52393"/>
                        <a:pt x="52393" y="58716"/>
                        <a:pt x="44263" y="5871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0" name="Freeform 139">
                  <a:extLst>
                    <a:ext uri="{FF2B5EF4-FFF2-40B4-BE49-F238E27FC236}">
                      <a16:creationId xmlns:a16="http://schemas.microsoft.com/office/drawing/2014/main" id="{CE481B4E-6180-3808-CF15-728C55271D6B}"/>
                    </a:ext>
                  </a:extLst>
                </p:cNvPr>
                <p:cNvSpPr/>
                <p:nvPr/>
              </p:nvSpPr>
              <p:spPr>
                <a:xfrm>
                  <a:off x="4232375" y="2588766"/>
                  <a:ext cx="238476" cy="237573"/>
                </a:xfrm>
                <a:custGeom>
                  <a:avLst/>
                  <a:gdLst>
                    <a:gd name="connsiteX0" fmla="*/ 230347 w 238476"/>
                    <a:gd name="connsiteY0" fmla="*/ 91236 h 237573"/>
                    <a:gd name="connsiteX1" fmla="*/ 212281 w 238476"/>
                    <a:gd name="connsiteY1" fmla="*/ 82203 h 237573"/>
                    <a:gd name="connsiteX2" fmla="*/ 210474 w 238476"/>
                    <a:gd name="connsiteY2" fmla="*/ 78589 h 237573"/>
                    <a:gd name="connsiteX3" fmla="*/ 216797 w 238476"/>
                    <a:gd name="connsiteY3" fmla="*/ 60523 h 237573"/>
                    <a:gd name="connsiteX4" fmla="*/ 214087 w 238476"/>
                    <a:gd name="connsiteY4" fmla="*/ 46973 h 237573"/>
                    <a:gd name="connsiteX5" fmla="*/ 191504 w 238476"/>
                    <a:gd name="connsiteY5" fmla="*/ 24390 h 237573"/>
                    <a:gd name="connsiteX6" fmla="*/ 177954 w 238476"/>
                    <a:gd name="connsiteY6" fmla="*/ 21680 h 237573"/>
                    <a:gd name="connsiteX7" fmla="*/ 159888 w 238476"/>
                    <a:gd name="connsiteY7" fmla="*/ 28003 h 237573"/>
                    <a:gd name="connsiteX8" fmla="*/ 156275 w 238476"/>
                    <a:gd name="connsiteY8" fmla="*/ 26197 h 237573"/>
                    <a:gd name="connsiteX9" fmla="*/ 147241 w 238476"/>
                    <a:gd name="connsiteY9" fmla="*/ 8130 h 237573"/>
                    <a:gd name="connsiteX10" fmla="*/ 133692 w 238476"/>
                    <a:gd name="connsiteY10" fmla="*/ 0 h 237573"/>
                    <a:gd name="connsiteX11" fmla="*/ 105689 w 238476"/>
                    <a:gd name="connsiteY11" fmla="*/ 0 h 237573"/>
                    <a:gd name="connsiteX12" fmla="*/ 92139 w 238476"/>
                    <a:gd name="connsiteY12" fmla="*/ 8130 h 237573"/>
                    <a:gd name="connsiteX13" fmla="*/ 83106 w 238476"/>
                    <a:gd name="connsiteY13" fmla="*/ 26197 h 237573"/>
                    <a:gd name="connsiteX14" fmla="*/ 79492 w 238476"/>
                    <a:gd name="connsiteY14" fmla="*/ 28003 h 237573"/>
                    <a:gd name="connsiteX15" fmla="*/ 61426 w 238476"/>
                    <a:gd name="connsiteY15" fmla="*/ 21680 h 237573"/>
                    <a:gd name="connsiteX16" fmla="*/ 47876 w 238476"/>
                    <a:gd name="connsiteY16" fmla="*/ 24390 h 237573"/>
                    <a:gd name="connsiteX17" fmla="*/ 25293 w 238476"/>
                    <a:gd name="connsiteY17" fmla="*/ 46973 h 237573"/>
                    <a:gd name="connsiteX18" fmla="*/ 22583 w 238476"/>
                    <a:gd name="connsiteY18" fmla="*/ 60523 h 237573"/>
                    <a:gd name="connsiteX19" fmla="*/ 28003 w 238476"/>
                    <a:gd name="connsiteY19" fmla="*/ 78589 h 237573"/>
                    <a:gd name="connsiteX20" fmla="*/ 26196 w 238476"/>
                    <a:gd name="connsiteY20" fmla="*/ 82203 h 237573"/>
                    <a:gd name="connsiteX21" fmla="*/ 8130 w 238476"/>
                    <a:gd name="connsiteY21" fmla="*/ 91236 h 237573"/>
                    <a:gd name="connsiteX22" fmla="*/ 0 w 238476"/>
                    <a:gd name="connsiteY22" fmla="*/ 104786 h 237573"/>
                    <a:gd name="connsiteX23" fmla="*/ 0 w 238476"/>
                    <a:gd name="connsiteY23" fmla="*/ 132788 h 237573"/>
                    <a:gd name="connsiteX24" fmla="*/ 8130 w 238476"/>
                    <a:gd name="connsiteY24" fmla="*/ 146338 h 237573"/>
                    <a:gd name="connsiteX25" fmla="*/ 26196 w 238476"/>
                    <a:gd name="connsiteY25" fmla="*/ 155371 h 237573"/>
                    <a:gd name="connsiteX26" fmla="*/ 28003 w 238476"/>
                    <a:gd name="connsiteY26" fmla="*/ 158985 h 237573"/>
                    <a:gd name="connsiteX27" fmla="*/ 21680 w 238476"/>
                    <a:gd name="connsiteY27" fmla="*/ 177051 h 237573"/>
                    <a:gd name="connsiteX28" fmla="*/ 24390 w 238476"/>
                    <a:gd name="connsiteY28" fmla="*/ 190601 h 237573"/>
                    <a:gd name="connsiteX29" fmla="*/ 46973 w 238476"/>
                    <a:gd name="connsiteY29" fmla="*/ 213184 h 237573"/>
                    <a:gd name="connsiteX30" fmla="*/ 60523 w 238476"/>
                    <a:gd name="connsiteY30" fmla="*/ 215894 h 237573"/>
                    <a:gd name="connsiteX31" fmla="*/ 78589 w 238476"/>
                    <a:gd name="connsiteY31" fmla="*/ 209571 h 237573"/>
                    <a:gd name="connsiteX32" fmla="*/ 82202 w 238476"/>
                    <a:gd name="connsiteY32" fmla="*/ 211377 h 237573"/>
                    <a:gd name="connsiteX33" fmla="*/ 91236 w 238476"/>
                    <a:gd name="connsiteY33" fmla="*/ 229444 h 237573"/>
                    <a:gd name="connsiteX34" fmla="*/ 104785 w 238476"/>
                    <a:gd name="connsiteY34" fmla="*/ 237574 h 237573"/>
                    <a:gd name="connsiteX35" fmla="*/ 132788 w 238476"/>
                    <a:gd name="connsiteY35" fmla="*/ 237574 h 237573"/>
                    <a:gd name="connsiteX36" fmla="*/ 146338 w 238476"/>
                    <a:gd name="connsiteY36" fmla="*/ 229444 h 237573"/>
                    <a:gd name="connsiteX37" fmla="*/ 155371 w 238476"/>
                    <a:gd name="connsiteY37" fmla="*/ 211377 h 237573"/>
                    <a:gd name="connsiteX38" fmla="*/ 158985 w 238476"/>
                    <a:gd name="connsiteY38" fmla="*/ 209571 h 237573"/>
                    <a:gd name="connsiteX39" fmla="*/ 177051 w 238476"/>
                    <a:gd name="connsiteY39" fmla="*/ 215894 h 237573"/>
                    <a:gd name="connsiteX40" fmla="*/ 190601 w 238476"/>
                    <a:gd name="connsiteY40" fmla="*/ 213184 h 237573"/>
                    <a:gd name="connsiteX41" fmla="*/ 213184 w 238476"/>
                    <a:gd name="connsiteY41" fmla="*/ 190601 h 237573"/>
                    <a:gd name="connsiteX42" fmla="*/ 215894 w 238476"/>
                    <a:gd name="connsiteY42" fmla="*/ 177051 h 237573"/>
                    <a:gd name="connsiteX43" fmla="*/ 210474 w 238476"/>
                    <a:gd name="connsiteY43" fmla="*/ 158985 h 237573"/>
                    <a:gd name="connsiteX44" fmla="*/ 212281 w 238476"/>
                    <a:gd name="connsiteY44" fmla="*/ 155371 h 237573"/>
                    <a:gd name="connsiteX45" fmla="*/ 230347 w 238476"/>
                    <a:gd name="connsiteY45" fmla="*/ 146338 h 237573"/>
                    <a:gd name="connsiteX46" fmla="*/ 238477 w 238476"/>
                    <a:gd name="connsiteY46" fmla="*/ 132788 h 237573"/>
                    <a:gd name="connsiteX47" fmla="*/ 238477 w 238476"/>
                    <a:gd name="connsiteY47" fmla="*/ 104786 h 237573"/>
                    <a:gd name="connsiteX48" fmla="*/ 230347 w 238476"/>
                    <a:gd name="connsiteY48" fmla="*/ 91236 h 237573"/>
                    <a:gd name="connsiteX49" fmla="*/ 208667 w 238476"/>
                    <a:gd name="connsiteY49" fmla="*/ 122852 h 237573"/>
                    <a:gd name="connsiteX50" fmla="*/ 193311 w 238476"/>
                    <a:gd name="connsiteY50" fmla="*/ 130079 h 237573"/>
                    <a:gd name="connsiteX51" fmla="*/ 186084 w 238476"/>
                    <a:gd name="connsiteY51" fmla="*/ 139112 h 237573"/>
                    <a:gd name="connsiteX52" fmla="*/ 181568 w 238476"/>
                    <a:gd name="connsiteY52" fmla="*/ 149952 h 237573"/>
                    <a:gd name="connsiteX53" fmla="*/ 180664 w 238476"/>
                    <a:gd name="connsiteY53" fmla="*/ 161695 h 237573"/>
                    <a:gd name="connsiteX54" fmla="*/ 186084 w 238476"/>
                    <a:gd name="connsiteY54" fmla="*/ 177954 h 237573"/>
                    <a:gd name="connsiteX55" fmla="*/ 179761 w 238476"/>
                    <a:gd name="connsiteY55" fmla="*/ 184278 h 237573"/>
                    <a:gd name="connsiteX56" fmla="*/ 163501 w 238476"/>
                    <a:gd name="connsiteY56" fmla="*/ 178858 h 237573"/>
                    <a:gd name="connsiteX57" fmla="*/ 151758 w 238476"/>
                    <a:gd name="connsiteY57" fmla="*/ 179761 h 237573"/>
                    <a:gd name="connsiteX58" fmla="*/ 140918 w 238476"/>
                    <a:gd name="connsiteY58" fmla="*/ 184278 h 237573"/>
                    <a:gd name="connsiteX59" fmla="*/ 131885 w 238476"/>
                    <a:gd name="connsiteY59" fmla="*/ 191504 h 237573"/>
                    <a:gd name="connsiteX60" fmla="*/ 124658 w 238476"/>
                    <a:gd name="connsiteY60" fmla="*/ 206861 h 237573"/>
                    <a:gd name="connsiteX61" fmla="*/ 115625 w 238476"/>
                    <a:gd name="connsiteY61" fmla="*/ 206861 h 237573"/>
                    <a:gd name="connsiteX62" fmla="*/ 108399 w 238476"/>
                    <a:gd name="connsiteY62" fmla="*/ 191504 h 237573"/>
                    <a:gd name="connsiteX63" fmla="*/ 99365 w 238476"/>
                    <a:gd name="connsiteY63" fmla="*/ 184278 h 237573"/>
                    <a:gd name="connsiteX64" fmla="*/ 88526 w 238476"/>
                    <a:gd name="connsiteY64" fmla="*/ 179761 h 237573"/>
                    <a:gd name="connsiteX65" fmla="*/ 76782 w 238476"/>
                    <a:gd name="connsiteY65" fmla="*/ 178858 h 237573"/>
                    <a:gd name="connsiteX66" fmla="*/ 60523 w 238476"/>
                    <a:gd name="connsiteY66" fmla="*/ 184278 h 237573"/>
                    <a:gd name="connsiteX67" fmla="*/ 54199 w 238476"/>
                    <a:gd name="connsiteY67" fmla="*/ 177954 h 237573"/>
                    <a:gd name="connsiteX68" fmla="*/ 59619 w 238476"/>
                    <a:gd name="connsiteY68" fmla="*/ 161695 h 237573"/>
                    <a:gd name="connsiteX69" fmla="*/ 58716 w 238476"/>
                    <a:gd name="connsiteY69" fmla="*/ 149952 h 237573"/>
                    <a:gd name="connsiteX70" fmla="*/ 54199 w 238476"/>
                    <a:gd name="connsiteY70" fmla="*/ 139112 h 237573"/>
                    <a:gd name="connsiteX71" fmla="*/ 46973 w 238476"/>
                    <a:gd name="connsiteY71" fmla="*/ 130079 h 237573"/>
                    <a:gd name="connsiteX72" fmla="*/ 31616 w 238476"/>
                    <a:gd name="connsiteY72" fmla="*/ 122852 h 237573"/>
                    <a:gd name="connsiteX73" fmla="*/ 31616 w 238476"/>
                    <a:gd name="connsiteY73" fmla="*/ 113819 h 237573"/>
                    <a:gd name="connsiteX74" fmla="*/ 46973 w 238476"/>
                    <a:gd name="connsiteY74" fmla="*/ 106592 h 237573"/>
                    <a:gd name="connsiteX75" fmla="*/ 54199 w 238476"/>
                    <a:gd name="connsiteY75" fmla="*/ 97559 h 237573"/>
                    <a:gd name="connsiteX76" fmla="*/ 58716 w 238476"/>
                    <a:gd name="connsiteY76" fmla="*/ 86719 h 237573"/>
                    <a:gd name="connsiteX77" fmla="*/ 59619 w 238476"/>
                    <a:gd name="connsiteY77" fmla="*/ 74976 h 237573"/>
                    <a:gd name="connsiteX78" fmla="*/ 54199 w 238476"/>
                    <a:gd name="connsiteY78" fmla="*/ 58716 h 237573"/>
                    <a:gd name="connsiteX79" fmla="*/ 60523 w 238476"/>
                    <a:gd name="connsiteY79" fmla="*/ 52393 h 237573"/>
                    <a:gd name="connsiteX80" fmla="*/ 76782 w 238476"/>
                    <a:gd name="connsiteY80" fmla="*/ 57813 h 237573"/>
                    <a:gd name="connsiteX81" fmla="*/ 88526 w 238476"/>
                    <a:gd name="connsiteY81" fmla="*/ 56910 h 237573"/>
                    <a:gd name="connsiteX82" fmla="*/ 99365 w 238476"/>
                    <a:gd name="connsiteY82" fmla="*/ 52393 h 237573"/>
                    <a:gd name="connsiteX83" fmla="*/ 108399 w 238476"/>
                    <a:gd name="connsiteY83" fmla="*/ 45166 h 237573"/>
                    <a:gd name="connsiteX84" fmla="*/ 115625 w 238476"/>
                    <a:gd name="connsiteY84" fmla="*/ 29810 h 237573"/>
                    <a:gd name="connsiteX85" fmla="*/ 124658 w 238476"/>
                    <a:gd name="connsiteY85" fmla="*/ 29810 h 237573"/>
                    <a:gd name="connsiteX86" fmla="*/ 131885 w 238476"/>
                    <a:gd name="connsiteY86" fmla="*/ 45166 h 237573"/>
                    <a:gd name="connsiteX87" fmla="*/ 140918 w 238476"/>
                    <a:gd name="connsiteY87" fmla="*/ 52393 h 237573"/>
                    <a:gd name="connsiteX88" fmla="*/ 151758 w 238476"/>
                    <a:gd name="connsiteY88" fmla="*/ 56910 h 237573"/>
                    <a:gd name="connsiteX89" fmla="*/ 163501 w 238476"/>
                    <a:gd name="connsiteY89" fmla="*/ 57813 h 237573"/>
                    <a:gd name="connsiteX90" fmla="*/ 179761 w 238476"/>
                    <a:gd name="connsiteY90" fmla="*/ 52393 h 237573"/>
                    <a:gd name="connsiteX91" fmla="*/ 186084 w 238476"/>
                    <a:gd name="connsiteY91" fmla="*/ 58716 h 237573"/>
                    <a:gd name="connsiteX92" fmla="*/ 180664 w 238476"/>
                    <a:gd name="connsiteY92" fmla="*/ 74976 h 237573"/>
                    <a:gd name="connsiteX93" fmla="*/ 181568 w 238476"/>
                    <a:gd name="connsiteY93" fmla="*/ 86719 h 237573"/>
                    <a:gd name="connsiteX94" fmla="*/ 186084 w 238476"/>
                    <a:gd name="connsiteY94" fmla="*/ 97559 h 237573"/>
                    <a:gd name="connsiteX95" fmla="*/ 193311 w 238476"/>
                    <a:gd name="connsiteY95" fmla="*/ 106592 h 237573"/>
                    <a:gd name="connsiteX96" fmla="*/ 208667 w 238476"/>
                    <a:gd name="connsiteY96" fmla="*/ 113819 h 237573"/>
                    <a:gd name="connsiteX97" fmla="*/ 208667 w 238476"/>
                    <a:gd name="connsiteY97" fmla="*/ 122852 h 237573"/>
                    <a:gd name="connsiteX98" fmla="*/ 208667 w 238476"/>
                    <a:gd name="connsiteY98" fmla="*/ 122852 h 237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238476" h="237573">
                      <a:moveTo>
                        <a:pt x="230347" y="91236"/>
                      </a:moveTo>
                      <a:lnTo>
                        <a:pt x="212281" y="82203"/>
                      </a:lnTo>
                      <a:cubicBezTo>
                        <a:pt x="211377" y="81299"/>
                        <a:pt x="211377" y="79493"/>
                        <a:pt x="210474" y="78589"/>
                      </a:cubicBezTo>
                      <a:lnTo>
                        <a:pt x="216797" y="60523"/>
                      </a:lnTo>
                      <a:cubicBezTo>
                        <a:pt x="218604" y="56006"/>
                        <a:pt x="217701" y="50586"/>
                        <a:pt x="214087" y="46973"/>
                      </a:cubicBezTo>
                      <a:cubicBezTo>
                        <a:pt x="207764" y="38843"/>
                        <a:pt x="199634" y="30713"/>
                        <a:pt x="191504" y="24390"/>
                      </a:cubicBezTo>
                      <a:cubicBezTo>
                        <a:pt x="187891" y="21680"/>
                        <a:pt x="182471" y="20777"/>
                        <a:pt x="177954" y="21680"/>
                      </a:cubicBezTo>
                      <a:lnTo>
                        <a:pt x="159888" y="28003"/>
                      </a:lnTo>
                      <a:cubicBezTo>
                        <a:pt x="158985" y="27100"/>
                        <a:pt x="157178" y="27100"/>
                        <a:pt x="156275" y="26197"/>
                      </a:cubicBezTo>
                      <a:lnTo>
                        <a:pt x="147241" y="8130"/>
                      </a:lnTo>
                      <a:cubicBezTo>
                        <a:pt x="144531" y="2710"/>
                        <a:pt x="140015" y="0"/>
                        <a:pt x="133692" y="0"/>
                      </a:cubicBezTo>
                      <a:lnTo>
                        <a:pt x="105689" y="0"/>
                      </a:lnTo>
                      <a:cubicBezTo>
                        <a:pt x="100269" y="0"/>
                        <a:pt x="94849" y="3614"/>
                        <a:pt x="92139" y="8130"/>
                      </a:cubicBezTo>
                      <a:lnTo>
                        <a:pt x="83106" y="26197"/>
                      </a:lnTo>
                      <a:cubicBezTo>
                        <a:pt x="82202" y="27100"/>
                        <a:pt x="80396" y="27100"/>
                        <a:pt x="79492" y="28003"/>
                      </a:cubicBezTo>
                      <a:lnTo>
                        <a:pt x="61426" y="21680"/>
                      </a:lnTo>
                      <a:cubicBezTo>
                        <a:pt x="56909" y="19873"/>
                        <a:pt x="51489" y="20777"/>
                        <a:pt x="47876" y="24390"/>
                      </a:cubicBezTo>
                      <a:cubicBezTo>
                        <a:pt x="39746" y="30713"/>
                        <a:pt x="31616" y="38843"/>
                        <a:pt x="25293" y="46973"/>
                      </a:cubicBezTo>
                      <a:cubicBezTo>
                        <a:pt x="22583" y="50586"/>
                        <a:pt x="21680" y="56006"/>
                        <a:pt x="22583" y="60523"/>
                      </a:cubicBezTo>
                      <a:lnTo>
                        <a:pt x="28003" y="78589"/>
                      </a:lnTo>
                      <a:cubicBezTo>
                        <a:pt x="27100" y="79493"/>
                        <a:pt x="27100" y="81299"/>
                        <a:pt x="26196" y="82203"/>
                      </a:cubicBezTo>
                      <a:lnTo>
                        <a:pt x="8130" y="91236"/>
                      </a:lnTo>
                      <a:cubicBezTo>
                        <a:pt x="2710" y="93946"/>
                        <a:pt x="0" y="98462"/>
                        <a:pt x="0" y="104786"/>
                      </a:cubicBezTo>
                      <a:lnTo>
                        <a:pt x="0" y="132788"/>
                      </a:lnTo>
                      <a:cubicBezTo>
                        <a:pt x="0" y="138209"/>
                        <a:pt x="3613" y="143628"/>
                        <a:pt x="8130" y="146338"/>
                      </a:cubicBezTo>
                      <a:lnTo>
                        <a:pt x="26196" y="155371"/>
                      </a:lnTo>
                      <a:cubicBezTo>
                        <a:pt x="27100" y="156275"/>
                        <a:pt x="27100" y="158081"/>
                        <a:pt x="28003" y="158985"/>
                      </a:cubicBezTo>
                      <a:lnTo>
                        <a:pt x="21680" y="177051"/>
                      </a:lnTo>
                      <a:cubicBezTo>
                        <a:pt x="19873" y="181568"/>
                        <a:pt x="20776" y="186988"/>
                        <a:pt x="24390" y="190601"/>
                      </a:cubicBezTo>
                      <a:cubicBezTo>
                        <a:pt x="30713" y="198731"/>
                        <a:pt x="38843" y="206861"/>
                        <a:pt x="46973" y="213184"/>
                      </a:cubicBezTo>
                      <a:cubicBezTo>
                        <a:pt x="50586" y="215894"/>
                        <a:pt x="56006" y="216797"/>
                        <a:pt x="60523" y="215894"/>
                      </a:cubicBezTo>
                      <a:lnTo>
                        <a:pt x="78589" y="209571"/>
                      </a:lnTo>
                      <a:cubicBezTo>
                        <a:pt x="79492" y="210474"/>
                        <a:pt x="81299" y="210474"/>
                        <a:pt x="82202" y="211377"/>
                      </a:cubicBezTo>
                      <a:lnTo>
                        <a:pt x="91236" y="229444"/>
                      </a:lnTo>
                      <a:cubicBezTo>
                        <a:pt x="93945" y="234864"/>
                        <a:pt x="98462" y="237574"/>
                        <a:pt x="104785" y="237574"/>
                      </a:cubicBezTo>
                      <a:lnTo>
                        <a:pt x="132788" y="237574"/>
                      </a:lnTo>
                      <a:cubicBezTo>
                        <a:pt x="138208" y="237574"/>
                        <a:pt x="143628" y="233960"/>
                        <a:pt x="146338" y="229444"/>
                      </a:cubicBezTo>
                      <a:lnTo>
                        <a:pt x="155371" y="211377"/>
                      </a:lnTo>
                      <a:cubicBezTo>
                        <a:pt x="156275" y="210474"/>
                        <a:pt x="158081" y="210474"/>
                        <a:pt x="158985" y="209571"/>
                      </a:cubicBezTo>
                      <a:lnTo>
                        <a:pt x="177051" y="215894"/>
                      </a:lnTo>
                      <a:cubicBezTo>
                        <a:pt x="181568" y="217701"/>
                        <a:pt x="186988" y="216797"/>
                        <a:pt x="190601" y="213184"/>
                      </a:cubicBezTo>
                      <a:cubicBezTo>
                        <a:pt x="198731" y="206861"/>
                        <a:pt x="206861" y="198731"/>
                        <a:pt x="213184" y="190601"/>
                      </a:cubicBezTo>
                      <a:cubicBezTo>
                        <a:pt x="215894" y="186988"/>
                        <a:pt x="216797" y="181568"/>
                        <a:pt x="215894" y="177051"/>
                      </a:cubicBezTo>
                      <a:lnTo>
                        <a:pt x="210474" y="158985"/>
                      </a:lnTo>
                      <a:cubicBezTo>
                        <a:pt x="211377" y="158081"/>
                        <a:pt x="211377" y="156275"/>
                        <a:pt x="212281" y="155371"/>
                      </a:cubicBezTo>
                      <a:lnTo>
                        <a:pt x="230347" y="146338"/>
                      </a:lnTo>
                      <a:cubicBezTo>
                        <a:pt x="235767" y="143628"/>
                        <a:pt x="238477" y="139112"/>
                        <a:pt x="238477" y="132788"/>
                      </a:cubicBezTo>
                      <a:lnTo>
                        <a:pt x="238477" y="104786"/>
                      </a:lnTo>
                      <a:cubicBezTo>
                        <a:pt x="238477" y="98462"/>
                        <a:pt x="234864" y="93043"/>
                        <a:pt x="230347" y="91236"/>
                      </a:cubicBezTo>
                      <a:close/>
                      <a:moveTo>
                        <a:pt x="208667" y="122852"/>
                      </a:moveTo>
                      <a:lnTo>
                        <a:pt x="193311" y="130079"/>
                      </a:lnTo>
                      <a:cubicBezTo>
                        <a:pt x="189698" y="131885"/>
                        <a:pt x="186988" y="135498"/>
                        <a:pt x="186084" y="139112"/>
                      </a:cubicBezTo>
                      <a:cubicBezTo>
                        <a:pt x="185181" y="142725"/>
                        <a:pt x="183374" y="146338"/>
                        <a:pt x="181568" y="149952"/>
                      </a:cubicBezTo>
                      <a:cubicBezTo>
                        <a:pt x="179761" y="153565"/>
                        <a:pt x="179761" y="157178"/>
                        <a:pt x="180664" y="161695"/>
                      </a:cubicBezTo>
                      <a:lnTo>
                        <a:pt x="186084" y="177954"/>
                      </a:lnTo>
                      <a:cubicBezTo>
                        <a:pt x="184278" y="179761"/>
                        <a:pt x="181568" y="182471"/>
                        <a:pt x="179761" y="184278"/>
                      </a:cubicBezTo>
                      <a:lnTo>
                        <a:pt x="163501" y="178858"/>
                      </a:lnTo>
                      <a:cubicBezTo>
                        <a:pt x="159888" y="177954"/>
                        <a:pt x="155371" y="177954"/>
                        <a:pt x="151758" y="179761"/>
                      </a:cubicBezTo>
                      <a:cubicBezTo>
                        <a:pt x="148145" y="181568"/>
                        <a:pt x="144531" y="183375"/>
                        <a:pt x="140918" y="184278"/>
                      </a:cubicBezTo>
                      <a:cubicBezTo>
                        <a:pt x="137305" y="185181"/>
                        <a:pt x="133692" y="187891"/>
                        <a:pt x="131885" y="191504"/>
                      </a:cubicBezTo>
                      <a:lnTo>
                        <a:pt x="124658" y="206861"/>
                      </a:lnTo>
                      <a:lnTo>
                        <a:pt x="115625" y="206861"/>
                      </a:lnTo>
                      <a:lnTo>
                        <a:pt x="108399" y="191504"/>
                      </a:lnTo>
                      <a:cubicBezTo>
                        <a:pt x="106592" y="187891"/>
                        <a:pt x="102979" y="185181"/>
                        <a:pt x="99365" y="184278"/>
                      </a:cubicBezTo>
                      <a:cubicBezTo>
                        <a:pt x="95752" y="183375"/>
                        <a:pt x="92139" y="181568"/>
                        <a:pt x="88526" y="179761"/>
                      </a:cubicBezTo>
                      <a:cubicBezTo>
                        <a:pt x="84912" y="177954"/>
                        <a:pt x="81299" y="177954"/>
                        <a:pt x="76782" y="178858"/>
                      </a:cubicBezTo>
                      <a:lnTo>
                        <a:pt x="60523" y="184278"/>
                      </a:lnTo>
                      <a:cubicBezTo>
                        <a:pt x="58716" y="182471"/>
                        <a:pt x="56006" y="179761"/>
                        <a:pt x="54199" y="177954"/>
                      </a:cubicBezTo>
                      <a:lnTo>
                        <a:pt x="59619" y="161695"/>
                      </a:lnTo>
                      <a:cubicBezTo>
                        <a:pt x="60523" y="158081"/>
                        <a:pt x="60523" y="153565"/>
                        <a:pt x="58716" y="149952"/>
                      </a:cubicBezTo>
                      <a:cubicBezTo>
                        <a:pt x="56909" y="146338"/>
                        <a:pt x="55103" y="142725"/>
                        <a:pt x="54199" y="139112"/>
                      </a:cubicBezTo>
                      <a:cubicBezTo>
                        <a:pt x="53296" y="135498"/>
                        <a:pt x="50586" y="131885"/>
                        <a:pt x="46973" y="130079"/>
                      </a:cubicBezTo>
                      <a:lnTo>
                        <a:pt x="31616" y="122852"/>
                      </a:lnTo>
                      <a:lnTo>
                        <a:pt x="31616" y="113819"/>
                      </a:lnTo>
                      <a:lnTo>
                        <a:pt x="46973" y="106592"/>
                      </a:lnTo>
                      <a:cubicBezTo>
                        <a:pt x="50586" y="104786"/>
                        <a:pt x="53296" y="101172"/>
                        <a:pt x="54199" y="97559"/>
                      </a:cubicBezTo>
                      <a:cubicBezTo>
                        <a:pt x="55103" y="93946"/>
                        <a:pt x="56909" y="90332"/>
                        <a:pt x="58716" y="86719"/>
                      </a:cubicBezTo>
                      <a:cubicBezTo>
                        <a:pt x="60523" y="83106"/>
                        <a:pt x="60523" y="79493"/>
                        <a:pt x="59619" y="74976"/>
                      </a:cubicBezTo>
                      <a:lnTo>
                        <a:pt x="54199" y="58716"/>
                      </a:lnTo>
                      <a:cubicBezTo>
                        <a:pt x="56006" y="56910"/>
                        <a:pt x="58716" y="54199"/>
                        <a:pt x="60523" y="52393"/>
                      </a:cubicBezTo>
                      <a:lnTo>
                        <a:pt x="76782" y="57813"/>
                      </a:lnTo>
                      <a:cubicBezTo>
                        <a:pt x="80396" y="58716"/>
                        <a:pt x="84912" y="58716"/>
                        <a:pt x="88526" y="56910"/>
                      </a:cubicBezTo>
                      <a:cubicBezTo>
                        <a:pt x="92139" y="55103"/>
                        <a:pt x="95752" y="53296"/>
                        <a:pt x="99365" y="52393"/>
                      </a:cubicBezTo>
                      <a:cubicBezTo>
                        <a:pt x="102979" y="51489"/>
                        <a:pt x="106592" y="48780"/>
                        <a:pt x="108399" y="45166"/>
                      </a:cubicBezTo>
                      <a:lnTo>
                        <a:pt x="115625" y="29810"/>
                      </a:lnTo>
                      <a:lnTo>
                        <a:pt x="124658" y="29810"/>
                      </a:lnTo>
                      <a:lnTo>
                        <a:pt x="131885" y="45166"/>
                      </a:lnTo>
                      <a:cubicBezTo>
                        <a:pt x="133692" y="48780"/>
                        <a:pt x="137305" y="51489"/>
                        <a:pt x="140918" y="52393"/>
                      </a:cubicBezTo>
                      <a:cubicBezTo>
                        <a:pt x="144531" y="53296"/>
                        <a:pt x="148145" y="55103"/>
                        <a:pt x="151758" y="56910"/>
                      </a:cubicBezTo>
                      <a:cubicBezTo>
                        <a:pt x="155371" y="58716"/>
                        <a:pt x="158985" y="58716"/>
                        <a:pt x="163501" y="57813"/>
                      </a:cubicBezTo>
                      <a:lnTo>
                        <a:pt x="179761" y="52393"/>
                      </a:lnTo>
                      <a:cubicBezTo>
                        <a:pt x="181568" y="54199"/>
                        <a:pt x="184278" y="56910"/>
                        <a:pt x="186084" y="58716"/>
                      </a:cubicBezTo>
                      <a:lnTo>
                        <a:pt x="180664" y="74976"/>
                      </a:lnTo>
                      <a:cubicBezTo>
                        <a:pt x="179761" y="78589"/>
                        <a:pt x="179761" y="83106"/>
                        <a:pt x="181568" y="86719"/>
                      </a:cubicBezTo>
                      <a:cubicBezTo>
                        <a:pt x="183374" y="90332"/>
                        <a:pt x="185181" y="93946"/>
                        <a:pt x="186084" y="97559"/>
                      </a:cubicBezTo>
                      <a:cubicBezTo>
                        <a:pt x="186988" y="101172"/>
                        <a:pt x="189698" y="104786"/>
                        <a:pt x="193311" y="106592"/>
                      </a:cubicBezTo>
                      <a:lnTo>
                        <a:pt x="208667" y="113819"/>
                      </a:lnTo>
                      <a:lnTo>
                        <a:pt x="208667" y="122852"/>
                      </a:lnTo>
                      <a:lnTo>
                        <a:pt x="208667" y="122852"/>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1" name="Freeform 140">
                  <a:extLst>
                    <a:ext uri="{FF2B5EF4-FFF2-40B4-BE49-F238E27FC236}">
                      <a16:creationId xmlns:a16="http://schemas.microsoft.com/office/drawing/2014/main" id="{4872254C-0EE9-F585-A27F-99DC05FDB36C}"/>
                    </a:ext>
                  </a:extLst>
                </p:cNvPr>
                <p:cNvSpPr/>
                <p:nvPr/>
              </p:nvSpPr>
              <p:spPr>
                <a:xfrm>
                  <a:off x="4026418" y="2855246"/>
                  <a:ext cx="667554" cy="88525"/>
                </a:xfrm>
                <a:custGeom>
                  <a:avLst/>
                  <a:gdLst>
                    <a:gd name="connsiteX0" fmla="*/ 652198 w 667554"/>
                    <a:gd name="connsiteY0" fmla="*/ 14453 h 88525"/>
                    <a:gd name="connsiteX1" fmla="*/ 652198 w 667554"/>
                    <a:gd name="connsiteY1" fmla="*/ 14453 h 88525"/>
                    <a:gd name="connsiteX2" fmla="*/ 340552 w 667554"/>
                    <a:gd name="connsiteY2" fmla="*/ 14453 h 88525"/>
                    <a:gd name="connsiteX3" fmla="*/ 340552 w 667554"/>
                    <a:gd name="connsiteY3" fmla="*/ 0 h 88525"/>
                    <a:gd name="connsiteX4" fmla="*/ 310743 w 667554"/>
                    <a:gd name="connsiteY4" fmla="*/ 0 h 88525"/>
                    <a:gd name="connsiteX5" fmla="*/ 310743 w 667554"/>
                    <a:gd name="connsiteY5" fmla="*/ 14453 h 88525"/>
                    <a:gd name="connsiteX6" fmla="*/ 14453 w 667554"/>
                    <a:gd name="connsiteY6" fmla="*/ 14453 h 88525"/>
                    <a:gd name="connsiteX7" fmla="*/ 0 w 667554"/>
                    <a:gd name="connsiteY7" fmla="*/ 28906 h 88525"/>
                    <a:gd name="connsiteX8" fmla="*/ 0 w 667554"/>
                    <a:gd name="connsiteY8" fmla="*/ 28906 h 88525"/>
                    <a:gd name="connsiteX9" fmla="*/ 0 w 667554"/>
                    <a:gd name="connsiteY9" fmla="*/ 88526 h 88525"/>
                    <a:gd name="connsiteX10" fmla="*/ 29810 w 667554"/>
                    <a:gd name="connsiteY10" fmla="*/ 88526 h 88525"/>
                    <a:gd name="connsiteX11" fmla="*/ 29810 w 667554"/>
                    <a:gd name="connsiteY11" fmla="*/ 44263 h 88525"/>
                    <a:gd name="connsiteX12" fmla="*/ 311646 w 667554"/>
                    <a:gd name="connsiteY12" fmla="*/ 44263 h 88525"/>
                    <a:gd name="connsiteX13" fmla="*/ 311646 w 667554"/>
                    <a:gd name="connsiteY13" fmla="*/ 58716 h 88525"/>
                    <a:gd name="connsiteX14" fmla="*/ 341456 w 667554"/>
                    <a:gd name="connsiteY14" fmla="*/ 58716 h 88525"/>
                    <a:gd name="connsiteX15" fmla="*/ 341456 w 667554"/>
                    <a:gd name="connsiteY15" fmla="*/ 44263 h 88525"/>
                    <a:gd name="connsiteX16" fmla="*/ 637745 w 667554"/>
                    <a:gd name="connsiteY16" fmla="*/ 44263 h 88525"/>
                    <a:gd name="connsiteX17" fmla="*/ 637745 w 667554"/>
                    <a:gd name="connsiteY17" fmla="*/ 58716 h 88525"/>
                    <a:gd name="connsiteX18" fmla="*/ 667555 w 667554"/>
                    <a:gd name="connsiteY18" fmla="*/ 58716 h 88525"/>
                    <a:gd name="connsiteX19" fmla="*/ 667555 w 667554"/>
                    <a:gd name="connsiteY19" fmla="*/ 28906 h 88525"/>
                    <a:gd name="connsiteX20" fmla="*/ 652198 w 667554"/>
                    <a:gd name="connsiteY20" fmla="*/ 14453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67554" h="88525">
                      <a:moveTo>
                        <a:pt x="652198" y="14453"/>
                      </a:moveTo>
                      <a:cubicBezTo>
                        <a:pt x="652198" y="14453"/>
                        <a:pt x="652198" y="14453"/>
                        <a:pt x="652198" y="14453"/>
                      </a:cubicBezTo>
                      <a:lnTo>
                        <a:pt x="340552" y="14453"/>
                      </a:lnTo>
                      <a:lnTo>
                        <a:pt x="340552" y="0"/>
                      </a:lnTo>
                      <a:lnTo>
                        <a:pt x="310743" y="0"/>
                      </a:lnTo>
                      <a:lnTo>
                        <a:pt x="310743" y="14453"/>
                      </a:lnTo>
                      <a:lnTo>
                        <a:pt x="14453" y="14453"/>
                      </a:lnTo>
                      <a:cubicBezTo>
                        <a:pt x="6323" y="14453"/>
                        <a:pt x="0" y="20777"/>
                        <a:pt x="0" y="28906"/>
                      </a:cubicBezTo>
                      <a:cubicBezTo>
                        <a:pt x="0" y="28906"/>
                        <a:pt x="0" y="28906"/>
                        <a:pt x="0" y="28906"/>
                      </a:cubicBezTo>
                      <a:lnTo>
                        <a:pt x="0" y="88526"/>
                      </a:lnTo>
                      <a:lnTo>
                        <a:pt x="29810" y="88526"/>
                      </a:lnTo>
                      <a:lnTo>
                        <a:pt x="29810" y="44263"/>
                      </a:lnTo>
                      <a:lnTo>
                        <a:pt x="311646" y="44263"/>
                      </a:lnTo>
                      <a:lnTo>
                        <a:pt x="311646" y="58716"/>
                      </a:lnTo>
                      <a:lnTo>
                        <a:pt x="341456" y="58716"/>
                      </a:lnTo>
                      <a:lnTo>
                        <a:pt x="341456" y="44263"/>
                      </a:lnTo>
                      <a:lnTo>
                        <a:pt x="637745" y="44263"/>
                      </a:lnTo>
                      <a:lnTo>
                        <a:pt x="637745" y="58716"/>
                      </a:lnTo>
                      <a:lnTo>
                        <a:pt x="667555" y="58716"/>
                      </a:lnTo>
                      <a:lnTo>
                        <a:pt x="667555" y="28906"/>
                      </a:lnTo>
                      <a:cubicBezTo>
                        <a:pt x="666651" y="21680"/>
                        <a:pt x="660328" y="14453"/>
                        <a:pt x="652198" y="1445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2" name="Freeform 141">
                  <a:extLst>
                    <a:ext uri="{FF2B5EF4-FFF2-40B4-BE49-F238E27FC236}">
                      <a16:creationId xmlns:a16="http://schemas.microsoft.com/office/drawing/2014/main" id="{386BD0BD-1954-D7A3-8287-32F35F705397}"/>
                    </a:ext>
                  </a:extLst>
                </p:cNvPr>
                <p:cNvSpPr/>
                <p:nvPr/>
              </p:nvSpPr>
              <p:spPr>
                <a:xfrm>
                  <a:off x="4338064" y="2351193"/>
                  <a:ext cx="192407" cy="206860"/>
                </a:xfrm>
                <a:custGeom>
                  <a:avLst/>
                  <a:gdLst>
                    <a:gd name="connsiteX0" fmla="*/ 177051 w 192407"/>
                    <a:gd name="connsiteY0" fmla="*/ 14453 h 206860"/>
                    <a:gd name="connsiteX1" fmla="*/ 177051 w 192407"/>
                    <a:gd name="connsiteY1" fmla="*/ 14453 h 206860"/>
                    <a:gd name="connsiteX2" fmla="*/ 132788 w 192407"/>
                    <a:gd name="connsiteY2" fmla="*/ 14453 h 206860"/>
                    <a:gd name="connsiteX3" fmla="*/ 118335 w 192407"/>
                    <a:gd name="connsiteY3" fmla="*/ 0 h 206860"/>
                    <a:gd name="connsiteX4" fmla="*/ 118335 w 192407"/>
                    <a:gd name="connsiteY4" fmla="*/ 0 h 206860"/>
                    <a:gd name="connsiteX5" fmla="*/ 14453 w 192407"/>
                    <a:gd name="connsiteY5" fmla="*/ 0 h 206860"/>
                    <a:gd name="connsiteX6" fmla="*/ 0 w 192407"/>
                    <a:gd name="connsiteY6" fmla="*/ 14453 h 206860"/>
                    <a:gd name="connsiteX7" fmla="*/ 0 w 192407"/>
                    <a:gd name="connsiteY7" fmla="*/ 14453 h 206860"/>
                    <a:gd name="connsiteX8" fmla="*/ 0 w 192407"/>
                    <a:gd name="connsiteY8" fmla="*/ 206861 h 206860"/>
                    <a:gd name="connsiteX9" fmla="*/ 29810 w 192407"/>
                    <a:gd name="connsiteY9" fmla="*/ 206861 h 206860"/>
                    <a:gd name="connsiteX10" fmla="*/ 29810 w 192407"/>
                    <a:gd name="connsiteY10" fmla="*/ 118335 h 206860"/>
                    <a:gd name="connsiteX11" fmla="*/ 103882 w 192407"/>
                    <a:gd name="connsiteY11" fmla="*/ 118335 h 206860"/>
                    <a:gd name="connsiteX12" fmla="*/ 118335 w 192407"/>
                    <a:gd name="connsiteY12" fmla="*/ 132788 h 206860"/>
                    <a:gd name="connsiteX13" fmla="*/ 118335 w 192407"/>
                    <a:gd name="connsiteY13" fmla="*/ 132788 h 206860"/>
                    <a:gd name="connsiteX14" fmla="*/ 177954 w 192407"/>
                    <a:gd name="connsiteY14" fmla="*/ 132788 h 206860"/>
                    <a:gd name="connsiteX15" fmla="*/ 192408 w 192407"/>
                    <a:gd name="connsiteY15" fmla="*/ 118335 h 206860"/>
                    <a:gd name="connsiteX16" fmla="*/ 192408 w 192407"/>
                    <a:gd name="connsiteY16" fmla="*/ 118335 h 206860"/>
                    <a:gd name="connsiteX17" fmla="*/ 192408 w 192407"/>
                    <a:gd name="connsiteY17" fmla="*/ 29809 h 206860"/>
                    <a:gd name="connsiteX18" fmla="*/ 177051 w 192407"/>
                    <a:gd name="connsiteY18" fmla="*/ 14453 h 206860"/>
                    <a:gd name="connsiteX19" fmla="*/ 102979 w 192407"/>
                    <a:gd name="connsiteY19" fmla="*/ 89429 h 206860"/>
                    <a:gd name="connsiteX20" fmla="*/ 28906 w 192407"/>
                    <a:gd name="connsiteY20" fmla="*/ 89429 h 206860"/>
                    <a:gd name="connsiteX21" fmla="*/ 28906 w 192407"/>
                    <a:gd name="connsiteY21" fmla="*/ 29809 h 206860"/>
                    <a:gd name="connsiteX22" fmla="*/ 102979 w 192407"/>
                    <a:gd name="connsiteY22" fmla="*/ 29809 h 206860"/>
                    <a:gd name="connsiteX23" fmla="*/ 102979 w 192407"/>
                    <a:gd name="connsiteY23" fmla="*/ 89429 h 206860"/>
                    <a:gd name="connsiteX24" fmla="*/ 162598 w 192407"/>
                    <a:gd name="connsiteY24" fmla="*/ 103882 h 206860"/>
                    <a:gd name="connsiteX25" fmla="*/ 132788 w 192407"/>
                    <a:gd name="connsiteY25" fmla="*/ 103882 h 206860"/>
                    <a:gd name="connsiteX26" fmla="*/ 132788 w 192407"/>
                    <a:gd name="connsiteY26" fmla="*/ 44263 h 206860"/>
                    <a:gd name="connsiteX27" fmla="*/ 162598 w 192407"/>
                    <a:gd name="connsiteY27" fmla="*/ 44263 h 206860"/>
                    <a:gd name="connsiteX28" fmla="*/ 162598 w 192407"/>
                    <a:gd name="connsiteY28" fmla="*/ 103882 h 206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92407" h="206860">
                      <a:moveTo>
                        <a:pt x="177051" y="14453"/>
                      </a:moveTo>
                      <a:cubicBezTo>
                        <a:pt x="177051" y="14453"/>
                        <a:pt x="177051" y="14453"/>
                        <a:pt x="177051" y="14453"/>
                      </a:cubicBezTo>
                      <a:lnTo>
                        <a:pt x="132788" y="14453"/>
                      </a:lnTo>
                      <a:cubicBezTo>
                        <a:pt x="132788" y="6323"/>
                        <a:pt x="126465" y="0"/>
                        <a:pt x="118335" y="0"/>
                      </a:cubicBezTo>
                      <a:cubicBezTo>
                        <a:pt x="118335" y="0"/>
                        <a:pt x="118335" y="0"/>
                        <a:pt x="118335" y="0"/>
                      </a:cubicBezTo>
                      <a:lnTo>
                        <a:pt x="14453" y="0"/>
                      </a:lnTo>
                      <a:cubicBezTo>
                        <a:pt x="6323" y="0"/>
                        <a:pt x="0" y="6323"/>
                        <a:pt x="0" y="14453"/>
                      </a:cubicBezTo>
                      <a:cubicBezTo>
                        <a:pt x="0" y="14453"/>
                        <a:pt x="0" y="14453"/>
                        <a:pt x="0" y="14453"/>
                      </a:cubicBezTo>
                      <a:lnTo>
                        <a:pt x="0" y="206861"/>
                      </a:lnTo>
                      <a:lnTo>
                        <a:pt x="29810" y="206861"/>
                      </a:lnTo>
                      <a:lnTo>
                        <a:pt x="29810" y="118335"/>
                      </a:lnTo>
                      <a:lnTo>
                        <a:pt x="103882" y="118335"/>
                      </a:lnTo>
                      <a:cubicBezTo>
                        <a:pt x="103882" y="126465"/>
                        <a:pt x="110205" y="132788"/>
                        <a:pt x="118335" y="132788"/>
                      </a:cubicBezTo>
                      <a:cubicBezTo>
                        <a:pt x="118335" y="132788"/>
                        <a:pt x="118335" y="132788"/>
                        <a:pt x="118335" y="132788"/>
                      </a:cubicBezTo>
                      <a:lnTo>
                        <a:pt x="177954" y="132788"/>
                      </a:lnTo>
                      <a:cubicBezTo>
                        <a:pt x="186084" y="132788"/>
                        <a:pt x="192408" y="126465"/>
                        <a:pt x="192408" y="118335"/>
                      </a:cubicBezTo>
                      <a:cubicBezTo>
                        <a:pt x="192408" y="118335"/>
                        <a:pt x="192408" y="118335"/>
                        <a:pt x="192408" y="118335"/>
                      </a:cubicBezTo>
                      <a:lnTo>
                        <a:pt x="192408" y="29809"/>
                      </a:lnTo>
                      <a:cubicBezTo>
                        <a:pt x="192408" y="21680"/>
                        <a:pt x="185181" y="14453"/>
                        <a:pt x="177051" y="14453"/>
                      </a:cubicBezTo>
                      <a:close/>
                      <a:moveTo>
                        <a:pt x="102979" y="89429"/>
                      </a:moveTo>
                      <a:lnTo>
                        <a:pt x="28906" y="89429"/>
                      </a:lnTo>
                      <a:lnTo>
                        <a:pt x="28906" y="29809"/>
                      </a:lnTo>
                      <a:lnTo>
                        <a:pt x="102979" y="29809"/>
                      </a:lnTo>
                      <a:lnTo>
                        <a:pt x="102979" y="89429"/>
                      </a:lnTo>
                      <a:close/>
                      <a:moveTo>
                        <a:pt x="162598" y="103882"/>
                      </a:moveTo>
                      <a:lnTo>
                        <a:pt x="132788" y="103882"/>
                      </a:lnTo>
                      <a:lnTo>
                        <a:pt x="132788" y="44263"/>
                      </a:lnTo>
                      <a:lnTo>
                        <a:pt x="162598" y="44263"/>
                      </a:lnTo>
                      <a:lnTo>
                        <a:pt x="162598" y="103882"/>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3" name="Freeform 142">
                  <a:extLst>
                    <a:ext uri="{FF2B5EF4-FFF2-40B4-BE49-F238E27FC236}">
                      <a16:creationId xmlns:a16="http://schemas.microsoft.com/office/drawing/2014/main" id="{5F6C87A3-55BA-AE3D-472E-08CB61B7E696}"/>
                    </a:ext>
                  </a:extLst>
                </p:cNvPr>
                <p:cNvSpPr/>
                <p:nvPr/>
              </p:nvSpPr>
              <p:spPr>
                <a:xfrm>
                  <a:off x="4026418" y="2973581"/>
                  <a:ext cx="29809" cy="29809"/>
                </a:xfrm>
                <a:custGeom>
                  <a:avLst/>
                  <a:gdLst>
                    <a:gd name="connsiteX0" fmla="*/ 0 w 29809"/>
                    <a:gd name="connsiteY0" fmla="*/ 0 h 29809"/>
                    <a:gd name="connsiteX1" fmla="*/ 29810 w 29809"/>
                    <a:gd name="connsiteY1" fmla="*/ 0 h 29809"/>
                    <a:gd name="connsiteX2" fmla="*/ 29810 w 29809"/>
                    <a:gd name="connsiteY2" fmla="*/ 29810 h 29809"/>
                    <a:gd name="connsiteX3" fmla="*/ 0 w 29809"/>
                    <a:gd name="connsiteY3" fmla="*/ 29810 h 29809"/>
                  </a:gdLst>
                  <a:ahLst/>
                  <a:cxnLst>
                    <a:cxn ang="0">
                      <a:pos x="connsiteX0" y="connsiteY0"/>
                    </a:cxn>
                    <a:cxn ang="0">
                      <a:pos x="connsiteX1" y="connsiteY1"/>
                    </a:cxn>
                    <a:cxn ang="0">
                      <a:pos x="connsiteX2" y="connsiteY2"/>
                    </a:cxn>
                    <a:cxn ang="0">
                      <a:pos x="connsiteX3" y="connsiteY3"/>
                    </a:cxn>
                  </a:cxnLst>
                  <a:rect l="l" t="t" r="r" b="b"/>
                  <a:pathLst>
                    <a:path w="29809" h="29809">
                      <a:moveTo>
                        <a:pt x="0" y="0"/>
                      </a:moveTo>
                      <a:lnTo>
                        <a:pt x="29810" y="0"/>
                      </a:lnTo>
                      <a:lnTo>
                        <a:pt x="29810" y="29810"/>
                      </a:lnTo>
                      <a:lnTo>
                        <a:pt x="0" y="2981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4" name="Freeform 143">
                  <a:extLst>
                    <a:ext uri="{FF2B5EF4-FFF2-40B4-BE49-F238E27FC236}">
                      <a16:creationId xmlns:a16="http://schemas.microsoft.com/office/drawing/2014/main" id="{C4D86860-E20D-003F-35AF-D3E99EC204EB}"/>
                    </a:ext>
                  </a:extLst>
                </p:cNvPr>
                <p:cNvSpPr/>
                <p:nvPr/>
              </p:nvSpPr>
              <p:spPr>
                <a:xfrm>
                  <a:off x="4663260" y="2943772"/>
                  <a:ext cx="29809" cy="29809"/>
                </a:xfrm>
                <a:custGeom>
                  <a:avLst/>
                  <a:gdLst>
                    <a:gd name="connsiteX0" fmla="*/ 0 w 29809"/>
                    <a:gd name="connsiteY0" fmla="*/ 0 h 29809"/>
                    <a:gd name="connsiteX1" fmla="*/ 29810 w 29809"/>
                    <a:gd name="connsiteY1" fmla="*/ 0 h 29809"/>
                    <a:gd name="connsiteX2" fmla="*/ 29810 w 29809"/>
                    <a:gd name="connsiteY2" fmla="*/ 29810 h 29809"/>
                    <a:gd name="connsiteX3" fmla="*/ 0 w 29809"/>
                    <a:gd name="connsiteY3" fmla="*/ 29810 h 29809"/>
                  </a:gdLst>
                  <a:ahLst/>
                  <a:cxnLst>
                    <a:cxn ang="0">
                      <a:pos x="connsiteX0" y="connsiteY0"/>
                    </a:cxn>
                    <a:cxn ang="0">
                      <a:pos x="connsiteX1" y="connsiteY1"/>
                    </a:cxn>
                    <a:cxn ang="0">
                      <a:pos x="connsiteX2" y="connsiteY2"/>
                    </a:cxn>
                    <a:cxn ang="0">
                      <a:pos x="connsiteX3" y="connsiteY3"/>
                    </a:cxn>
                  </a:cxnLst>
                  <a:rect l="l" t="t" r="r" b="b"/>
                  <a:pathLst>
                    <a:path w="29809" h="29809">
                      <a:moveTo>
                        <a:pt x="0" y="0"/>
                      </a:moveTo>
                      <a:lnTo>
                        <a:pt x="29810" y="0"/>
                      </a:lnTo>
                      <a:lnTo>
                        <a:pt x="29810" y="29810"/>
                      </a:lnTo>
                      <a:lnTo>
                        <a:pt x="0" y="2981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5" name="Freeform 144">
                  <a:extLst>
                    <a:ext uri="{FF2B5EF4-FFF2-40B4-BE49-F238E27FC236}">
                      <a16:creationId xmlns:a16="http://schemas.microsoft.com/office/drawing/2014/main" id="{99D0E01C-CE87-5BCB-160E-89A13CAB6A77}"/>
                    </a:ext>
                  </a:extLst>
                </p:cNvPr>
                <p:cNvSpPr/>
                <p:nvPr/>
              </p:nvSpPr>
              <p:spPr>
                <a:xfrm>
                  <a:off x="4560281" y="3003391"/>
                  <a:ext cx="236670" cy="236670"/>
                </a:xfrm>
                <a:custGeom>
                  <a:avLst/>
                  <a:gdLst>
                    <a:gd name="connsiteX0" fmla="*/ 118335 w 236670"/>
                    <a:gd name="connsiteY0" fmla="*/ 0 h 236670"/>
                    <a:gd name="connsiteX1" fmla="*/ 0 w 236670"/>
                    <a:gd name="connsiteY1" fmla="*/ 118335 h 236670"/>
                    <a:gd name="connsiteX2" fmla="*/ 118335 w 236670"/>
                    <a:gd name="connsiteY2" fmla="*/ 236670 h 236670"/>
                    <a:gd name="connsiteX3" fmla="*/ 236670 w 236670"/>
                    <a:gd name="connsiteY3" fmla="*/ 118335 h 236670"/>
                    <a:gd name="connsiteX4" fmla="*/ 118335 w 236670"/>
                    <a:gd name="connsiteY4" fmla="*/ 0 h 236670"/>
                    <a:gd name="connsiteX5" fmla="*/ 132788 w 236670"/>
                    <a:gd name="connsiteY5" fmla="*/ 205957 h 236670"/>
                    <a:gd name="connsiteX6" fmla="*/ 132788 w 236670"/>
                    <a:gd name="connsiteY6" fmla="*/ 176148 h 236670"/>
                    <a:gd name="connsiteX7" fmla="*/ 102979 w 236670"/>
                    <a:gd name="connsiteY7" fmla="*/ 176148 h 236670"/>
                    <a:gd name="connsiteX8" fmla="*/ 102979 w 236670"/>
                    <a:gd name="connsiteY8" fmla="*/ 176148 h 236670"/>
                    <a:gd name="connsiteX9" fmla="*/ 102979 w 236670"/>
                    <a:gd name="connsiteY9" fmla="*/ 205957 h 236670"/>
                    <a:gd name="connsiteX10" fmla="*/ 28906 w 236670"/>
                    <a:gd name="connsiteY10" fmla="*/ 118335 h 236670"/>
                    <a:gd name="connsiteX11" fmla="*/ 102979 w 236670"/>
                    <a:gd name="connsiteY11" fmla="*/ 30713 h 236670"/>
                    <a:gd name="connsiteX12" fmla="*/ 102979 w 236670"/>
                    <a:gd name="connsiteY12" fmla="*/ 47876 h 236670"/>
                    <a:gd name="connsiteX13" fmla="*/ 102979 w 236670"/>
                    <a:gd name="connsiteY13" fmla="*/ 47876 h 236670"/>
                    <a:gd name="connsiteX14" fmla="*/ 127368 w 236670"/>
                    <a:gd name="connsiteY14" fmla="*/ 47876 h 236670"/>
                    <a:gd name="connsiteX15" fmla="*/ 132788 w 236670"/>
                    <a:gd name="connsiteY15" fmla="*/ 50586 h 236670"/>
                    <a:gd name="connsiteX16" fmla="*/ 132788 w 236670"/>
                    <a:gd name="connsiteY16" fmla="*/ 30713 h 236670"/>
                    <a:gd name="connsiteX17" fmla="*/ 205957 w 236670"/>
                    <a:gd name="connsiteY17" fmla="*/ 132788 h 236670"/>
                    <a:gd name="connsiteX18" fmla="*/ 132788 w 236670"/>
                    <a:gd name="connsiteY18" fmla="*/ 205957 h 236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6670" h="236670">
                      <a:moveTo>
                        <a:pt x="118335" y="0"/>
                      </a:moveTo>
                      <a:cubicBezTo>
                        <a:pt x="53296" y="0"/>
                        <a:pt x="0" y="53296"/>
                        <a:pt x="0" y="118335"/>
                      </a:cubicBezTo>
                      <a:cubicBezTo>
                        <a:pt x="0" y="183374"/>
                        <a:pt x="53296" y="236670"/>
                        <a:pt x="118335" y="236670"/>
                      </a:cubicBezTo>
                      <a:cubicBezTo>
                        <a:pt x="183374" y="236670"/>
                        <a:pt x="236670" y="183374"/>
                        <a:pt x="236670" y="118335"/>
                      </a:cubicBezTo>
                      <a:cubicBezTo>
                        <a:pt x="236670" y="53296"/>
                        <a:pt x="183374" y="0"/>
                        <a:pt x="118335" y="0"/>
                      </a:cubicBezTo>
                      <a:close/>
                      <a:moveTo>
                        <a:pt x="132788" y="205957"/>
                      </a:moveTo>
                      <a:lnTo>
                        <a:pt x="132788" y="176148"/>
                      </a:lnTo>
                      <a:cubicBezTo>
                        <a:pt x="122852" y="178858"/>
                        <a:pt x="113818" y="177954"/>
                        <a:pt x="102979" y="176148"/>
                      </a:cubicBezTo>
                      <a:cubicBezTo>
                        <a:pt x="102979" y="176148"/>
                        <a:pt x="102979" y="176148"/>
                        <a:pt x="102979" y="176148"/>
                      </a:cubicBezTo>
                      <a:lnTo>
                        <a:pt x="102979" y="205957"/>
                      </a:lnTo>
                      <a:cubicBezTo>
                        <a:pt x="60523" y="198731"/>
                        <a:pt x="28906" y="161695"/>
                        <a:pt x="28906" y="118335"/>
                      </a:cubicBezTo>
                      <a:cubicBezTo>
                        <a:pt x="28906" y="74976"/>
                        <a:pt x="60523" y="37940"/>
                        <a:pt x="102979" y="30713"/>
                      </a:cubicBezTo>
                      <a:lnTo>
                        <a:pt x="102979" y="47876"/>
                      </a:lnTo>
                      <a:cubicBezTo>
                        <a:pt x="102979" y="47876"/>
                        <a:pt x="102979" y="47876"/>
                        <a:pt x="102979" y="47876"/>
                      </a:cubicBezTo>
                      <a:cubicBezTo>
                        <a:pt x="111109" y="46069"/>
                        <a:pt x="119238" y="46069"/>
                        <a:pt x="127368" y="47876"/>
                      </a:cubicBezTo>
                      <a:cubicBezTo>
                        <a:pt x="129175" y="48780"/>
                        <a:pt x="130981" y="49683"/>
                        <a:pt x="132788" y="50586"/>
                      </a:cubicBezTo>
                      <a:lnTo>
                        <a:pt x="132788" y="30713"/>
                      </a:lnTo>
                      <a:cubicBezTo>
                        <a:pt x="181568" y="38843"/>
                        <a:pt x="214087" y="84912"/>
                        <a:pt x="205957" y="132788"/>
                      </a:cubicBezTo>
                      <a:cubicBezTo>
                        <a:pt x="199634" y="170728"/>
                        <a:pt x="169824" y="199634"/>
                        <a:pt x="132788" y="205957"/>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36" name="Freeform 135">
                <a:extLst>
                  <a:ext uri="{FF2B5EF4-FFF2-40B4-BE49-F238E27FC236}">
                    <a16:creationId xmlns:a16="http://schemas.microsoft.com/office/drawing/2014/main" id="{4CCF0A86-35A4-B5EF-6861-90AE9DE86534}"/>
                  </a:ext>
                </a:extLst>
              </p:cNvPr>
              <p:cNvSpPr/>
              <p:nvPr/>
            </p:nvSpPr>
            <p:spPr>
              <a:xfrm>
                <a:off x="4606351" y="3049460"/>
                <a:ext cx="111108" cy="144531"/>
              </a:xfrm>
              <a:custGeom>
                <a:avLst/>
                <a:gdLst>
                  <a:gd name="connsiteX0" fmla="*/ 111109 w 111108"/>
                  <a:gd name="connsiteY0" fmla="*/ 136402 h 144531"/>
                  <a:gd name="connsiteX1" fmla="*/ 77686 w 111108"/>
                  <a:gd name="connsiteY1" fmla="*/ 144531 h 144531"/>
                  <a:gd name="connsiteX2" fmla="*/ 25293 w 111108"/>
                  <a:gd name="connsiteY2" fmla="*/ 120142 h 144531"/>
                  <a:gd name="connsiteX3" fmla="*/ 13550 w 111108"/>
                  <a:gd name="connsiteY3" fmla="*/ 92139 h 144531"/>
                  <a:gd name="connsiteX4" fmla="*/ 0 w 111108"/>
                  <a:gd name="connsiteY4" fmla="*/ 92139 h 144531"/>
                  <a:gd name="connsiteX5" fmla="*/ 0 w 111108"/>
                  <a:gd name="connsiteY5" fmla="*/ 76782 h 144531"/>
                  <a:gd name="connsiteX6" fmla="*/ 11743 w 111108"/>
                  <a:gd name="connsiteY6" fmla="*/ 76782 h 144531"/>
                  <a:gd name="connsiteX7" fmla="*/ 11743 w 111108"/>
                  <a:gd name="connsiteY7" fmla="*/ 73169 h 144531"/>
                  <a:gd name="connsiteX8" fmla="*/ 11743 w 111108"/>
                  <a:gd name="connsiteY8" fmla="*/ 66846 h 144531"/>
                  <a:gd name="connsiteX9" fmla="*/ 0 w 111108"/>
                  <a:gd name="connsiteY9" fmla="*/ 66846 h 144531"/>
                  <a:gd name="connsiteX10" fmla="*/ 0 w 111108"/>
                  <a:gd name="connsiteY10" fmla="*/ 51489 h 144531"/>
                  <a:gd name="connsiteX11" fmla="*/ 14453 w 111108"/>
                  <a:gd name="connsiteY11" fmla="*/ 51489 h 144531"/>
                  <a:gd name="connsiteX12" fmla="*/ 28906 w 111108"/>
                  <a:gd name="connsiteY12" fmla="*/ 21680 h 144531"/>
                  <a:gd name="connsiteX13" fmla="*/ 78589 w 111108"/>
                  <a:gd name="connsiteY13" fmla="*/ 0 h 144531"/>
                  <a:gd name="connsiteX14" fmla="*/ 111109 w 111108"/>
                  <a:gd name="connsiteY14" fmla="*/ 6323 h 144531"/>
                  <a:gd name="connsiteX15" fmla="*/ 104785 w 111108"/>
                  <a:gd name="connsiteY15" fmla="*/ 30713 h 144531"/>
                  <a:gd name="connsiteX16" fmla="*/ 81299 w 111108"/>
                  <a:gd name="connsiteY16" fmla="*/ 25293 h 144531"/>
                  <a:gd name="connsiteX17" fmla="*/ 55103 w 111108"/>
                  <a:gd name="connsiteY17" fmla="*/ 37037 h 144531"/>
                  <a:gd name="connsiteX18" fmla="*/ 47876 w 111108"/>
                  <a:gd name="connsiteY18" fmla="*/ 50586 h 144531"/>
                  <a:gd name="connsiteX19" fmla="*/ 101172 w 111108"/>
                  <a:gd name="connsiteY19" fmla="*/ 50586 h 144531"/>
                  <a:gd name="connsiteX20" fmla="*/ 101172 w 111108"/>
                  <a:gd name="connsiteY20" fmla="*/ 65943 h 144531"/>
                  <a:gd name="connsiteX21" fmla="*/ 44263 w 111108"/>
                  <a:gd name="connsiteY21" fmla="*/ 65943 h 144531"/>
                  <a:gd name="connsiteX22" fmla="*/ 44263 w 111108"/>
                  <a:gd name="connsiteY22" fmla="*/ 72266 h 144531"/>
                  <a:gd name="connsiteX23" fmla="*/ 44263 w 111108"/>
                  <a:gd name="connsiteY23" fmla="*/ 75879 h 144531"/>
                  <a:gd name="connsiteX24" fmla="*/ 101172 w 111108"/>
                  <a:gd name="connsiteY24" fmla="*/ 75879 h 144531"/>
                  <a:gd name="connsiteX25" fmla="*/ 101172 w 111108"/>
                  <a:gd name="connsiteY25" fmla="*/ 91236 h 144531"/>
                  <a:gd name="connsiteX26" fmla="*/ 46973 w 111108"/>
                  <a:gd name="connsiteY26" fmla="*/ 91236 h 144531"/>
                  <a:gd name="connsiteX27" fmla="*/ 54199 w 111108"/>
                  <a:gd name="connsiteY27" fmla="*/ 106592 h 144531"/>
                  <a:gd name="connsiteX28" fmla="*/ 82202 w 111108"/>
                  <a:gd name="connsiteY28" fmla="*/ 117432 h 144531"/>
                  <a:gd name="connsiteX29" fmla="*/ 106592 w 111108"/>
                  <a:gd name="connsiteY29" fmla="*/ 112012 h 144531"/>
                  <a:gd name="connsiteX30" fmla="*/ 111109 w 111108"/>
                  <a:gd name="connsiteY30" fmla="*/ 136402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11108" h="144531">
                    <a:moveTo>
                      <a:pt x="111109" y="136402"/>
                    </a:moveTo>
                    <a:cubicBezTo>
                      <a:pt x="103882" y="140918"/>
                      <a:pt x="91236" y="144531"/>
                      <a:pt x="77686" y="144531"/>
                    </a:cubicBezTo>
                    <a:cubicBezTo>
                      <a:pt x="56909" y="144531"/>
                      <a:pt x="37036" y="135498"/>
                      <a:pt x="25293" y="120142"/>
                    </a:cubicBezTo>
                    <a:cubicBezTo>
                      <a:pt x="19873" y="112915"/>
                      <a:pt x="15357" y="103882"/>
                      <a:pt x="13550" y="92139"/>
                    </a:cubicBezTo>
                    <a:lnTo>
                      <a:pt x="0" y="92139"/>
                    </a:lnTo>
                    <a:lnTo>
                      <a:pt x="0" y="76782"/>
                    </a:lnTo>
                    <a:lnTo>
                      <a:pt x="11743" y="76782"/>
                    </a:lnTo>
                    <a:cubicBezTo>
                      <a:pt x="11743" y="75879"/>
                      <a:pt x="11743" y="74072"/>
                      <a:pt x="11743" y="73169"/>
                    </a:cubicBezTo>
                    <a:cubicBezTo>
                      <a:pt x="11743" y="71363"/>
                      <a:pt x="11743" y="68653"/>
                      <a:pt x="11743" y="66846"/>
                    </a:cubicBezTo>
                    <a:lnTo>
                      <a:pt x="0" y="66846"/>
                    </a:lnTo>
                    <a:lnTo>
                      <a:pt x="0" y="51489"/>
                    </a:lnTo>
                    <a:lnTo>
                      <a:pt x="14453" y="51489"/>
                    </a:lnTo>
                    <a:cubicBezTo>
                      <a:pt x="17163" y="39746"/>
                      <a:pt x="22583" y="29810"/>
                      <a:pt x="28906" y="21680"/>
                    </a:cubicBezTo>
                    <a:cubicBezTo>
                      <a:pt x="41553" y="8130"/>
                      <a:pt x="58716" y="0"/>
                      <a:pt x="78589" y="0"/>
                    </a:cubicBezTo>
                    <a:cubicBezTo>
                      <a:pt x="92139" y="0"/>
                      <a:pt x="102979" y="2710"/>
                      <a:pt x="111109" y="6323"/>
                    </a:cubicBezTo>
                    <a:lnTo>
                      <a:pt x="104785" y="30713"/>
                    </a:lnTo>
                    <a:cubicBezTo>
                      <a:pt x="99365" y="28003"/>
                      <a:pt x="90332" y="25293"/>
                      <a:pt x="81299" y="25293"/>
                    </a:cubicBezTo>
                    <a:cubicBezTo>
                      <a:pt x="71362" y="25293"/>
                      <a:pt x="61426" y="28906"/>
                      <a:pt x="55103" y="37037"/>
                    </a:cubicBezTo>
                    <a:cubicBezTo>
                      <a:pt x="52393" y="40649"/>
                      <a:pt x="49683" y="45166"/>
                      <a:pt x="47876" y="50586"/>
                    </a:cubicBezTo>
                    <a:lnTo>
                      <a:pt x="101172" y="50586"/>
                    </a:lnTo>
                    <a:lnTo>
                      <a:pt x="101172" y="65943"/>
                    </a:lnTo>
                    <a:lnTo>
                      <a:pt x="44263" y="65943"/>
                    </a:lnTo>
                    <a:cubicBezTo>
                      <a:pt x="44263" y="67749"/>
                      <a:pt x="44263" y="70460"/>
                      <a:pt x="44263" y="72266"/>
                    </a:cubicBezTo>
                    <a:cubicBezTo>
                      <a:pt x="44263" y="73169"/>
                      <a:pt x="44263" y="74072"/>
                      <a:pt x="44263" y="75879"/>
                    </a:cubicBezTo>
                    <a:lnTo>
                      <a:pt x="101172" y="75879"/>
                    </a:lnTo>
                    <a:lnTo>
                      <a:pt x="101172" y="91236"/>
                    </a:lnTo>
                    <a:lnTo>
                      <a:pt x="46973" y="91236"/>
                    </a:lnTo>
                    <a:cubicBezTo>
                      <a:pt x="48779" y="97559"/>
                      <a:pt x="50586" y="102979"/>
                      <a:pt x="54199" y="106592"/>
                    </a:cubicBezTo>
                    <a:cubicBezTo>
                      <a:pt x="61426" y="114722"/>
                      <a:pt x="71362" y="117432"/>
                      <a:pt x="82202" y="117432"/>
                    </a:cubicBezTo>
                    <a:cubicBezTo>
                      <a:pt x="92139" y="117432"/>
                      <a:pt x="102075" y="113819"/>
                      <a:pt x="106592" y="112012"/>
                    </a:cubicBezTo>
                    <a:lnTo>
                      <a:pt x="111109" y="136402"/>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146" name="Group 145">
            <a:extLst>
              <a:ext uri="{FF2B5EF4-FFF2-40B4-BE49-F238E27FC236}">
                <a16:creationId xmlns:a16="http://schemas.microsoft.com/office/drawing/2014/main" id="{85352D1B-2404-F5ED-69D9-8D7E3B1DE7B1}"/>
              </a:ext>
            </a:extLst>
          </p:cNvPr>
          <p:cNvGrpSpPr/>
          <p:nvPr/>
        </p:nvGrpSpPr>
        <p:grpSpPr>
          <a:xfrm>
            <a:off x="1016748" y="1738544"/>
            <a:ext cx="939768" cy="935405"/>
            <a:chOff x="3917171" y="3851610"/>
            <a:chExt cx="870324" cy="866284"/>
          </a:xfrm>
          <a:solidFill>
            <a:srgbClr val="F79037"/>
          </a:solidFill>
        </p:grpSpPr>
        <p:sp>
          <p:nvSpPr>
            <p:cNvPr id="147" name="Freeform 146">
              <a:extLst>
                <a:ext uri="{FF2B5EF4-FFF2-40B4-BE49-F238E27FC236}">
                  <a16:creationId xmlns:a16="http://schemas.microsoft.com/office/drawing/2014/main" id="{773DFC34-7F21-C88C-8D6E-48B9D17DCAA8}"/>
                </a:ext>
              </a:extLst>
            </p:cNvPr>
            <p:cNvSpPr/>
            <p:nvPr/>
          </p:nvSpPr>
          <p:spPr>
            <a:xfrm>
              <a:off x="4277058" y="4133446"/>
              <a:ext cx="172115" cy="288159"/>
            </a:xfrm>
            <a:custGeom>
              <a:avLst/>
              <a:gdLst>
                <a:gd name="connsiteX0" fmla="*/ 49263 w 172115"/>
                <a:gd name="connsiteY0" fmla="*/ 165308 h 288159"/>
                <a:gd name="connsiteX1" fmla="*/ 8614 w 172115"/>
                <a:gd name="connsiteY1" fmla="*/ 49683 h 288159"/>
                <a:gd name="connsiteX2" fmla="*/ 86300 w 172115"/>
                <a:gd name="connsiteY2" fmla="*/ 0 h 288159"/>
                <a:gd name="connsiteX3" fmla="*/ 93526 w 172115"/>
                <a:gd name="connsiteY3" fmla="*/ 0 h 288159"/>
                <a:gd name="connsiteX4" fmla="*/ 115206 w 172115"/>
                <a:gd name="connsiteY4" fmla="*/ 78589 h 288159"/>
                <a:gd name="connsiteX5" fmla="*/ 172115 w 172115"/>
                <a:gd name="connsiteY5" fmla="*/ 78589 h 288159"/>
                <a:gd name="connsiteX6" fmla="*/ 172115 w 172115"/>
                <a:gd name="connsiteY6" fmla="*/ 85816 h 288159"/>
                <a:gd name="connsiteX7" fmla="*/ 122432 w 172115"/>
                <a:gd name="connsiteY7" fmla="*/ 164405 h 288159"/>
                <a:gd name="connsiteX8" fmla="*/ 114303 w 172115"/>
                <a:gd name="connsiteY8" fmla="*/ 177051 h 288159"/>
                <a:gd name="connsiteX9" fmla="*/ 114303 w 172115"/>
                <a:gd name="connsiteY9" fmla="*/ 288160 h 288159"/>
                <a:gd name="connsiteX10" fmla="*/ 56490 w 172115"/>
                <a:gd name="connsiteY10" fmla="*/ 288160 h 288159"/>
                <a:gd name="connsiteX11" fmla="*/ 56490 w 172115"/>
                <a:gd name="connsiteY11" fmla="*/ 177051 h 288159"/>
                <a:gd name="connsiteX12" fmla="*/ 49263 w 172115"/>
                <a:gd name="connsiteY12" fmla="*/ 165308 h 288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2115" h="288159">
                  <a:moveTo>
                    <a:pt x="49263" y="165308"/>
                  </a:moveTo>
                  <a:cubicBezTo>
                    <a:pt x="5904" y="144531"/>
                    <a:pt x="-12162" y="93043"/>
                    <a:pt x="8614" y="49683"/>
                  </a:cubicBezTo>
                  <a:cubicBezTo>
                    <a:pt x="23067" y="19873"/>
                    <a:pt x="52877" y="0"/>
                    <a:pt x="86300" y="0"/>
                  </a:cubicBezTo>
                  <a:cubicBezTo>
                    <a:pt x="89010" y="0"/>
                    <a:pt x="91720" y="0"/>
                    <a:pt x="93526" y="0"/>
                  </a:cubicBezTo>
                  <a:cubicBezTo>
                    <a:pt x="78170" y="28003"/>
                    <a:pt x="87203" y="63233"/>
                    <a:pt x="115206" y="78589"/>
                  </a:cubicBezTo>
                  <a:cubicBezTo>
                    <a:pt x="133272" y="88526"/>
                    <a:pt x="154952" y="88526"/>
                    <a:pt x="172115" y="78589"/>
                  </a:cubicBezTo>
                  <a:cubicBezTo>
                    <a:pt x="172115" y="81299"/>
                    <a:pt x="172115" y="84009"/>
                    <a:pt x="172115" y="85816"/>
                  </a:cubicBezTo>
                  <a:cubicBezTo>
                    <a:pt x="172115" y="119239"/>
                    <a:pt x="153145" y="149952"/>
                    <a:pt x="122432" y="164405"/>
                  </a:cubicBezTo>
                  <a:cubicBezTo>
                    <a:pt x="117012" y="167114"/>
                    <a:pt x="114303" y="171631"/>
                    <a:pt x="114303" y="177051"/>
                  </a:cubicBezTo>
                  <a:lnTo>
                    <a:pt x="114303" y="288160"/>
                  </a:lnTo>
                  <a:lnTo>
                    <a:pt x="56490" y="288160"/>
                  </a:lnTo>
                  <a:lnTo>
                    <a:pt x="56490" y="177051"/>
                  </a:lnTo>
                  <a:cubicBezTo>
                    <a:pt x="57393" y="172535"/>
                    <a:pt x="54683" y="167114"/>
                    <a:pt x="49263" y="165308"/>
                  </a:cubicBez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48" name="Graphic 2">
              <a:extLst>
                <a:ext uri="{FF2B5EF4-FFF2-40B4-BE49-F238E27FC236}">
                  <a16:creationId xmlns:a16="http://schemas.microsoft.com/office/drawing/2014/main" id="{6B933442-D10B-40B4-7B31-5024562E44BC}"/>
                </a:ext>
              </a:extLst>
            </p:cNvPr>
            <p:cNvGrpSpPr/>
            <p:nvPr/>
          </p:nvGrpSpPr>
          <p:grpSpPr>
            <a:xfrm>
              <a:off x="3917171" y="3851610"/>
              <a:ext cx="870324" cy="866284"/>
              <a:chOff x="3917171" y="3851610"/>
              <a:chExt cx="870324" cy="866284"/>
            </a:xfrm>
            <a:grpFill/>
          </p:grpSpPr>
          <p:sp>
            <p:nvSpPr>
              <p:cNvPr id="149" name="Freeform 148">
                <a:extLst>
                  <a:ext uri="{FF2B5EF4-FFF2-40B4-BE49-F238E27FC236}">
                    <a16:creationId xmlns:a16="http://schemas.microsoft.com/office/drawing/2014/main" id="{C0508062-7307-7626-FEC6-B48D9D716445}"/>
                  </a:ext>
                </a:extLst>
              </p:cNvPr>
              <p:cNvSpPr/>
              <p:nvPr/>
            </p:nvSpPr>
            <p:spPr>
              <a:xfrm>
                <a:off x="4425802" y="3860759"/>
                <a:ext cx="46741" cy="84796"/>
              </a:xfrm>
              <a:custGeom>
                <a:avLst/>
                <a:gdLst>
                  <a:gd name="connsiteX0" fmla="*/ 10724 w 46741"/>
                  <a:gd name="connsiteY0" fmla="*/ 83893 h 84796"/>
                  <a:gd name="connsiteX1" fmla="*/ 15241 w 46741"/>
                  <a:gd name="connsiteY1" fmla="*/ 84797 h 84796"/>
                  <a:gd name="connsiteX2" fmla="*/ 28791 w 46741"/>
                  <a:gd name="connsiteY2" fmla="*/ 74860 h 84796"/>
                  <a:gd name="connsiteX3" fmla="*/ 45954 w 46741"/>
                  <a:gd name="connsiteY3" fmla="*/ 18854 h 84796"/>
                  <a:gd name="connsiteX4" fmla="*/ 36017 w 46741"/>
                  <a:gd name="connsiteY4" fmla="*/ 788 h 84796"/>
                  <a:gd name="connsiteX5" fmla="*/ 17951 w 46741"/>
                  <a:gd name="connsiteY5" fmla="*/ 10724 h 84796"/>
                  <a:gd name="connsiteX6" fmla="*/ 17951 w 46741"/>
                  <a:gd name="connsiteY6" fmla="*/ 10724 h 84796"/>
                  <a:gd name="connsiteX7" fmla="*/ 788 w 46741"/>
                  <a:gd name="connsiteY7" fmla="*/ 66730 h 84796"/>
                  <a:gd name="connsiteX8" fmla="*/ 10724 w 46741"/>
                  <a:gd name="connsiteY8" fmla="*/ 83893 h 84796"/>
                  <a:gd name="connsiteX9" fmla="*/ 10724 w 46741"/>
                  <a:gd name="connsiteY9" fmla="*/ 83893 h 84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741" h="84796">
                    <a:moveTo>
                      <a:pt x="10724" y="83893"/>
                    </a:moveTo>
                    <a:cubicBezTo>
                      <a:pt x="11628" y="83893"/>
                      <a:pt x="13434" y="84797"/>
                      <a:pt x="15241" y="84797"/>
                    </a:cubicBezTo>
                    <a:cubicBezTo>
                      <a:pt x="21564" y="84797"/>
                      <a:pt x="26984" y="80280"/>
                      <a:pt x="28791" y="74860"/>
                    </a:cubicBezTo>
                    <a:lnTo>
                      <a:pt x="45954" y="18854"/>
                    </a:lnTo>
                    <a:cubicBezTo>
                      <a:pt x="48664" y="11628"/>
                      <a:pt x="44147" y="3498"/>
                      <a:pt x="36017" y="788"/>
                    </a:cubicBezTo>
                    <a:cubicBezTo>
                      <a:pt x="27888" y="-1922"/>
                      <a:pt x="20661" y="2595"/>
                      <a:pt x="17951" y="10724"/>
                    </a:cubicBezTo>
                    <a:lnTo>
                      <a:pt x="17951" y="10724"/>
                    </a:lnTo>
                    <a:lnTo>
                      <a:pt x="788" y="66730"/>
                    </a:lnTo>
                    <a:cubicBezTo>
                      <a:pt x="-1922" y="73957"/>
                      <a:pt x="2594" y="82087"/>
                      <a:pt x="10724" y="83893"/>
                    </a:cubicBezTo>
                    <a:cubicBezTo>
                      <a:pt x="10724" y="83893"/>
                      <a:pt x="10724" y="83893"/>
                      <a:pt x="10724" y="8389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0" name="Freeform 149">
                <a:extLst>
                  <a:ext uri="{FF2B5EF4-FFF2-40B4-BE49-F238E27FC236}">
                    <a16:creationId xmlns:a16="http://schemas.microsoft.com/office/drawing/2014/main" id="{6D6EFD31-5E8E-55A1-11A3-A1A847E8B7A9}"/>
                  </a:ext>
                </a:extLst>
              </p:cNvPr>
              <p:cNvSpPr/>
              <p:nvPr/>
            </p:nvSpPr>
            <p:spPr>
              <a:xfrm>
                <a:off x="4523747" y="3889338"/>
                <a:ext cx="57122" cy="80418"/>
              </a:xfrm>
              <a:custGeom>
                <a:avLst/>
                <a:gdLst>
                  <a:gd name="connsiteX0" fmla="*/ 7628 w 57122"/>
                  <a:gd name="connsiteY0" fmla="*/ 78800 h 80418"/>
                  <a:gd name="connsiteX1" fmla="*/ 27501 w 57122"/>
                  <a:gd name="connsiteY1" fmla="*/ 73381 h 80418"/>
                  <a:gd name="connsiteX2" fmla="*/ 55504 w 57122"/>
                  <a:gd name="connsiteY2" fmla="*/ 21891 h 80418"/>
                  <a:gd name="connsiteX3" fmla="*/ 50084 w 57122"/>
                  <a:gd name="connsiteY3" fmla="*/ 2018 h 80418"/>
                  <a:gd name="connsiteX4" fmla="*/ 30211 w 57122"/>
                  <a:gd name="connsiteY4" fmla="*/ 7438 h 80418"/>
                  <a:gd name="connsiteX5" fmla="*/ 2208 w 57122"/>
                  <a:gd name="connsiteY5" fmla="*/ 58927 h 80418"/>
                  <a:gd name="connsiteX6" fmla="*/ 7628 w 57122"/>
                  <a:gd name="connsiteY6" fmla="*/ 78800 h 80418"/>
                  <a:gd name="connsiteX7" fmla="*/ 7628 w 57122"/>
                  <a:gd name="connsiteY7" fmla="*/ 78800 h 80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122" h="80418">
                    <a:moveTo>
                      <a:pt x="7628" y="78800"/>
                    </a:moveTo>
                    <a:cubicBezTo>
                      <a:pt x="14855" y="82414"/>
                      <a:pt x="22985" y="79704"/>
                      <a:pt x="27501" y="73381"/>
                    </a:cubicBezTo>
                    <a:lnTo>
                      <a:pt x="55504" y="21891"/>
                    </a:lnTo>
                    <a:cubicBezTo>
                      <a:pt x="59117" y="14665"/>
                      <a:pt x="56407" y="6535"/>
                      <a:pt x="50084" y="2018"/>
                    </a:cubicBezTo>
                    <a:cubicBezTo>
                      <a:pt x="43761" y="-2499"/>
                      <a:pt x="34728" y="1115"/>
                      <a:pt x="30211" y="7438"/>
                    </a:cubicBezTo>
                    <a:lnTo>
                      <a:pt x="2208" y="58927"/>
                    </a:lnTo>
                    <a:cubicBezTo>
                      <a:pt x="-2308" y="66154"/>
                      <a:pt x="401" y="75187"/>
                      <a:pt x="7628" y="78800"/>
                    </a:cubicBezTo>
                    <a:cubicBezTo>
                      <a:pt x="7628" y="78800"/>
                      <a:pt x="7628" y="78800"/>
                      <a:pt x="7628" y="7880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1" name="Freeform 150">
                <a:extLst>
                  <a:ext uri="{FF2B5EF4-FFF2-40B4-BE49-F238E27FC236}">
                    <a16:creationId xmlns:a16="http://schemas.microsoft.com/office/drawing/2014/main" id="{8FE2E00A-24B2-CE80-E6A3-A6410D2C2DA6}"/>
                  </a:ext>
                </a:extLst>
              </p:cNvPr>
              <p:cNvSpPr/>
              <p:nvPr/>
            </p:nvSpPr>
            <p:spPr>
              <a:xfrm>
                <a:off x="4624471" y="3940190"/>
                <a:ext cx="67640" cy="74921"/>
              </a:xfrm>
              <a:custGeom>
                <a:avLst/>
                <a:gdLst>
                  <a:gd name="connsiteX0" fmla="*/ 15302 w 67640"/>
                  <a:gd name="connsiteY0" fmla="*/ 74921 h 74921"/>
                  <a:gd name="connsiteX1" fmla="*/ 26142 w 67640"/>
                  <a:gd name="connsiteY1" fmla="*/ 69502 h 74921"/>
                  <a:gd name="connsiteX2" fmla="*/ 64081 w 67640"/>
                  <a:gd name="connsiteY2" fmla="*/ 24336 h 74921"/>
                  <a:gd name="connsiteX3" fmla="*/ 62275 w 67640"/>
                  <a:gd name="connsiteY3" fmla="*/ 3559 h 74921"/>
                  <a:gd name="connsiteX4" fmla="*/ 41498 w 67640"/>
                  <a:gd name="connsiteY4" fmla="*/ 5365 h 74921"/>
                  <a:gd name="connsiteX5" fmla="*/ 41498 w 67640"/>
                  <a:gd name="connsiteY5" fmla="*/ 5365 h 74921"/>
                  <a:gd name="connsiteX6" fmla="*/ 3559 w 67640"/>
                  <a:gd name="connsiteY6" fmla="*/ 50532 h 74921"/>
                  <a:gd name="connsiteX7" fmla="*/ 5365 w 67640"/>
                  <a:gd name="connsiteY7" fmla="*/ 71308 h 74921"/>
                  <a:gd name="connsiteX8" fmla="*/ 15302 w 67640"/>
                  <a:gd name="connsiteY8" fmla="*/ 74921 h 74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921">
                    <a:moveTo>
                      <a:pt x="15302" y="74921"/>
                    </a:moveTo>
                    <a:cubicBezTo>
                      <a:pt x="19819" y="74921"/>
                      <a:pt x="23432" y="73115"/>
                      <a:pt x="26142" y="69502"/>
                    </a:cubicBezTo>
                    <a:lnTo>
                      <a:pt x="64081" y="24336"/>
                    </a:lnTo>
                    <a:cubicBezTo>
                      <a:pt x="69501" y="18012"/>
                      <a:pt x="68598" y="8979"/>
                      <a:pt x="62275" y="3559"/>
                    </a:cubicBezTo>
                    <a:cubicBezTo>
                      <a:pt x="55952" y="-1861"/>
                      <a:pt x="46918" y="-958"/>
                      <a:pt x="41498" y="5365"/>
                    </a:cubicBezTo>
                    <a:cubicBezTo>
                      <a:pt x="41498" y="5365"/>
                      <a:pt x="41498" y="5365"/>
                      <a:pt x="41498" y="5365"/>
                    </a:cubicBezTo>
                    <a:lnTo>
                      <a:pt x="3559" y="50532"/>
                    </a:lnTo>
                    <a:cubicBezTo>
                      <a:pt x="-1861" y="56855"/>
                      <a:pt x="-958" y="65888"/>
                      <a:pt x="5365" y="71308"/>
                    </a:cubicBezTo>
                    <a:cubicBezTo>
                      <a:pt x="8979" y="74018"/>
                      <a:pt x="11689" y="74921"/>
                      <a:pt x="15302" y="74921"/>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2" name="Freeform 151">
                <a:extLst>
                  <a:ext uri="{FF2B5EF4-FFF2-40B4-BE49-F238E27FC236}">
                    <a16:creationId xmlns:a16="http://schemas.microsoft.com/office/drawing/2014/main" id="{5266D3B3-7AB2-441E-219D-9B80EE2A5EA6}"/>
                  </a:ext>
                </a:extLst>
              </p:cNvPr>
              <p:cNvSpPr/>
              <p:nvPr/>
            </p:nvSpPr>
            <p:spPr>
              <a:xfrm>
                <a:off x="4713900" y="4020349"/>
                <a:ext cx="73594" cy="67027"/>
              </a:xfrm>
              <a:custGeom>
                <a:avLst/>
                <a:gdLst>
                  <a:gd name="connsiteX0" fmla="*/ 14399 w 73594"/>
                  <a:gd name="connsiteY0" fmla="*/ 67028 h 67027"/>
                  <a:gd name="connsiteX1" fmla="*/ 23432 w 73594"/>
                  <a:gd name="connsiteY1" fmla="*/ 63414 h 67027"/>
                  <a:gd name="connsiteX2" fmla="*/ 68598 w 73594"/>
                  <a:gd name="connsiteY2" fmla="*/ 25475 h 67027"/>
                  <a:gd name="connsiteX3" fmla="*/ 70405 w 73594"/>
                  <a:gd name="connsiteY3" fmla="*/ 4698 h 67027"/>
                  <a:gd name="connsiteX4" fmla="*/ 50531 w 73594"/>
                  <a:gd name="connsiteY4" fmla="*/ 2892 h 67027"/>
                  <a:gd name="connsiteX5" fmla="*/ 5365 w 73594"/>
                  <a:gd name="connsiteY5" fmla="*/ 40831 h 67027"/>
                  <a:gd name="connsiteX6" fmla="*/ 3559 w 73594"/>
                  <a:gd name="connsiteY6" fmla="*/ 61608 h 67027"/>
                  <a:gd name="connsiteX7" fmla="*/ 14399 w 73594"/>
                  <a:gd name="connsiteY7" fmla="*/ 67028 h 67027"/>
                  <a:gd name="connsiteX8" fmla="*/ 14399 w 73594"/>
                  <a:gd name="connsiteY8" fmla="*/ 67028 h 67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594" h="67027">
                    <a:moveTo>
                      <a:pt x="14399" y="67028"/>
                    </a:moveTo>
                    <a:cubicBezTo>
                      <a:pt x="18012" y="67028"/>
                      <a:pt x="20722" y="66124"/>
                      <a:pt x="23432" y="63414"/>
                    </a:cubicBezTo>
                    <a:lnTo>
                      <a:pt x="68598" y="25475"/>
                    </a:lnTo>
                    <a:cubicBezTo>
                      <a:pt x="74921" y="20055"/>
                      <a:pt x="74921" y="11022"/>
                      <a:pt x="70405" y="4698"/>
                    </a:cubicBezTo>
                    <a:cubicBezTo>
                      <a:pt x="64985" y="-722"/>
                      <a:pt x="56855" y="-1625"/>
                      <a:pt x="50531" y="2892"/>
                    </a:cubicBezTo>
                    <a:lnTo>
                      <a:pt x="5365" y="40831"/>
                    </a:lnTo>
                    <a:cubicBezTo>
                      <a:pt x="-958" y="46251"/>
                      <a:pt x="-1861" y="55285"/>
                      <a:pt x="3559" y="61608"/>
                    </a:cubicBezTo>
                    <a:cubicBezTo>
                      <a:pt x="5365" y="65221"/>
                      <a:pt x="9882" y="67028"/>
                      <a:pt x="14399" y="67028"/>
                    </a:cubicBezTo>
                    <a:lnTo>
                      <a:pt x="14399" y="67028"/>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3" name="Freeform 152">
                <a:extLst>
                  <a:ext uri="{FF2B5EF4-FFF2-40B4-BE49-F238E27FC236}">
                    <a16:creationId xmlns:a16="http://schemas.microsoft.com/office/drawing/2014/main" id="{B60268EC-3C83-37D3-9C7C-06DB858BB44C}"/>
                  </a:ext>
                </a:extLst>
              </p:cNvPr>
              <p:cNvSpPr/>
              <p:nvPr/>
            </p:nvSpPr>
            <p:spPr>
              <a:xfrm>
                <a:off x="4011485" y="3940558"/>
                <a:ext cx="67271" cy="74498"/>
              </a:xfrm>
              <a:custGeom>
                <a:avLst/>
                <a:gdLst>
                  <a:gd name="connsiteX0" fmla="*/ 41130 w 67271"/>
                  <a:gd name="connsiteY0" fmla="*/ 69133 h 74498"/>
                  <a:gd name="connsiteX1" fmla="*/ 61906 w 67271"/>
                  <a:gd name="connsiteY1" fmla="*/ 70939 h 74498"/>
                  <a:gd name="connsiteX2" fmla="*/ 63713 w 67271"/>
                  <a:gd name="connsiteY2" fmla="*/ 50163 h 74498"/>
                  <a:gd name="connsiteX3" fmla="*/ 63713 w 67271"/>
                  <a:gd name="connsiteY3" fmla="*/ 50163 h 74498"/>
                  <a:gd name="connsiteX4" fmla="*/ 25773 w 67271"/>
                  <a:gd name="connsiteY4" fmla="*/ 4997 h 74498"/>
                  <a:gd name="connsiteX5" fmla="*/ 4997 w 67271"/>
                  <a:gd name="connsiteY5" fmla="*/ 3190 h 74498"/>
                  <a:gd name="connsiteX6" fmla="*/ 3190 w 67271"/>
                  <a:gd name="connsiteY6" fmla="*/ 23063 h 74498"/>
                  <a:gd name="connsiteX7" fmla="*/ 41130 w 67271"/>
                  <a:gd name="connsiteY7" fmla="*/ 69133 h 74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271" h="74498">
                    <a:moveTo>
                      <a:pt x="41130" y="69133"/>
                    </a:moveTo>
                    <a:cubicBezTo>
                      <a:pt x="46549" y="75456"/>
                      <a:pt x="55583" y="76359"/>
                      <a:pt x="61906" y="70939"/>
                    </a:cubicBezTo>
                    <a:cubicBezTo>
                      <a:pt x="68229" y="65519"/>
                      <a:pt x="69132" y="56486"/>
                      <a:pt x="63713" y="50163"/>
                    </a:cubicBezTo>
                    <a:cubicBezTo>
                      <a:pt x="63713" y="50163"/>
                      <a:pt x="63713" y="50163"/>
                      <a:pt x="63713" y="50163"/>
                    </a:cubicBezTo>
                    <a:lnTo>
                      <a:pt x="25773" y="4997"/>
                    </a:lnTo>
                    <a:cubicBezTo>
                      <a:pt x="20353" y="-1327"/>
                      <a:pt x="11320" y="-1327"/>
                      <a:pt x="4997" y="3190"/>
                    </a:cubicBezTo>
                    <a:cubicBezTo>
                      <a:pt x="-1327" y="8610"/>
                      <a:pt x="-1327" y="17643"/>
                      <a:pt x="3190" y="23063"/>
                    </a:cubicBezTo>
                    <a:lnTo>
                      <a:pt x="41130" y="69133"/>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4" name="Freeform 153">
                <a:extLst>
                  <a:ext uri="{FF2B5EF4-FFF2-40B4-BE49-F238E27FC236}">
                    <a16:creationId xmlns:a16="http://schemas.microsoft.com/office/drawing/2014/main" id="{018116BE-E2C5-170B-D61F-F973C6813318}"/>
                  </a:ext>
                </a:extLst>
              </p:cNvPr>
              <p:cNvSpPr/>
              <p:nvPr/>
            </p:nvSpPr>
            <p:spPr>
              <a:xfrm>
                <a:off x="4121769" y="3889148"/>
                <a:ext cx="57712" cy="81198"/>
              </a:xfrm>
              <a:custGeom>
                <a:avLst/>
                <a:gdLst>
                  <a:gd name="connsiteX0" fmla="*/ 30211 w 57712"/>
                  <a:gd name="connsiteY0" fmla="*/ 73571 h 81198"/>
                  <a:gd name="connsiteX1" fmla="*/ 50084 w 57712"/>
                  <a:gd name="connsiteY1" fmla="*/ 78990 h 81198"/>
                  <a:gd name="connsiteX2" fmla="*/ 55504 w 57712"/>
                  <a:gd name="connsiteY2" fmla="*/ 59117 h 81198"/>
                  <a:gd name="connsiteX3" fmla="*/ 27501 w 57712"/>
                  <a:gd name="connsiteY3" fmla="*/ 7628 h 81198"/>
                  <a:gd name="connsiteX4" fmla="*/ 7628 w 57712"/>
                  <a:gd name="connsiteY4" fmla="*/ 2208 h 81198"/>
                  <a:gd name="connsiteX5" fmla="*/ 2208 w 57712"/>
                  <a:gd name="connsiteY5" fmla="*/ 22081 h 81198"/>
                  <a:gd name="connsiteX6" fmla="*/ 30211 w 57712"/>
                  <a:gd name="connsiteY6" fmla="*/ 73571 h 81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712" h="81198">
                    <a:moveTo>
                      <a:pt x="30211" y="73571"/>
                    </a:moveTo>
                    <a:cubicBezTo>
                      <a:pt x="33824" y="80797"/>
                      <a:pt x="42858" y="83507"/>
                      <a:pt x="50084" y="78990"/>
                    </a:cubicBezTo>
                    <a:cubicBezTo>
                      <a:pt x="57311" y="74474"/>
                      <a:pt x="60021" y="66344"/>
                      <a:pt x="55504" y="59117"/>
                    </a:cubicBezTo>
                    <a:lnTo>
                      <a:pt x="27501" y="7628"/>
                    </a:lnTo>
                    <a:cubicBezTo>
                      <a:pt x="23888" y="401"/>
                      <a:pt x="14855" y="-2308"/>
                      <a:pt x="7628" y="2208"/>
                    </a:cubicBezTo>
                    <a:cubicBezTo>
                      <a:pt x="401" y="6725"/>
                      <a:pt x="-2308" y="14855"/>
                      <a:pt x="2208" y="22081"/>
                    </a:cubicBezTo>
                    <a:lnTo>
                      <a:pt x="30211" y="73571"/>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5" name="Freeform 154">
                <a:extLst>
                  <a:ext uri="{FF2B5EF4-FFF2-40B4-BE49-F238E27FC236}">
                    <a16:creationId xmlns:a16="http://schemas.microsoft.com/office/drawing/2014/main" id="{DE3B54D4-E194-71E3-B037-A0D433234BE8}"/>
                  </a:ext>
                </a:extLst>
              </p:cNvPr>
              <p:cNvSpPr/>
              <p:nvPr/>
            </p:nvSpPr>
            <p:spPr>
              <a:xfrm>
                <a:off x="3917171" y="4023295"/>
                <a:ext cx="73060" cy="64026"/>
              </a:xfrm>
              <a:custGeom>
                <a:avLst/>
                <a:gdLst>
                  <a:gd name="connsiteX0" fmla="*/ 48725 w 73060"/>
                  <a:gd name="connsiteY0" fmla="*/ 60468 h 64026"/>
                  <a:gd name="connsiteX1" fmla="*/ 69501 w 73060"/>
                  <a:gd name="connsiteY1" fmla="*/ 58662 h 64026"/>
                  <a:gd name="connsiteX2" fmla="*/ 67695 w 73060"/>
                  <a:gd name="connsiteY2" fmla="*/ 37885 h 64026"/>
                  <a:gd name="connsiteX3" fmla="*/ 66791 w 73060"/>
                  <a:gd name="connsiteY3" fmla="*/ 36982 h 64026"/>
                  <a:gd name="connsiteX4" fmla="*/ 24335 w 73060"/>
                  <a:gd name="connsiteY4" fmla="*/ 3559 h 64026"/>
                  <a:gd name="connsiteX5" fmla="*/ 3559 w 73060"/>
                  <a:gd name="connsiteY5" fmla="*/ 5365 h 64026"/>
                  <a:gd name="connsiteX6" fmla="*/ 5365 w 73060"/>
                  <a:gd name="connsiteY6" fmla="*/ 26142 h 64026"/>
                  <a:gd name="connsiteX7" fmla="*/ 6269 w 73060"/>
                  <a:gd name="connsiteY7" fmla="*/ 27045 h 64026"/>
                  <a:gd name="connsiteX8" fmla="*/ 48725 w 73060"/>
                  <a:gd name="connsiteY8" fmla="*/ 60468 h 6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060" h="64026">
                    <a:moveTo>
                      <a:pt x="48725" y="60468"/>
                    </a:moveTo>
                    <a:cubicBezTo>
                      <a:pt x="55048" y="65888"/>
                      <a:pt x="64081" y="64984"/>
                      <a:pt x="69501" y="58662"/>
                    </a:cubicBezTo>
                    <a:cubicBezTo>
                      <a:pt x="74921" y="52338"/>
                      <a:pt x="74018" y="43305"/>
                      <a:pt x="67695" y="37885"/>
                    </a:cubicBezTo>
                    <a:cubicBezTo>
                      <a:pt x="67695" y="37885"/>
                      <a:pt x="66791" y="37885"/>
                      <a:pt x="66791" y="36982"/>
                    </a:cubicBezTo>
                    <a:lnTo>
                      <a:pt x="24335" y="3559"/>
                    </a:lnTo>
                    <a:cubicBezTo>
                      <a:pt x="18012" y="-1861"/>
                      <a:pt x="8979" y="-958"/>
                      <a:pt x="3559" y="5365"/>
                    </a:cubicBezTo>
                    <a:cubicBezTo>
                      <a:pt x="-1861" y="11689"/>
                      <a:pt x="-958" y="20722"/>
                      <a:pt x="5365" y="26142"/>
                    </a:cubicBezTo>
                    <a:cubicBezTo>
                      <a:pt x="5365" y="26142"/>
                      <a:pt x="6269" y="26142"/>
                      <a:pt x="6269" y="27045"/>
                    </a:cubicBezTo>
                    <a:lnTo>
                      <a:pt x="48725" y="60468"/>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6" name="Freeform 155">
                <a:extLst>
                  <a:ext uri="{FF2B5EF4-FFF2-40B4-BE49-F238E27FC236}">
                    <a16:creationId xmlns:a16="http://schemas.microsoft.com/office/drawing/2014/main" id="{3E6F7618-86B5-4A02-A16E-2E5FBD81E0CE}"/>
                  </a:ext>
                </a:extLst>
              </p:cNvPr>
              <p:cNvSpPr/>
              <p:nvPr/>
            </p:nvSpPr>
            <p:spPr>
              <a:xfrm>
                <a:off x="4231016" y="3860245"/>
                <a:ext cx="46020" cy="85310"/>
              </a:xfrm>
              <a:custGeom>
                <a:avLst/>
                <a:gdLst>
                  <a:gd name="connsiteX0" fmla="*/ 17619 w 46020"/>
                  <a:gd name="connsiteY0" fmla="*/ 75374 h 85310"/>
                  <a:gd name="connsiteX1" fmla="*/ 31169 w 46020"/>
                  <a:gd name="connsiteY1" fmla="*/ 85310 h 85310"/>
                  <a:gd name="connsiteX2" fmla="*/ 35686 w 46020"/>
                  <a:gd name="connsiteY2" fmla="*/ 84407 h 85310"/>
                  <a:gd name="connsiteX3" fmla="*/ 45622 w 46020"/>
                  <a:gd name="connsiteY3" fmla="*/ 66341 h 85310"/>
                  <a:gd name="connsiteX4" fmla="*/ 45622 w 46020"/>
                  <a:gd name="connsiteY4" fmla="*/ 66341 h 85310"/>
                  <a:gd name="connsiteX5" fmla="*/ 28459 w 46020"/>
                  <a:gd name="connsiteY5" fmla="*/ 10335 h 85310"/>
                  <a:gd name="connsiteX6" fmla="*/ 10393 w 46020"/>
                  <a:gd name="connsiteY6" fmla="*/ 398 h 85310"/>
                  <a:gd name="connsiteX7" fmla="*/ 456 w 46020"/>
                  <a:gd name="connsiteY7" fmla="*/ 18465 h 85310"/>
                  <a:gd name="connsiteX8" fmla="*/ 17619 w 46020"/>
                  <a:gd name="connsiteY8" fmla="*/ 75374 h 85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020" h="85310">
                    <a:moveTo>
                      <a:pt x="17619" y="75374"/>
                    </a:moveTo>
                    <a:cubicBezTo>
                      <a:pt x="19426" y="81697"/>
                      <a:pt x="24846" y="85310"/>
                      <a:pt x="31169" y="85310"/>
                    </a:cubicBezTo>
                    <a:cubicBezTo>
                      <a:pt x="32976" y="85310"/>
                      <a:pt x="33879" y="85310"/>
                      <a:pt x="35686" y="84407"/>
                    </a:cubicBezTo>
                    <a:cubicBezTo>
                      <a:pt x="42912" y="81697"/>
                      <a:pt x="47429" y="74470"/>
                      <a:pt x="45622" y="66341"/>
                    </a:cubicBezTo>
                    <a:cubicBezTo>
                      <a:pt x="45622" y="66341"/>
                      <a:pt x="45622" y="66341"/>
                      <a:pt x="45622" y="66341"/>
                    </a:cubicBezTo>
                    <a:lnTo>
                      <a:pt x="28459" y="10335"/>
                    </a:lnTo>
                    <a:cubicBezTo>
                      <a:pt x="25749" y="3108"/>
                      <a:pt x="18522" y="-1408"/>
                      <a:pt x="10393" y="398"/>
                    </a:cubicBezTo>
                    <a:cubicBezTo>
                      <a:pt x="2263" y="2205"/>
                      <a:pt x="-1351" y="10335"/>
                      <a:pt x="456" y="18465"/>
                    </a:cubicBezTo>
                    <a:lnTo>
                      <a:pt x="17619" y="75374"/>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7" name="Freeform 156">
                <a:extLst>
                  <a:ext uri="{FF2B5EF4-FFF2-40B4-BE49-F238E27FC236}">
                    <a16:creationId xmlns:a16="http://schemas.microsoft.com/office/drawing/2014/main" id="{C7DC1AB4-814D-6609-41AE-0CCA856B6A4F}"/>
                  </a:ext>
                </a:extLst>
              </p:cNvPr>
              <p:cNvSpPr/>
              <p:nvPr/>
            </p:nvSpPr>
            <p:spPr>
              <a:xfrm>
                <a:off x="4337161" y="3851610"/>
                <a:ext cx="28906" cy="86718"/>
              </a:xfrm>
              <a:custGeom>
                <a:avLst/>
                <a:gdLst>
                  <a:gd name="connsiteX0" fmla="*/ 14453 w 28906"/>
                  <a:gd name="connsiteY0" fmla="*/ 86719 h 86718"/>
                  <a:gd name="connsiteX1" fmla="*/ 28906 w 28906"/>
                  <a:gd name="connsiteY1" fmla="*/ 72266 h 86718"/>
                  <a:gd name="connsiteX2" fmla="*/ 28906 w 28906"/>
                  <a:gd name="connsiteY2" fmla="*/ 14453 h 86718"/>
                  <a:gd name="connsiteX3" fmla="*/ 14453 w 28906"/>
                  <a:gd name="connsiteY3" fmla="*/ 0 h 86718"/>
                  <a:gd name="connsiteX4" fmla="*/ 0 w 28906"/>
                  <a:gd name="connsiteY4" fmla="*/ 14453 h 86718"/>
                  <a:gd name="connsiteX5" fmla="*/ 0 w 28906"/>
                  <a:gd name="connsiteY5" fmla="*/ 72266 h 86718"/>
                  <a:gd name="connsiteX6" fmla="*/ 14453 w 28906"/>
                  <a:gd name="connsiteY6" fmla="*/ 86719 h 86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906" h="86718">
                    <a:moveTo>
                      <a:pt x="14453" y="86719"/>
                    </a:moveTo>
                    <a:cubicBezTo>
                      <a:pt x="22583" y="86719"/>
                      <a:pt x="28906" y="80395"/>
                      <a:pt x="28906" y="72266"/>
                    </a:cubicBezTo>
                    <a:lnTo>
                      <a:pt x="28906" y="14453"/>
                    </a:lnTo>
                    <a:cubicBezTo>
                      <a:pt x="28906" y="6323"/>
                      <a:pt x="22583" y="0"/>
                      <a:pt x="14453" y="0"/>
                    </a:cubicBezTo>
                    <a:cubicBezTo>
                      <a:pt x="6323" y="0"/>
                      <a:pt x="0" y="6323"/>
                      <a:pt x="0" y="14453"/>
                    </a:cubicBezTo>
                    <a:lnTo>
                      <a:pt x="0" y="72266"/>
                    </a:lnTo>
                    <a:cubicBezTo>
                      <a:pt x="0" y="80395"/>
                      <a:pt x="6323" y="86719"/>
                      <a:pt x="14453" y="8671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8" name="Freeform 157">
                <a:extLst>
                  <a:ext uri="{FF2B5EF4-FFF2-40B4-BE49-F238E27FC236}">
                    <a16:creationId xmlns:a16="http://schemas.microsoft.com/office/drawing/2014/main" id="{87997E47-60D1-AB01-2AA7-23C63D21D8B0}"/>
                  </a:ext>
                </a:extLst>
              </p:cNvPr>
              <p:cNvSpPr/>
              <p:nvPr/>
            </p:nvSpPr>
            <p:spPr>
              <a:xfrm>
                <a:off x="3918020" y="4108040"/>
                <a:ext cx="245314" cy="306853"/>
              </a:xfrm>
              <a:custGeom>
                <a:avLst/>
                <a:gdLst>
                  <a:gd name="connsiteX0" fmla="*/ 236670 w 245314"/>
                  <a:gd name="connsiteY0" fmla="*/ 279239 h 306853"/>
                  <a:gd name="connsiteX1" fmla="*/ 32520 w 245314"/>
                  <a:gd name="connsiteY1" fmla="*/ 119351 h 306853"/>
                  <a:gd name="connsiteX2" fmla="*/ 126465 w 245314"/>
                  <a:gd name="connsiteY2" fmla="*/ 25406 h 306853"/>
                  <a:gd name="connsiteX3" fmla="*/ 129175 w 245314"/>
                  <a:gd name="connsiteY3" fmla="*/ 5533 h 306853"/>
                  <a:gd name="connsiteX4" fmla="*/ 109302 w 245314"/>
                  <a:gd name="connsiteY4" fmla="*/ 2823 h 306853"/>
                  <a:gd name="connsiteX5" fmla="*/ 2710 w 245314"/>
                  <a:gd name="connsiteY5" fmla="*/ 110318 h 306853"/>
                  <a:gd name="connsiteX6" fmla="*/ 2710 w 245314"/>
                  <a:gd name="connsiteY6" fmla="*/ 128385 h 306853"/>
                  <a:gd name="connsiteX7" fmla="*/ 224927 w 245314"/>
                  <a:gd name="connsiteY7" fmla="*/ 305435 h 306853"/>
                  <a:gd name="connsiteX8" fmla="*/ 243897 w 245314"/>
                  <a:gd name="connsiteY8" fmla="*/ 298209 h 306853"/>
                  <a:gd name="connsiteX9" fmla="*/ 236670 w 245314"/>
                  <a:gd name="connsiteY9" fmla="*/ 279239 h 306853"/>
                  <a:gd name="connsiteX10" fmla="*/ 236670 w 245314"/>
                  <a:gd name="connsiteY10" fmla="*/ 279239 h 306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5314" h="306853">
                    <a:moveTo>
                      <a:pt x="236670" y="279239"/>
                    </a:moveTo>
                    <a:cubicBezTo>
                      <a:pt x="157178" y="243107"/>
                      <a:pt x="86719" y="188004"/>
                      <a:pt x="32520" y="119351"/>
                    </a:cubicBezTo>
                    <a:cubicBezTo>
                      <a:pt x="60522" y="85025"/>
                      <a:pt x="92139" y="53409"/>
                      <a:pt x="126465" y="25406"/>
                    </a:cubicBezTo>
                    <a:cubicBezTo>
                      <a:pt x="132788" y="20889"/>
                      <a:pt x="133692" y="10953"/>
                      <a:pt x="129175" y="5533"/>
                    </a:cubicBezTo>
                    <a:cubicBezTo>
                      <a:pt x="124658" y="-790"/>
                      <a:pt x="114722" y="-1694"/>
                      <a:pt x="109302" y="2823"/>
                    </a:cubicBezTo>
                    <a:cubicBezTo>
                      <a:pt x="69556" y="34439"/>
                      <a:pt x="34326" y="70572"/>
                      <a:pt x="2710" y="110318"/>
                    </a:cubicBezTo>
                    <a:cubicBezTo>
                      <a:pt x="-903" y="115738"/>
                      <a:pt x="-903" y="122965"/>
                      <a:pt x="2710" y="128385"/>
                    </a:cubicBezTo>
                    <a:cubicBezTo>
                      <a:pt x="61426" y="205167"/>
                      <a:pt x="137305" y="265690"/>
                      <a:pt x="224927" y="305435"/>
                    </a:cubicBezTo>
                    <a:cubicBezTo>
                      <a:pt x="232154" y="309049"/>
                      <a:pt x="241187" y="305435"/>
                      <a:pt x="243897" y="298209"/>
                    </a:cubicBezTo>
                    <a:cubicBezTo>
                      <a:pt x="247510" y="290983"/>
                      <a:pt x="243897" y="282852"/>
                      <a:pt x="236670" y="279239"/>
                    </a:cubicBezTo>
                    <a:lnTo>
                      <a:pt x="236670" y="279239"/>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9" name="Freeform 158">
                <a:extLst>
                  <a:ext uri="{FF2B5EF4-FFF2-40B4-BE49-F238E27FC236}">
                    <a16:creationId xmlns:a16="http://schemas.microsoft.com/office/drawing/2014/main" id="{8C9477F5-59B6-BDA0-F915-F37BA6759559}"/>
                  </a:ext>
                </a:extLst>
              </p:cNvPr>
              <p:cNvSpPr/>
              <p:nvPr/>
            </p:nvSpPr>
            <p:spPr>
              <a:xfrm>
                <a:off x="4064825" y="3996141"/>
                <a:ext cx="719480" cy="721753"/>
              </a:xfrm>
              <a:custGeom>
                <a:avLst/>
                <a:gdLst>
                  <a:gd name="connsiteX0" fmla="*/ 716770 w 719480"/>
                  <a:gd name="connsiteY0" fmla="*/ 240283 h 721753"/>
                  <a:gd name="connsiteX1" fmla="*/ 716770 w 719480"/>
                  <a:gd name="connsiteY1" fmla="*/ 222217 h 721753"/>
                  <a:gd name="connsiteX2" fmla="*/ 285886 w 719480"/>
                  <a:gd name="connsiteY2" fmla="*/ 0 h 721753"/>
                  <a:gd name="connsiteX3" fmla="*/ 6759 w 719480"/>
                  <a:gd name="connsiteY3" fmla="*/ 83105 h 721753"/>
                  <a:gd name="connsiteX4" fmla="*/ 2243 w 719480"/>
                  <a:gd name="connsiteY4" fmla="*/ 102978 h 721753"/>
                  <a:gd name="connsiteX5" fmla="*/ 22116 w 719480"/>
                  <a:gd name="connsiteY5" fmla="*/ 107495 h 721753"/>
                  <a:gd name="connsiteX6" fmla="*/ 22116 w 719480"/>
                  <a:gd name="connsiteY6" fmla="*/ 107495 h 721753"/>
                  <a:gd name="connsiteX7" fmla="*/ 139548 w 719480"/>
                  <a:gd name="connsiteY7" fmla="*/ 52393 h 721753"/>
                  <a:gd name="connsiteX8" fmla="*/ 106125 w 719480"/>
                  <a:gd name="connsiteY8" fmla="*/ 376685 h 721753"/>
                  <a:gd name="connsiteX9" fmla="*/ 141354 w 719480"/>
                  <a:gd name="connsiteY9" fmla="*/ 411011 h 721753"/>
                  <a:gd name="connsiteX10" fmla="*/ 141354 w 719480"/>
                  <a:gd name="connsiteY10" fmla="*/ 432691 h 721753"/>
                  <a:gd name="connsiteX11" fmla="*/ 97995 w 719480"/>
                  <a:gd name="connsiteY11" fmla="*/ 476050 h 721753"/>
                  <a:gd name="connsiteX12" fmla="*/ 141354 w 719480"/>
                  <a:gd name="connsiteY12" fmla="*/ 519410 h 721753"/>
                  <a:gd name="connsiteX13" fmla="*/ 430417 w 719480"/>
                  <a:gd name="connsiteY13" fmla="*/ 519410 h 721753"/>
                  <a:gd name="connsiteX14" fmla="*/ 444870 w 719480"/>
                  <a:gd name="connsiteY14" fmla="*/ 533863 h 721753"/>
                  <a:gd name="connsiteX15" fmla="*/ 430417 w 719480"/>
                  <a:gd name="connsiteY15" fmla="*/ 548316 h 721753"/>
                  <a:gd name="connsiteX16" fmla="*/ 141354 w 719480"/>
                  <a:gd name="connsiteY16" fmla="*/ 548316 h 721753"/>
                  <a:gd name="connsiteX17" fmla="*/ 126901 w 719480"/>
                  <a:gd name="connsiteY17" fmla="*/ 562769 h 721753"/>
                  <a:gd name="connsiteX18" fmla="*/ 141354 w 719480"/>
                  <a:gd name="connsiteY18" fmla="*/ 577222 h 721753"/>
                  <a:gd name="connsiteX19" fmla="*/ 285886 w 719480"/>
                  <a:gd name="connsiteY19" fmla="*/ 721754 h 721753"/>
                  <a:gd name="connsiteX20" fmla="*/ 430417 w 719480"/>
                  <a:gd name="connsiteY20" fmla="*/ 577222 h 721753"/>
                  <a:gd name="connsiteX21" fmla="*/ 473777 w 719480"/>
                  <a:gd name="connsiteY21" fmla="*/ 533863 h 721753"/>
                  <a:gd name="connsiteX22" fmla="*/ 462937 w 719480"/>
                  <a:gd name="connsiteY22" fmla="*/ 504956 h 721753"/>
                  <a:gd name="connsiteX23" fmla="*/ 460227 w 719480"/>
                  <a:gd name="connsiteY23" fmla="*/ 443531 h 721753"/>
                  <a:gd name="connsiteX24" fmla="*/ 431321 w 719480"/>
                  <a:gd name="connsiteY24" fmla="*/ 432691 h 721753"/>
                  <a:gd name="connsiteX25" fmla="*/ 431321 w 719480"/>
                  <a:gd name="connsiteY25" fmla="*/ 411011 h 721753"/>
                  <a:gd name="connsiteX26" fmla="*/ 518039 w 719480"/>
                  <a:gd name="connsiteY26" fmla="*/ 230347 h 721753"/>
                  <a:gd name="connsiteX27" fmla="*/ 512620 w 719480"/>
                  <a:gd name="connsiteY27" fmla="*/ 180664 h 721753"/>
                  <a:gd name="connsiteX28" fmla="*/ 495456 w 719480"/>
                  <a:gd name="connsiteY28" fmla="*/ 169824 h 721753"/>
                  <a:gd name="connsiteX29" fmla="*/ 484617 w 719480"/>
                  <a:gd name="connsiteY29" fmla="*/ 186987 h 721753"/>
                  <a:gd name="connsiteX30" fmla="*/ 484617 w 719480"/>
                  <a:gd name="connsiteY30" fmla="*/ 186987 h 721753"/>
                  <a:gd name="connsiteX31" fmla="*/ 489133 w 719480"/>
                  <a:gd name="connsiteY31" fmla="*/ 230347 h 721753"/>
                  <a:gd name="connsiteX32" fmla="*/ 407834 w 719480"/>
                  <a:gd name="connsiteY32" fmla="*/ 392041 h 721753"/>
                  <a:gd name="connsiteX33" fmla="*/ 402414 w 719480"/>
                  <a:gd name="connsiteY33" fmla="*/ 403784 h 721753"/>
                  <a:gd name="connsiteX34" fmla="*/ 402414 w 719480"/>
                  <a:gd name="connsiteY34" fmla="*/ 432691 h 721753"/>
                  <a:gd name="connsiteX35" fmla="*/ 344602 w 719480"/>
                  <a:gd name="connsiteY35" fmla="*/ 432691 h 721753"/>
                  <a:gd name="connsiteX36" fmla="*/ 344602 w 719480"/>
                  <a:gd name="connsiteY36" fmla="*/ 330615 h 721753"/>
                  <a:gd name="connsiteX37" fmla="*/ 395188 w 719480"/>
                  <a:gd name="connsiteY37" fmla="*/ 190601 h 721753"/>
                  <a:gd name="connsiteX38" fmla="*/ 383444 w 719480"/>
                  <a:gd name="connsiteY38" fmla="*/ 181567 h 721753"/>
                  <a:gd name="connsiteX39" fmla="*/ 369895 w 719480"/>
                  <a:gd name="connsiteY39" fmla="*/ 188794 h 721753"/>
                  <a:gd name="connsiteX40" fmla="*/ 345505 w 719480"/>
                  <a:gd name="connsiteY40" fmla="*/ 202344 h 721753"/>
                  <a:gd name="connsiteX41" fmla="*/ 316599 w 719480"/>
                  <a:gd name="connsiteY41" fmla="*/ 173437 h 721753"/>
                  <a:gd name="connsiteX42" fmla="*/ 330149 w 719480"/>
                  <a:gd name="connsiteY42" fmla="*/ 149048 h 721753"/>
                  <a:gd name="connsiteX43" fmla="*/ 334665 w 719480"/>
                  <a:gd name="connsiteY43" fmla="*/ 129175 h 721753"/>
                  <a:gd name="connsiteX44" fmla="*/ 327439 w 719480"/>
                  <a:gd name="connsiteY44" fmla="*/ 122852 h 721753"/>
                  <a:gd name="connsiteX45" fmla="*/ 179294 w 719480"/>
                  <a:gd name="connsiteY45" fmla="*/ 190601 h 721753"/>
                  <a:gd name="connsiteX46" fmla="*/ 172067 w 719480"/>
                  <a:gd name="connsiteY46" fmla="*/ 231250 h 721753"/>
                  <a:gd name="connsiteX47" fmla="*/ 229880 w 719480"/>
                  <a:gd name="connsiteY47" fmla="*/ 331519 h 721753"/>
                  <a:gd name="connsiteX48" fmla="*/ 229880 w 719480"/>
                  <a:gd name="connsiteY48" fmla="*/ 433594 h 721753"/>
                  <a:gd name="connsiteX49" fmla="*/ 172067 w 719480"/>
                  <a:gd name="connsiteY49" fmla="*/ 433594 h 721753"/>
                  <a:gd name="connsiteX50" fmla="*/ 172067 w 719480"/>
                  <a:gd name="connsiteY50" fmla="*/ 404688 h 721753"/>
                  <a:gd name="connsiteX51" fmla="*/ 166647 w 719480"/>
                  <a:gd name="connsiteY51" fmla="*/ 392945 h 721753"/>
                  <a:gd name="connsiteX52" fmla="*/ 126901 w 719480"/>
                  <a:gd name="connsiteY52" fmla="*/ 110205 h 721753"/>
                  <a:gd name="connsiteX53" fmla="*/ 409641 w 719480"/>
                  <a:gd name="connsiteY53" fmla="*/ 70459 h 721753"/>
                  <a:gd name="connsiteX54" fmla="*/ 467453 w 719480"/>
                  <a:gd name="connsiteY54" fmla="*/ 138208 h 721753"/>
                  <a:gd name="connsiteX55" fmla="*/ 487326 w 719480"/>
                  <a:gd name="connsiteY55" fmla="*/ 144531 h 721753"/>
                  <a:gd name="connsiteX56" fmla="*/ 493650 w 719480"/>
                  <a:gd name="connsiteY56" fmla="*/ 124658 h 721753"/>
                  <a:gd name="connsiteX57" fmla="*/ 434934 w 719480"/>
                  <a:gd name="connsiteY57" fmla="*/ 53296 h 721753"/>
                  <a:gd name="connsiteX58" fmla="*/ 688767 w 719480"/>
                  <a:gd name="connsiteY58" fmla="*/ 232153 h 721753"/>
                  <a:gd name="connsiteX59" fmla="*/ 484617 w 719480"/>
                  <a:gd name="connsiteY59" fmla="*/ 392041 h 721753"/>
                  <a:gd name="connsiteX60" fmla="*/ 477390 w 719480"/>
                  <a:gd name="connsiteY60" fmla="*/ 411011 h 721753"/>
                  <a:gd name="connsiteX61" fmla="*/ 496360 w 719480"/>
                  <a:gd name="connsiteY61" fmla="*/ 418238 h 721753"/>
                  <a:gd name="connsiteX62" fmla="*/ 716770 w 719480"/>
                  <a:gd name="connsiteY62" fmla="*/ 240283 h 721753"/>
                  <a:gd name="connsiteX63" fmla="*/ 286789 w 719480"/>
                  <a:gd name="connsiteY63" fmla="*/ 693751 h 721753"/>
                  <a:gd name="connsiteX64" fmla="*/ 171164 w 719480"/>
                  <a:gd name="connsiteY64" fmla="*/ 578126 h 721753"/>
                  <a:gd name="connsiteX65" fmla="*/ 402414 w 719480"/>
                  <a:gd name="connsiteY65" fmla="*/ 578126 h 721753"/>
                  <a:gd name="connsiteX66" fmla="*/ 286789 w 719480"/>
                  <a:gd name="connsiteY66" fmla="*/ 693751 h 721753"/>
                  <a:gd name="connsiteX67" fmla="*/ 445774 w 719480"/>
                  <a:gd name="connsiteY67" fmla="*/ 476954 h 721753"/>
                  <a:gd name="connsiteX68" fmla="*/ 431321 w 719480"/>
                  <a:gd name="connsiteY68" fmla="*/ 491407 h 721753"/>
                  <a:gd name="connsiteX69" fmla="*/ 142258 w 719480"/>
                  <a:gd name="connsiteY69" fmla="*/ 491407 h 721753"/>
                  <a:gd name="connsiteX70" fmla="*/ 127805 w 719480"/>
                  <a:gd name="connsiteY70" fmla="*/ 476954 h 721753"/>
                  <a:gd name="connsiteX71" fmla="*/ 142258 w 719480"/>
                  <a:gd name="connsiteY71" fmla="*/ 462500 h 721753"/>
                  <a:gd name="connsiteX72" fmla="*/ 431321 w 719480"/>
                  <a:gd name="connsiteY72" fmla="*/ 462500 h 721753"/>
                  <a:gd name="connsiteX73" fmla="*/ 445774 w 719480"/>
                  <a:gd name="connsiteY73" fmla="*/ 476954 h 721753"/>
                  <a:gd name="connsiteX74" fmla="*/ 249753 w 719480"/>
                  <a:gd name="connsiteY74" fmla="*/ 309839 h 721753"/>
                  <a:gd name="connsiteX75" fmla="*/ 209104 w 719480"/>
                  <a:gd name="connsiteY75" fmla="*/ 194214 h 721753"/>
                  <a:gd name="connsiteX76" fmla="*/ 286789 w 719480"/>
                  <a:gd name="connsiteY76" fmla="*/ 144531 h 721753"/>
                  <a:gd name="connsiteX77" fmla="*/ 294016 w 719480"/>
                  <a:gd name="connsiteY77" fmla="*/ 144531 h 721753"/>
                  <a:gd name="connsiteX78" fmla="*/ 315695 w 719480"/>
                  <a:gd name="connsiteY78" fmla="*/ 223120 h 721753"/>
                  <a:gd name="connsiteX79" fmla="*/ 372605 w 719480"/>
                  <a:gd name="connsiteY79" fmla="*/ 223120 h 721753"/>
                  <a:gd name="connsiteX80" fmla="*/ 372605 w 719480"/>
                  <a:gd name="connsiteY80" fmla="*/ 230347 h 721753"/>
                  <a:gd name="connsiteX81" fmla="*/ 322922 w 719480"/>
                  <a:gd name="connsiteY81" fmla="*/ 308936 h 721753"/>
                  <a:gd name="connsiteX82" fmla="*/ 314792 w 719480"/>
                  <a:gd name="connsiteY82" fmla="*/ 321582 h 721753"/>
                  <a:gd name="connsiteX83" fmla="*/ 314792 w 719480"/>
                  <a:gd name="connsiteY83" fmla="*/ 432691 h 721753"/>
                  <a:gd name="connsiteX84" fmla="*/ 257883 w 719480"/>
                  <a:gd name="connsiteY84" fmla="*/ 432691 h 721753"/>
                  <a:gd name="connsiteX85" fmla="*/ 257883 w 719480"/>
                  <a:gd name="connsiteY85" fmla="*/ 321582 h 721753"/>
                  <a:gd name="connsiteX86" fmla="*/ 249753 w 719480"/>
                  <a:gd name="connsiteY86" fmla="*/ 309839 h 721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719480" h="721753">
                    <a:moveTo>
                      <a:pt x="716770" y="240283"/>
                    </a:moveTo>
                    <a:cubicBezTo>
                      <a:pt x="720384" y="234864"/>
                      <a:pt x="720384" y="227637"/>
                      <a:pt x="716770" y="222217"/>
                    </a:cubicBezTo>
                    <a:cubicBezTo>
                      <a:pt x="607468" y="81299"/>
                      <a:pt x="450290" y="0"/>
                      <a:pt x="285886" y="0"/>
                    </a:cubicBezTo>
                    <a:cubicBezTo>
                      <a:pt x="186520" y="0"/>
                      <a:pt x="89865" y="28906"/>
                      <a:pt x="6759" y="83105"/>
                    </a:cubicBezTo>
                    <a:cubicBezTo>
                      <a:pt x="436" y="87622"/>
                      <a:pt x="-2274" y="96655"/>
                      <a:pt x="2243" y="102978"/>
                    </a:cubicBezTo>
                    <a:cubicBezTo>
                      <a:pt x="6759" y="109302"/>
                      <a:pt x="15793" y="112012"/>
                      <a:pt x="22116" y="107495"/>
                    </a:cubicBezTo>
                    <a:lnTo>
                      <a:pt x="22116" y="107495"/>
                    </a:lnTo>
                    <a:cubicBezTo>
                      <a:pt x="59152" y="84009"/>
                      <a:pt x="97995" y="65942"/>
                      <a:pt x="139548" y="52393"/>
                    </a:cubicBezTo>
                    <a:cubicBezTo>
                      <a:pt x="41086" y="132788"/>
                      <a:pt x="25729" y="278223"/>
                      <a:pt x="106125" y="376685"/>
                    </a:cubicBezTo>
                    <a:cubicBezTo>
                      <a:pt x="116965" y="389331"/>
                      <a:pt x="128708" y="401074"/>
                      <a:pt x="141354" y="411011"/>
                    </a:cubicBezTo>
                    <a:lnTo>
                      <a:pt x="141354" y="432691"/>
                    </a:lnTo>
                    <a:cubicBezTo>
                      <a:pt x="116965" y="432691"/>
                      <a:pt x="97995" y="451661"/>
                      <a:pt x="97995" y="476050"/>
                    </a:cubicBezTo>
                    <a:cubicBezTo>
                      <a:pt x="97995" y="500440"/>
                      <a:pt x="116965" y="519410"/>
                      <a:pt x="141354" y="519410"/>
                    </a:cubicBezTo>
                    <a:lnTo>
                      <a:pt x="430417" y="519410"/>
                    </a:lnTo>
                    <a:cubicBezTo>
                      <a:pt x="438547" y="519410"/>
                      <a:pt x="444870" y="525733"/>
                      <a:pt x="444870" y="533863"/>
                    </a:cubicBezTo>
                    <a:cubicBezTo>
                      <a:pt x="444870" y="541993"/>
                      <a:pt x="438547" y="548316"/>
                      <a:pt x="430417" y="548316"/>
                    </a:cubicBezTo>
                    <a:lnTo>
                      <a:pt x="141354" y="548316"/>
                    </a:lnTo>
                    <a:cubicBezTo>
                      <a:pt x="133224" y="548316"/>
                      <a:pt x="126901" y="554639"/>
                      <a:pt x="126901" y="562769"/>
                    </a:cubicBezTo>
                    <a:cubicBezTo>
                      <a:pt x="126901" y="570899"/>
                      <a:pt x="133224" y="577222"/>
                      <a:pt x="141354" y="577222"/>
                    </a:cubicBezTo>
                    <a:cubicBezTo>
                      <a:pt x="141354" y="656714"/>
                      <a:pt x="206394" y="721754"/>
                      <a:pt x="285886" y="721754"/>
                    </a:cubicBezTo>
                    <a:cubicBezTo>
                      <a:pt x="365378" y="721754"/>
                      <a:pt x="430417" y="656714"/>
                      <a:pt x="430417" y="577222"/>
                    </a:cubicBezTo>
                    <a:cubicBezTo>
                      <a:pt x="453904" y="577222"/>
                      <a:pt x="473777" y="558253"/>
                      <a:pt x="473777" y="533863"/>
                    </a:cubicBezTo>
                    <a:cubicBezTo>
                      <a:pt x="473777" y="523023"/>
                      <a:pt x="470163" y="512183"/>
                      <a:pt x="462937" y="504956"/>
                    </a:cubicBezTo>
                    <a:cubicBezTo>
                      <a:pt x="479197" y="486890"/>
                      <a:pt x="477390" y="459790"/>
                      <a:pt x="460227" y="443531"/>
                    </a:cubicBezTo>
                    <a:cubicBezTo>
                      <a:pt x="452097" y="436304"/>
                      <a:pt x="442160" y="431788"/>
                      <a:pt x="431321" y="432691"/>
                    </a:cubicBezTo>
                    <a:lnTo>
                      <a:pt x="431321" y="411011"/>
                    </a:lnTo>
                    <a:cubicBezTo>
                      <a:pt x="486423" y="367651"/>
                      <a:pt x="518039" y="300806"/>
                      <a:pt x="518039" y="230347"/>
                    </a:cubicBezTo>
                    <a:cubicBezTo>
                      <a:pt x="518039" y="214087"/>
                      <a:pt x="516233" y="196924"/>
                      <a:pt x="512620" y="180664"/>
                    </a:cubicBezTo>
                    <a:cubicBezTo>
                      <a:pt x="510813" y="172534"/>
                      <a:pt x="503586" y="168018"/>
                      <a:pt x="495456" y="169824"/>
                    </a:cubicBezTo>
                    <a:cubicBezTo>
                      <a:pt x="487326" y="171631"/>
                      <a:pt x="482810" y="178858"/>
                      <a:pt x="484617" y="186987"/>
                    </a:cubicBezTo>
                    <a:cubicBezTo>
                      <a:pt x="484617" y="186987"/>
                      <a:pt x="484617" y="186987"/>
                      <a:pt x="484617" y="186987"/>
                    </a:cubicBezTo>
                    <a:cubicBezTo>
                      <a:pt x="487326" y="201441"/>
                      <a:pt x="489133" y="215894"/>
                      <a:pt x="489133" y="230347"/>
                    </a:cubicBezTo>
                    <a:cubicBezTo>
                      <a:pt x="489133" y="293579"/>
                      <a:pt x="459324" y="354102"/>
                      <a:pt x="407834" y="392041"/>
                    </a:cubicBezTo>
                    <a:cubicBezTo>
                      <a:pt x="404221" y="394751"/>
                      <a:pt x="402414" y="399268"/>
                      <a:pt x="402414" y="403784"/>
                    </a:cubicBezTo>
                    <a:lnTo>
                      <a:pt x="402414" y="432691"/>
                    </a:lnTo>
                    <a:lnTo>
                      <a:pt x="344602" y="432691"/>
                    </a:lnTo>
                    <a:lnTo>
                      <a:pt x="344602" y="330615"/>
                    </a:lnTo>
                    <a:cubicBezTo>
                      <a:pt x="393381" y="302613"/>
                      <a:pt x="415061" y="242993"/>
                      <a:pt x="395188" y="190601"/>
                    </a:cubicBezTo>
                    <a:cubicBezTo>
                      <a:pt x="393381" y="185181"/>
                      <a:pt x="388864" y="181567"/>
                      <a:pt x="383444" y="181567"/>
                    </a:cubicBezTo>
                    <a:cubicBezTo>
                      <a:pt x="378025" y="180664"/>
                      <a:pt x="372605" y="183374"/>
                      <a:pt x="369895" y="188794"/>
                    </a:cubicBezTo>
                    <a:cubicBezTo>
                      <a:pt x="364475" y="197827"/>
                      <a:pt x="355442" y="202344"/>
                      <a:pt x="345505" y="202344"/>
                    </a:cubicBezTo>
                    <a:cubicBezTo>
                      <a:pt x="329245" y="202344"/>
                      <a:pt x="316599" y="189698"/>
                      <a:pt x="316599" y="173437"/>
                    </a:cubicBezTo>
                    <a:cubicBezTo>
                      <a:pt x="316599" y="163501"/>
                      <a:pt x="322019" y="154468"/>
                      <a:pt x="330149" y="149048"/>
                    </a:cubicBezTo>
                    <a:cubicBezTo>
                      <a:pt x="337375" y="144531"/>
                      <a:pt x="339182" y="136401"/>
                      <a:pt x="334665" y="129175"/>
                    </a:cubicBezTo>
                    <a:cubicBezTo>
                      <a:pt x="332859" y="126465"/>
                      <a:pt x="330149" y="124658"/>
                      <a:pt x="327439" y="122852"/>
                    </a:cubicBezTo>
                    <a:cubicBezTo>
                      <a:pt x="267819" y="100268"/>
                      <a:pt x="200974" y="130982"/>
                      <a:pt x="179294" y="190601"/>
                    </a:cubicBezTo>
                    <a:cubicBezTo>
                      <a:pt x="174777" y="203247"/>
                      <a:pt x="172067" y="217700"/>
                      <a:pt x="172067" y="231250"/>
                    </a:cubicBezTo>
                    <a:cubicBezTo>
                      <a:pt x="172067" y="272803"/>
                      <a:pt x="194650" y="310742"/>
                      <a:pt x="229880" y="331519"/>
                    </a:cubicBezTo>
                    <a:lnTo>
                      <a:pt x="229880" y="433594"/>
                    </a:lnTo>
                    <a:lnTo>
                      <a:pt x="172067" y="433594"/>
                    </a:lnTo>
                    <a:lnTo>
                      <a:pt x="172067" y="404688"/>
                    </a:lnTo>
                    <a:cubicBezTo>
                      <a:pt x="172067" y="400171"/>
                      <a:pt x="170261" y="395655"/>
                      <a:pt x="166647" y="392945"/>
                    </a:cubicBezTo>
                    <a:cubicBezTo>
                      <a:pt x="77219" y="326099"/>
                      <a:pt x="59152" y="198731"/>
                      <a:pt x="126901" y="110205"/>
                    </a:cubicBezTo>
                    <a:cubicBezTo>
                      <a:pt x="193747" y="20776"/>
                      <a:pt x="321115" y="2710"/>
                      <a:pt x="409641" y="70459"/>
                    </a:cubicBezTo>
                    <a:cubicBezTo>
                      <a:pt x="434031" y="88525"/>
                      <a:pt x="453000" y="112012"/>
                      <a:pt x="467453" y="138208"/>
                    </a:cubicBezTo>
                    <a:cubicBezTo>
                      <a:pt x="471067" y="145435"/>
                      <a:pt x="480100" y="148144"/>
                      <a:pt x="487326" y="144531"/>
                    </a:cubicBezTo>
                    <a:cubicBezTo>
                      <a:pt x="494553" y="140918"/>
                      <a:pt x="497263" y="131885"/>
                      <a:pt x="493650" y="124658"/>
                    </a:cubicBezTo>
                    <a:cubicBezTo>
                      <a:pt x="479197" y="97559"/>
                      <a:pt x="459324" y="73169"/>
                      <a:pt x="434934" y="53296"/>
                    </a:cubicBezTo>
                    <a:cubicBezTo>
                      <a:pt x="535203" y="86719"/>
                      <a:pt x="623728" y="149048"/>
                      <a:pt x="688767" y="232153"/>
                    </a:cubicBezTo>
                    <a:cubicBezTo>
                      <a:pt x="634568" y="300806"/>
                      <a:pt x="564109" y="355908"/>
                      <a:pt x="484617" y="392041"/>
                    </a:cubicBezTo>
                    <a:cubicBezTo>
                      <a:pt x="477390" y="395655"/>
                      <a:pt x="473777" y="403784"/>
                      <a:pt x="477390" y="411011"/>
                    </a:cubicBezTo>
                    <a:cubicBezTo>
                      <a:pt x="481003" y="418238"/>
                      <a:pt x="489133" y="421851"/>
                      <a:pt x="496360" y="418238"/>
                    </a:cubicBezTo>
                    <a:cubicBezTo>
                      <a:pt x="582175" y="377588"/>
                      <a:pt x="658958" y="317066"/>
                      <a:pt x="716770" y="240283"/>
                    </a:cubicBezTo>
                    <a:close/>
                    <a:moveTo>
                      <a:pt x="286789" y="693751"/>
                    </a:moveTo>
                    <a:cubicBezTo>
                      <a:pt x="222653" y="693751"/>
                      <a:pt x="171164" y="642261"/>
                      <a:pt x="171164" y="578126"/>
                    </a:cubicBezTo>
                    <a:lnTo>
                      <a:pt x="402414" y="578126"/>
                    </a:lnTo>
                    <a:cubicBezTo>
                      <a:pt x="402414" y="642261"/>
                      <a:pt x="350022" y="693751"/>
                      <a:pt x="286789" y="693751"/>
                    </a:cubicBezTo>
                    <a:close/>
                    <a:moveTo>
                      <a:pt x="445774" y="476954"/>
                    </a:moveTo>
                    <a:cubicBezTo>
                      <a:pt x="445774" y="485083"/>
                      <a:pt x="439451" y="491407"/>
                      <a:pt x="431321" y="491407"/>
                    </a:cubicBezTo>
                    <a:lnTo>
                      <a:pt x="142258" y="491407"/>
                    </a:lnTo>
                    <a:cubicBezTo>
                      <a:pt x="134128" y="491407"/>
                      <a:pt x="127805" y="485083"/>
                      <a:pt x="127805" y="476954"/>
                    </a:cubicBezTo>
                    <a:cubicBezTo>
                      <a:pt x="127805" y="468824"/>
                      <a:pt x="134128" y="462500"/>
                      <a:pt x="142258" y="462500"/>
                    </a:cubicBezTo>
                    <a:lnTo>
                      <a:pt x="431321" y="462500"/>
                    </a:lnTo>
                    <a:cubicBezTo>
                      <a:pt x="439451" y="462500"/>
                      <a:pt x="445774" y="468824"/>
                      <a:pt x="445774" y="476954"/>
                    </a:cubicBezTo>
                    <a:close/>
                    <a:moveTo>
                      <a:pt x="249753" y="309839"/>
                    </a:moveTo>
                    <a:cubicBezTo>
                      <a:pt x="206394" y="289063"/>
                      <a:pt x="188327" y="237573"/>
                      <a:pt x="209104" y="194214"/>
                    </a:cubicBezTo>
                    <a:cubicBezTo>
                      <a:pt x="223557" y="164404"/>
                      <a:pt x="253366" y="144531"/>
                      <a:pt x="286789" y="144531"/>
                    </a:cubicBezTo>
                    <a:cubicBezTo>
                      <a:pt x="289499" y="144531"/>
                      <a:pt x="292209" y="144531"/>
                      <a:pt x="294016" y="144531"/>
                    </a:cubicBezTo>
                    <a:cubicBezTo>
                      <a:pt x="278659" y="172534"/>
                      <a:pt x="287692" y="207764"/>
                      <a:pt x="315695" y="223120"/>
                    </a:cubicBezTo>
                    <a:cubicBezTo>
                      <a:pt x="333762" y="233057"/>
                      <a:pt x="355442" y="233057"/>
                      <a:pt x="372605" y="223120"/>
                    </a:cubicBezTo>
                    <a:cubicBezTo>
                      <a:pt x="372605" y="225830"/>
                      <a:pt x="372605" y="228540"/>
                      <a:pt x="372605" y="230347"/>
                    </a:cubicBezTo>
                    <a:cubicBezTo>
                      <a:pt x="372605" y="263769"/>
                      <a:pt x="353635" y="294483"/>
                      <a:pt x="322922" y="308936"/>
                    </a:cubicBezTo>
                    <a:cubicBezTo>
                      <a:pt x="317502" y="311646"/>
                      <a:pt x="314792" y="316163"/>
                      <a:pt x="314792" y="321582"/>
                    </a:cubicBezTo>
                    <a:lnTo>
                      <a:pt x="314792" y="432691"/>
                    </a:lnTo>
                    <a:lnTo>
                      <a:pt x="257883" y="432691"/>
                    </a:lnTo>
                    <a:lnTo>
                      <a:pt x="257883" y="321582"/>
                    </a:lnTo>
                    <a:cubicBezTo>
                      <a:pt x="257883" y="317066"/>
                      <a:pt x="254270" y="311646"/>
                      <a:pt x="249753" y="30983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0" name="Freeform 159">
                <a:extLst>
                  <a:ext uri="{FF2B5EF4-FFF2-40B4-BE49-F238E27FC236}">
                    <a16:creationId xmlns:a16="http://schemas.microsoft.com/office/drawing/2014/main" id="{05F584FD-DDB9-60BE-AA82-3FD701A34404}"/>
                  </a:ext>
                </a:extLst>
              </p:cNvPr>
              <p:cNvSpPr/>
              <p:nvPr/>
            </p:nvSpPr>
            <p:spPr>
              <a:xfrm>
                <a:off x="4624471" y="4418950"/>
                <a:ext cx="67640" cy="74866"/>
              </a:xfrm>
              <a:custGeom>
                <a:avLst/>
                <a:gdLst>
                  <a:gd name="connsiteX0" fmla="*/ 26142 w 67640"/>
                  <a:gd name="connsiteY0" fmla="*/ 5365 h 74866"/>
                  <a:gd name="connsiteX1" fmla="*/ 5365 w 67640"/>
                  <a:gd name="connsiteY1" fmla="*/ 3559 h 74866"/>
                  <a:gd name="connsiteX2" fmla="*/ 3559 w 67640"/>
                  <a:gd name="connsiteY2" fmla="*/ 24336 h 74866"/>
                  <a:gd name="connsiteX3" fmla="*/ 41498 w 67640"/>
                  <a:gd name="connsiteY3" fmla="*/ 69502 h 74866"/>
                  <a:gd name="connsiteX4" fmla="*/ 62275 w 67640"/>
                  <a:gd name="connsiteY4" fmla="*/ 71308 h 74866"/>
                  <a:gd name="connsiteX5" fmla="*/ 64081 w 67640"/>
                  <a:gd name="connsiteY5" fmla="*/ 50532 h 74866"/>
                  <a:gd name="connsiteX6" fmla="*/ 26142 w 67640"/>
                  <a:gd name="connsiteY6"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640" h="74866">
                    <a:moveTo>
                      <a:pt x="26142" y="5365"/>
                    </a:moveTo>
                    <a:cubicBezTo>
                      <a:pt x="20722" y="-958"/>
                      <a:pt x="11689" y="-1861"/>
                      <a:pt x="5365" y="3559"/>
                    </a:cubicBezTo>
                    <a:cubicBezTo>
                      <a:pt x="-958" y="8979"/>
                      <a:pt x="-1861" y="18012"/>
                      <a:pt x="3559" y="24336"/>
                    </a:cubicBezTo>
                    <a:lnTo>
                      <a:pt x="41498" y="69502"/>
                    </a:lnTo>
                    <a:cubicBezTo>
                      <a:pt x="46918" y="75824"/>
                      <a:pt x="55952" y="76728"/>
                      <a:pt x="62275" y="71308"/>
                    </a:cubicBezTo>
                    <a:cubicBezTo>
                      <a:pt x="68598" y="65888"/>
                      <a:pt x="69501" y="56855"/>
                      <a:pt x="64081" y="50532"/>
                    </a:cubicBezTo>
                    <a:lnTo>
                      <a:pt x="26142" y="5365"/>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1" name="Freeform 160">
                <a:extLst>
                  <a:ext uri="{FF2B5EF4-FFF2-40B4-BE49-F238E27FC236}">
                    <a16:creationId xmlns:a16="http://schemas.microsoft.com/office/drawing/2014/main" id="{28712FCE-00D9-0463-D857-E36DE4F1D49B}"/>
                  </a:ext>
                </a:extLst>
              </p:cNvPr>
              <p:cNvSpPr/>
              <p:nvPr/>
            </p:nvSpPr>
            <p:spPr>
              <a:xfrm>
                <a:off x="4712914" y="4346602"/>
                <a:ext cx="73378" cy="67436"/>
              </a:xfrm>
              <a:custGeom>
                <a:avLst/>
                <a:gdLst>
                  <a:gd name="connsiteX0" fmla="*/ 24418 w 73378"/>
                  <a:gd name="connsiteY0" fmla="*/ 3641 h 67436"/>
                  <a:gd name="connsiteX1" fmla="*/ 3641 w 73378"/>
                  <a:gd name="connsiteY1" fmla="*/ 4545 h 67436"/>
                  <a:gd name="connsiteX2" fmla="*/ 4545 w 73378"/>
                  <a:gd name="connsiteY2" fmla="*/ 25321 h 67436"/>
                  <a:gd name="connsiteX3" fmla="*/ 5448 w 73378"/>
                  <a:gd name="connsiteY3" fmla="*/ 26224 h 67436"/>
                  <a:gd name="connsiteX4" fmla="*/ 50614 w 73378"/>
                  <a:gd name="connsiteY4" fmla="*/ 64164 h 67436"/>
                  <a:gd name="connsiteX5" fmla="*/ 70487 w 73378"/>
                  <a:gd name="connsiteY5" fmla="*/ 62357 h 67436"/>
                  <a:gd name="connsiteX6" fmla="*/ 68680 w 73378"/>
                  <a:gd name="connsiteY6" fmla="*/ 42485 h 67436"/>
                  <a:gd name="connsiteX7" fmla="*/ 24418 w 73378"/>
                  <a:gd name="connsiteY7" fmla="*/ 3641 h 6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378" h="67436">
                    <a:moveTo>
                      <a:pt x="24418" y="3641"/>
                    </a:moveTo>
                    <a:cubicBezTo>
                      <a:pt x="18095" y="-1778"/>
                      <a:pt x="9061" y="-875"/>
                      <a:pt x="3641" y="4545"/>
                    </a:cubicBezTo>
                    <a:cubicBezTo>
                      <a:pt x="-1779" y="10868"/>
                      <a:pt x="-875" y="19901"/>
                      <a:pt x="4545" y="25321"/>
                    </a:cubicBezTo>
                    <a:cubicBezTo>
                      <a:pt x="4545" y="25321"/>
                      <a:pt x="5448" y="25321"/>
                      <a:pt x="5448" y="26224"/>
                    </a:cubicBezTo>
                    <a:lnTo>
                      <a:pt x="50614" y="64164"/>
                    </a:lnTo>
                    <a:cubicBezTo>
                      <a:pt x="56937" y="69584"/>
                      <a:pt x="65971" y="67777"/>
                      <a:pt x="70487" y="62357"/>
                    </a:cubicBezTo>
                    <a:cubicBezTo>
                      <a:pt x="75004" y="56034"/>
                      <a:pt x="74100" y="47904"/>
                      <a:pt x="68680" y="42485"/>
                    </a:cubicBezTo>
                    <a:lnTo>
                      <a:pt x="24418" y="3641"/>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2" name="Freeform 161">
                <a:extLst>
                  <a:ext uri="{FF2B5EF4-FFF2-40B4-BE49-F238E27FC236}">
                    <a16:creationId xmlns:a16="http://schemas.microsoft.com/office/drawing/2014/main" id="{15D7EEFB-E06E-DF29-96DE-61D3E41C9AD0}"/>
                  </a:ext>
                </a:extLst>
              </p:cNvPr>
              <p:cNvSpPr/>
              <p:nvPr/>
            </p:nvSpPr>
            <p:spPr>
              <a:xfrm>
                <a:off x="4011116" y="4418950"/>
                <a:ext cx="67640" cy="74866"/>
              </a:xfrm>
              <a:custGeom>
                <a:avLst/>
                <a:gdLst>
                  <a:gd name="connsiteX0" fmla="*/ 41498 w 67640"/>
                  <a:gd name="connsiteY0" fmla="*/ 5365 h 74866"/>
                  <a:gd name="connsiteX1" fmla="*/ 3559 w 67640"/>
                  <a:gd name="connsiteY1" fmla="*/ 50532 h 74866"/>
                  <a:gd name="connsiteX2" fmla="*/ 5366 w 67640"/>
                  <a:gd name="connsiteY2" fmla="*/ 71308 h 74866"/>
                  <a:gd name="connsiteX3" fmla="*/ 26142 w 67640"/>
                  <a:gd name="connsiteY3" fmla="*/ 69502 h 74866"/>
                  <a:gd name="connsiteX4" fmla="*/ 64081 w 67640"/>
                  <a:gd name="connsiteY4" fmla="*/ 24336 h 74866"/>
                  <a:gd name="connsiteX5" fmla="*/ 62275 w 67640"/>
                  <a:gd name="connsiteY5" fmla="*/ 3559 h 74866"/>
                  <a:gd name="connsiteX6" fmla="*/ 41498 w 67640"/>
                  <a:gd name="connsiteY6" fmla="*/ 5365 h 74866"/>
                  <a:gd name="connsiteX7" fmla="*/ 41498 w 67640"/>
                  <a:gd name="connsiteY7" fmla="*/ 5365 h 74866"/>
                  <a:gd name="connsiteX8" fmla="*/ 41498 w 67640"/>
                  <a:gd name="connsiteY8"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866">
                    <a:moveTo>
                      <a:pt x="41498" y="5365"/>
                    </a:moveTo>
                    <a:lnTo>
                      <a:pt x="3559" y="50532"/>
                    </a:lnTo>
                    <a:cubicBezTo>
                      <a:pt x="-1861" y="56855"/>
                      <a:pt x="-958" y="65888"/>
                      <a:pt x="5366" y="71308"/>
                    </a:cubicBezTo>
                    <a:cubicBezTo>
                      <a:pt x="11689" y="76728"/>
                      <a:pt x="20722" y="75824"/>
                      <a:pt x="26142" y="69502"/>
                    </a:cubicBezTo>
                    <a:lnTo>
                      <a:pt x="64081" y="24336"/>
                    </a:lnTo>
                    <a:cubicBezTo>
                      <a:pt x="69501" y="18012"/>
                      <a:pt x="68598" y="8979"/>
                      <a:pt x="62275" y="3559"/>
                    </a:cubicBezTo>
                    <a:cubicBezTo>
                      <a:pt x="55951" y="-1861"/>
                      <a:pt x="46918" y="-958"/>
                      <a:pt x="41498" y="5365"/>
                    </a:cubicBezTo>
                    <a:cubicBezTo>
                      <a:pt x="41498" y="5365"/>
                      <a:pt x="41498" y="5365"/>
                      <a:pt x="41498" y="5365"/>
                    </a:cubicBezTo>
                    <a:lnTo>
                      <a:pt x="41498" y="5365"/>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3" name="Freeform 162">
                <a:extLst>
                  <a:ext uri="{FF2B5EF4-FFF2-40B4-BE49-F238E27FC236}">
                    <a16:creationId xmlns:a16="http://schemas.microsoft.com/office/drawing/2014/main" id="{12DEC6C7-C7D0-1B0D-DCC2-544FDE677BC3}"/>
                  </a:ext>
                </a:extLst>
              </p:cNvPr>
              <p:cNvSpPr/>
              <p:nvPr/>
            </p:nvSpPr>
            <p:spPr>
              <a:xfrm>
                <a:off x="3917317" y="4347034"/>
                <a:ext cx="71863" cy="62627"/>
              </a:xfrm>
              <a:custGeom>
                <a:avLst/>
                <a:gdLst>
                  <a:gd name="connsiteX0" fmla="*/ 48578 w 71863"/>
                  <a:gd name="connsiteY0" fmla="*/ 3209 h 62627"/>
                  <a:gd name="connsiteX1" fmla="*/ 6122 w 71863"/>
                  <a:gd name="connsiteY1" fmla="*/ 36632 h 62627"/>
                  <a:gd name="connsiteX2" fmla="*/ 2509 w 71863"/>
                  <a:gd name="connsiteY2" fmla="*/ 56505 h 62627"/>
                  <a:gd name="connsiteX3" fmla="*/ 22382 w 71863"/>
                  <a:gd name="connsiteY3" fmla="*/ 60119 h 62627"/>
                  <a:gd name="connsiteX4" fmla="*/ 23285 w 71863"/>
                  <a:gd name="connsiteY4" fmla="*/ 59215 h 62627"/>
                  <a:gd name="connsiteX5" fmla="*/ 65741 w 71863"/>
                  <a:gd name="connsiteY5" fmla="*/ 25792 h 62627"/>
                  <a:gd name="connsiteX6" fmla="*/ 69355 w 71863"/>
                  <a:gd name="connsiteY6" fmla="*/ 5919 h 62627"/>
                  <a:gd name="connsiteX7" fmla="*/ 48578 w 71863"/>
                  <a:gd name="connsiteY7" fmla="*/ 3209 h 62627"/>
                  <a:gd name="connsiteX8" fmla="*/ 48578 w 71863"/>
                  <a:gd name="connsiteY8" fmla="*/ 3209 h 6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863" h="62627">
                    <a:moveTo>
                      <a:pt x="48578" y="3209"/>
                    </a:moveTo>
                    <a:lnTo>
                      <a:pt x="6122" y="36632"/>
                    </a:lnTo>
                    <a:cubicBezTo>
                      <a:pt x="-201" y="41149"/>
                      <a:pt x="-2008" y="50182"/>
                      <a:pt x="2509" y="56505"/>
                    </a:cubicBezTo>
                    <a:cubicBezTo>
                      <a:pt x="7026" y="62829"/>
                      <a:pt x="16059" y="64635"/>
                      <a:pt x="22382" y="60119"/>
                    </a:cubicBezTo>
                    <a:cubicBezTo>
                      <a:pt x="22382" y="60119"/>
                      <a:pt x="23285" y="60119"/>
                      <a:pt x="23285" y="59215"/>
                    </a:cubicBezTo>
                    <a:lnTo>
                      <a:pt x="65741" y="25792"/>
                    </a:lnTo>
                    <a:cubicBezTo>
                      <a:pt x="72065" y="21275"/>
                      <a:pt x="73871" y="12242"/>
                      <a:pt x="69355" y="5919"/>
                    </a:cubicBezTo>
                    <a:cubicBezTo>
                      <a:pt x="64838" y="-404"/>
                      <a:pt x="55805" y="-2211"/>
                      <a:pt x="48578" y="3209"/>
                    </a:cubicBezTo>
                    <a:cubicBezTo>
                      <a:pt x="49482" y="3209"/>
                      <a:pt x="49482" y="3209"/>
                      <a:pt x="48578" y="320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164" name="Group 163">
            <a:extLst>
              <a:ext uri="{FF2B5EF4-FFF2-40B4-BE49-F238E27FC236}">
                <a16:creationId xmlns:a16="http://schemas.microsoft.com/office/drawing/2014/main" id="{33C0C08F-7A99-4D40-2D01-AE517218A2D2}"/>
              </a:ext>
            </a:extLst>
          </p:cNvPr>
          <p:cNvGrpSpPr/>
          <p:nvPr/>
        </p:nvGrpSpPr>
        <p:grpSpPr>
          <a:xfrm>
            <a:off x="1068836" y="5661519"/>
            <a:ext cx="923335" cy="922429"/>
            <a:chOff x="10376768" y="2334933"/>
            <a:chExt cx="920484" cy="919581"/>
          </a:xfrm>
          <a:solidFill>
            <a:srgbClr val="F79037"/>
          </a:solidFill>
        </p:grpSpPr>
        <p:sp>
          <p:nvSpPr>
            <p:cNvPr id="165" name="Freeform 164">
              <a:extLst>
                <a:ext uri="{FF2B5EF4-FFF2-40B4-BE49-F238E27FC236}">
                  <a16:creationId xmlns:a16="http://schemas.microsoft.com/office/drawing/2014/main" id="{E076E7D5-9222-391B-83E6-E891932999D7}"/>
                </a:ext>
              </a:extLst>
            </p:cNvPr>
            <p:cNvSpPr/>
            <p:nvPr/>
          </p:nvSpPr>
          <p:spPr>
            <a:xfrm>
              <a:off x="11105749" y="2358419"/>
              <a:ext cx="171631" cy="171631"/>
            </a:xfrm>
            <a:custGeom>
              <a:avLst/>
              <a:gdLst>
                <a:gd name="connsiteX0" fmla="*/ 81299 w 171631"/>
                <a:gd name="connsiteY0" fmla="*/ 0 h 171631"/>
                <a:gd name="connsiteX1" fmla="*/ 171631 w 171631"/>
                <a:gd name="connsiteY1" fmla="*/ 90332 h 171631"/>
                <a:gd name="connsiteX2" fmla="*/ 145435 w 171631"/>
                <a:gd name="connsiteY2" fmla="*/ 153565 h 171631"/>
                <a:gd name="connsiteX3" fmla="*/ 127368 w 171631"/>
                <a:gd name="connsiteY3" fmla="*/ 171631 h 171631"/>
                <a:gd name="connsiteX4" fmla="*/ 0 w 171631"/>
                <a:gd name="connsiteY4" fmla="*/ 44263 h 171631"/>
                <a:gd name="connsiteX5" fmla="*/ 18066 w 171631"/>
                <a:gd name="connsiteY5" fmla="*/ 26197 h 171631"/>
                <a:gd name="connsiteX6" fmla="*/ 81299 w 171631"/>
                <a:gd name="connsiteY6" fmla="*/ 0 h 171631"/>
                <a:gd name="connsiteX7" fmla="*/ 81299 w 171631"/>
                <a:gd name="connsiteY7" fmla="*/ 0 h 17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631" h="171631">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6" name="Freeform 165">
              <a:extLst>
                <a:ext uri="{FF2B5EF4-FFF2-40B4-BE49-F238E27FC236}">
                  <a16:creationId xmlns:a16="http://schemas.microsoft.com/office/drawing/2014/main" id="{6DD9F5F2-3A28-3CE5-F637-2C675884F942}"/>
                </a:ext>
              </a:extLst>
            </p:cNvPr>
            <p:cNvSpPr/>
            <p:nvPr/>
          </p:nvSpPr>
          <p:spPr>
            <a:xfrm>
              <a:off x="10773326" y="2554440"/>
              <a:ext cx="311645" cy="486890"/>
            </a:xfrm>
            <a:custGeom>
              <a:avLst/>
              <a:gdLst>
                <a:gd name="connsiteX0" fmla="*/ 311646 w 311645"/>
                <a:gd name="connsiteY0" fmla="*/ 233960 h 486890"/>
                <a:gd name="connsiteX1" fmla="*/ 231251 w 311645"/>
                <a:gd name="connsiteY1" fmla="*/ 389332 h 486890"/>
                <a:gd name="connsiteX2" fmla="*/ 157178 w 311645"/>
                <a:gd name="connsiteY2" fmla="*/ 486890 h 486890"/>
                <a:gd name="connsiteX3" fmla="*/ 148145 w 311645"/>
                <a:gd name="connsiteY3" fmla="*/ 485987 h 486890"/>
                <a:gd name="connsiteX4" fmla="*/ 88526 w 311645"/>
                <a:gd name="connsiteY4" fmla="*/ 485987 h 486890"/>
                <a:gd name="connsiteX5" fmla="*/ 88526 w 311645"/>
                <a:gd name="connsiteY5" fmla="*/ 411915 h 486890"/>
                <a:gd name="connsiteX6" fmla="*/ 44263 w 311645"/>
                <a:gd name="connsiteY6" fmla="*/ 367652 h 486890"/>
                <a:gd name="connsiteX7" fmla="*/ 14453 w 311645"/>
                <a:gd name="connsiteY7" fmla="*/ 367652 h 486890"/>
                <a:gd name="connsiteX8" fmla="*/ 0 w 311645"/>
                <a:gd name="connsiteY8" fmla="*/ 353199 h 486890"/>
                <a:gd name="connsiteX9" fmla="*/ 14453 w 311645"/>
                <a:gd name="connsiteY9" fmla="*/ 338746 h 486890"/>
                <a:gd name="connsiteX10" fmla="*/ 162598 w 311645"/>
                <a:gd name="connsiteY10" fmla="*/ 338746 h 486890"/>
                <a:gd name="connsiteX11" fmla="*/ 206861 w 311645"/>
                <a:gd name="connsiteY11" fmla="*/ 294483 h 486890"/>
                <a:gd name="connsiteX12" fmla="*/ 162598 w 311645"/>
                <a:gd name="connsiteY12" fmla="*/ 250220 h 486890"/>
                <a:gd name="connsiteX13" fmla="*/ 44263 w 311645"/>
                <a:gd name="connsiteY13" fmla="*/ 250220 h 486890"/>
                <a:gd name="connsiteX14" fmla="*/ 29810 w 311645"/>
                <a:gd name="connsiteY14" fmla="*/ 235767 h 486890"/>
                <a:gd name="connsiteX15" fmla="*/ 29810 w 311645"/>
                <a:gd name="connsiteY15" fmla="*/ 191504 h 486890"/>
                <a:gd name="connsiteX16" fmla="*/ 103882 w 311645"/>
                <a:gd name="connsiteY16" fmla="*/ 191504 h 486890"/>
                <a:gd name="connsiteX17" fmla="*/ 177954 w 311645"/>
                <a:gd name="connsiteY17" fmla="*/ 117432 h 486890"/>
                <a:gd name="connsiteX18" fmla="*/ 103882 w 311645"/>
                <a:gd name="connsiteY18" fmla="*/ 43359 h 486890"/>
                <a:gd name="connsiteX19" fmla="*/ 102979 w 311645"/>
                <a:gd name="connsiteY19" fmla="*/ 43359 h 486890"/>
                <a:gd name="connsiteX20" fmla="*/ 103882 w 311645"/>
                <a:gd name="connsiteY20" fmla="*/ 28003 h 486890"/>
                <a:gd name="connsiteX21" fmla="*/ 100269 w 311645"/>
                <a:gd name="connsiteY21" fmla="*/ 0 h 486890"/>
                <a:gd name="connsiteX22" fmla="*/ 311646 w 311645"/>
                <a:gd name="connsiteY22" fmla="*/ 233960 h 486890"/>
                <a:gd name="connsiteX23" fmla="*/ 311646 w 311645"/>
                <a:gd name="connsiteY23" fmla="*/ 233960 h 48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11645" h="48689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67" name="Graphic 2">
              <a:extLst>
                <a:ext uri="{FF2B5EF4-FFF2-40B4-BE49-F238E27FC236}">
                  <a16:creationId xmlns:a16="http://schemas.microsoft.com/office/drawing/2014/main" id="{778A4933-37E8-FB70-28C0-DB1CEA431902}"/>
                </a:ext>
              </a:extLst>
            </p:cNvPr>
            <p:cNvGrpSpPr/>
            <p:nvPr/>
          </p:nvGrpSpPr>
          <p:grpSpPr>
            <a:xfrm>
              <a:off x="10376768" y="2334933"/>
              <a:ext cx="920484" cy="919581"/>
              <a:chOff x="10376768" y="2334933"/>
              <a:chExt cx="920484" cy="919581"/>
            </a:xfrm>
            <a:grpFill/>
          </p:grpSpPr>
          <p:sp>
            <p:nvSpPr>
              <p:cNvPr id="168" name="Freeform 167">
                <a:extLst>
                  <a:ext uri="{FF2B5EF4-FFF2-40B4-BE49-F238E27FC236}">
                    <a16:creationId xmlns:a16="http://schemas.microsoft.com/office/drawing/2014/main" id="{42B3379A-EA3C-08E9-FA00-27A23B89A17F}"/>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9" name="Freeform 168">
                <a:extLst>
                  <a:ext uri="{FF2B5EF4-FFF2-40B4-BE49-F238E27FC236}">
                    <a16:creationId xmlns:a16="http://schemas.microsoft.com/office/drawing/2014/main" id="{1E60B013-93D2-5D55-EC2E-5B3541BFE6D1}"/>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3" name="Graphic 3">
            <a:extLst>
              <a:ext uri="{FF2B5EF4-FFF2-40B4-BE49-F238E27FC236}">
                <a16:creationId xmlns:a16="http://schemas.microsoft.com/office/drawing/2014/main" id="{28B3F01E-D3D9-05D0-2332-F6A3B30B812D}"/>
              </a:ext>
            </a:extLst>
          </p:cNvPr>
          <p:cNvGrpSpPr/>
          <p:nvPr/>
        </p:nvGrpSpPr>
        <p:grpSpPr>
          <a:xfrm>
            <a:off x="1036443" y="8984278"/>
            <a:ext cx="898824" cy="919301"/>
            <a:chOff x="6488295" y="5309031"/>
            <a:chExt cx="1083393" cy="1108075"/>
          </a:xfrm>
          <a:solidFill>
            <a:srgbClr val="F79037"/>
          </a:solidFill>
        </p:grpSpPr>
        <p:sp>
          <p:nvSpPr>
            <p:cNvPr id="5" name="Freeform 4">
              <a:extLst>
                <a:ext uri="{FF2B5EF4-FFF2-40B4-BE49-F238E27FC236}">
                  <a16:creationId xmlns:a16="http://schemas.microsoft.com/office/drawing/2014/main" id="{38DDB236-F724-8382-D2E9-6A56A3175C34}"/>
                </a:ext>
              </a:extLst>
            </p:cNvPr>
            <p:cNvSpPr/>
            <p:nvPr/>
          </p:nvSpPr>
          <p:spPr>
            <a:xfrm>
              <a:off x="7127359" y="5377600"/>
              <a:ext cx="397701" cy="323645"/>
            </a:xfrm>
            <a:custGeom>
              <a:avLst/>
              <a:gdLst>
                <a:gd name="connsiteX0" fmla="*/ 8229 w 397701"/>
                <a:gd name="connsiteY0" fmla="*/ 0 h 323645"/>
                <a:gd name="connsiteX1" fmla="*/ 0 w 397701"/>
                <a:gd name="connsiteY1" fmla="*/ 8228 h 323645"/>
                <a:gd name="connsiteX2" fmla="*/ 0 w 397701"/>
                <a:gd name="connsiteY2" fmla="*/ 271533 h 323645"/>
                <a:gd name="connsiteX3" fmla="*/ 8229 w 397701"/>
                <a:gd name="connsiteY3" fmla="*/ 279761 h 323645"/>
                <a:gd name="connsiteX4" fmla="*/ 60341 w 397701"/>
                <a:gd name="connsiteY4" fmla="*/ 279761 h 323645"/>
                <a:gd name="connsiteX5" fmla="*/ 82283 w 397701"/>
                <a:gd name="connsiteY5" fmla="*/ 298961 h 323645"/>
                <a:gd name="connsiteX6" fmla="*/ 87769 w 397701"/>
                <a:gd name="connsiteY6" fmla="*/ 323646 h 323645"/>
                <a:gd name="connsiteX7" fmla="*/ 139881 w 397701"/>
                <a:gd name="connsiteY7" fmla="*/ 285247 h 323645"/>
                <a:gd name="connsiteX8" fmla="*/ 153595 w 397701"/>
                <a:gd name="connsiteY8" fmla="*/ 279761 h 323645"/>
                <a:gd name="connsiteX9" fmla="*/ 389473 w 397701"/>
                <a:gd name="connsiteY9" fmla="*/ 279761 h 323645"/>
                <a:gd name="connsiteX10" fmla="*/ 397701 w 397701"/>
                <a:gd name="connsiteY10" fmla="*/ 271533 h 323645"/>
                <a:gd name="connsiteX11" fmla="*/ 397701 w 397701"/>
                <a:gd name="connsiteY11" fmla="*/ 8228 h 323645"/>
                <a:gd name="connsiteX12" fmla="*/ 389473 w 397701"/>
                <a:gd name="connsiteY12" fmla="*/ 0 h 323645"/>
                <a:gd name="connsiteX13" fmla="*/ 8229 w 397701"/>
                <a:gd name="connsiteY13" fmla="*/ 0 h 323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97701" h="323645">
                  <a:moveTo>
                    <a:pt x="8229" y="0"/>
                  </a:moveTo>
                  <a:cubicBezTo>
                    <a:pt x="2743" y="0"/>
                    <a:pt x="0" y="2743"/>
                    <a:pt x="0" y="8228"/>
                  </a:cubicBezTo>
                  <a:lnTo>
                    <a:pt x="0" y="271533"/>
                  </a:lnTo>
                  <a:cubicBezTo>
                    <a:pt x="0" y="277019"/>
                    <a:pt x="2743" y="279761"/>
                    <a:pt x="8229" y="279761"/>
                  </a:cubicBezTo>
                  <a:lnTo>
                    <a:pt x="60341" y="279761"/>
                  </a:lnTo>
                  <a:cubicBezTo>
                    <a:pt x="71312" y="279761"/>
                    <a:pt x="79541" y="287990"/>
                    <a:pt x="82283" y="298961"/>
                  </a:cubicBezTo>
                  <a:lnTo>
                    <a:pt x="87769" y="323646"/>
                  </a:lnTo>
                  <a:lnTo>
                    <a:pt x="139881" y="285247"/>
                  </a:lnTo>
                  <a:cubicBezTo>
                    <a:pt x="142624" y="282504"/>
                    <a:pt x="148110" y="279761"/>
                    <a:pt x="153595" y="279761"/>
                  </a:cubicBezTo>
                  <a:lnTo>
                    <a:pt x="389473" y="279761"/>
                  </a:lnTo>
                  <a:cubicBezTo>
                    <a:pt x="394959" y="279761"/>
                    <a:pt x="397701" y="277019"/>
                    <a:pt x="397701" y="271533"/>
                  </a:cubicBezTo>
                  <a:lnTo>
                    <a:pt x="397701" y="8228"/>
                  </a:lnTo>
                  <a:cubicBezTo>
                    <a:pt x="397701" y="2743"/>
                    <a:pt x="394959" y="0"/>
                    <a:pt x="389473" y="0"/>
                  </a:cubicBezTo>
                  <a:lnTo>
                    <a:pt x="8229" y="0"/>
                  </a:lnTo>
                  <a:close/>
                </a:path>
              </a:pathLst>
            </a:custGeom>
            <a:solidFill>
              <a:srgbClr val="DD1470"/>
            </a:solidFill>
            <a:ln w="27426" cap="flat">
              <a:noFill/>
              <a:prstDash val="solid"/>
              <a:miter/>
            </a:ln>
          </p:spPr>
          <p:txBody>
            <a:bodyPr rtlCol="0" anchor="ctr"/>
            <a:lstStyle/>
            <a:p>
              <a:endParaRPr lang="en-US"/>
            </a:p>
          </p:txBody>
        </p:sp>
        <p:grpSp>
          <p:nvGrpSpPr>
            <p:cNvPr id="6" name="Graphic 3">
              <a:extLst>
                <a:ext uri="{FF2B5EF4-FFF2-40B4-BE49-F238E27FC236}">
                  <a16:creationId xmlns:a16="http://schemas.microsoft.com/office/drawing/2014/main" id="{F2E86BBB-86DE-6861-5D6A-19911462A22C}"/>
                </a:ext>
              </a:extLst>
            </p:cNvPr>
            <p:cNvGrpSpPr/>
            <p:nvPr/>
          </p:nvGrpSpPr>
          <p:grpSpPr>
            <a:xfrm>
              <a:off x="6488295" y="5309031"/>
              <a:ext cx="1083393" cy="1108075"/>
              <a:chOff x="6488295" y="5309031"/>
              <a:chExt cx="1083393" cy="1108075"/>
            </a:xfrm>
            <a:grpFill/>
          </p:grpSpPr>
          <p:sp>
            <p:nvSpPr>
              <p:cNvPr id="8" name="Freeform 7">
                <a:extLst>
                  <a:ext uri="{FF2B5EF4-FFF2-40B4-BE49-F238E27FC236}">
                    <a16:creationId xmlns:a16="http://schemas.microsoft.com/office/drawing/2014/main" id="{1CCD3153-7BCE-9B84-3D03-31B0B6A99316}"/>
                  </a:ext>
                </a:extLst>
              </p:cNvPr>
              <p:cNvSpPr/>
              <p:nvPr/>
            </p:nvSpPr>
            <p:spPr>
              <a:xfrm>
                <a:off x="6488295" y="5309031"/>
                <a:ext cx="647293" cy="1108075"/>
              </a:xfrm>
              <a:custGeom>
                <a:avLst/>
                <a:gdLst>
                  <a:gd name="connsiteX0" fmla="*/ 619866 w 647293"/>
                  <a:gd name="connsiteY0" fmla="*/ 573237 h 1108075"/>
                  <a:gd name="connsiteX1" fmla="*/ 551296 w 647293"/>
                  <a:gd name="connsiteY1" fmla="*/ 573237 h 1108075"/>
                  <a:gd name="connsiteX2" fmla="*/ 551296 w 647293"/>
                  <a:gd name="connsiteY2" fmla="*/ 425128 h 1108075"/>
                  <a:gd name="connsiteX3" fmla="*/ 438843 w 647293"/>
                  <a:gd name="connsiteY3" fmla="*/ 312675 h 1108075"/>
                  <a:gd name="connsiteX4" fmla="*/ 436100 w 647293"/>
                  <a:gd name="connsiteY4" fmla="*/ 312675 h 1108075"/>
                  <a:gd name="connsiteX5" fmla="*/ 499184 w 647293"/>
                  <a:gd name="connsiteY5" fmla="*/ 178280 h 1108075"/>
                  <a:gd name="connsiteX6" fmla="*/ 320904 w 647293"/>
                  <a:gd name="connsiteY6" fmla="*/ 0 h 1108075"/>
                  <a:gd name="connsiteX7" fmla="*/ 142624 w 647293"/>
                  <a:gd name="connsiteY7" fmla="*/ 178280 h 1108075"/>
                  <a:gd name="connsiteX8" fmla="*/ 205708 w 647293"/>
                  <a:gd name="connsiteY8" fmla="*/ 312675 h 1108075"/>
                  <a:gd name="connsiteX9" fmla="*/ 202965 w 647293"/>
                  <a:gd name="connsiteY9" fmla="*/ 312675 h 1108075"/>
                  <a:gd name="connsiteX10" fmla="*/ 90511 w 647293"/>
                  <a:gd name="connsiteY10" fmla="*/ 425128 h 1108075"/>
                  <a:gd name="connsiteX11" fmla="*/ 90511 w 647293"/>
                  <a:gd name="connsiteY11" fmla="*/ 573237 h 1108075"/>
                  <a:gd name="connsiteX12" fmla="*/ 21942 w 647293"/>
                  <a:gd name="connsiteY12" fmla="*/ 573237 h 1108075"/>
                  <a:gd name="connsiteX13" fmla="*/ 0 w 647293"/>
                  <a:gd name="connsiteY13" fmla="*/ 595179 h 1108075"/>
                  <a:gd name="connsiteX14" fmla="*/ 0 w 647293"/>
                  <a:gd name="connsiteY14" fmla="*/ 737803 h 1108075"/>
                  <a:gd name="connsiteX15" fmla="*/ 21942 w 647293"/>
                  <a:gd name="connsiteY15" fmla="*/ 759745 h 1108075"/>
                  <a:gd name="connsiteX16" fmla="*/ 57598 w 647293"/>
                  <a:gd name="connsiteY16" fmla="*/ 759745 h 1108075"/>
                  <a:gd name="connsiteX17" fmla="*/ 57598 w 647293"/>
                  <a:gd name="connsiteY17" fmla="*/ 1086134 h 1108075"/>
                  <a:gd name="connsiteX18" fmla="*/ 79540 w 647293"/>
                  <a:gd name="connsiteY18" fmla="*/ 1108076 h 1108075"/>
                  <a:gd name="connsiteX19" fmla="*/ 567753 w 647293"/>
                  <a:gd name="connsiteY19" fmla="*/ 1108076 h 1108075"/>
                  <a:gd name="connsiteX20" fmla="*/ 589695 w 647293"/>
                  <a:gd name="connsiteY20" fmla="*/ 1086134 h 1108075"/>
                  <a:gd name="connsiteX21" fmla="*/ 589695 w 647293"/>
                  <a:gd name="connsiteY21" fmla="*/ 759745 h 1108075"/>
                  <a:gd name="connsiteX22" fmla="*/ 625351 w 647293"/>
                  <a:gd name="connsiteY22" fmla="*/ 759745 h 1108075"/>
                  <a:gd name="connsiteX23" fmla="*/ 647293 w 647293"/>
                  <a:gd name="connsiteY23" fmla="*/ 737803 h 1108075"/>
                  <a:gd name="connsiteX24" fmla="*/ 647293 w 647293"/>
                  <a:gd name="connsiteY24" fmla="*/ 595179 h 1108075"/>
                  <a:gd name="connsiteX25" fmla="*/ 619866 w 647293"/>
                  <a:gd name="connsiteY25" fmla="*/ 573237 h 1108075"/>
                  <a:gd name="connsiteX26" fmla="*/ 619866 w 647293"/>
                  <a:gd name="connsiteY26" fmla="*/ 573237 h 1108075"/>
                  <a:gd name="connsiteX27" fmla="*/ 183766 w 647293"/>
                  <a:gd name="connsiteY27" fmla="*/ 178280 h 1108075"/>
                  <a:gd name="connsiteX28" fmla="*/ 318161 w 647293"/>
                  <a:gd name="connsiteY28" fmla="*/ 43884 h 1108075"/>
                  <a:gd name="connsiteX29" fmla="*/ 452557 w 647293"/>
                  <a:gd name="connsiteY29" fmla="*/ 178280 h 1108075"/>
                  <a:gd name="connsiteX30" fmla="*/ 318161 w 647293"/>
                  <a:gd name="connsiteY30" fmla="*/ 312675 h 1108075"/>
                  <a:gd name="connsiteX31" fmla="*/ 183766 w 647293"/>
                  <a:gd name="connsiteY31" fmla="*/ 178280 h 1108075"/>
                  <a:gd name="connsiteX32" fmla="*/ 183766 w 647293"/>
                  <a:gd name="connsiteY32" fmla="*/ 178280 h 1108075"/>
                  <a:gd name="connsiteX33" fmla="*/ 131653 w 647293"/>
                  <a:gd name="connsiteY33" fmla="*/ 425128 h 1108075"/>
                  <a:gd name="connsiteX34" fmla="*/ 200222 w 647293"/>
                  <a:gd name="connsiteY34" fmla="*/ 356559 h 1108075"/>
                  <a:gd name="connsiteX35" fmla="*/ 438843 w 647293"/>
                  <a:gd name="connsiteY35" fmla="*/ 356559 h 1108075"/>
                  <a:gd name="connsiteX36" fmla="*/ 507412 w 647293"/>
                  <a:gd name="connsiteY36" fmla="*/ 425128 h 1108075"/>
                  <a:gd name="connsiteX37" fmla="*/ 507412 w 647293"/>
                  <a:gd name="connsiteY37" fmla="*/ 573237 h 1108075"/>
                  <a:gd name="connsiteX38" fmla="*/ 131653 w 647293"/>
                  <a:gd name="connsiteY38" fmla="*/ 573237 h 1108075"/>
                  <a:gd name="connsiteX39" fmla="*/ 131653 w 647293"/>
                  <a:gd name="connsiteY39" fmla="*/ 425128 h 1108075"/>
                  <a:gd name="connsiteX40" fmla="*/ 597923 w 647293"/>
                  <a:gd name="connsiteY40" fmla="*/ 715861 h 1108075"/>
                  <a:gd name="connsiteX41" fmla="*/ 425129 w 647293"/>
                  <a:gd name="connsiteY41" fmla="*/ 715861 h 1108075"/>
                  <a:gd name="connsiteX42" fmla="*/ 403187 w 647293"/>
                  <a:gd name="connsiteY42" fmla="*/ 737803 h 1108075"/>
                  <a:gd name="connsiteX43" fmla="*/ 425129 w 647293"/>
                  <a:gd name="connsiteY43" fmla="*/ 759745 h 1108075"/>
                  <a:gd name="connsiteX44" fmla="*/ 540326 w 647293"/>
                  <a:gd name="connsiteY44" fmla="*/ 759745 h 1108075"/>
                  <a:gd name="connsiteX45" fmla="*/ 540326 w 647293"/>
                  <a:gd name="connsiteY45" fmla="*/ 1064191 h 1108075"/>
                  <a:gd name="connsiteX46" fmla="*/ 95997 w 647293"/>
                  <a:gd name="connsiteY46" fmla="*/ 1064191 h 1108075"/>
                  <a:gd name="connsiteX47" fmla="*/ 95997 w 647293"/>
                  <a:gd name="connsiteY47" fmla="*/ 759745 h 1108075"/>
                  <a:gd name="connsiteX48" fmla="*/ 230392 w 647293"/>
                  <a:gd name="connsiteY48" fmla="*/ 759745 h 1108075"/>
                  <a:gd name="connsiteX49" fmla="*/ 252335 w 647293"/>
                  <a:gd name="connsiteY49" fmla="*/ 737803 h 1108075"/>
                  <a:gd name="connsiteX50" fmla="*/ 230392 w 647293"/>
                  <a:gd name="connsiteY50" fmla="*/ 715861 h 1108075"/>
                  <a:gd name="connsiteX51" fmla="*/ 41142 w 647293"/>
                  <a:gd name="connsiteY51" fmla="*/ 715861 h 1108075"/>
                  <a:gd name="connsiteX52" fmla="*/ 41142 w 647293"/>
                  <a:gd name="connsiteY52" fmla="*/ 617122 h 1108075"/>
                  <a:gd name="connsiteX53" fmla="*/ 597923 w 647293"/>
                  <a:gd name="connsiteY53" fmla="*/ 617122 h 1108075"/>
                  <a:gd name="connsiteX54" fmla="*/ 597923 w 647293"/>
                  <a:gd name="connsiteY54" fmla="*/ 715861 h 1108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647293" h="1108075">
                    <a:moveTo>
                      <a:pt x="619866" y="573237"/>
                    </a:moveTo>
                    <a:lnTo>
                      <a:pt x="551296" y="573237"/>
                    </a:lnTo>
                    <a:lnTo>
                      <a:pt x="551296" y="425128"/>
                    </a:lnTo>
                    <a:cubicBezTo>
                      <a:pt x="551296" y="364787"/>
                      <a:pt x="501926" y="312675"/>
                      <a:pt x="438843" y="312675"/>
                    </a:cubicBezTo>
                    <a:lnTo>
                      <a:pt x="436100" y="312675"/>
                    </a:lnTo>
                    <a:cubicBezTo>
                      <a:pt x="474498" y="279761"/>
                      <a:pt x="499184" y="230392"/>
                      <a:pt x="499184" y="178280"/>
                    </a:cubicBezTo>
                    <a:cubicBezTo>
                      <a:pt x="499184" y="79540"/>
                      <a:pt x="419643" y="0"/>
                      <a:pt x="320904" y="0"/>
                    </a:cubicBezTo>
                    <a:cubicBezTo>
                      <a:pt x="222164" y="0"/>
                      <a:pt x="142624" y="79540"/>
                      <a:pt x="142624" y="178280"/>
                    </a:cubicBezTo>
                    <a:cubicBezTo>
                      <a:pt x="142624" y="233135"/>
                      <a:pt x="167309" y="279761"/>
                      <a:pt x="205708" y="312675"/>
                    </a:cubicBezTo>
                    <a:lnTo>
                      <a:pt x="202965" y="312675"/>
                    </a:lnTo>
                    <a:cubicBezTo>
                      <a:pt x="142624" y="312675"/>
                      <a:pt x="90511" y="362044"/>
                      <a:pt x="90511" y="425128"/>
                    </a:cubicBezTo>
                    <a:lnTo>
                      <a:pt x="90511" y="573237"/>
                    </a:lnTo>
                    <a:lnTo>
                      <a:pt x="21942" y="573237"/>
                    </a:lnTo>
                    <a:cubicBezTo>
                      <a:pt x="10971" y="573237"/>
                      <a:pt x="0" y="584208"/>
                      <a:pt x="0" y="595179"/>
                    </a:cubicBezTo>
                    <a:lnTo>
                      <a:pt x="0" y="737803"/>
                    </a:lnTo>
                    <a:cubicBezTo>
                      <a:pt x="0" y="748774"/>
                      <a:pt x="10971" y="759745"/>
                      <a:pt x="21942" y="759745"/>
                    </a:cubicBezTo>
                    <a:lnTo>
                      <a:pt x="57598" y="759745"/>
                    </a:lnTo>
                    <a:lnTo>
                      <a:pt x="57598" y="1086134"/>
                    </a:lnTo>
                    <a:cubicBezTo>
                      <a:pt x="57598" y="1097105"/>
                      <a:pt x="68569" y="1108076"/>
                      <a:pt x="79540" y="1108076"/>
                    </a:cubicBezTo>
                    <a:lnTo>
                      <a:pt x="567753" y="1108076"/>
                    </a:lnTo>
                    <a:cubicBezTo>
                      <a:pt x="578724" y="1108076"/>
                      <a:pt x="589695" y="1097105"/>
                      <a:pt x="589695" y="1086134"/>
                    </a:cubicBezTo>
                    <a:lnTo>
                      <a:pt x="589695" y="759745"/>
                    </a:lnTo>
                    <a:lnTo>
                      <a:pt x="625351" y="759745"/>
                    </a:lnTo>
                    <a:cubicBezTo>
                      <a:pt x="636322" y="759745"/>
                      <a:pt x="647293" y="748774"/>
                      <a:pt x="647293" y="737803"/>
                    </a:cubicBezTo>
                    <a:lnTo>
                      <a:pt x="647293" y="595179"/>
                    </a:lnTo>
                    <a:cubicBezTo>
                      <a:pt x="641807" y="584208"/>
                      <a:pt x="630837" y="573237"/>
                      <a:pt x="619866" y="573237"/>
                    </a:cubicBezTo>
                    <a:lnTo>
                      <a:pt x="619866" y="573237"/>
                    </a:lnTo>
                    <a:close/>
                    <a:moveTo>
                      <a:pt x="183766" y="178280"/>
                    </a:moveTo>
                    <a:cubicBezTo>
                      <a:pt x="183766" y="104225"/>
                      <a:pt x="244106" y="43884"/>
                      <a:pt x="318161" y="43884"/>
                    </a:cubicBezTo>
                    <a:cubicBezTo>
                      <a:pt x="392215" y="43884"/>
                      <a:pt x="452557" y="104225"/>
                      <a:pt x="452557" y="178280"/>
                    </a:cubicBezTo>
                    <a:cubicBezTo>
                      <a:pt x="452557" y="252334"/>
                      <a:pt x="392215" y="312675"/>
                      <a:pt x="318161" y="312675"/>
                    </a:cubicBezTo>
                    <a:cubicBezTo>
                      <a:pt x="244106" y="312675"/>
                      <a:pt x="183766" y="252334"/>
                      <a:pt x="183766" y="178280"/>
                    </a:cubicBezTo>
                    <a:lnTo>
                      <a:pt x="183766" y="178280"/>
                    </a:lnTo>
                    <a:close/>
                    <a:moveTo>
                      <a:pt x="131653" y="425128"/>
                    </a:moveTo>
                    <a:cubicBezTo>
                      <a:pt x="131653" y="386730"/>
                      <a:pt x="161823" y="356559"/>
                      <a:pt x="200222" y="356559"/>
                    </a:cubicBezTo>
                    <a:lnTo>
                      <a:pt x="438843" y="356559"/>
                    </a:lnTo>
                    <a:cubicBezTo>
                      <a:pt x="477241" y="356559"/>
                      <a:pt x="507412" y="386730"/>
                      <a:pt x="507412" y="425128"/>
                    </a:cubicBezTo>
                    <a:lnTo>
                      <a:pt x="507412" y="573237"/>
                    </a:lnTo>
                    <a:lnTo>
                      <a:pt x="131653" y="573237"/>
                    </a:lnTo>
                    <a:lnTo>
                      <a:pt x="131653" y="425128"/>
                    </a:lnTo>
                    <a:close/>
                    <a:moveTo>
                      <a:pt x="597923" y="715861"/>
                    </a:moveTo>
                    <a:lnTo>
                      <a:pt x="425129" y="715861"/>
                    </a:lnTo>
                    <a:cubicBezTo>
                      <a:pt x="414158" y="715861"/>
                      <a:pt x="403187" y="726832"/>
                      <a:pt x="403187" y="737803"/>
                    </a:cubicBezTo>
                    <a:cubicBezTo>
                      <a:pt x="403187" y="748774"/>
                      <a:pt x="414158" y="759745"/>
                      <a:pt x="425129" y="759745"/>
                    </a:cubicBezTo>
                    <a:lnTo>
                      <a:pt x="540326" y="759745"/>
                    </a:lnTo>
                    <a:lnTo>
                      <a:pt x="540326" y="1064191"/>
                    </a:lnTo>
                    <a:lnTo>
                      <a:pt x="95997" y="1064191"/>
                    </a:lnTo>
                    <a:lnTo>
                      <a:pt x="95997" y="759745"/>
                    </a:lnTo>
                    <a:lnTo>
                      <a:pt x="230392" y="759745"/>
                    </a:lnTo>
                    <a:cubicBezTo>
                      <a:pt x="241363" y="759745"/>
                      <a:pt x="252335" y="748774"/>
                      <a:pt x="252335" y="737803"/>
                    </a:cubicBezTo>
                    <a:cubicBezTo>
                      <a:pt x="252335" y="726832"/>
                      <a:pt x="241363" y="715861"/>
                      <a:pt x="230392" y="715861"/>
                    </a:cubicBezTo>
                    <a:lnTo>
                      <a:pt x="41142" y="715861"/>
                    </a:lnTo>
                    <a:lnTo>
                      <a:pt x="41142" y="617122"/>
                    </a:lnTo>
                    <a:lnTo>
                      <a:pt x="597923" y="617122"/>
                    </a:lnTo>
                    <a:lnTo>
                      <a:pt x="597923" y="715861"/>
                    </a:lnTo>
                    <a:close/>
                  </a:path>
                </a:pathLst>
              </a:custGeom>
              <a:grpFill/>
              <a:ln w="27426"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F70FDE9E-8E14-D1B9-BC24-82DE9123AC88}"/>
                  </a:ext>
                </a:extLst>
              </p:cNvPr>
              <p:cNvSpPr/>
              <p:nvPr/>
            </p:nvSpPr>
            <p:spPr>
              <a:xfrm>
                <a:off x="6797152" y="6025833"/>
                <a:ext cx="42217" cy="42942"/>
              </a:xfrm>
              <a:custGeom>
                <a:avLst/>
                <a:gdLst>
                  <a:gd name="connsiteX0" fmla="*/ 20275 w 42217"/>
                  <a:gd name="connsiteY0" fmla="*/ 42943 h 42942"/>
                  <a:gd name="connsiteX1" fmla="*/ 1076 w 42217"/>
                  <a:gd name="connsiteY1" fmla="*/ 29229 h 42942"/>
                  <a:gd name="connsiteX2" fmla="*/ 6562 w 42217"/>
                  <a:gd name="connsiteY2" fmla="*/ 4544 h 42942"/>
                  <a:gd name="connsiteX3" fmla="*/ 31246 w 42217"/>
                  <a:gd name="connsiteY3" fmla="*/ 1801 h 42942"/>
                  <a:gd name="connsiteX4" fmla="*/ 42217 w 42217"/>
                  <a:gd name="connsiteY4" fmla="*/ 23744 h 42942"/>
                  <a:gd name="connsiteX5" fmla="*/ 20275 w 42217"/>
                  <a:gd name="connsiteY5" fmla="*/ 42943 h 42942"/>
                  <a:gd name="connsiteX6" fmla="*/ 20275 w 42217"/>
                  <a:gd name="connsiteY6" fmla="*/ 42943 h 4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217" h="42942">
                    <a:moveTo>
                      <a:pt x="20275" y="42943"/>
                    </a:moveTo>
                    <a:cubicBezTo>
                      <a:pt x="12047" y="42943"/>
                      <a:pt x="3819" y="37458"/>
                      <a:pt x="1076" y="29229"/>
                    </a:cubicBezTo>
                    <a:cubicBezTo>
                      <a:pt x="-1666" y="21001"/>
                      <a:pt x="1076" y="10030"/>
                      <a:pt x="6562" y="4544"/>
                    </a:cubicBezTo>
                    <a:cubicBezTo>
                      <a:pt x="14790" y="-941"/>
                      <a:pt x="23018" y="-941"/>
                      <a:pt x="31246" y="1801"/>
                    </a:cubicBezTo>
                    <a:cubicBezTo>
                      <a:pt x="39475" y="7287"/>
                      <a:pt x="42217" y="15515"/>
                      <a:pt x="42217" y="23744"/>
                    </a:cubicBezTo>
                    <a:cubicBezTo>
                      <a:pt x="39475" y="34715"/>
                      <a:pt x="28503" y="42943"/>
                      <a:pt x="20275" y="42943"/>
                    </a:cubicBezTo>
                    <a:lnTo>
                      <a:pt x="20275" y="42943"/>
                    </a:lnTo>
                    <a:close/>
                  </a:path>
                </a:pathLst>
              </a:custGeom>
              <a:grpFill/>
              <a:ln w="27426"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17CE3AD-EEC1-E00F-3C65-509900849E83}"/>
                  </a:ext>
                </a:extLst>
              </p:cNvPr>
              <p:cNvSpPr/>
              <p:nvPr/>
            </p:nvSpPr>
            <p:spPr>
              <a:xfrm>
                <a:off x="7184958" y="5479081"/>
                <a:ext cx="287990" cy="43884"/>
              </a:xfrm>
              <a:custGeom>
                <a:avLst/>
                <a:gdLst>
                  <a:gd name="connsiteX0" fmla="*/ 266049 w 287990"/>
                  <a:gd name="connsiteY0" fmla="*/ 43884 h 43884"/>
                  <a:gd name="connsiteX1" fmla="*/ 21943 w 287990"/>
                  <a:gd name="connsiteY1" fmla="*/ 43884 h 43884"/>
                  <a:gd name="connsiteX2" fmla="*/ 0 w 287990"/>
                  <a:gd name="connsiteY2" fmla="*/ 21943 h 43884"/>
                  <a:gd name="connsiteX3" fmla="*/ 21943 w 287990"/>
                  <a:gd name="connsiteY3" fmla="*/ 0 h 43884"/>
                  <a:gd name="connsiteX4" fmla="*/ 266049 w 287990"/>
                  <a:gd name="connsiteY4" fmla="*/ 0 h 43884"/>
                  <a:gd name="connsiteX5" fmla="*/ 287991 w 287990"/>
                  <a:gd name="connsiteY5" fmla="*/ 21943 h 43884"/>
                  <a:gd name="connsiteX6" fmla="*/ 266049 w 287990"/>
                  <a:gd name="connsiteY6" fmla="*/ 43884 h 43884"/>
                  <a:gd name="connsiteX7" fmla="*/ 266049 w 287990"/>
                  <a:gd name="connsiteY7" fmla="*/ 43884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7990" h="43884">
                    <a:moveTo>
                      <a:pt x="266049" y="43884"/>
                    </a:moveTo>
                    <a:lnTo>
                      <a:pt x="21943" y="43884"/>
                    </a:lnTo>
                    <a:cubicBezTo>
                      <a:pt x="10971" y="43884"/>
                      <a:pt x="0" y="32913"/>
                      <a:pt x="0" y="21943"/>
                    </a:cubicBezTo>
                    <a:cubicBezTo>
                      <a:pt x="0" y="10972"/>
                      <a:pt x="10971" y="0"/>
                      <a:pt x="21943" y="0"/>
                    </a:cubicBezTo>
                    <a:lnTo>
                      <a:pt x="266049" y="0"/>
                    </a:lnTo>
                    <a:cubicBezTo>
                      <a:pt x="277020" y="0"/>
                      <a:pt x="287991" y="10972"/>
                      <a:pt x="287991" y="21943"/>
                    </a:cubicBezTo>
                    <a:cubicBezTo>
                      <a:pt x="287991" y="32913"/>
                      <a:pt x="279763" y="43884"/>
                      <a:pt x="266049" y="43884"/>
                    </a:cubicBezTo>
                    <a:lnTo>
                      <a:pt x="266049" y="43884"/>
                    </a:lnTo>
                    <a:close/>
                  </a:path>
                </a:pathLst>
              </a:custGeom>
              <a:grpFill/>
              <a:ln w="27426"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F6DD8980-4936-02C5-32E5-1B144FE28FB7}"/>
                  </a:ext>
                </a:extLst>
              </p:cNvPr>
              <p:cNvSpPr/>
              <p:nvPr/>
            </p:nvSpPr>
            <p:spPr>
              <a:xfrm>
                <a:off x="7184958" y="5569593"/>
                <a:ext cx="287990" cy="43884"/>
              </a:xfrm>
              <a:custGeom>
                <a:avLst/>
                <a:gdLst>
                  <a:gd name="connsiteX0" fmla="*/ 266049 w 287990"/>
                  <a:gd name="connsiteY0" fmla="*/ 43884 h 43884"/>
                  <a:gd name="connsiteX1" fmla="*/ 21943 w 287990"/>
                  <a:gd name="connsiteY1" fmla="*/ 43884 h 43884"/>
                  <a:gd name="connsiteX2" fmla="*/ 0 w 287990"/>
                  <a:gd name="connsiteY2" fmla="*/ 21942 h 43884"/>
                  <a:gd name="connsiteX3" fmla="*/ 21943 w 287990"/>
                  <a:gd name="connsiteY3" fmla="*/ 0 h 43884"/>
                  <a:gd name="connsiteX4" fmla="*/ 266049 w 287990"/>
                  <a:gd name="connsiteY4" fmla="*/ 0 h 43884"/>
                  <a:gd name="connsiteX5" fmla="*/ 287991 w 287990"/>
                  <a:gd name="connsiteY5" fmla="*/ 21942 h 43884"/>
                  <a:gd name="connsiteX6" fmla="*/ 266049 w 287990"/>
                  <a:gd name="connsiteY6" fmla="*/ 43884 h 43884"/>
                  <a:gd name="connsiteX7" fmla="*/ 266049 w 287990"/>
                  <a:gd name="connsiteY7" fmla="*/ 43884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7990" h="43884">
                    <a:moveTo>
                      <a:pt x="266049" y="43884"/>
                    </a:moveTo>
                    <a:lnTo>
                      <a:pt x="21943" y="43884"/>
                    </a:lnTo>
                    <a:cubicBezTo>
                      <a:pt x="10971" y="43884"/>
                      <a:pt x="0" y="32913"/>
                      <a:pt x="0" y="21942"/>
                    </a:cubicBezTo>
                    <a:cubicBezTo>
                      <a:pt x="0" y="10971"/>
                      <a:pt x="10971" y="0"/>
                      <a:pt x="21943" y="0"/>
                    </a:cubicBezTo>
                    <a:lnTo>
                      <a:pt x="266049" y="0"/>
                    </a:lnTo>
                    <a:cubicBezTo>
                      <a:pt x="277020" y="0"/>
                      <a:pt x="287991" y="10971"/>
                      <a:pt x="287991" y="21942"/>
                    </a:cubicBezTo>
                    <a:cubicBezTo>
                      <a:pt x="287991" y="35656"/>
                      <a:pt x="279763" y="43884"/>
                      <a:pt x="266049" y="43884"/>
                    </a:cubicBezTo>
                    <a:lnTo>
                      <a:pt x="266049" y="43884"/>
                    </a:lnTo>
                    <a:close/>
                  </a:path>
                </a:pathLst>
              </a:custGeom>
              <a:grpFill/>
              <a:ln w="27426"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50402E42-521F-74C4-1658-FC43DD762BE4}"/>
                  </a:ext>
                </a:extLst>
              </p:cNvPr>
              <p:cNvSpPr/>
              <p:nvPr/>
            </p:nvSpPr>
            <p:spPr>
              <a:xfrm>
                <a:off x="7088961" y="5363886"/>
                <a:ext cx="482727" cy="427871"/>
              </a:xfrm>
              <a:custGeom>
                <a:avLst/>
                <a:gdLst>
                  <a:gd name="connsiteX0" fmla="*/ 115197 w 482727"/>
                  <a:gd name="connsiteY0" fmla="*/ 427871 h 427871"/>
                  <a:gd name="connsiteX1" fmla="*/ 106968 w 482727"/>
                  <a:gd name="connsiteY1" fmla="*/ 425128 h 427871"/>
                  <a:gd name="connsiteX2" fmla="*/ 93254 w 482727"/>
                  <a:gd name="connsiteY2" fmla="*/ 408671 h 427871"/>
                  <a:gd name="connsiteX3" fmla="*/ 85026 w 482727"/>
                  <a:gd name="connsiteY3" fmla="*/ 367530 h 427871"/>
                  <a:gd name="connsiteX4" fmla="*/ 52112 w 482727"/>
                  <a:gd name="connsiteY4" fmla="*/ 367530 h 427871"/>
                  <a:gd name="connsiteX5" fmla="*/ 0 w 482727"/>
                  <a:gd name="connsiteY5" fmla="*/ 315418 h 427871"/>
                  <a:gd name="connsiteX6" fmla="*/ 0 w 482727"/>
                  <a:gd name="connsiteY6" fmla="*/ 52112 h 427871"/>
                  <a:gd name="connsiteX7" fmla="*/ 52112 w 482727"/>
                  <a:gd name="connsiteY7" fmla="*/ 0 h 427871"/>
                  <a:gd name="connsiteX8" fmla="*/ 430615 w 482727"/>
                  <a:gd name="connsiteY8" fmla="*/ 0 h 427871"/>
                  <a:gd name="connsiteX9" fmla="*/ 482727 w 482727"/>
                  <a:gd name="connsiteY9" fmla="*/ 52112 h 427871"/>
                  <a:gd name="connsiteX10" fmla="*/ 482727 w 482727"/>
                  <a:gd name="connsiteY10" fmla="*/ 315418 h 427871"/>
                  <a:gd name="connsiteX11" fmla="*/ 430615 w 482727"/>
                  <a:gd name="connsiteY11" fmla="*/ 367530 h 427871"/>
                  <a:gd name="connsiteX12" fmla="*/ 202965 w 482727"/>
                  <a:gd name="connsiteY12" fmla="*/ 367530 h 427871"/>
                  <a:gd name="connsiteX13" fmla="*/ 126167 w 482727"/>
                  <a:gd name="connsiteY13" fmla="*/ 422385 h 427871"/>
                  <a:gd name="connsiteX14" fmla="*/ 115197 w 482727"/>
                  <a:gd name="connsiteY14" fmla="*/ 427871 h 427871"/>
                  <a:gd name="connsiteX15" fmla="*/ 115197 w 482727"/>
                  <a:gd name="connsiteY15" fmla="*/ 427871 h 427871"/>
                  <a:gd name="connsiteX16" fmla="*/ 52112 w 482727"/>
                  <a:gd name="connsiteY16" fmla="*/ 43884 h 427871"/>
                  <a:gd name="connsiteX17" fmla="*/ 43884 w 482727"/>
                  <a:gd name="connsiteY17" fmla="*/ 52112 h 427871"/>
                  <a:gd name="connsiteX18" fmla="*/ 43884 w 482727"/>
                  <a:gd name="connsiteY18" fmla="*/ 315418 h 427871"/>
                  <a:gd name="connsiteX19" fmla="*/ 52112 w 482727"/>
                  <a:gd name="connsiteY19" fmla="*/ 323646 h 427871"/>
                  <a:gd name="connsiteX20" fmla="*/ 104226 w 482727"/>
                  <a:gd name="connsiteY20" fmla="*/ 323646 h 427871"/>
                  <a:gd name="connsiteX21" fmla="*/ 126167 w 482727"/>
                  <a:gd name="connsiteY21" fmla="*/ 342845 h 427871"/>
                  <a:gd name="connsiteX22" fmla="*/ 131653 w 482727"/>
                  <a:gd name="connsiteY22" fmla="*/ 367530 h 427871"/>
                  <a:gd name="connsiteX23" fmla="*/ 183766 w 482727"/>
                  <a:gd name="connsiteY23" fmla="*/ 329131 h 427871"/>
                  <a:gd name="connsiteX24" fmla="*/ 197480 w 482727"/>
                  <a:gd name="connsiteY24" fmla="*/ 323646 h 427871"/>
                  <a:gd name="connsiteX25" fmla="*/ 433358 w 482727"/>
                  <a:gd name="connsiteY25" fmla="*/ 323646 h 427871"/>
                  <a:gd name="connsiteX26" fmla="*/ 441586 w 482727"/>
                  <a:gd name="connsiteY26" fmla="*/ 315418 h 427871"/>
                  <a:gd name="connsiteX27" fmla="*/ 441586 w 482727"/>
                  <a:gd name="connsiteY27" fmla="*/ 52112 h 427871"/>
                  <a:gd name="connsiteX28" fmla="*/ 433358 w 482727"/>
                  <a:gd name="connsiteY28" fmla="*/ 43884 h 427871"/>
                  <a:gd name="connsiteX29" fmla="*/ 52112 w 482727"/>
                  <a:gd name="connsiteY29" fmla="*/ 43884 h 427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482727" h="427871">
                    <a:moveTo>
                      <a:pt x="115197" y="427871"/>
                    </a:moveTo>
                    <a:cubicBezTo>
                      <a:pt x="112454" y="427871"/>
                      <a:pt x="109711" y="427871"/>
                      <a:pt x="106968" y="425128"/>
                    </a:cubicBezTo>
                    <a:cubicBezTo>
                      <a:pt x="98740" y="422385"/>
                      <a:pt x="95997" y="416899"/>
                      <a:pt x="93254" y="408671"/>
                    </a:cubicBezTo>
                    <a:lnTo>
                      <a:pt x="85026" y="367530"/>
                    </a:lnTo>
                    <a:lnTo>
                      <a:pt x="52112" y="367530"/>
                    </a:lnTo>
                    <a:cubicBezTo>
                      <a:pt x="24685" y="367530"/>
                      <a:pt x="0" y="342845"/>
                      <a:pt x="0" y="315418"/>
                    </a:cubicBezTo>
                    <a:lnTo>
                      <a:pt x="0" y="52112"/>
                    </a:lnTo>
                    <a:cubicBezTo>
                      <a:pt x="0" y="24685"/>
                      <a:pt x="24685" y="0"/>
                      <a:pt x="52112" y="0"/>
                    </a:cubicBezTo>
                    <a:lnTo>
                      <a:pt x="430615" y="0"/>
                    </a:lnTo>
                    <a:cubicBezTo>
                      <a:pt x="458042" y="0"/>
                      <a:pt x="482727" y="24685"/>
                      <a:pt x="482727" y="52112"/>
                    </a:cubicBezTo>
                    <a:lnTo>
                      <a:pt x="482727" y="315418"/>
                    </a:lnTo>
                    <a:cubicBezTo>
                      <a:pt x="482727" y="342845"/>
                      <a:pt x="458042" y="367530"/>
                      <a:pt x="430615" y="367530"/>
                    </a:cubicBezTo>
                    <a:lnTo>
                      <a:pt x="202965" y="367530"/>
                    </a:lnTo>
                    <a:lnTo>
                      <a:pt x="126167" y="422385"/>
                    </a:lnTo>
                    <a:cubicBezTo>
                      <a:pt x="123425" y="425128"/>
                      <a:pt x="120682" y="427871"/>
                      <a:pt x="115197" y="427871"/>
                    </a:cubicBezTo>
                    <a:lnTo>
                      <a:pt x="115197" y="427871"/>
                    </a:lnTo>
                    <a:close/>
                    <a:moveTo>
                      <a:pt x="52112" y="43884"/>
                    </a:moveTo>
                    <a:cubicBezTo>
                      <a:pt x="46627" y="43884"/>
                      <a:pt x="43884" y="46626"/>
                      <a:pt x="43884" y="52112"/>
                    </a:cubicBezTo>
                    <a:lnTo>
                      <a:pt x="43884" y="315418"/>
                    </a:lnTo>
                    <a:cubicBezTo>
                      <a:pt x="43884" y="320903"/>
                      <a:pt x="46627" y="323646"/>
                      <a:pt x="52112" y="323646"/>
                    </a:cubicBezTo>
                    <a:lnTo>
                      <a:pt x="104226" y="323646"/>
                    </a:lnTo>
                    <a:cubicBezTo>
                      <a:pt x="115197" y="323646"/>
                      <a:pt x="123425" y="331874"/>
                      <a:pt x="126167" y="342845"/>
                    </a:cubicBezTo>
                    <a:lnTo>
                      <a:pt x="131653" y="367530"/>
                    </a:lnTo>
                    <a:lnTo>
                      <a:pt x="183766" y="329131"/>
                    </a:lnTo>
                    <a:cubicBezTo>
                      <a:pt x="186509" y="326389"/>
                      <a:pt x="191994" y="323646"/>
                      <a:pt x="197480" y="323646"/>
                    </a:cubicBezTo>
                    <a:lnTo>
                      <a:pt x="433358" y="323646"/>
                    </a:lnTo>
                    <a:cubicBezTo>
                      <a:pt x="438843" y="323646"/>
                      <a:pt x="441586" y="320903"/>
                      <a:pt x="441586" y="315418"/>
                    </a:cubicBezTo>
                    <a:lnTo>
                      <a:pt x="441586" y="52112"/>
                    </a:lnTo>
                    <a:cubicBezTo>
                      <a:pt x="441586" y="46626"/>
                      <a:pt x="438843" y="43884"/>
                      <a:pt x="433358" y="43884"/>
                    </a:cubicBezTo>
                    <a:lnTo>
                      <a:pt x="52112" y="43884"/>
                    </a:lnTo>
                    <a:close/>
                  </a:path>
                </a:pathLst>
              </a:custGeom>
              <a:grpFill/>
              <a:ln w="27426" cap="flat">
                <a:noFill/>
                <a:prstDash val="solid"/>
                <a:miter/>
              </a:ln>
            </p:spPr>
            <p:txBody>
              <a:bodyPr rtlCol="0" anchor="ctr"/>
              <a:lstStyle/>
              <a:p>
                <a:endParaRPr lang="en-US"/>
              </a:p>
            </p:txBody>
          </p:sp>
        </p:grpSp>
      </p:grpSp>
      <p:grpSp>
        <p:nvGrpSpPr>
          <p:cNvPr id="13" name="Group 12">
            <a:extLst>
              <a:ext uri="{FF2B5EF4-FFF2-40B4-BE49-F238E27FC236}">
                <a16:creationId xmlns:a16="http://schemas.microsoft.com/office/drawing/2014/main" id="{24EF5299-E8FB-2C41-6997-99A881939582}"/>
              </a:ext>
            </a:extLst>
          </p:cNvPr>
          <p:cNvGrpSpPr/>
          <p:nvPr/>
        </p:nvGrpSpPr>
        <p:grpSpPr>
          <a:xfrm>
            <a:off x="1054886" y="7754967"/>
            <a:ext cx="894654" cy="1042239"/>
            <a:chOff x="5622699" y="3609816"/>
            <a:chExt cx="2108225" cy="2456003"/>
          </a:xfrm>
          <a:solidFill>
            <a:srgbClr val="F79037"/>
          </a:solidFill>
        </p:grpSpPr>
        <p:sp>
          <p:nvSpPr>
            <p:cNvPr id="14" name="Freeform 13">
              <a:extLst>
                <a:ext uri="{FF2B5EF4-FFF2-40B4-BE49-F238E27FC236}">
                  <a16:creationId xmlns:a16="http://schemas.microsoft.com/office/drawing/2014/main" id="{755DB091-C17F-7979-4B62-5424F266E6F8}"/>
                </a:ext>
              </a:extLst>
            </p:cNvPr>
            <p:cNvSpPr/>
            <p:nvPr/>
          </p:nvSpPr>
          <p:spPr>
            <a:xfrm>
              <a:off x="6128012" y="4309323"/>
              <a:ext cx="639554" cy="687300"/>
            </a:xfrm>
            <a:custGeom>
              <a:avLst/>
              <a:gdLst>
                <a:gd name="connsiteX0" fmla="*/ 727 w 689985"/>
                <a:gd name="connsiteY0" fmla="*/ 741497 h 741496"/>
                <a:gd name="connsiteX1" fmla="*/ 2357 w 689985"/>
                <a:gd name="connsiteY1" fmla="*/ 325293 h 741496"/>
                <a:gd name="connsiteX2" fmla="*/ 34944 w 689985"/>
                <a:gd name="connsiteY2" fmla="*/ 196604 h 741496"/>
                <a:gd name="connsiteX3" fmla="*/ 385255 w 689985"/>
                <a:gd name="connsiteY3" fmla="*/ 2755 h 741496"/>
                <a:gd name="connsiteX4" fmla="*/ 685057 w 689985"/>
                <a:gd name="connsiteY4" fmla="*/ 298415 h 741496"/>
                <a:gd name="connsiteX5" fmla="*/ 689945 w 689985"/>
                <a:gd name="connsiteY5" fmla="*/ 463756 h 741496"/>
                <a:gd name="connsiteX6" fmla="*/ 669578 w 689985"/>
                <a:gd name="connsiteY6" fmla="*/ 484933 h 741496"/>
                <a:gd name="connsiteX7" fmla="*/ 167736 w 689985"/>
                <a:gd name="connsiteY7" fmla="*/ 677153 h 741496"/>
                <a:gd name="connsiteX8" fmla="*/ 727 w 689985"/>
                <a:gd name="connsiteY8" fmla="*/ 741497 h 741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9985" h="741496">
                  <a:moveTo>
                    <a:pt x="727" y="741497"/>
                  </a:moveTo>
                  <a:cubicBezTo>
                    <a:pt x="727" y="599776"/>
                    <a:pt x="-1717" y="462127"/>
                    <a:pt x="2357" y="325293"/>
                  </a:cubicBezTo>
                  <a:cubicBezTo>
                    <a:pt x="3986" y="282125"/>
                    <a:pt x="17021" y="236513"/>
                    <a:pt x="34944" y="196604"/>
                  </a:cubicBezTo>
                  <a:cubicBezTo>
                    <a:pt x="100932" y="54882"/>
                    <a:pt x="244316" y="-15163"/>
                    <a:pt x="385255" y="2755"/>
                  </a:cubicBezTo>
                  <a:cubicBezTo>
                    <a:pt x="560411" y="23932"/>
                    <a:pt x="672022" y="163209"/>
                    <a:pt x="685057" y="298415"/>
                  </a:cubicBezTo>
                  <a:cubicBezTo>
                    <a:pt x="690759" y="352985"/>
                    <a:pt x="688315" y="408371"/>
                    <a:pt x="689945" y="463756"/>
                  </a:cubicBezTo>
                  <a:cubicBezTo>
                    <a:pt x="690759" y="480046"/>
                    <a:pt x="679354" y="481675"/>
                    <a:pt x="669578" y="484933"/>
                  </a:cubicBezTo>
                  <a:cubicBezTo>
                    <a:pt x="502569" y="549278"/>
                    <a:pt x="334745" y="613622"/>
                    <a:pt x="167736" y="677153"/>
                  </a:cubicBezTo>
                  <a:cubicBezTo>
                    <a:pt x="113153" y="698329"/>
                    <a:pt x="57755" y="719506"/>
                    <a:pt x="727" y="741497"/>
                  </a:cubicBezTo>
                  <a:close/>
                </a:path>
              </a:pathLst>
            </a:custGeom>
            <a:solidFill>
              <a:srgbClr val="DD1470"/>
            </a:solid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14">
              <a:extLst>
                <a:ext uri="{FF2B5EF4-FFF2-40B4-BE49-F238E27FC236}">
                  <a16:creationId xmlns:a16="http://schemas.microsoft.com/office/drawing/2014/main" id="{2FF394E3-3B00-2B28-2212-C1AFC964BC36}"/>
                </a:ext>
              </a:extLst>
            </p:cNvPr>
            <p:cNvSpPr/>
            <p:nvPr/>
          </p:nvSpPr>
          <p:spPr>
            <a:xfrm>
              <a:off x="6583169" y="4628719"/>
              <a:ext cx="689710" cy="735807"/>
            </a:xfrm>
            <a:custGeom>
              <a:avLst/>
              <a:gdLst>
                <a:gd name="connsiteX0" fmla="*/ 689348 w 689710"/>
                <a:gd name="connsiteY0" fmla="*/ 204 h 735807"/>
                <a:gd name="connsiteX1" fmla="*/ 689348 w 689710"/>
                <a:gd name="connsiteY1" fmla="*/ 41743 h 735807"/>
                <a:gd name="connsiteX2" fmla="*/ 689348 w 689710"/>
                <a:gd name="connsiteY2" fmla="*/ 387086 h 735807"/>
                <a:gd name="connsiteX3" fmla="*/ 420504 w 689710"/>
                <a:gd name="connsiteY3" fmla="*/ 726728 h 735807"/>
                <a:gd name="connsiteX4" fmla="*/ 1760 w 689710"/>
                <a:gd name="connsiteY4" fmla="*/ 414779 h 735807"/>
                <a:gd name="connsiteX5" fmla="*/ 130 w 689710"/>
                <a:gd name="connsiteY5" fmla="*/ 277945 h 735807"/>
                <a:gd name="connsiteX6" fmla="*/ 13165 w 689710"/>
                <a:gd name="connsiteY6" fmla="*/ 256768 h 735807"/>
                <a:gd name="connsiteX7" fmla="*/ 680386 w 689710"/>
                <a:gd name="connsiteY7" fmla="*/ 1018 h 735807"/>
                <a:gd name="connsiteX8" fmla="*/ 689348 w 689710"/>
                <a:gd name="connsiteY8" fmla="*/ 204 h 7358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9710" h="735807">
                  <a:moveTo>
                    <a:pt x="689348" y="204"/>
                  </a:moveTo>
                  <a:cubicBezTo>
                    <a:pt x="689348" y="14050"/>
                    <a:pt x="689348" y="27896"/>
                    <a:pt x="689348" y="41743"/>
                  </a:cubicBezTo>
                  <a:cubicBezTo>
                    <a:pt x="689348" y="156586"/>
                    <a:pt x="690163" y="271428"/>
                    <a:pt x="689348" y="387086"/>
                  </a:cubicBezTo>
                  <a:cubicBezTo>
                    <a:pt x="688533" y="554871"/>
                    <a:pt x="583440" y="686818"/>
                    <a:pt x="420504" y="726728"/>
                  </a:cubicBezTo>
                  <a:cubicBezTo>
                    <a:pt x="219279" y="775597"/>
                    <a:pt x="11536" y="620844"/>
                    <a:pt x="1760" y="414779"/>
                  </a:cubicBezTo>
                  <a:cubicBezTo>
                    <a:pt x="-684" y="369167"/>
                    <a:pt x="130" y="323556"/>
                    <a:pt x="130" y="277945"/>
                  </a:cubicBezTo>
                  <a:cubicBezTo>
                    <a:pt x="130" y="270614"/>
                    <a:pt x="6648" y="259211"/>
                    <a:pt x="13165" y="256768"/>
                  </a:cubicBezTo>
                  <a:cubicBezTo>
                    <a:pt x="235572" y="171246"/>
                    <a:pt x="457979" y="85725"/>
                    <a:pt x="680386" y="1018"/>
                  </a:cubicBezTo>
                  <a:cubicBezTo>
                    <a:pt x="682016" y="-611"/>
                    <a:pt x="683645" y="204"/>
                    <a:pt x="689348" y="204"/>
                  </a:cubicBezTo>
                  <a:close/>
                </a:path>
              </a:pathLst>
            </a:custGeom>
            <a:solidFill>
              <a:srgbClr val="DD1470"/>
            </a:solid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69C2DF9C-DE3A-9576-1603-250B0EC557A9}"/>
                </a:ext>
              </a:extLst>
            </p:cNvPr>
            <p:cNvSpPr/>
            <p:nvPr/>
          </p:nvSpPr>
          <p:spPr>
            <a:xfrm>
              <a:off x="5622699" y="3609816"/>
              <a:ext cx="2108225" cy="2456003"/>
            </a:xfrm>
            <a:custGeom>
              <a:avLst/>
              <a:gdLst>
                <a:gd name="connsiteX0" fmla="*/ 799986 w 2108225"/>
                <a:gd name="connsiteY0" fmla="*/ 1629 h 2456003"/>
                <a:gd name="connsiteX1" fmla="*/ 923817 w 2108225"/>
                <a:gd name="connsiteY1" fmla="*/ 48055 h 2456003"/>
                <a:gd name="connsiteX2" fmla="*/ 962922 w 2108225"/>
                <a:gd name="connsiteY2" fmla="*/ 588876 h 2456003"/>
                <a:gd name="connsiteX3" fmla="*/ 948257 w 2108225"/>
                <a:gd name="connsiteY3" fmla="*/ 601907 h 2456003"/>
                <a:gd name="connsiteX4" fmla="*/ 1202437 w 2108225"/>
                <a:gd name="connsiteY4" fmla="*/ 1099561 h 2456003"/>
                <a:gd name="connsiteX5" fmla="*/ 1235024 w 2108225"/>
                <a:gd name="connsiteY5" fmla="*/ 1088972 h 2456003"/>
                <a:gd name="connsiteX6" fmla="*/ 2023632 w 2108225"/>
                <a:gd name="connsiteY6" fmla="*/ 786797 h 2456003"/>
                <a:gd name="connsiteX7" fmla="*/ 2055405 w 2108225"/>
                <a:gd name="connsiteY7" fmla="*/ 778652 h 2456003"/>
                <a:gd name="connsiteX8" fmla="*/ 2105915 w 2108225"/>
                <a:gd name="connsiteY8" fmla="*/ 813675 h 2456003"/>
                <a:gd name="connsiteX9" fmla="*/ 2084733 w 2108225"/>
                <a:gd name="connsiteY9" fmla="*/ 869875 h 2456003"/>
                <a:gd name="connsiteX10" fmla="*/ 2018744 w 2108225"/>
                <a:gd name="connsiteY10" fmla="*/ 897567 h 2456003"/>
                <a:gd name="connsiteX11" fmla="*/ 1726275 w 2108225"/>
                <a:gd name="connsiteY11" fmla="*/ 1009152 h 2456003"/>
                <a:gd name="connsiteX12" fmla="*/ 1704279 w 2108225"/>
                <a:gd name="connsiteY12" fmla="*/ 1042546 h 2456003"/>
                <a:gd name="connsiteX13" fmla="*/ 1704279 w 2108225"/>
                <a:gd name="connsiteY13" fmla="*/ 1440831 h 2456003"/>
                <a:gd name="connsiteX14" fmla="*/ 1551119 w 2108225"/>
                <a:gd name="connsiteY14" fmla="*/ 1786175 h 2456003"/>
                <a:gd name="connsiteX15" fmla="*/ 1450914 w 2108225"/>
                <a:gd name="connsiteY15" fmla="*/ 1858665 h 2456003"/>
                <a:gd name="connsiteX16" fmla="*/ 1583706 w 2108225"/>
                <a:gd name="connsiteY16" fmla="*/ 2168171 h 2456003"/>
                <a:gd name="connsiteX17" fmla="*/ 1464763 w 2108225"/>
                <a:gd name="connsiteY17" fmla="*/ 2382381 h 2456003"/>
                <a:gd name="connsiteX18" fmla="*/ 1016690 w 2108225"/>
                <a:gd name="connsiteY18" fmla="*/ 2354689 h 2456003"/>
                <a:gd name="connsiteX19" fmla="*/ 1064756 w 2108225"/>
                <a:gd name="connsiteY19" fmla="*/ 1854592 h 2456003"/>
                <a:gd name="connsiteX20" fmla="*/ 857828 w 2108225"/>
                <a:gd name="connsiteY20" fmla="*/ 1651784 h 2456003"/>
                <a:gd name="connsiteX21" fmla="*/ 810577 w 2108225"/>
                <a:gd name="connsiteY21" fmla="*/ 1361012 h 2456003"/>
                <a:gd name="connsiteX22" fmla="*/ 783692 w 2108225"/>
                <a:gd name="connsiteY22" fmla="*/ 1370785 h 2456003"/>
                <a:gd name="connsiteX23" fmla="*/ 87143 w 2108225"/>
                <a:gd name="connsiteY23" fmla="*/ 1637124 h 2456003"/>
                <a:gd name="connsiteX24" fmla="*/ 57814 w 2108225"/>
                <a:gd name="connsiteY24" fmla="*/ 1646083 h 2456003"/>
                <a:gd name="connsiteX25" fmla="*/ 3231 w 2108225"/>
                <a:gd name="connsiteY25" fmla="*/ 1614318 h 2456003"/>
                <a:gd name="connsiteX26" fmla="*/ 24412 w 2108225"/>
                <a:gd name="connsiteY26" fmla="*/ 1554046 h 2456003"/>
                <a:gd name="connsiteX27" fmla="*/ 78996 w 2108225"/>
                <a:gd name="connsiteY27" fmla="*/ 1530425 h 2456003"/>
                <a:gd name="connsiteX28" fmla="*/ 286739 w 2108225"/>
                <a:gd name="connsiteY28" fmla="*/ 1451420 h 2456003"/>
                <a:gd name="connsiteX29" fmla="*/ 310364 w 2108225"/>
                <a:gd name="connsiteY29" fmla="*/ 1417211 h 2456003"/>
                <a:gd name="connsiteX30" fmla="*/ 311179 w 2108225"/>
                <a:gd name="connsiteY30" fmla="*/ 987975 h 2456003"/>
                <a:gd name="connsiteX31" fmla="*/ 540918 w 2108225"/>
                <a:gd name="connsiteY31" fmla="*/ 614125 h 2456003"/>
                <a:gd name="connsiteX32" fmla="*/ 564544 w 2108225"/>
                <a:gd name="connsiteY32" fmla="*/ 601093 h 2456003"/>
                <a:gd name="connsiteX33" fmla="*/ 522995 w 2108225"/>
                <a:gd name="connsiteY33" fmla="*/ 562812 h 2456003"/>
                <a:gd name="connsiteX34" fmla="*/ 442342 w 2108225"/>
                <a:gd name="connsiteY34" fmla="*/ 231315 h 2456003"/>
                <a:gd name="connsiteX35" fmla="*/ 703039 w 2108225"/>
                <a:gd name="connsiteY35" fmla="*/ 4887 h 2456003"/>
                <a:gd name="connsiteX36" fmla="*/ 713630 w 2108225"/>
                <a:gd name="connsiteY36" fmla="*/ 0 h 2456003"/>
                <a:gd name="connsiteX37" fmla="*/ 799986 w 2108225"/>
                <a:gd name="connsiteY37" fmla="*/ 1629 h 2456003"/>
                <a:gd name="connsiteX38" fmla="*/ 413014 w 2108225"/>
                <a:gd name="connsiteY38" fmla="*/ 1404179 h 2456003"/>
                <a:gd name="connsiteX39" fmla="*/ 580023 w 2108225"/>
                <a:gd name="connsiteY39" fmla="*/ 1339835 h 2456003"/>
                <a:gd name="connsiteX40" fmla="*/ 1081865 w 2108225"/>
                <a:gd name="connsiteY40" fmla="*/ 1147615 h 2456003"/>
                <a:gd name="connsiteX41" fmla="*/ 1102232 w 2108225"/>
                <a:gd name="connsiteY41" fmla="*/ 1126439 h 2456003"/>
                <a:gd name="connsiteX42" fmla="*/ 1097343 w 2108225"/>
                <a:gd name="connsiteY42" fmla="*/ 961097 h 2456003"/>
                <a:gd name="connsiteX43" fmla="*/ 797542 w 2108225"/>
                <a:gd name="connsiteY43" fmla="*/ 665438 h 2456003"/>
                <a:gd name="connsiteX44" fmla="*/ 447230 w 2108225"/>
                <a:gd name="connsiteY44" fmla="*/ 859286 h 2456003"/>
                <a:gd name="connsiteX45" fmla="*/ 414643 w 2108225"/>
                <a:gd name="connsiteY45" fmla="*/ 987975 h 2456003"/>
                <a:gd name="connsiteX46" fmla="*/ 413014 w 2108225"/>
                <a:gd name="connsiteY46" fmla="*/ 1404179 h 2456003"/>
                <a:gd name="connsiteX47" fmla="*/ 1601629 w 2108225"/>
                <a:gd name="connsiteY47" fmla="*/ 1062094 h 2456003"/>
                <a:gd name="connsiteX48" fmla="*/ 1592668 w 2108225"/>
                <a:gd name="connsiteY48" fmla="*/ 1062094 h 2456003"/>
                <a:gd name="connsiteX49" fmla="*/ 925446 w 2108225"/>
                <a:gd name="connsiteY49" fmla="*/ 1317844 h 2456003"/>
                <a:gd name="connsiteX50" fmla="*/ 912411 w 2108225"/>
                <a:gd name="connsiteY50" fmla="*/ 1339020 h 2456003"/>
                <a:gd name="connsiteX51" fmla="*/ 914041 w 2108225"/>
                <a:gd name="connsiteY51" fmla="*/ 1475855 h 2456003"/>
                <a:gd name="connsiteX52" fmla="*/ 1332785 w 2108225"/>
                <a:gd name="connsiteY52" fmla="*/ 1787804 h 2456003"/>
                <a:gd name="connsiteX53" fmla="*/ 1601629 w 2108225"/>
                <a:gd name="connsiteY53" fmla="*/ 1448162 h 2456003"/>
                <a:gd name="connsiteX54" fmla="*/ 1601629 w 2108225"/>
                <a:gd name="connsiteY54" fmla="*/ 1102818 h 2456003"/>
                <a:gd name="connsiteX55" fmla="*/ 1601629 w 2108225"/>
                <a:gd name="connsiteY55" fmla="*/ 1062094 h 2456003"/>
                <a:gd name="connsiteX56" fmla="*/ 756808 w 2108225"/>
                <a:gd name="connsiteY56" fmla="*/ 559554 h 2456003"/>
                <a:gd name="connsiteX57" fmla="*/ 984918 w 2108225"/>
                <a:gd name="connsiteY57" fmla="*/ 333126 h 2456003"/>
                <a:gd name="connsiteX58" fmla="*/ 756808 w 2108225"/>
                <a:gd name="connsiteY58" fmla="*/ 104255 h 2456003"/>
                <a:gd name="connsiteX59" fmla="*/ 530328 w 2108225"/>
                <a:gd name="connsiteY59" fmla="*/ 332312 h 2456003"/>
                <a:gd name="connsiteX60" fmla="*/ 756808 w 2108225"/>
                <a:gd name="connsiteY60" fmla="*/ 559554 h 2456003"/>
                <a:gd name="connsiteX61" fmla="*/ 1257020 w 2108225"/>
                <a:gd name="connsiteY61" fmla="*/ 1900204 h 2456003"/>
                <a:gd name="connsiteX62" fmla="*/ 1030540 w 2108225"/>
                <a:gd name="connsiteY62" fmla="*/ 2127446 h 2456003"/>
                <a:gd name="connsiteX63" fmla="*/ 1257835 w 2108225"/>
                <a:gd name="connsiteY63" fmla="*/ 2354689 h 2456003"/>
                <a:gd name="connsiteX64" fmla="*/ 1485945 w 2108225"/>
                <a:gd name="connsiteY64" fmla="*/ 2125817 h 2456003"/>
                <a:gd name="connsiteX65" fmla="*/ 1257020 w 2108225"/>
                <a:gd name="connsiteY65" fmla="*/ 1900204 h 2456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2108225" h="2456003">
                  <a:moveTo>
                    <a:pt x="799986" y="1629"/>
                  </a:moveTo>
                  <a:cubicBezTo>
                    <a:pt x="841535" y="17104"/>
                    <a:pt x="886342" y="26064"/>
                    <a:pt x="923817" y="48055"/>
                  </a:cubicBezTo>
                  <a:cubicBezTo>
                    <a:pt x="1125042" y="166156"/>
                    <a:pt x="1143780" y="441453"/>
                    <a:pt x="962922" y="588876"/>
                  </a:cubicBezTo>
                  <a:cubicBezTo>
                    <a:pt x="958848" y="592134"/>
                    <a:pt x="954775" y="596206"/>
                    <a:pt x="948257" y="601907"/>
                  </a:cubicBezTo>
                  <a:cubicBezTo>
                    <a:pt x="1147853" y="708606"/>
                    <a:pt x="1221174" y="879648"/>
                    <a:pt x="1202437" y="1099561"/>
                  </a:cubicBezTo>
                  <a:cubicBezTo>
                    <a:pt x="1216287" y="1094673"/>
                    <a:pt x="1225248" y="1092230"/>
                    <a:pt x="1235024" y="1088972"/>
                  </a:cubicBezTo>
                  <a:cubicBezTo>
                    <a:pt x="1498165" y="987975"/>
                    <a:pt x="1760491" y="887793"/>
                    <a:pt x="2023632" y="786797"/>
                  </a:cubicBezTo>
                  <a:cubicBezTo>
                    <a:pt x="2034223" y="782724"/>
                    <a:pt x="2044814" y="779466"/>
                    <a:pt x="2055405" y="778652"/>
                  </a:cubicBezTo>
                  <a:cubicBezTo>
                    <a:pt x="2079030" y="777023"/>
                    <a:pt x="2098583" y="790869"/>
                    <a:pt x="2105915" y="813675"/>
                  </a:cubicBezTo>
                  <a:cubicBezTo>
                    <a:pt x="2112432" y="834852"/>
                    <a:pt x="2105100" y="858471"/>
                    <a:pt x="2084733" y="869875"/>
                  </a:cubicBezTo>
                  <a:cubicBezTo>
                    <a:pt x="2063552" y="881278"/>
                    <a:pt x="2041555" y="889422"/>
                    <a:pt x="2018744" y="897567"/>
                  </a:cubicBezTo>
                  <a:cubicBezTo>
                    <a:pt x="1920983" y="935034"/>
                    <a:pt x="1824036" y="972500"/>
                    <a:pt x="1726275" y="1009152"/>
                  </a:cubicBezTo>
                  <a:cubicBezTo>
                    <a:pt x="1709167" y="1015668"/>
                    <a:pt x="1704279" y="1024627"/>
                    <a:pt x="1704279" y="1042546"/>
                  </a:cubicBezTo>
                  <a:cubicBezTo>
                    <a:pt x="1705093" y="1175308"/>
                    <a:pt x="1705093" y="1308070"/>
                    <a:pt x="1704279" y="1440831"/>
                  </a:cubicBezTo>
                  <a:cubicBezTo>
                    <a:pt x="1703464" y="1578480"/>
                    <a:pt x="1655398" y="1694952"/>
                    <a:pt x="1551119" y="1786175"/>
                  </a:cubicBezTo>
                  <a:cubicBezTo>
                    <a:pt x="1520976" y="1813053"/>
                    <a:pt x="1485130" y="1833415"/>
                    <a:pt x="1450914" y="1858665"/>
                  </a:cubicBezTo>
                  <a:cubicBezTo>
                    <a:pt x="1550304" y="1936041"/>
                    <a:pt x="1597556" y="2040296"/>
                    <a:pt x="1583706" y="2168171"/>
                  </a:cubicBezTo>
                  <a:cubicBezTo>
                    <a:pt x="1573930" y="2255321"/>
                    <a:pt x="1532381" y="2326996"/>
                    <a:pt x="1464763" y="2382381"/>
                  </a:cubicBezTo>
                  <a:cubicBezTo>
                    <a:pt x="1331971" y="2491523"/>
                    <a:pt x="1134004" y="2476862"/>
                    <a:pt x="1016690" y="2354689"/>
                  </a:cubicBezTo>
                  <a:cubicBezTo>
                    <a:pt x="901006" y="2233330"/>
                    <a:pt x="877380" y="1999571"/>
                    <a:pt x="1064756" y="1854592"/>
                  </a:cubicBezTo>
                  <a:cubicBezTo>
                    <a:pt x="974327" y="1808981"/>
                    <a:pt x="904265" y="1742192"/>
                    <a:pt x="857828" y="1651784"/>
                  </a:cubicBezTo>
                  <a:cubicBezTo>
                    <a:pt x="811391" y="1561376"/>
                    <a:pt x="804059" y="1464452"/>
                    <a:pt x="810577" y="1361012"/>
                  </a:cubicBezTo>
                  <a:cubicBezTo>
                    <a:pt x="799171" y="1365084"/>
                    <a:pt x="791024" y="1368342"/>
                    <a:pt x="783692" y="1370785"/>
                  </a:cubicBezTo>
                  <a:cubicBezTo>
                    <a:pt x="551509" y="1459565"/>
                    <a:pt x="319326" y="1548344"/>
                    <a:pt x="87143" y="1637124"/>
                  </a:cubicBezTo>
                  <a:cubicBezTo>
                    <a:pt x="77366" y="1641196"/>
                    <a:pt x="67590" y="1644454"/>
                    <a:pt x="57814" y="1646083"/>
                  </a:cubicBezTo>
                  <a:cubicBezTo>
                    <a:pt x="32559" y="1650155"/>
                    <a:pt x="11378" y="1637938"/>
                    <a:pt x="3231" y="1614318"/>
                  </a:cubicBezTo>
                  <a:cubicBezTo>
                    <a:pt x="-4916" y="1591512"/>
                    <a:pt x="2416" y="1567077"/>
                    <a:pt x="24412" y="1554046"/>
                  </a:cubicBezTo>
                  <a:cubicBezTo>
                    <a:pt x="41521" y="1544272"/>
                    <a:pt x="60258" y="1537756"/>
                    <a:pt x="78996" y="1530425"/>
                  </a:cubicBezTo>
                  <a:cubicBezTo>
                    <a:pt x="148244" y="1503547"/>
                    <a:pt x="217491" y="1476669"/>
                    <a:pt x="286739" y="1451420"/>
                  </a:cubicBezTo>
                  <a:cubicBezTo>
                    <a:pt x="303847" y="1444904"/>
                    <a:pt x="311179" y="1437574"/>
                    <a:pt x="310364" y="1417211"/>
                  </a:cubicBezTo>
                  <a:cubicBezTo>
                    <a:pt x="309550" y="1273861"/>
                    <a:pt x="307106" y="1131325"/>
                    <a:pt x="311179" y="987975"/>
                  </a:cubicBezTo>
                  <a:cubicBezTo>
                    <a:pt x="316882" y="821819"/>
                    <a:pt x="398350" y="698017"/>
                    <a:pt x="540918" y="614125"/>
                  </a:cubicBezTo>
                  <a:cubicBezTo>
                    <a:pt x="548251" y="610052"/>
                    <a:pt x="555583" y="605980"/>
                    <a:pt x="564544" y="601093"/>
                  </a:cubicBezTo>
                  <a:cubicBezTo>
                    <a:pt x="549880" y="587247"/>
                    <a:pt x="535216" y="575844"/>
                    <a:pt x="522995" y="562812"/>
                  </a:cubicBezTo>
                  <a:cubicBezTo>
                    <a:pt x="433381" y="467517"/>
                    <a:pt x="402423" y="355932"/>
                    <a:pt x="442342" y="231315"/>
                  </a:cubicBezTo>
                  <a:cubicBezTo>
                    <a:pt x="482262" y="105884"/>
                    <a:pt x="571876" y="29321"/>
                    <a:pt x="703039" y="4887"/>
                  </a:cubicBezTo>
                  <a:cubicBezTo>
                    <a:pt x="706298" y="4072"/>
                    <a:pt x="710371" y="1629"/>
                    <a:pt x="713630" y="0"/>
                  </a:cubicBezTo>
                  <a:cubicBezTo>
                    <a:pt x="742144" y="1629"/>
                    <a:pt x="771472" y="1629"/>
                    <a:pt x="799986" y="1629"/>
                  </a:cubicBezTo>
                  <a:close/>
                  <a:moveTo>
                    <a:pt x="413014" y="1404179"/>
                  </a:moveTo>
                  <a:cubicBezTo>
                    <a:pt x="470856" y="1382189"/>
                    <a:pt x="525439" y="1361012"/>
                    <a:pt x="580023" y="1339835"/>
                  </a:cubicBezTo>
                  <a:cubicBezTo>
                    <a:pt x="747032" y="1275490"/>
                    <a:pt x="914856" y="1211960"/>
                    <a:pt x="1081865" y="1147615"/>
                  </a:cubicBezTo>
                  <a:cubicBezTo>
                    <a:pt x="1091641" y="1143543"/>
                    <a:pt x="1103046" y="1141914"/>
                    <a:pt x="1102232" y="1126439"/>
                  </a:cubicBezTo>
                  <a:cubicBezTo>
                    <a:pt x="1099787" y="1071054"/>
                    <a:pt x="1102232" y="1015668"/>
                    <a:pt x="1097343" y="961097"/>
                  </a:cubicBezTo>
                  <a:cubicBezTo>
                    <a:pt x="1083494" y="825078"/>
                    <a:pt x="972698" y="686614"/>
                    <a:pt x="797542" y="665438"/>
                  </a:cubicBezTo>
                  <a:cubicBezTo>
                    <a:pt x="656603" y="648333"/>
                    <a:pt x="513219" y="717565"/>
                    <a:pt x="447230" y="859286"/>
                  </a:cubicBezTo>
                  <a:cubicBezTo>
                    <a:pt x="428493" y="899196"/>
                    <a:pt x="415458" y="944808"/>
                    <a:pt x="414643" y="987975"/>
                  </a:cubicBezTo>
                  <a:cubicBezTo>
                    <a:pt x="410570" y="1125624"/>
                    <a:pt x="413014" y="1262458"/>
                    <a:pt x="413014" y="1404179"/>
                  </a:cubicBezTo>
                  <a:close/>
                  <a:moveTo>
                    <a:pt x="1601629" y="1062094"/>
                  </a:moveTo>
                  <a:cubicBezTo>
                    <a:pt x="1595926" y="1062094"/>
                    <a:pt x="1594297" y="1061280"/>
                    <a:pt x="1592668" y="1062094"/>
                  </a:cubicBezTo>
                  <a:cubicBezTo>
                    <a:pt x="1370261" y="1146801"/>
                    <a:pt x="1147853" y="1232322"/>
                    <a:pt x="925446" y="1317844"/>
                  </a:cubicBezTo>
                  <a:cubicBezTo>
                    <a:pt x="918929" y="1320287"/>
                    <a:pt x="912411" y="1331690"/>
                    <a:pt x="912411" y="1339020"/>
                  </a:cubicBezTo>
                  <a:cubicBezTo>
                    <a:pt x="911597" y="1384632"/>
                    <a:pt x="911597" y="1430243"/>
                    <a:pt x="914041" y="1475855"/>
                  </a:cubicBezTo>
                  <a:cubicBezTo>
                    <a:pt x="923002" y="1681920"/>
                    <a:pt x="1131560" y="1837488"/>
                    <a:pt x="1332785" y="1787804"/>
                  </a:cubicBezTo>
                  <a:cubicBezTo>
                    <a:pt x="1495721" y="1747894"/>
                    <a:pt x="1600814" y="1615947"/>
                    <a:pt x="1601629" y="1448162"/>
                  </a:cubicBezTo>
                  <a:cubicBezTo>
                    <a:pt x="1602444" y="1333319"/>
                    <a:pt x="1601629" y="1218476"/>
                    <a:pt x="1601629" y="1102818"/>
                  </a:cubicBezTo>
                  <a:cubicBezTo>
                    <a:pt x="1601629" y="1089787"/>
                    <a:pt x="1601629" y="1076755"/>
                    <a:pt x="1601629" y="1062094"/>
                  </a:cubicBezTo>
                  <a:close/>
                  <a:moveTo>
                    <a:pt x="756808" y="559554"/>
                  </a:moveTo>
                  <a:cubicBezTo>
                    <a:pt x="882268" y="559554"/>
                    <a:pt x="983289" y="459372"/>
                    <a:pt x="984918" y="333126"/>
                  </a:cubicBezTo>
                  <a:cubicBezTo>
                    <a:pt x="986547" y="209324"/>
                    <a:pt x="880639" y="103440"/>
                    <a:pt x="756808" y="104255"/>
                  </a:cubicBezTo>
                  <a:cubicBezTo>
                    <a:pt x="631348" y="105069"/>
                    <a:pt x="530328" y="206880"/>
                    <a:pt x="530328" y="332312"/>
                  </a:cubicBezTo>
                  <a:cubicBezTo>
                    <a:pt x="530328" y="457743"/>
                    <a:pt x="631348" y="558739"/>
                    <a:pt x="756808" y="559554"/>
                  </a:cubicBezTo>
                  <a:close/>
                  <a:moveTo>
                    <a:pt x="1257020" y="1900204"/>
                  </a:moveTo>
                  <a:cubicBezTo>
                    <a:pt x="1131560" y="1901018"/>
                    <a:pt x="1029725" y="2002829"/>
                    <a:pt x="1030540" y="2127446"/>
                  </a:cubicBezTo>
                  <a:cubicBezTo>
                    <a:pt x="1030540" y="2252063"/>
                    <a:pt x="1133189" y="2356318"/>
                    <a:pt x="1257835" y="2354689"/>
                  </a:cubicBezTo>
                  <a:cubicBezTo>
                    <a:pt x="1388183" y="2353059"/>
                    <a:pt x="1485130" y="2253692"/>
                    <a:pt x="1485945" y="2125817"/>
                  </a:cubicBezTo>
                  <a:cubicBezTo>
                    <a:pt x="1485945" y="2000386"/>
                    <a:pt x="1380851" y="1899389"/>
                    <a:pt x="1257020" y="1900204"/>
                  </a:cubicBezTo>
                  <a:close/>
                </a:path>
              </a:pathLst>
            </a:custGeom>
            <a:grp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4" name="Group 3">
            <a:extLst>
              <a:ext uri="{FF2B5EF4-FFF2-40B4-BE49-F238E27FC236}">
                <a16:creationId xmlns:a16="http://schemas.microsoft.com/office/drawing/2014/main" id="{97B0DCE5-80E1-2EE5-4F88-36D68A3B845A}"/>
              </a:ext>
            </a:extLst>
          </p:cNvPr>
          <p:cNvGrpSpPr/>
          <p:nvPr/>
        </p:nvGrpSpPr>
        <p:grpSpPr>
          <a:xfrm>
            <a:off x="1057060" y="4415945"/>
            <a:ext cx="923646" cy="923888"/>
            <a:chOff x="10376768" y="3823816"/>
            <a:chExt cx="923646" cy="923888"/>
          </a:xfrm>
          <a:solidFill>
            <a:srgbClr val="F79037"/>
          </a:solidFill>
        </p:grpSpPr>
        <p:sp>
          <p:nvSpPr>
            <p:cNvPr id="18" name="Freeform 17">
              <a:extLst>
                <a:ext uri="{FF2B5EF4-FFF2-40B4-BE49-F238E27FC236}">
                  <a16:creationId xmlns:a16="http://schemas.microsoft.com/office/drawing/2014/main" id="{C6619722-34ED-1638-A0BD-E5B50576187C}"/>
                </a:ext>
              </a:extLst>
            </p:cNvPr>
            <p:cNvSpPr/>
            <p:nvPr/>
          </p:nvSpPr>
          <p:spPr>
            <a:xfrm>
              <a:off x="10872691" y="3846190"/>
              <a:ext cx="417334" cy="527539"/>
            </a:xfrm>
            <a:custGeom>
              <a:avLst/>
              <a:gdLst>
                <a:gd name="connsiteX0" fmla="*/ 386622 w 417334"/>
                <a:gd name="connsiteY0" fmla="*/ 407398 h 527539"/>
                <a:gd name="connsiteX1" fmla="*/ 341456 w 417334"/>
                <a:gd name="connsiteY1" fmla="*/ 388428 h 527539"/>
                <a:gd name="connsiteX2" fmla="*/ 316163 w 417334"/>
                <a:gd name="connsiteY2" fmla="*/ 394752 h 527539"/>
                <a:gd name="connsiteX3" fmla="*/ 280030 w 417334"/>
                <a:gd name="connsiteY3" fmla="*/ 430884 h 527539"/>
                <a:gd name="connsiteX4" fmla="*/ 273707 w 417334"/>
                <a:gd name="connsiteY4" fmla="*/ 456177 h 527539"/>
                <a:gd name="connsiteX5" fmla="*/ 292676 w 417334"/>
                <a:gd name="connsiteY5" fmla="*/ 500440 h 527539"/>
                <a:gd name="connsiteX6" fmla="*/ 227637 w 417334"/>
                <a:gd name="connsiteY6" fmla="*/ 527540 h 527539"/>
                <a:gd name="connsiteX7" fmla="*/ 245704 w 417334"/>
                <a:gd name="connsiteY7" fmla="*/ 431788 h 527539"/>
                <a:gd name="connsiteX8" fmla="*/ 242994 w 417334"/>
                <a:gd name="connsiteY8" fmla="*/ 395655 h 527539"/>
                <a:gd name="connsiteX9" fmla="*/ 302613 w 417334"/>
                <a:gd name="connsiteY9" fmla="*/ 314356 h 527539"/>
                <a:gd name="connsiteX10" fmla="*/ 298096 w 417334"/>
                <a:gd name="connsiteY10" fmla="*/ 203247 h 527539"/>
                <a:gd name="connsiteX11" fmla="*/ 200537 w 417334"/>
                <a:gd name="connsiteY11" fmla="*/ 112012 h 527539"/>
                <a:gd name="connsiteX12" fmla="*/ 183375 w 417334"/>
                <a:gd name="connsiteY12" fmla="*/ 120142 h 527539"/>
                <a:gd name="connsiteX13" fmla="*/ 191504 w 417334"/>
                <a:gd name="connsiteY13" fmla="*/ 137305 h 527539"/>
                <a:gd name="connsiteX14" fmla="*/ 272803 w 417334"/>
                <a:gd name="connsiteY14" fmla="*/ 213184 h 527539"/>
                <a:gd name="connsiteX15" fmla="*/ 236670 w 417334"/>
                <a:gd name="connsiteY15" fmla="*/ 365845 h 527539"/>
                <a:gd name="connsiteX16" fmla="*/ 229444 w 417334"/>
                <a:gd name="connsiteY16" fmla="*/ 342359 h 527539"/>
                <a:gd name="connsiteX17" fmla="*/ 252027 w 417334"/>
                <a:gd name="connsiteY17" fmla="*/ 222217 h 527539"/>
                <a:gd name="connsiteX18" fmla="*/ 105689 w 417334"/>
                <a:gd name="connsiteY18" fmla="*/ 161695 h 527539"/>
                <a:gd name="connsiteX19" fmla="*/ 70460 w 417334"/>
                <a:gd name="connsiteY19" fmla="*/ 185181 h 527539"/>
                <a:gd name="connsiteX20" fmla="*/ 46973 w 417334"/>
                <a:gd name="connsiteY20" fmla="*/ 177954 h 527539"/>
                <a:gd name="connsiteX21" fmla="*/ 97559 w 417334"/>
                <a:gd name="connsiteY21" fmla="*/ 141822 h 527539"/>
                <a:gd name="connsiteX22" fmla="*/ 134595 w 417334"/>
                <a:gd name="connsiteY22" fmla="*/ 132788 h 527539"/>
                <a:gd name="connsiteX23" fmla="*/ 146338 w 417334"/>
                <a:gd name="connsiteY23" fmla="*/ 118335 h 527539"/>
                <a:gd name="connsiteX24" fmla="*/ 131885 w 417334"/>
                <a:gd name="connsiteY24" fmla="*/ 106592 h 527539"/>
                <a:gd name="connsiteX25" fmla="*/ 87622 w 417334"/>
                <a:gd name="connsiteY25" fmla="*/ 118335 h 527539"/>
                <a:gd name="connsiteX26" fmla="*/ 28003 w 417334"/>
                <a:gd name="connsiteY26" fmla="*/ 160791 h 527539"/>
                <a:gd name="connsiteX27" fmla="*/ 28003 w 417334"/>
                <a:gd name="connsiteY27" fmla="*/ 145435 h 527539"/>
                <a:gd name="connsiteX28" fmla="*/ 0 w 417334"/>
                <a:gd name="connsiteY28" fmla="*/ 117432 h 527539"/>
                <a:gd name="connsiteX29" fmla="*/ 18970 w 417334"/>
                <a:gd name="connsiteY29" fmla="*/ 101172 h 527539"/>
                <a:gd name="connsiteX30" fmla="*/ 25293 w 417334"/>
                <a:gd name="connsiteY30" fmla="*/ 75879 h 527539"/>
                <a:gd name="connsiteX31" fmla="*/ 6323 w 417334"/>
                <a:gd name="connsiteY31" fmla="*/ 31616 h 527539"/>
                <a:gd name="connsiteX32" fmla="*/ 82203 w 417334"/>
                <a:gd name="connsiteY32" fmla="*/ 0 h 527539"/>
                <a:gd name="connsiteX33" fmla="*/ 101172 w 417334"/>
                <a:gd name="connsiteY33" fmla="*/ 45166 h 527539"/>
                <a:gd name="connsiteX34" fmla="*/ 123755 w 417334"/>
                <a:gd name="connsiteY34" fmla="*/ 58716 h 527539"/>
                <a:gd name="connsiteX35" fmla="*/ 174341 w 417334"/>
                <a:gd name="connsiteY35" fmla="*/ 58716 h 527539"/>
                <a:gd name="connsiteX36" fmla="*/ 196925 w 417334"/>
                <a:gd name="connsiteY36" fmla="*/ 45166 h 527539"/>
                <a:gd name="connsiteX37" fmla="*/ 215894 w 417334"/>
                <a:gd name="connsiteY37" fmla="*/ 0 h 527539"/>
                <a:gd name="connsiteX38" fmla="*/ 291773 w 417334"/>
                <a:gd name="connsiteY38" fmla="*/ 31616 h 527539"/>
                <a:gd name="connsiteX39" fmla="*/ 272803 w 417334"/>
                <a:gd name="connsiteY39" fmla="*/ 75879 h 527539"/>
                <a:gd name="connsiteX40" fmla="*/ 279127 w 417334"/>
                <a:gd name="connsiteY40" fmla="*/ 101172 h 527539"/>
                <a:gd name="connsiteX41" fmla="*/ 315259 w 417334"/>
                <a:gd name="connsiteY41" fmla="*/ 137305 h 527539"/>
                <a:gd name="connsiteX42" fmla="*/ 340552 w 417334"/>
                <a:gd name="connsiteY42" fmla="*/ 143628 h 527539"/>
                <a:gd name="connsiteX43" fmla="*/ 385718 w 417334"/>
                <a:gd name="connsiteY43" fmla="*/ 124658 h 527539"/>
                <a:gd name="connsiteX44" fmla="*/ 417335 w 417334"/>
                <a:gd name="connsiteY44" fmla="*/ 200537 h 527539"/>
                <a:gd name="connsiteX45" fmla="*/ 372169 w 417334"/>
                <a:gd name="connsiteY45" fmla="*/ 218604 h 527539"/>
                <a:gd name="connsiteX46" fmla="*/ 358619 w 417334"/>
                <a:gd name="connsiteY46" fmla="*/ 241187 h 527539"/>
                <a:gd name="connsiteX47" fmla="*/ 358619 w 417334"/>
                <a:gd name="connsiteY47" fmla="*/ 291773 h 527539"/>
                <a:gd name="connsiteX48" fmla="*/ 372169 w 417334"/>
                <a:gd name="connsiteY48" fmla="*/ 314356 h 527539"/>
                <a:gd name="connsiteX49" fmla="*/ 417335 w 417334"/>
                <a:gd name="connsiteY49" fmla="*/ 333326 h 527539"/>
                <a:gd name="connsiteX50" fmla="*/ 386622 w 417334"/>
                <a:gd name="connsiteY50" fmla="*/ 407398 h 52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417334" h="527539">
                  <a:moveTo>
                    <a:pt x="386622" y="407398"/>
                  </a:moveTo>
                  <a:lnTo>
                    <a:pt x="341456" y="388428"/>
                  </a:lnTo>
                  <a:cubicBezTo>
                    <a:pt x="332423" y="384815"/>
                    <a:pt x="322486" y="387525"/>
                    <a:pt x="316163" y="394752"/>
                  </a:cubicBezTo>
                  <a:cubicBezTo>
                    <a:pt x="305323" y="408301"/>
                    <a:pt x="293579" y="420044"/>
                    <a:pt x="280030" y="430884"/>
                  </a:cubicBezTo>
                  <a:cubicBezTo>
                    <a:pt x="272803" y="437208"/>
                    <a:pt x="269190" y="447144"/>
                    <a:pt x="273707" y="456177"/>
                  </a:cubicBezTo>
                  <a:lnTo>
                    <a:pt x="292676" y="500440"/>
                  </a:lnTo>
                  <a:lnTo>
                    <a:pt x="227637" y="527540"/>
                  </a:lnTo>
                  <a:cubicBezTo>
                    <a:pt x="239380" y="497730"/>
                    <a:pt x="245704" y="465211"/>
                    <a:pt x="245704" y="431788"/>
                  </a:cubicBezTo>
                  <a:cubicBezTo>
                    <a:pt x="245704" y="419141"/>
                    <a:pt x="244800" y="407398"/>
                    <a:pt x="242994" y="395655"/>
                  </a:cubicBezTo>
                  <a:cubicBezTo>
                    <a:pt x="270996" y="375782"/>
                    <a:pt x="291773" y="346876"/>
                    <a:pt x="302613" y="314356"/>
                  </a:cubicBezTo>
                  <a:cubicBezTo>
                    <a:pt x="314356" y="278223"/>
                    <a:pt x="312550" y="238477"/>
                    <a:pt x="298096" y="203247"/>
                  </a:cubicBezTo>
                  <a:cubicBezTo>
                    <a:pt x="280030" y="159888"/>
                    <a:pt x="244800" y="127369"/>
                    <a:pt x="200537" y="112012"/>
                  </a:cubicBezTo>
                  <a:cubicBezTo>
                    <a:pt x="193311" y="109302"/>
                    <a:pt x="186085" y="113819"/>
                    <a:pt x="183375" y="120142"/>
                  </a:cubicBezTo>
                  <a:cubicBezTo>
                    <a:pt x="180664" y="127369"/>
                    <a:pt x="185181" y="134595"/>
                    <a:pt x="191504" y="137305"/>
                  </a:cubicBezTo>
                  <a:cubicBezTo>
                    <a:pt x="228541" y="149952"/>
                    <a:pt x="257447" y="177051"/>
                    <a:pt x="272803" y="213184"/>
                  </a:cubicBezTo>
                  <a:cubicBezTo>
                    <a:pt x="295386" y="267383"/>
                    <a:pt x="280030" y="327906"/>
                    <a:pt x="236670" y="365845"/>
                  </a:cubicBezTo>
                  <a:cubicBezTo>
                    <a:pt x="234864" y="357716"/>
                    <a:pt x="232154" y="349586"/>
                    <a:pt x="229444" y="342359"/>
                  </a:cubicBezTo>
                  <a:cubicBezTo>
                    <a:pt x="260157" y="310743"/>
                    <a:pt x="269190" y="263770"/>
                    <a:pt x="252027" y="222217"/>
                  </a:cubicBezTo>
                  <a:cubicBezTo>
                    <a:pt x="228541" y="165308"/>
                    <a:pt x="162598" y="138208"/>
                    <a:pt x="105689" y="161695"/>
                  </a:cubicBezTo>
                  <a:cubicBezTo>
                    <a:pt x="92139" y="167114"/>
                    <a:pt x="80396" y="175245"/>
                    <a:pt x="70460" y="185181"/>
                  </a:cubicBezTo>
                  <a:cubicBezTo>
                    <a:pt x="62329" y="182471"/>
                    <a:pt x="55103" y="179761"/>
                    <a:pt x="46973" y="177954"/>
                  </a:cubicBezTo>
                  <a:cubicBezTo>
                    <a:pt x="60523" y="162598"/>
                    <a:pt x="77686" y="149952"/>
                    <a:pt x="97559" y="141822"/>
                  </a:cubicBezTo>
                  <a:cubicBezTo>
                    <a:pt x="109302" y="137305"/>
                    <a:pt x="121948" y="133691"/>
                    <a:pt x="134595" y="132788"/>
                  </a:cubicBezTo>
                  <a:cubicBezTo>
                    <a:pt x="141822" y="131885"/>
                    <a:pt x="147242" y="125562"/>
                    <a:pt x="146338" y="118335"/>
                  </a:cubicBezTo>
                  <a:cubicBezTo>
                    <a:pt x="145435" y="111108"/>
                    <a:pt x="139112" y="105689"/>
                    <a:pt x="131885" y="106592"/>
                  </a:cubicBezTo>
                  <a:cubicBezTo>
                    <a:pt x="116529" y="108399"/>
                    <a:pt x="102076" y="112012"/>
                    <a:pt x="87622" y="118335"/>
                  </a:cubicBezTo>
                  <a:cubicBezTo>
                    <a:pt x="64136" y="128272"/>
                    <a:pt x="44263" y="142725"/>
                    <a:pt x="28003" y="160791"/>
                  </a:cubicBezTo>
                  <a:lnTo>
                    <a:pt x="28003" y="145435"/>
                  </a:lnTo>
                  <a:cubicBezTo>
                    <a:pt x="28003" y="130079"/>
                    <a:pt x="15357" y="117432"/>
                    <a:pt x="0" y="117432"/>
                  </a:cubicBezTo>
                  <a:cubicBezTo>
                    <a:pt x="6323" y="112012"/>
                    <a:pt x="11744" y="105689"/>
                    <a:pt x="18970" y="101172"/>
                  </a:cubicBezTo>
                  <a:cubicBezTo>
                    <a:pt x="26197" y="94849"/>
                    <a:pt x="29810" y="84912"/>
                    <a:pt x="25293" y="75879"/>
                  </a:cubicBezTo>
                  <a:lnTo>
                    <a:pt x="6323" y="31616"/>
                  </a:lnTo>
                  <a:lnTo>
                    <a:pt x="82203" y="0"/>
                  </a:lnTo>
                  <a:lnTo>
                    <a:pt x="101172" y="45166"/>
                  </a:lnTo>
                  <a:cubicBezTo>
                    <a:pt x="104786" y="54199"/>
                    <a:pt x="113819" y="59620"/>
                    <a:pt x="123755" y="58716"/>
                  </a:cubicBezTo>
                  <a:cubicBezTo>
                    <a:pt x="140918" y="56909"/>
                    <a:pt x="158081" y="56909"/>
                    <a:pt x="174341" y="58716"/>
                  </a:cubicBezTo>
                  <a:cubicBezTo>
                    <a:pt x="184278" y="59620"/>
                    <a:pt x="193311" y="54199"/>
                    <a:pt x="196925" y="45166"/>
                  </a:cubicBezTo>
                  <a:lnTo>
                    <a:pt x="215894" y="0"/>
                  </a:lnTo>
                  <a:lnTo>
                    <a:pt x="291773" y="31616"/>
                  </a:lnTo>
                  <a:lnTo>
                    <a:pt x="272803" y="75879"/>
                  </a:lnTo>
                  <a:cubicBezTo>
                    <a:pt x="269190" y="84912"/>
                    <a:pt x="271900" y="95752"/>
                    <a:pt x="279127" y="101172"/>
                  </a:cubicBezTo>
                  <a:cubicBezTo>
                    <a:pt x="292676" y="112012"/>
                    <a:pt x="304419" y="123755"/>
                    <a:pt x="315259" y="137305"/>
                  </a:cubicBezTo>
                  <a:cubicBezTo>
                    <a:pt x="321583" y="144531"/>
                    <a:pt x="331519" y="147241"/>
                    <a:pt x="340552" y="143628"/>
                  </a:cubicBezTo>
                  <a:lnTo>
                    <a:pt x="385718" y="124658"/>
                  </a:lnTo>
                  <a:lnTo>
                    <a:pt x="417335" y="200537"/>
                  </a:lnTo>
                  <a:lnTo>
                    <a:pt x="372169" y="218604"/>
                  </a:lnTo>
                  <a:cubicBezTo>
                    <a:pt x="363135" y="222217"/>
                    <a:pt x="357716" y="231251"/>
                    <a:pt x="358619" y="241187"/>
                  </a:cubicBezTo>
                  <a:cubicBezTo>
                    <a:pt x="360425" y="257447"/>
                    <a:pt x="360425" y="274610"/>
                    <a:pt x="358619" y="291773"/>
                  </a:cubicBezTo>
                  <a:cubicBezTo>
                    <a:pt x="357716" y="301710"/>
                    <a:pt x="363135" y="310743"/>
                    <a:pt x="372169" y="314356"/>
                  </a:cubicBezTo>
                  <a:lnTo>
                    <a:pt x="417335" y="333326"/>
                  </a:lnTo>
                  <a:lnTo>
                    <a:pt x="386622" y="407398"/>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9" name="Graphic 2">
              <a:extLst>
                <a:ext uri="{FF2B5EF4-FFF2-40B4-BE49-F238E27FC236}">
                  <a16:creationId xmlns:a16="http://schemas.microsoft.com/office/drawing/2014/main" id="{12E097D5-D1AC-2A16-AE2F-62CEEF2497CF}"/>
                </a:ext>
              </a:extLst>
            </p:cNvPr>
            <p:cNvGrpSpPr/>
            <p:nvPr/>
          </p:nvGrpSpPr>
          <p:grpSpPr>
            <a:xfrm>
              <a:off x="10376768" y="3823816"/>
              <a:ext cx="923646" cy="923888"/>
              <a:chOff x="10376768" y="3823816"/>
              <a:chExt cx="923646" cy="923888"/>
            </a:xfrm>
            <a:grpFill/>
          </p:grpSpPr>
          <p:sp>
            <p:nvSpPr>
              <p:cNvPr id="20" name="Freeform 19">
                <a:extLst>
                  <a:ext uri="{FF2B5EF4-FFF2-40B4-BE49-F238E27FC236}">
                    <a16:creationId xmlns:a16="http://schemas.microsoft.com/office/drawing/2014/main" id="{52968110-A06F-54EF-CE9A-A215CF7BFFB2}"/>
                  </a:ext>
                </a:extLst>
              </p:cNvPr>
              <p:cNvSpPr/>
              <p:nvPr/>
            </p:nvSpPr>
            <p:spPr>
              <a:xfrm>
                <a:off x="10376768" y="3823816"/>
                <a:ext cx="923646" cy="923888"/>
              </a:xfrm>
              <a:custGeom>
                <a:avLst/>
                <a:gdLst>
                  <a:gd name="connsiteX0" fmla="*/ 908741 w 923646"/>
                  <a:gd name="connsiteY0" fmla="*/ 338536 h 923888"/>
                  <a:gd name="connsiteX1" fmla="*/ 862672 w 923646"/>
                  <a:gd name="connsiteY1" fmla="*/ 319567 h 923888"/>
                  <a:gd name="connsiteX2" fmla="*/ 862672 w 923646"/>
                  <a:gd name="connsiteY2" fmla="*/ 270787 h 923888"/>
                  <a:gd name="connsiteX3" fmla="*/ 908741 w 923646"/>
                  <a:gd name="connsiteY3" fmla="*/ 251818 h 923888"/>
                  <a:gd name="connsiteX4" fmla="*/ 920484 w 923646"/>
                  <a:gd name="connsiteY4" fmla="*/ 240074 h 923888"/>
                  <a:gd name="connsiteX5" fmla="*/ 920484 w 923646"/>
                  <a:gd name="connsiteY5" fmla="*/ 223814 h 923888"/>
                  <a:gd name="connsiteX6" fmla="*/ 885255 w 923646"/>
                  <a:gd name="connsiteY6" fmla="*/ 137999 h 923888"/>
                  <a:gd name="connsiteX7" fmla="*/ 873512 w 923646"/>
                  <a:gd name="connsiteY7" fmla="*/ 126256 h 923888"/>
                  <a:gd name="connsiteX8" fmla="*/ 857252 w 923646"/>
                  <a:gd name="connsiteY8" fmla="*/ 126256 h 923888"/>
                  <a:gd name="connsiteX9" fmla="*/ 811183 w 923646"/>
                  <a:gd name="connsiteY9" fmla="*/ 145226 h 923888"/>
                  <a:gd name="connsiteX10" fmla="*/ 776856 w 923646"/>
                  <a:gd name="connsiteY10" fmla="*/ 110899 h 923888"/>
                  <a:gd name="connsiteX11" fmla="*/ 795826 w 923646"/>
                  <a:gd name="connsiteY11" fmla="*/ 64830 h 923888"/>
                  <a:gd name="connsiteX12" fmla="*/ 795826 w 923646"/>
                  <a:gd name="connsiteY12" fmla="*/ 48570 h 923888"/>
                  <a:gd name="connsiteX13" fmla="*/ 784083 w 923646"/>
                  <a:gd name="connsiteY13" fmla="*/ 36827 h 923888"/>
                  <a:gd name="connsiteX14" fmla="*/ 698267 w 923646"/>
                  <a:gd name="connsiteY14" fmla="*/ 1597 h 923888"/>
                  <a:gd name="connsiteX15" fmla="*/ 669361 w 923646"/>
                  <a:gd name="connsiteY15" fmla="*/ 13340 h 923888"/>
                  <a:gd name="connsiteX16" fmla="*/ 650391 w 923646"/>
                  <a:gd name="connsiteY16" fmla="*/ 59410 h 923888"/>
                  <a:gd name="connsiteX17" fmla="*/ 601612 w 923646"/>
                  <a:gd name="connsiteY17" fmla="*/ 59410 h 923888"/>
                  <a:gd name="connsiteX18" fmla="*/ 582642 w 923646"/>
                  <a:gd name="connsiteY18" fmla="*/ 13340 h 923888"/>
                  <a:gd name="connsiteX19" fmla="*/ 554639 w 923646"/>
                  <a:gd name="connsiteY19" fmla="*/ 1597 h 923888"/>
                  <a:gd name="connsiteX20" fmla="*/ 468824 w 923646"/>
                  <a:gd name="connsiteY20" fmla="*/ 36827 h 923888"/>
                  <a:gd name="connsiteX21" fmla="*/ 457080 w 923646"/>
                  <a:gd name="connsiteY21" fmla="*/ 48570 h 923888"/>
                  <a:gd name="connsiteX22" fmla="*/ 457080 w 923646"/>
                  <a:gd name="connsiteY22" fmla="*/ 64830 h 923888"/>
                  <a:gd name="connsiteX23" fmla="*/ 476051 w 923646"/>
                  <a:gd name="connsiteY23" fmla="*/ 110899 h 923888"/>
                  <a:gd name="connsiteX24" fmla="*/ 441724 w 923646"/>
                  <a:gd name="connsiteY24" fmla="*/ 145226 h 923888"/>
                  <a:gd name="connsiteX25" fmla="*/ 395655 w 923646"/>
                  <a:gd name="connsiteY25" fmla="*/ 126256 h 923888"/>
                  <a:gd name="connsiteX26" fmla="*/ 379395 w 923646"/>
                  <a:gd name="connsiteY26" fmla="*/ 126256 h 923888"/>
                  <a:gd name="connsiteX27" fmla="*/ 367652 w 923646"/>
                  <a:gd name="connsiteY27" fmla="*/ 137999 h 923888"/>
                  <a:gd name="connsiteX28" fmla="*/ 325196 w 923646"/>
                  <a:gd name="connsiteY28" fmla="*/ 239171 h 923888"/>
                  <a:gd name="connsiteX29" fmla="*/ 277320 w 923646"/>
                  <a:gd name="connsiteY29" fmla="*/ 276207 h 923888"/>
                  <a:gd name="connsiteX30" fmla="*/ 206860 w 923646"/>
                  <a:gd name="connsiteY30" fmla="*/ 403575 h 923888"/>
                  <a:gd name="connsiteX31" fmla="*/ 186084 w 923646"/>
                  <a:gd name="connsiteY31" fmla="*/ 413512 h 923888"/>
                  <a:gd name="connsiteX32" fmla="*/ 150855 w 923646"/>
                  <a:gd name="connsiteY32" fmla="*/ 378283 h 923888"/>
                  <a:gd name="connsiteX33" fmla="*/ 135498 w 923646"/>
                  <a:gd name="connsiteY33" fmla="*/ 371959 h 923888"/>
                  <a:gd name="connsiteX34" fmla="*/ 120142 w 923646"/>
                  <a:gd name="connsiteY34" fmla="*/ 378283 h 923888"/>
                  <a:gd name="connsiteX35" fmla="*/ 55102 w 923646"/>
                  <a:gd name="connsiteY35" fmla="*/ 444225 h 923888"/>
                  <a:gd name="connsiteX36" fmla="*/ 55102 w 923646"/>
                  <a:gd name="connsiteY36" fmla="*/ 474938 h 923888"/>
                  <a:gd name="connsiteX37" fmla="*/ 90332 w 923646"/>
                  <a:gd name="connsiteY37" fmla="*/ 510167 h 923888"/>
                  <a:gd name="connsiteX38" fmla="*/ 71362 w 923646"/>
                  <a:gd name="connsiteY38" fmla="*/ 555333 h 923888"/>
                  <a:gd name="connsiteX39" fmla="*/ 21679 w 923646"/>
                  <a:gd name="connsiteY39" fmla="*/ 555333 h 923888"/>
                  <a:gd name="connsiteX40" fmla="*/ 0 w 923646"/>
                  <a:gd name="connsiteY40" fmla="*/ 577013 h 923888"/>
                  <a:gd name="connsiteX41" fmla="*/ 0 w 923646"/>
                  <a:gd name="connsiteY41" fmla="*/ 670055 h 923888"/>
                  <a:gd name="connsiteX42" fmla="*/ 21679 w 923646"/>
                  <a:gd name="connsiteY42" fmla="*/ 691735 h 923888"/>
                  <a:gd name="connsiteX43" fmla="*/ 71362 w 923646"/>
                  <a:gd name="connsiteY43" fmla="*/ 691735 h 923888"/>
                  <a:gd name="connsiteX44" fmla="*/ 90332 w 923646"/>
                  <a:gd name="connsiteY44" fmla="*/ 736901 h 923888"/>
                  <a:gd name="connsiteX45" fmla="*/ 55102 w 923646"/>
                  <a:gd name="connsiteY45" fmla="*/ 772131 h 923888"/>
                  <a:gd name="connsiteX46" fmla="*/ 55102 w 923646"/>
                  <a:gd name="connsiteY46" fmla="*/ 802844 h 923888"/>
                  <a:gd name="connsiteX47" fmla="*/ 120142 w 923646"/>
                  <a:gd name="connsiteY47" fmla="*/ 868786 h 923888"/>
                  <a:gd name="connsiteX48" fmla="*/ 135498 w 923646"/>
                  <a:gd name="connsiteY48" fmla="*/ 875109 h 923888"/>
                  <a:gd name="connsiteX49" fmla="*/ 150855 w 923646"/>
                  <a:gd name="connsiteY49" fmla="*/ 868786 h 923888"/>
                  <a:gd name="connsiteX50" fmla="*/ 186084 w 923646"/>
                  <a:gd name="connsiteY50" fmla="*/ 833556 h 923888"/>
                  <a:gd name="connsiteX51" fmla="*/ 231250 w 923646"/>
                  <a:gd name="connsiteY51" fmla="*/ 852526 h 923888"/>
                  <a:gd name="connsiteX52" fmla="*/ 231250 w 923646"/>
                  <a:gd name="connsiteY52" fmla="*/ 902209 h 923888"/>
                  <a:gd name="connsiteX53" fmla="*/ 252930 w 923646"/>
                  <a:gd name="connsiteY53" fmla="*/ 923888 h 923888"/>
                  <a:gd name="connsiteX54" fmla="*/ 345069 w 923646"/>
                  <a:gd name="connsiteY54" fmla="*/ 923888 h 923888"/>
                  <a:gd name="connsiteX55" fmla="*/ 366748 w 923646"/>
                  <a:gd name="connsiteY55" fmla="*/ 902209 h 923888"/>
                  <a:gd name="connsiteX56" fmla="*/ 366748 w 923646"/>
                  <a:gd name="connsiteY56" fmla="*/ 852526 h 923888"/>
                  <a:gd name="connsiteX57" fmla="*/ 411914 w 923646"/>
                  <a:gd name="connsiteY57" fmla="*/ 833556 h 923888"/>
                  <a:gd name="connsiteX58" fmla="*/ 447144 w 923646"/>
                  <a:gd name="connsiteY58" fmla="*/ 868786 h 923888"/>
                  <a:gd name="connsiteX59" fmla="*/ 462501 w 923646"/>
                  <a:gd name="connsiteY59" fmla="*/ 875109 h 923888"/>
                  <a:gd name="connsiteX60" fmla="*/ 477857 w 923646"/>
                  <a:gd name="connsiteY60" fmla="*/ 868786 h 923888"/>
                  <a:gd name="connsiteX61" fmla="*/ 542896 w 923646"/>
                  <a:gd name="connsiteY61" fmla="*/ 802844 h 923888"/>
                  <a:gd name="connsiteX62" fmla="*/ 542896 w 923646"/>
                  <a:gd name="connsiteY62" fmla="*/ 772131 h 923888"/>
                  <a:gd name="connsiteX63" fmla="*/ 507667 w 923646"/>
                  <a:gd name="connsiteY63" fmla="*/ 736901 h 923888"/>
                  <a:gd name="connsiteX64" fmla="*/ 517603 w 923646"/>
                  <a:gd name="connsiteY64" fmla="*/ 717028 h 923888"/>
                  <a:gd name="connsiteX65" fmla="*/ 600709 w 923646"/>
                  <a:gd name="connsiteY65" fmla="*/ 683605 h 923888"/>
                  <a:gd name="connsiteX66" fmla="*/ 605225 w 923646"/>
                  <a:gd name="connsiteY66" fmla="*/ 664636 h 923888"/>
                  <a:gd name="connsiteX67" fmla="*/ 586255 w 923646"/>
                  <a:gd name="connsiteY67" fmla="*/ 660119 h 923888"/>
                  <a:gd name="connsiteX68" fmla="*/ 461597 w 923646"/>
                  <a:gd name="connsiteY68" fmla="*/ 695348 h 923888"/>
                  <a:gd name="connsiteX69" fmla="*/ 227637 w 923646"/>
                  <a:gd name="connsiteY69" fmla="*/ 460485 h 923888"/>
                  <a:gd name="connsiteX70" fmla="*/ 297192 w 923646"/>
                  <a:gd name="connsiteY70" fmla="*/ 295177 h 923888"/>
                  <a:gd name="connsiteX71" fmla="*/ 462501 w 923646"/>
                  <a:gd name="connsiteY71" fmla="*/ 227428 h 923888"/>
                  <a:gd name="connsiteX72" fmla="*/ 463404 w 923646"/>
                  <a:gd name="connsiteY72" fmla="*/ 227428 h 923888"/>
                  <a:gd name="connsiteX73" fmla="*/ 697364 w 923646"/>
                  <a:gd name="connsiteY73" fmla="*/ 462291 h 923888"/>
                  <a:gd name="connsiteX74" fmla="*/ 633228 w 923646"/>
                  <a:gd name="connsiteY74" fmla="*/ 622179 h 923888"/>
                  <a:gd name="connsiteX75" fmla="*/ 634132 w 923646"/>
                  <a:gd name="connsiteY75" fmla="*/ 641149 h 923888"/>
                  <a:gd name="connsiteX76" fmla="*/ 653101 w 923646"/>
                  <a:gd name="connsiteY76" fmla="*/ 640246 h 923888"/>
                  <a:gd name="connsiteX77" fmla="*/ 688331 w 923646"/>
                  <a:gd name="connsiteY77" fmla="*/ 593273 h 923888"/>
                  <a:gd name="connsiteX78" fmla="*/ 785890 w 923646"/>
                  <a:gd name="connsiteY78" fmla="*/ 553527 h 923888"/>
                  <a:gd name="connsiteX79" fmla="*/ 797633 w 923646"/>
                  <a:gd name="connsiteY79" fmla="*/ 541784 h 923888"/>
                  <a:gd name="connsiteX80" fmla="*/ 797633 w 923646"/>
                  <a:gd name="connsiteY80" fmla="*/ 525524 h 923888"/>
                  <a:gd name="connsiteX81" fmla="*/ 778663 w 923646"/>
                  <a:gd name="connsiteY81" fmla="*/ 479455 h 923888"/>
                  <a:gd name="connsiteX82" fmla="*/ 812989 w 923646"/>
                  <a:gd name="connsiteY82" fmla="*/ 445128 h 923888"/>
                  <a:gd name="connsiteX83" fmla="*/ 859059 w 923646"/>
                  <a:gd name="connsiteY83" fmla="*/ 464098 h 923888"/>
                  <a:gd name="connsiteX84" fmla="*/ 875318 w 923646"/>
                  <a:gd name="connsiteY84" fmla="*/ 464098 h 923888"/>
                  <a:gd name="connsiteX85" fmla="*/ 887062 w 923646"/>
                  <a:gd name="connsiteY85" fmla="*/ 452355 h 923888"/>
                  <a:gd name="connsiteX86" fmla="*/ 922291 w 923646"/>
                  <a:gd name="connsiteY86" fmla="*/ 366539 h 923888"/>
                  <a:gd name="connsiteX87" fmla="*/ 922291 w 923646"/>
                  <a:gd name="connsiteY87" fmla="*/ 350279 h 923888"/>
                  <a:gd name="connsiteX88" fmla="*/ 908741 w 923646"/>
                  <a:gd name="connsiteY88" fmla="*/ 338536 h 923888"/>
                  <a:gd name="connsiteX89" fmla="*/ 908741 w 923646"/>
                  <a:gd name="connsiteY89" fmla="*/ 338536 h 923888"/>
                  <a:gd name="connsiteX90" fmla="*/ 404688 w 923646"/>
                  <a:gd name="connsiteY90" fmla="*/ 717028 h 923888"/>
                  <a:gd name="connsiteX91" fmla="*/ 295386 w 923646"/>
                  <a:gd name="connsiteY91" fmla="*/ 767614 h 923888"/>
                  <a:gd name="connsiteX92" fmla="*/ 151758 w 923646"/>
                  <a:gd name="connsiteY92" fmla="*/ 623986 h 923888"/>
                  <a:gd name="connsiteX93" fmla="*/ 202344 w 923646"/>
                  <a:gd name="connsiteY93" fmla="*/ 514684 h 923888"/>
                  <a:gd name="connsiteX94" fmla="*/ 208667 w 923646"/>
                  <a:gd name="connsiteY94" fmla="*/ 539074 h 923888"/>
                  <a:gd name="connsiteX95" fmla="*/ 174341 w 923646"/>
                  <a:gd name="connsiteY95" fmla="*/ 623986 h 923888"/>
                  <a:gd name="connsiteX96" fmla="*/ 295386 w 923646"/>
                  <a:gd name="connsiteY96" fmla="*/ 745935 h 923888"/>
                  <a:gd name="connsiteX97" fmla="*/ 380298 w 923646"/>
                  <a:gd name="connsiteY97" fmla="*/ 711608 h 923888"/>
                  <a:gd name="connsiteX98" fmla="*/ 404688 w 923646"/>
                  <a:gd name="connsiteY98" fmla="*/ 717028 h 923888"/>
                  <a:gd name="connsiteX99" fmla="*/ 404688 w 923646"/>
                  <a:gd name="connsiteY99" fmla="*/ 717028 h 923888"/>
                  <a:gd name="connsiteX100" fmla="*/ 459790 w 923646"/>
                  <a:gd name="connsiteY100" fmla="*/ 723351 h 923888"/>
                  <a:gd name="connsiteX101" fmla="*/ 482373 w 923646"/>
                  <a:gd name="connsiteY101" fmla="*/ 722448 h 923888"/>
                  <a:gd name="connsiteX102" fmla="*/ 479663 w 923646"/>
                  <a:gd name="connsiteY102" fmla="*/ 727868 h 923888"/>
                  <a:gd name="connsiteX103" fmla="*/ 483277 w 923646"/>
                  <a:gd name="connsiteY103" fmla="*/ 754064 h 923888"/>
                  <a:gd name="connsiteX104" fmla="*/ 517603 w 923646"/>
                  <a:gd name="connsiteY104" fmla="*/ 788390 h 923888"/>
                  <a:gd name="connsiteX105" fmla="*/ 459790 w 923646"/>
                  <a:gd name="connsiteY105" fmla="*/ 846203 h 923888"/>
                  <a:gd name="connsiteX106" fmla="*/ 425464 w 923646"/>
                  <a:gd name="connsiteY106" fmla="*/ 811877 h 923888"/>
                  <a:gd name="connsiteX107" fmla="*/ 399268 w 923646"/>
                  <a:gd name="connsiteY107" fmla="*/ 808263 h 923888"/>
                  <a:gd name="connsiteX108" fmla="*/ 352295 w 923646"/>
                  <a:gd name="connsiteY108" fmla="*/ 827233 h 923888"/>
                  <a:gd name="connsiteX109" fmla="*/ 336036 w 923646"/>
                  <a:gd name="connsiteY109" fmla="*/ 848010 h 923888"/>
                  <a:gd name="connsiteX110" fmla="*/ 336036 w 923646"/>
                  <a:gd name="connsiteY110" fmla="*/ 896789 h 923888"/>
                  <a:gd name="connsiteX111" fmla="*/ 254737 w 923646"/>
                  <a:gd name="connsiteY111" fmla="*/ 896789 h 923888"/>
                  <a:gd name="connsiteX112" fmla="*/ 254737 w 923646"/>
                  <a:gd name="connsiteY112" fmla="*/ 848010 h 923888"/>
                  <a:gd name="connsiteX113" fmla="*/ 238477 w 923646"/>
                  <a:gd name="connsiteY113" fmla="*/ 827233 h 923888"/>
                  <a:gd name="connsiteX114" fmla="*/ 191504 w 923646"/>
                  <a:gd name="connsiteY114" fmla="*/ 808263 h 923888"/>
                  <a:gd name="connsiteX115" fmla="*/ 165308 w 923646"/>
                  <a:gd name="connsiteY115" fmla="*/ 811877 h 923888"/>
                  <a:gd name="connsiteX116" fmla="*/ 130982 w 923646"/>
                  <a:gd name="connsiteY116" fmla="*/ 846203 h 923888"/>
                  <a:gd name="connsiteX117" fmla="*/ 73169 w 923646"/>
                  <a:gd name="connsiteY117" fmla="*/ 788390 h 923888"/>
                  <a:gd name="connsiteX118" fmla="*/ 107495 w 923646"/>
                  <a:gd name="connsiteY118" fmla="*/ 754064 h 923888"/>
                  <a:gd name="connsiteX119" fmla="*/ 111108 w 923646"/>
                  <a:gd name="connsiteY119" fmla="*/ 727868 h 923888"/>
                  <a:gd name="connsiteX120" fmla="*/ 92139 w 923646"/>
                  <a:gd name="connsiteY120" fmla="*/ 680895 h 923888"/>
                  <a:gd name="connsiteX121" fmla="*/ 71362 w 923646"/>
                  <a:gd name="connsiteY121" fmla="*/ 664636 h 923888"/>
                  <a:gd name="connsiteX122" fmla="*/ 22583 w 923646"/>
                  <a:gd name="connsiteY122" fmla="*/ 664636 h 923888"/>
                  <a:gd name="connsiteX123" fmla="*/ 22583 w 923646"/>
                  <a:gd name="connsiteY123" fmla="*/ 582433 h 923888"/>
                  <a:gd name="connsiteX124" fmla="*/ 71362 w 923646"/>
                  <a:gd name="connsiteY124" fmla="*/ 582433 h 923888"/>
                  <a:gd name="connsiteX125" fmla="*/ 92139 w 923646"/>
                  <a:gd name="connsiteY125" fmla="*/ 566173 h 923888"/>
                  <a:gd name="connsiteX126" fmla="*/ 111108 w 923646"/>
                  <a:gd name="connsiteY126" fmla="*/ 519200 h 923888"/>
                  <a:gd name="connsiteX127" fmla="*/ 107495 w 923646"/>
                  <a:gd name="connsiteY127" fmla="*/ 493005 h 923888"/>
                  <a:gd name="connsiteX128" fmla="*/ 73169 w 923646"/>
                  <a:gd name="connsiteY128" fmla="*/ 458678 h 923888"/>
                  <a:gd name="connsiteX129" fmla="*/ 130982 w 923646"/>
                  <a:gd name="connsiteY129" fmla="*/ 400866 h 923888"/>
                  <a:gd name="connsiteX130" fmla="*/ 165308 w 923646"/>
                  <a:gd name="connsiteY130" fmla="*/ 435192 h 923888"/>
                  <a:gd name="connsiteX131" fmla="*/ 191504 w 923646"/>
                  <a:gd name="connsiteY131" fmla="*/ 438805 h 923888"/>
                  <a:gd name="connsiteX132" fmla="*/ 197827 w 923646"/>
                  <a:gd name="connsiteY132" fmla="*/ 435192 h 923888"/>
                  <a:gd name="connsiteX133" fmla="*/ 196924 w 923646"/>
                  <a:gd name="connsiteY133" fmla="*/ 459581 h 923888"/>
                  <a:gd name="connsiteX134" fmla="*/ 197827 w 923646"/>
                  <a:gd name="connsiteY134" fmla="*/ 482165 h 923888"/>
                  <a:gd name="connsiteX135" fmla="*/ 124658 w 923646"/>
                  <a:gd name="connsiteY135" fmla="*/ 622179 h 923888"/>
                  <a:gd name="connsiteX136" fmla="*/ 295386 w 923646"/>
                  <a:gd name="connsiteY136" fmla="*/ 792907 h 923888"/>
                  <a:gd name="connsiteX137" fmla="*/ 434497 w 923646"/>
                  <a:gd name="connsiteY137" fmla="*/ 719738 h 923888"/>
                  <a:gd name="connsiteX138" fmla="*/ 459790 w 923646"/>
                  <a:gd name="connsiteY138" fmla="*/ 723351 h 923888"/>
                  <a:gd name="connsiteX139" fmla="*/ 459790 w 923646"/>
                  <a:gd name="connsiteY139" fmla="*/ 723351 h 923888"/>
                  <a:gd name="connsiteX140" fmla="*/ 459790 w 923646"/>
                  <a:gd name="connsiteY140" fmla="*/ 723351 h 923888"/>
                  <a:gd name="connsiteX141" fmla="*/ 352295 w 923646"/>
                  <a:gd name="connsiteY141" fmla="*/ 699865 h 923888"/>
                  <a:gd name="connsiteX142" fmla="*/ 296289 w 923646"/>
                  <a:gd name="connsiteY142" fmla="*/ 717931 h 923888"/>
                  <a:gd name="connsiteX143" fmla="*/ 202344 w 923646"/>
                  <a:gd name="connsiteY143" fmla="*/ 623082 h 923888"/>
                  <a:gd name="connsiteX144" fmla="*/ 221314 w 923646"/>
                  <a:gd name="connsiteY144" fmla="*/ 567076 h 923888"/>
                  <a:gd name="connsiteX145" fmla="*/ 352295 w 923646"/>
                  <a:gd name="connsiteY145" fmla="*/ 699865 h 923888"/>
                  <a:gd name="connsiteX146" fmla="*/ 387525 w 923646"/>
                  <a:gd name="connsiteY146" fmla="*/ 153355 h 923888"/>
                  <a:gd name="connsiteX147" fmla="*/ 406495 w 923646"/>
                  <a:gd name="connsiteY147" fmla="*/ 160582 h 923888"/>
                  <a:gd name="connsiteX148" fmla="*/ 402881 w 923646"/>
                  <a:gd name="connsiteY148" fmla="*/ 173228 h 923888"/>
                  <a:gd name="connsiteX149" fmla="*/ 402881 w 923646"/>
                  <a:gd name="connsiteY149" fmla="*/ 205748 h 923888"/>
                  <a:gd name="connsiteX150" fmla="*/ 359522 w 923646"/>
                  <a:gd name="connsiteY150" fmla="*/ 219298 h 923888"/>
                  <a:gd name="connsiteX151" fmla="*/ 387525 w 923646"/>
                  <a:gd name="connsiteY151" fmla="*/ 153355 h 923888"/>
                  <a:gd name="connsiteX152" fmla="*/ 458887 w 923646"/>
                  <a:gd name="connsiteY152" fmla="*/ 200328 h 923888"/>
                  <a:gd name="connsiteX153" fmla="*/ 429981 w 923646"/>
                  <a:gd name="connsiteY153" fmla="*/ 202135 h 923888"/>
                  <a:gd name="connsiteX154" fmla="*/ 429981 w 923646"/>
                  <a:gd name="connsiteY154" fmla="*/ 173228 h 923888"/>
                  <a:gd name="connsiteX155" fmla="*/ 430884 w 923646"/>
                  <a:gd name="connsiteY155" fmla="*/ 172325 h 923888"/>
                  <a:gd name="connsiteX156" fmla="*/ 475147 w 923646"/>
                  <a:gd name="connsiteY156" fmla="*/ 172325 h 923888"/>
                  <a:gd name="connsiteX157" fmla="*/ 476051 w 923646"/>
                  <a:gd name="connsiteY157" fmla="*/ 173228 h 923888"/>
                  <a:gd name="connsiteX158" fmla="*/ 476051 w 923646"/>
                  <a:gd name="connsiteY158" fmla="*/ 200328 h 923888"/>
                  <a:gd name="connsiteX159" fmla="*/ 458887 w 923646"/>
                  <a:gd name="connsiteY159" fmla="*/ 200328 h 923888"/>
                  <a:gd name="connsiteX160" fmla="*/ 458887 w 923646"/>
                  <a:gd name="connsiteY160" fmla="*/ 200328 h 923888"/>
                  <a:gd name="connsiteX161" fmla="*/ 574512 w 923646"/>
                  <a:gd name="connsiteY161" fmla="*/ 226525 h 923888"/>
                  <a:gd name="connsiteX162" fmla="*/ 592579 w 923646"/>
                  <a:gd name="connsiteY162" fmla="*/ 216588 h 923888"/>
                  <a:gd name="connsiteX163" fmla="*/ 703687 w 923646"/>
                  <a:gd name="connsiteY163" fmla="*/ 262658 h 923888"/>
                  <a:gd name="connsiteX164" fmla="*/ 693751 w 923646"/>
                  <a:gd name="connsiteY164" fmla="*/ 344860 h 923888"/>
                  <a:gd name="connsiteX165" fmla="*/ 574512 w 923646"/>
                  <a:gd name="connsiteY165" fmla="*/ 226525 h 923888"/>
                  <a:gd name="connsiteX166" fmla="*/ 574512 w 923646"/>
                  <a:gd name="connsiteY166" fmla="*/ 226525 h 923888"/>
                  <a:gd name="connsiteX167" fmla="*/ 861768 w 923646"/>
                  <a:gd name="connsiteY167" fmla="*/ 436998 h 923888"/>
                  <a:gd name="connsiteX168" fmla="*/ 816602 w 923646"/>
                  <a:gd name="connsiteY168" fmla="*/ 418028 h 923888"/>
                  <a:gd name="connsiteX169" fmla="*/ 791309 w 923646"/>
                  <a:gd name="connsiteY169" fmla="*/ 424352 h 923888"/>
                  <a:gd name="connsiteX170" fmla="*/ 755177 w 923646"/>
                  <a:gd name="connsiteY170" fmla="*/ 460485 h 923888"/>
                  <a:gd name="connsiteX171" fmla="*/ 748853 w 923646"/>
                  <a:gd name="connsiteY171" fmla="*/ 485777 h 923888"/>
                  <a:gd name="connsiteX172" fmla="*/ 767823 w 923646"/>
                  <a:gd name="connsiteY172" fmla="*/ 530040 h 923888"/>
                  <a:gd name="connsiteX173" fmla="*/ 702784 w 923646"/>
                  <a:gd name="connsiteY173" fmla="*/ 557140 h 923888"/>
                  <a:gd name="connsiteX174" fmla="*/ 720850 w 923646"/>
                  <a:gd name="connsiteY174" fmla="*/ 461388 h 923888"/>
                  <a:gd name="connsiteX175" fmla="*/ 718141 w 923646"/>
                  <a:gd name="connsiteY175" fmla="*/ 425255 h 923888"/>
                  <a:gd name="connsiteX176" fmla="*/ 777760 w 923646"/>
                  <a:gd name="connsiteY176" fmla="*/ 343956 h 923888"/>
                  <a:gd name="connsiteX177" fmla="*/ 773243 w 923646"/>
                  <a:gd name="connsiteY177" fmla="*/ 232847 h 923888"/>
                  <a:gd name="connsiteX178" fmla="*/ 675684 w 923646"/>
                  <a:gd name="connsiteY178" fmla="*/ 141612 h 923888"/>
                  <a:gd name="connsiteX179" fmla="*/ 658521 w 923646"/>
                  <a:gd name="connsiteY179" fmla="*/ 149742 h 923888"/>
                  <a:gd name="connsiteX180" fmla="*/ 666651 w 923646"/>
                  <a:gd name="connsiteY180" fmla="*/ 166905 h 923888"/>
                  <a:gd name="connsiteX181" fmla="*/ 747950 w 923646"/>
                  <a:gd name="connsiteY181" fmla="*/ 242784 h 923888"/>
                  <a:gd name="connsiteX182" fmla="*/ 711817 w 923646"/>
                  <a:gd name="connsiteY182" fmla="*/ 395445 h 923888"/>
                  <a:gd name="connsiteX183" fmla="*/ 704591 w 923646"/>
                  <a:gd name="connsiteY183" fmla="*/ 371959 h 923888"/>
                  <a:gd name="connsiteX184" fmla="*/ 727174 w 923646"/>
                  <a:gd name="connsiteY184" fmla="*/ 251818 h 923888"/>
                  <a:gd name="connsiteX185" fmla="*/ 580836 w 923646"/>
                  <a:gd name="connsiteY185" fmla="*/ 191295 h 923888"/>
                  <a:gd name="connsiteX186" fmla="*/ 545606 w 923646"/>
                  <a:gd name="connsiteY186" fmla="*/ 214781 h 923888"/>
                  <a:gd name="connsiteX187" fmla="*/ 522120 w 923646"/>
                  <a:gd name="connsiteY187" fmla="*/ 207555 h 923888"/>
                  <a:gd name="connsiteX188" fmla="*/ 572706 w 923646"/>
                  <a:gd name="connsiteY188" fmla="*/ 171422 h 923888"/>
                  <a:gd name="connsiteX189" fmla="*/ 609742 w 923646"/>
                  <a:gd name="connsiteY189" fmla="*/ 162389 h 923888"/>
                  <a:gd name="connsiteX190" fmla="*/ 621485 w 923646"/>
                  <a:gd name="connsiteY190" fmla="*/ 147936 h 923888"/>
                  <a:gd name="connsiteX191" fmla="*/ 607032 w 923646"/>
                  <a:gd name="connsiteY191" fmla="*/ 136193 h 923888"/>
                  <a:gd name="connsiteX192" fmla="*/ 562769 w 923646"/>
                  <a:gd name="connsiteY192" fmla="*/ 147936 h 923888"/>
                  <a:gd name="connsiteX193" fmla="*/ 503150 w 923646"/>
                  <a:gd name="connsiteY193" fmla="*/ 190392 h 923888"/>
                  <a:gd name="connsiteX194" fmla="*/ 503150 w 923646"/>
                  <a:gd name="connsiteY194" fmla="*/ 173228 h 923888"/>
                  <a:gd name="connsiteX195" fmla="*/ 475147 w 923646"/>
                  <a:gd name="connsiteY195" fmla="*/ 145226 h 923888"/>
                  <a:gd name="connsiteX196" fmla="*/ 494117 w 923646"/>
                  <a:gd name="connsiteY196" fmla="*/ 128966 h 923888"/>
                  <a:gd name="connsiteX197" fmla="*/ 500440 w 923646"/>
                  <a:gd name="connsiteY197" fmla="*/ 103673 h 923888"/>
                  <a:gd name="connsiteX198" fmla="*/ 481470 w 923646"/>
                  <a:gd name="connsiteY198" fmla="*/ 59410 h 923888"/>
                  <a:gd name="connsiteX199" fmla="*/ 557349 w 923646"/>
                  <a:gd name="connsiteY199" fmla="*/ 27794 h 923888"/>
                  <a:gd name="connsiteX200" fmla="*/ 576319 w 923646"/>
                  <a:gd name="connsiteY200" fmla="*/ 72960 h 923888"/>
                  <a:gd name="connsiteX201" fmla="*/ 598902 w 923646"/>
                  <a:gd name="connsiteY201" fmla="*/ 86510 h 923888"/>
                  <a:gd name="connsiteX202" fmla="*/ 649488 w 923646"/>
                  <a:gd name="connsiteY202" fmla="*/ 86510 h 923888"/>
                  <a:gd name="connsiteX203" fmla="*/ 672071 w 923646"/>
                  <a:gd name="connsiteY203" fmla="*/ 72960 h 923888"/>
                  <a:gd name="connsiteX204" fmla="*/ 691041 w 923646"/>
                  <a:gd name="connsiteY204" fmla="*/ 27794 h 923888"/>
                  <a:gd name="connsiteX205" fmla="*/ 766920 w 923646"/>
                  <a:gd name="connsiteY205" fmla="*/ 59410 h 923888"/>
                  <a:gd name="connsiteX206" fmla="*/ 747950 w 923646"/>
                  <a:gd name="connsiteY206" fmla="*/ 103673 h 923888"/>
                  <a:gd name="connsiteX207" fmla="*/ 754273 w 923646"/>
                  <a:gd name="connsiteY207" fmla="*/ 128966 h 923888"/>
                  <a:gd name="connsiteX208" fmla="*/ 790406 w 923646"/>
                  <a:gd name="connsiteY208" fmla="*/ 165098 h 923888"/>
                  <a:gd name="connsiteX209" fmla="*/ 815699 w 923646"/>
                  <a:gd name="connsiteY209" fmla="*/ 171422 h 923888"/>
                  <a:gd name="connsiteX210" fmla="*/ 860865 w 923646"/>
                  <a:gd name="connsiteY210" fmla="*/ 152452 h 923888"/>
                  <a:gd name="connsiteX211" fmla="*/ 892482 w 923646"/>
                  <a:gd name="connsiteY211" fmla="*/ 228331 h 923888"/>
                  <a:gd name="connsiteX212" fmla="*/ 847315 w 923646"/>
                  <a:gd name="connsiteY212" fmla="*/ 246397 h 923888"/>
                  <a:gd name="connsiteX213" fmla="*/ 833766 w 923646"/>
                  <a:gd name="connsiteY213" fmla="*/ 268980 h 923888"/>
                  <a:gd name="connsiteX214" fmla="*/ 833766 w 923646"/>
                  <a:gd name="connsiteY214" fmla="*/ 319567 h 923888"/>
                  <a:gd name="connsiteX215" fmla="*/ 847315 w 923646"/>
                  <a:gd name="connsiteY215" fmla="*/ 342150 h 923888"/>
                  <a:gd name="connsiteX216" fmla="*/ 892482 w 923646"/>
                  <a:gd name="connsiteY216" fmla="*/ 361119 h 923888"/>
                  <a:gd name="connsiteX217" fmla="*/ 861768 w 923646"/>
                  <a:gd name="connsiteY217" fmla="*/ 436998 h 923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Lst>
                <a:rect l="l" t="t" r="r" b="b"/>
                <a:pathLst>
                  <a:path w="923646" h="923888">
                    <a:moveTo>
                      <a:pt x="908741" y="338536"/>
                    </a:moveTo>
                    <a:lnTo>
                      <a:pt x="862672" y="319567"/>
                    </a:lnTo>
                    <a:cubicBezTo>
                      <a:pt x="864479" y="303307"/>
                      <a:pt x="864479" y="287047"/>
                      <a:pt x="862672" y="270787"/>
                    </a:cubicBezTo>
                    <a:lnTo>
                      <a:pt x="908741" y="251818"/>
                    </a:lnTo>
                    <a:cubicBezTo>
                      <a:pt x="914161" y="250011"/>
                      <a:pt x="918678" y="245494"/>
                      <a:pt x="920484" y="240074"/>
                    </a:cubicBezTo>
                    <a:cubicBezTo>
                      <a:pt x="922291" y="234654"/>
                      <a:pt x="922291" y="229235"/>
                      <a:pt x="920484" y="223814"/>
                    </a:cubicBezTo>
                    <a:lnTo>
                      <a:pt x="885255" y="137999"/>
                    </a:lnTo>
                    <a:cubicBezTo>
                      <a:pt x="883448" y="132579"/>
                      <a:pt x="878932" y="128062"/>
                      <a:pt x="873512" y="126256"/>
                    </a:cubicBezTo>
                    <a:cubicBezTo>
                      <a:pt x="868092" y="124449"/>
                      <a:pt x="861768" y="124449"/>
                      <a:pt x="857252" y="126256"/>
                    </a:cubicBezTo>
                    <a:lnTo>
                      <a:pt x="811183" y="145226"/>
                    </a:lnTo>
                    <a:cubicBezTo>
                      <a:pt x="801246" y="132579"/>
                      <a:pt x="789503" y="120836"/>
                      <a:pt x="776856" y="110899"/>
                    </a:cubicBezTo>
                    <a:lnTo>
                      <a:pt x="795826" y="64830"/>
                    </a:lnTo>
                    <a:cubicBezTo>
                      <a:pt x="797633" y="59410"/>
                      <a:pt x="797633" y="53990"/>
                      <a:pt x="795826" y="48570"/>
                    </a:cubicBezTo>
                    <a:cubicBezTo>
                      <a:pt x="794019" y="43150"/>
                      <a:pt x="789503" y="38633"/>
                      <a:pt x="784083" y="36827"/>
                    </a:cubicBezTo>
                    <a:lnTo>
                      <a:pt x="698267" y="1597"/>
                    </a:lnTo>
                    <a:cubicBezTo>
                      <a:pt x="687427" y="-2919"/>
                      <a:pt x="674781" y="2500"/>
                      <a:pt x="669361" y="13340"/>
                    </a:cubicBezTo>
                    <a:lnTo>
                      <a:pt x="650391" y="59410"/>
                    </a:lnTo>
                    <a:cubicBezTo>
                      <a:pt x="634132" y="57603"/>
                      <a:pt x="617872" y="57603"/>
                      <a:pt x="601612" y="59410"/>
                    </a:cubicBezTo>
                    <a:lnTo>
                      <a:pt x="582642" y="13340"/>
                    </a:lnTo>
                    <a:cubicBezTo>
                      <a:pt x="578126" y="2500"/>
                      <a:pt x="565479" y="-2919"/>
                      <a:pt x="554639" y="1597"/>
                    </a:cubicBezTo>
                    <a:lnTo>
                      <a:pt x="468824" y="36827"/>
                    </a:lnTo>
                    <a:cubicBezTo>
                      <a:pt x="463404" y="38633"/>
                      <a:pt x="458887" y="43150"/>
                      <a:pt x="457080" y="48570"/>
                    </a:cubicBezTo>
                    <a:cubicBezTo>
                      <a:pt x="455274" y="53990"/>
                      <a:pt x="455274" y="59410"/>
                      <a:pt x="457080" y="64830"/>
                    </a:cubicBezTo>
                    <a:lnTo>
                      <a:pt x="476051" y="110899"/>
                    </a:lnTo>
                    <a:cubicBezTo>
                      <a:pt x="463404" y="120836"/>
                      <a:pt x="451661" y="132579"/>
                      <a:pt x="441724" y="145226"/>
                    </a:cubicBezTo>
                    <a:lnTo>
                      <a:pt x="395655" y="126256"/>
                    </a:lnTo>
                    <a:cubicBezTo>
                      <a:pt x="390235" y="124449"/>
                      <a:pt x="383912" y="124449"/>
                      <a:pt x="379395" y="126256"/>
                    </a:cubicBezTo>
                    <a:cubicBezTo>
                      <a:pt x="373975" y="128062"/>
                      <a:pt x="369458" y="132579"/>
                      <a:pt x="367652" y="137999"/>
                    </a:cubicBezTo>
                    <a:lnTo>
                      <a:pt x="325196" y="239171"/>
                    </a:lnTo>
                    <a:cubicBezTo>
                      <a:pt x="308032" y="250011"/>
                      <a:pt x="291773" y="261754"/>
                      <a:pt x="277320" y="276207"/>
                    </a:cubicBezTo>
                    <a:cubicBezTo>
                      <a:pt x="241187" y="311437"/>
                      <a:pt x="217700" y="355700"/>
                      <a:pt x="206860" y="403575"/>
                    </a:cubicBezTo>
                    <a:cubicBezTo>
                      <a:pt x="199634" y="406285"/>
                      <a:pt x="192407" y="409899"/>
                      <a:pt x="186084" y="413512"/>
                    </a:cubicBezTo>
                    <a:lnTo>
                      <a:pt x="150855" y="378283"/>
                    </a:lnTo>
                    <a:cubicBezTo>
                      <a:pt x="146338" y="373766"/>
                      <a:pt x="140918" y="371959"/>
                      <a:pt x="135498" y="371959"/>
                    </a:cubicBezTo>
                    <a:cubicBezTo>
                      <a:pt x="130078" y="371959"/>
                      <a:pt x="124658" y="374669"/>
                      <a:pt x="120142" y="378283"/>
                    </a:cubicBezTo>
                    <a:lnTo>
                      <a:pt x="55102" y="444225"/>
                    </a:lnTo>
                    <a:cubicBezTo>
                      <a:pt x="46973" y="452355"/>
                      <a:pt x="46973" y="466808"/>
                      <a:pt x="55102" y="474938"/>
                    </a:cubicBezTo>
                    <a:lnTo>
                      <a:pt x="90332" y="510167"/>
                    </a:lnTo>
                    <a:cubicBezTo>
                      <a:pt x="82202" y="524621"/>
                      <a:pt x="75879" y="539977"/>
                      <a:pt x="71362" y="555333"/>
                    </a:cubicBezTo>
                    <a:lnTo>
                      <a:pt x="21679" y="555333"/>
                    </a:lnTo>
                    <a:cubicBezTo>
                      <a:pt x="9936" y="555333"/>
                      <a:pt x="0" y="565270"/>
                      <a:pt x="0" y="577013"/>
                    </a:cubicBezTo>
                    <a:lnTo>
                      <a:pt x="0" y="670055"/>
                    </a:lnTo>
                    <a:cubicBezTo>
                      <a:pt x="0" y="681798"/>
                      <a:pt x="9936" y="691735"/>
                      <a:pt x="21679" y="691735"/>
                    </a:cubicBezTo>
                    <a:lnTo>
                      <a:pt x="71362" y="691735"/>
                    </a:lnTo>
                    <a:cubicBezTo>
                      <a:pt x="75879" y="707091"/>
                      <a:pt x="82202" y="722448"/>
                      <a:pt x="90332" y="736901"/>
                    </a:cubicBezTo>
                    <a:lnTo>
                      <a:pt x="55102" y="772131"/>
                    </a:lnTo>
                    <a:cubicBezTo>
                      <a:pt x="46973" y="780261"/>
                      <a:pt x="46973" y="794714"/>
                      <a:pt x="55102" y="802844"/>
                    </a:cubicBezTo>
                    <a:lnTo>
                      <a:pt x="120142" y="868786"/>
                    </a:lnTo>
                    <a:cubicBezTo>
                      <a:pt x="124658" y="873303"/>
                      <a:pt x="130078" y="875109"/>
                      <a:pt x="135498" y="875109"/>
                    </a:cubicBezTo>
                    <a:cubicBezTo>
                      <a:pt x="140918" y="875109"/>
                      <a:pt x="146338" y="872400"/>
                      <a:pt x="150855" y="868786"/>
                    </a:cubicBezTo>
                    <a:lnTo>
                      <a:pt x="186084" y="833556"/>
                    </a:lnTo>
                    <a:cubicBezTo>
                      <a:pt x="200537" y="841686"/>
                      <a:pt x="215894" y="848010"/>
                      <a:pt x="231250" y="852526"/>
                    </a:cubicBezTo>
                    <a:lnTo>
                      <a:pt x="231250" y="902209"/>
                    </a:lnTo>
                    <a:cubicBezTo>
                      <a:pt x="231250" y="913952"/>
                      <a:pt x="241187" y="923888"/>
                      <a:pt x="252930" y="923888"/>
                    </a:cubicBezTo>
                    <a:lnTo>
                      <a:pt x="345069" y="923888"/>
                    </a:lnTo>
                    <a:cubicBezTo>
                      <a:pt x="356812" y="923888"/>
                      <a:pt x="366748" y="913952"/>
                      <a:pt x="366748" y="902209"/>
                    </a:cubicBezTo>
                    <a:lnTo>
                      <a:pt x="366748" y="852526"/>
                    </a:lnTo>
                    <a:cubicBezTo>
                      <a:pt x="382105" y="848010"/>
                      <a:pt x="397461" y="841686"/>
                      <a:pt x="411914" y="833556"/>
                    </a:cubicBezTo>
                    <a:lnTo>
                      <a:pt x="447144" y="868786"/>
                    </a:lnTo>
                    <a:cubicBezTo>
                      <a:pt x="451661" y="873303"/>
                      <a:pt x="457080" y="875109"/>
                      <a:pt x="462501" y="875109"/>
                    </a:cubicBezTo>
                    <a:cubicBezTo>
                      <a:pt x="467920" y="875109"/>
                      <a:pt x="473340" y="872400"/>
                      <a:pt x="477857" y="868786"/>
                    </a:cubicBezTo>
                    <a:lnTo>
                      <a:pt x="542896" y="802844"/>
                    </a:lnTo>
                    <a:cubicBezTo>
                      <a:pt x="551026" y="794714"/>
                      <a:pt x="551026" y="780261"/>
                      <a:pt x="542896" y="772131"/>
                    </a:cubicBezTo>
                    <a:lnTo>
                      <a:pt x="507667" y="736901"/>
                    </a:lnTo>
                    <a:cubicBezTo>
                      <a:pt x="511280" y="730578"/>
                      <a:pt x="513990" y="723351"/>
                      <a:pt x="517603" y="717028"/>
                    </a:cubicBezTo>
                    <a:cubicBezTo>
                      <a:pt x="547413" y="710705"/>
                      <a:pt x="575416" y="698962"/>
                      <a:pt x="600709" y="683605"/>
                    </a:cubicBezTo>
                    <a:cubicBezTo>
                      <a:pt x="607032" y="679992"/>
                      <a:pt x="608838" y="670958"/>
                      <a:pt x="605225" y="664636"/>
                    </a:cubicBezTo>
                    <a:cubicBezTo>
                      <a:pt x="601612" y="658312"/>
                      <a:pt x="592579" y="656505"/>
                      <a:pt x="586255" y="660119"/>
                    </a:cubicBezTo>
                    <a:cubicBezTo>
                      <a:pt x="549219" y="683605"/>
                      <a:pt x="505860" y="696252"/>
                      <a:pt x="461597" y="695348"/>
                    </a:cubicBezTo>
                    <a:cubicBezTo>
                      <a:pt x="332422" y="695348"/>
                      <a:pt x="227637" y="589659"/>
                      <a:pt x="227637" y="460485"/>
                    </a:cubicBezTo>
                    <a:cubicBezTo>
                      <a:pt x="227637" y="398156"/>
                      <a:pt x="252026" y="339440"/>
                      <a:pt x="297192" y="295177"/>
                    </a:cubicBezTo>
                    <a:cubicBezTo>
                      <a:pt x="341455" y="250914"/>
                      <a:pt x="400171" y="227428"/>
                      <a:pt x="462501" y="227428"/>
                    </a:cubicBezTo>
                    <a:cubicBezTo>
                      <a:pt x="462501" y="227428"/>
                      <a:pt x="463404" y="227428"/>
                      <a:pt x="463404" y="227428"/>
                    </a:cubicBezTo>
                    <a:cubicBezTo>
                      <a:pt x="592579" y="227428"/>
                      <a:pt x="697364" y="333116"/>
                      <a:pt x="697364" y="462291"/>
                    </a:cubicBezTo>
                    <a:cubicBezTo>
                      <a:pt x="697364" y="521910"/>
                      <a:pt x="674781" y="578820"/>
                      <a:pt x="633228" y="622179"/>
                    </a:cubicBezTo>
                    <a:cubicBezTo>
                      <a:pt x="627808" y="627599"/>
                      <a:pt x="628712" y="636632"/>
                      <a:pt x="634132" y="641149"/>
                    </a:cubicBezTo>
                    <a:cubicBezTo>
                      <a:pt x="639552" y="646569"/>
                      <a:pt x="648585" y="645666"/>
                      <a:pt x="653101" y="640246"/>
                    </a:cubicBezTo>
                    <a:cubicBezTo>
                      <a:pt x="666651" y="625792"/>
                      <a:pt x="678394" y="610436"/>
                      <a:pt x="688331" y="593273"/>
                    </a:cubicBezTo>
                    <a:lnTo>
                      <a:pt x="785890" y="553527"/>
                    </a:lnTo>
                    <a:cubicBezTo>
                      <a:pt x="791309" y="551720"/>
                      <a:pt x="795826" y="547204"/>
                      <a:pt x="797633" y="541784"/>
                    </a:cubicBezTo>
                    <a:cubicBezTo>
                      <a:pt x="799440" y="536364"/>
                      <a:pt x="799440" y="530040"/>
                      <a:pt x="797633" y="525524"/>
                    </a:cubicBezTo>
                    <a:lnTo>
                      <a:pt x="778663" y="479455"/>
                    </a:lnTo>
                    <a:cubicBezTo>
                      <a:pt x="791309" y="469518"/>
                      <a:pt x="803052" y="457775"/>
                      <a:pt x="812989" y="445128"/>
                    </a:cubicBezTo>
                    <a:lnTo>
                      <a:pt x="859059" y="464098"/>
                    </a:lnTo>
                    <a:cubicBezTo>
                      <a:pt x="864479" y="465905"/>
                      <a:pt x="869898" y="465905"/>
                      <a:pt x="875318" y="464098"/>
                    </a:cubicBezTo>
                    <a:cubicBezTo>
                      <a:pt x="880738" y="462291"/>
                      <a:pt x="885255" y="457775"/>
                      <a:pt x="887062" y="452355"/>
                    </a:cubicBezTo>
                    <a:lnTo>
                      <a:pt x="922291" y="366539"/>
                    </a:lnTo>
                    <a:cubicBezTo>
                      <a:pt x="924098" y="361119"/>
                      <a:pt x="924098" y="354796"/>
                      <a:pt x="922291" y="350279"/>
                    </a:cubicBezTo>
                    <a:cubicBezTo>
                      <a:pt x="917774" y="344860"/>
                      <a:pt x="914161" y="340343"/>
                      <a:pt x="908741" y="338536"/>
                    </a:cubicBezTo>
                    <a:lnTo>
                      <a:pt x="908741" y="338536"/>
                    </a:lnTo>
                    <a:close/>
                    <a:moveTo>
                      <a:pt x="404688" y="717028"/>
                    </a:moveTo>
                    <a:cubicBezTo>
                      <a:pt x="377588" y="748644"/>
                      <a:pt x="337842" y="767614"/>
                      <a:pt x="295386" y="767614"/>
                    </a:cubicBezTo>
                    <a:cubicBezTo>
                      <a:pt x="215894" y="767614"/>
                      <a:pt x="151758" y="702575"/>
                      <a:pt x="151758" y="623986"/>
                    </a:cubicBezTo>
                    <a:cubicBezTo>
                      <a:pt x="151758" y="581530"/>
                      <a:pt x="170727" y="541784"/>
                      <a:pt x="202344" y="514684"/>
                    </a:cubicBezTo>
                    <a:cubicBezTo>
                      <a:pt x="204150" y="522814"/>
                      <a:pt x="205957" y="530944"/>
                      <a:pt x="208667" y="539074"/>
                    </a:cubicBezTo>
                    <a:cubicBezTo>
                      <a:pt x="186084" y="561657"/>
                      <a:pt x="174341" y="592370"/>
                      <a:pt x="174341" y="623986"/>
                    </a:cubicBezTo>
                    <a:cubicBezTo>
                      <a:pt x="174341" y="690832"/>
                      <a:pt x="228540" y="745935"/>
                      <a:pt x="295386" y="745935"/>
                    </a:cubicBezTo>
                    <a:cubicBezTo>
                      <a:pt x="327002" y="745935"/>
                      <a:pt x="357715" y="733288"/>
                      <a:pt x="380298" y="711608"/>
                    </a:cubicBezTo>
                    <a:cubicBezTo>
                      <a:pt x="388428" y="713415"/>
                      <a:pt x="396558" y="715221"/>
                      <a:pt x="404688" y="717028"/>
                    </a:cubicBezTo>
                    <a:lnTo>
                      <a:pt x="404688" y="717028"/>
                    </a:lnTo>
                    <a:close/>
                    <a:moveTo>
                      <a:pt x="459790" y="723351"/>
                    </a:moveTo>
                    <a:cubicBezTo>
                      <a:pt x="467920" y="723351"/>
                      <a:pt x="475147" y="723351"/>
                      <a:pt x="482373" y="722448"/>
                    </a:cubicBezTo>
                    <a:cubicBezTo>
                      <a:pt x="481470" y="724255"/>
                      <a:pt x="480567" y="726061"/>
                      <a:pt x="479663" y="727868"/>
                    </a:cubicBezTo>
                    <a:cubicBezTo>
                      <a:pt x="475147" y="735998"/>
                      <a:pt x="476051" y="746838"/>
                      <a:pt x="483277" y="754064"/>
                    </a:cubicBezTo>
                    <a:lnTo>
                      <a:pt x="517603" y="788390"/>
                    </a:lnTo>
                    <a:lnTo>
                      <a:pt x="459790" y="846203"/>
                    </a:lnTo>
                    <a:lnTo>
                      <a:pt x="425464" y="811877"/>
                    </a:lnTo>
                    <a:cubicBezTo>
                      <a:pt x="418238" y="804650"/>
                      <a:pt x="407398" y="803747"/>
                      <a:pt x="399268" y="808263"/>
                    </a:cubicBezTo>
                    <a:cubicBezTo>
                      <a:pt x="384815" y="816393"/>
                      <a:pt x="368555" y="822717"/>
                      <a:pt x="352295" y="827233"/>
                    </a:cubicBezTo>
                    <a:cubicBezTo>
                      <a:pt x="343262" y="829943"/>
                      <a:pt x="336036" y="838073"/>
                      <a:pt x="336036" y="848010"/>
                    </a:cubicBezTo>
                    <a:lnTo>
                      <a:pt x="336036" y="896789"/>
                    </a:lnTo>
                    <a:lnTo>
                      <a:pt x="254737" y="896789"/>
                    </a:lnTo>
                    <a:lnTo>
                      <a:pt x="254737" y="848010"/>
                    </a:lnTo>
                    <a:cubicBezTo>
                      <a:pt x="254737" y="838073"/>
                      <a:pt x="248413" y="829943"/>
                      <a:pt x="238477" y="827233"/>
                    </a:cubicBezTo>
                    <a:cubicBezTo>
                      <a:pt x="222217" y="822717"/>
                      <a:pt x="206860" y="816393"/>
                      <a:pt x="191504" y="808263"/>
                    </a:cubicBezTo>
                    <a:cubicBezTo>
                      <a:pt x="183374" y="803747"/>
                      <a:pt x="172534" y="804650"/>
                      <a:pt x="165308" y="811877"/>
                    </a:cubicBezTo>
                    <a:lnTo>
                      <a:pt x="130982" y="846203"/>
                    </a:lnTo>
                    <a:lnTo>
                      <a:pt x="73169" y="788390"/>
                    </a:lnTo>
                    <a:lnTo>
                      <a:pt x="107495" y="754064"/>
                    </a:lnTo>
                    <a:cubicBezTo>
                      <a:pt x="114722" y="746838"/>
                      <a:pt x="115625" y="736901"/>
                      <a:pt x="111108" y="727868"/>
                    </a:cubicBezTo>
                    <a:cubicBezTo>
                      <a:pt x="102978" y="713415"/>
                      <a:pt x="96656" y="697155"/>
                      <a:pt x="92139" y="680895"/>
                    </a:cubicBezTo>
                    <a:cubicBezTo>
                      <a:pt x="89428" y="671862"/>
                      <a:pt x="81299" y="664636"/>
                      <a:pt x="71362" y="664636"/>
                    </a:cubicBezTo>
                    <a:lnTo>
                      <a:pt x="22583" y="664636"/>
                    </a:lnTo>
                    <a:lnTo>
                      <a:pt x="22583" y="582433"/>
                    </a:lnTo>
                    <a:lnTo>
                      <a:pt x="71362" y="582433"/>
                    </a:lnTo>
                    <a:cubicBezTo>
                      <a:pt x="81299" y="582433"/>
                      <a:pt x="89428" y="576110"/>
                      <a:pt x="92139" y="566173"/>
                    </a:cubicBezTo>
                    <a:cubicBezTo>
                      <a:pt x="96656" y="549914"/>
                      <a:pt x="102978" y="534557"/>
                      <a:pt x="111108" y="519200"/>
                    </a:cubicBezTo>
                    <a:cubicBezTo>
                      <a:pt x="115625" y="511071"/>
                      <a:pt x="114722" y="500231"/>
                      <a:pt x="107495" y="493005"/>
                    </a:cubicBezTo>
                    <a:lnTo>
                      <a:pt x="73169" y="458678"/>
                    </a:lnTo>
                    <a:lnTo>
                      <a:pt x="130982" y="400866"/>
                    </a:lnTo>
                    <a:lnTo>
                      <a:pt x="165308" y="435192"/>
                    </a:lnTo>
                    <a:cubicBezTo>
                      <a:pt x="172534" y="442418"/>
                      <a:pt x="183374" y="443322"/>
                      <a:pt x="191504" y="438805"/>
                    </a:cubicBezTo>
                    <a:cubicBezTo>
                      <a:pt x="193310" y="437902"/>
                      <a:pt x="196021" y="436095"/>
                      <a:pt x="197827" y="435192"/>
                    </a:cubicBezTo>
                    <a:cubicBezTo>
                      <a:pt x="196924" y="443322"/>
                      <a:pt x="196924" y="451451"/>
                      <a:pt x="196924" y="459581"/>
                    </a:cubicBezTo>
                    <a:cubicBezTo>
                      <a:pt x="196924" y="466808"/>
                      <a:pt x="196924" y="474938"/>
                      <a:pt x="197827" y="482165"/>
                    </a:cubicBezTo>
                    <a:cubicBezTo>
                      <a:pt x="151758" y="514684"/>
                      <a:pt x="124658" y="566173"/>
                      <a:pt x="124658" y="622179"/>
                    </a:cubicBezTo>
                    <a:cubicBezTo>
                      <a:pt x="124658" y="716124"/>
                      <a:pt x="201441" y="792907"/>
                      <a:pt x="295386" y="792907"/>
                    </a:cubicBezTo>
                    <a:cubicBezTo>
                      <a:pt x="351392" y="792907"/>
                      <a:pt x="402881" y="765807"/>
                      <a:pt x="434497" y="719738"/>
                    </a:cubicBezTo>
                    <a:cubicBezTo>
                      <a:pt x="443531" y="722448"/>
                      <a:pt x="450757" y="723351"/>
                      <a:pt x="459790" y="723351"/>
                    </a:cubicBezTo>
                    <a:cubicBezTo>
                      <a:pt x="458887" y="723351"/>
                      <a:pt x="458887" y="723351"/>
                      <a:pt x="459790" y="723351"/>
                    </a:cubicBezTo>
                    <a:lnTo>
                      <a:pt x="459790" y="723351"/>
                    </a:lnTo>
                    <a:close/>
                    <a:moveTo>
                      <a:pt x="352295" y="699865"/>
                    </a:moveTo>
                    <a:cubicBezTo>
                      <a:pt x="336036" y="711608"/>
                      <a:pt x="316163" y="717931"/>
                      <a:pt x="296289" y="717931"/>
                    </a:cubicBezTo>
                    <a:cubicBezTo>
                      <a:pt x="243897" y="717931"/>
                      <a:pt x="202344" y="675475"/>
                      <a:pt x="202344" y="623082"/>
                    </a:cubicBezTo>
                    <a:cubicBezTo>
                      <a:pt x="202344" y="602306"/>
                      <a:pt x="208667" y="582433"/>
                      <a:pt x="221314" y="567076"/>
                    </a:cubicBezTo>
                    <a:cubicBezTo>
                      <a:pt x="246607" y="625792"/>
                      <a:pt x="293579" y="673669"/>
                      <a:pt x="352295" y="699865"/>
                    </a:cubicBezTo>
                    <a:close/>
                    <a:moveTo>
                      <a:pt x="387525" y="153355"/>
                    </a:moveTo>
                    <a:lnTo>
                      <a:pt x="406495" y="160582"/>
                    </a:lnTo>
                    <a:cubicBezTo>
                      <a:pt x="404688" y="164195"/>
                      <a:pt x="402881" y="168712"/>
                      <a:pt x="402881" y="173228"/>
                    </a:cubicBezTo>
                    <a:lnTo>
                      <a:pt x="402881" y="205748"/>
                    </a:lnTo>
                    <a:cubicBezTo>
                      <a:pt x="388428" y="209361"/>
                      <a:pt x="373975" y="213878"/>
                      <a:pt x="359522" y="219298"/>
                    </a:cubicBezTo>
                    <a:lnTo>
                      <a:pt x="387525" y="153355"/>
                    </a:lnTo>
                    <a:close/>
                    <a:moveTo>
                      <a:pt x="458887" y="200328"/>
                    </a:moveTo>
                    <a:cubicBezTo>
                      <a:pt x="448951" y="200328"/>
                      <a:pt x="439014" y="201231"/>
                      <a:pt x="429981" y="202135"/>
                    </a:cubicBezTo>
                    <a:lnTo>
                      <a:pt x="429981" y="173228"/>
                    </a:lnTo>
                    <a:cubicBezTo>
                      <a:pt x="429981" y="172325"/>
                      <a:pt x="429981" y="172325"/>
                      <a:pt x="430884" y="172325"/>
                    </a:cubicBezTo>
                    <a:lnTo>
                      <a:pt x="475147" y="172325"/>
                    </a:lnTo>
                    <a:cubicBezTo>
                      <a:pt x="476051" y="172325"/>
                      <a:pt x="476051" y="172325"/>
                      <a:pt x="476051" y="173228"/>
                    </a:cubicBezTo>
                    <a:lnTo>
                      <a:pt x="476051" y="200328"/>
                    </a:lnTo>
                    <a:cubicBezTo>
                      <a:pt x="470630" y="200328"/>
                      <a:pt x="465211" y="200328"/>
                      <a:pt x="458887" y="200328"/>
                    </a:cubicBezTo>
                    <a:cubicBezTo>
                      <a:pt x="459790" y="200328"/>
                      <a:pt x="459790" y="200328"/>
                      <a:pt x="458887" y="200328"/>
                    </a:cubicBezTo>
                    <a:close/>
                    <a:moveTo>
                      <a:pt x="574512" y="226525"/>
                    </a:moveTo>
                    <a:cubicBezTo>
                      <a:pt x="579933" y="222911"/>
                      <a:pt x="586255" y="219298"/>
                      <a:pt x="592579" y="216588"/>
                    </a:cubicBezTo>
                    <a:cubicBezTo>
                      <a:pt x="635938" y="198521"/>
                      <a:pt x="685621" y="219298"/>
                      <a:pt x="703687" y="262658"/>
                    </a:cubicBezTo>
                    <a:cubicBezTo>
                      <a:pt x="715431" y="290660"/>
                      <a:pt x="710914" y="321373"/>
                      <a:pt x="693751" y="344860"/>
                    </a:cubicBezTo>
                    <a:cubicBezTo>
                      <a:pt x="667554" y="293370"/>
                      <a:pt x="626002" y="251818"/>
                      <a:pt x="574512" y="226525"/>
                    </a:cubicBezTo>
                    <a:lnTo>
                      <a:pt x="574512" y="226525"/>
                    </a:lnTo>
                    <a:close/>
                    <a:moveTo>
                      <a:pt x="861768" y="436998"/>
                    </a:moveTo>
                    <a:lnTo>
                      <a:pt x="816602" y="418028"/>
                    </a:lnTo>
                    <a:cubicBezTo>
                      <a:pt x="807569" y="414415"/>
                      <a:pt x="797633" y="417125"/>
                      <a:pt x="791309" y="424352"/>
                    </a:cubicBezTo>
                    <a:cubicBezTo>
                      <a:pt x="780469" y="437902"/>
                      <a:pt x="768726" y="449645"/>
                      <a:pt x="755177" y="460485"/>
                    </a:cubicBezTo>
                    <a:cubicBezTo>
                      <a:pt x="747950" y="466808"/>
                      <a:pt x="744337" y="476744"/>
                      <a:pt x="748853" y="485777"/>
                    </a:cubicBezTo>
                    <a:lnTo>
                      <a:pt x="767823" y="530040"/>
                    </a:lnTo>
                    <a:lnTo>
                      <a:pt x="702784" y="557140"/>
                    </a:lnTo>
                    <a:cubicBezTo>
                      <a:pt x="714527" y="527331"/>
                      <a:pt x="720850" y="494811"/>
                      <a:pt x="720850" y="461388"/>
                    </a:cubicBezTo>
                    <a:cubicBezTo>
                      <a:pt x="720850" y="448742"/>
                      <a:pt x="719947" y="436998"/>
                      <a:pt x="718141" y="425255"/>
                    </a:cubicBezTo>
                    <a:cubicBezTo>
                      <a:pt x="746143" y="405382"/>
                      <a:pt x="766920" y="376476"/>
                      <a:pt x="777760" y="343956"/>
                    </a:cubicBezTo>
                    <a:cubicBezTo>
                      <a:pt x="789503" y="307824"/>
                      <a:pt x="787696" y="268077"/>
                      <a:pt x="773243" y="232847"/>
                    </a:cubicBezTo>
                    <a:cubicBezTo>
                      <a:pt x="755177" y="189488"/>
                      <a:pt x="719947" y="156969"/>
                      <a:pt x="675684" y="141612"/>
                    </a:cubicBezTo>
                    <a:cubicBezTo>
                      <a:pt x="668458" y="138902"/>
                      <a:pt x="661231" y="143419"/>
                      <a:pt x="658521" y="149742"/>
                    </a:cubicBezTo>
                    <a:cubicBezTo>
                      <a:pt x="655811" y="156969"/>
                      <a:pt x="660328" y="164195"/>
                      <a:pt x="666651" y="166905"/>
                    </a:cubicBezTo>
                    <a:cubicBezTo>
                      <a:pt x="703687" y="179552"/>
                      <a:pt x="732594" y="206651"/>
                      <a:pt x="747950" y="242784"/>
                    </a:cubicBezTo>
                    <a:cubicBezTo>
                      <a:pt x="770533" y="296984"/>
                      <a:pt x="755177" y="357506"/>
                      <a:pt x="711817" y="395445"/>
                    </a:cubicBezTo>
                    <a:cubicBezTo>
                      <a:pt x="710010" y="387316"/>
                      <a:pt x="707301" y="379186"/>
                      <a:pt x="704591" y="371959"/>
                    </a:cubicBezTo>
                    <a:cubicBezTo>
                      <a:pt x="735303" y="340343"/>
                      <a:pt x="744337" y="293370"/>
                      <a:pt x="727174" y="251818"/>
                    </a:cubicBezTo>
                    <a:cubicBezTo>
                      <a:pt x="703687" y="194908"/>
                      <a:pt x="637745" y="167809"/>
                      <a:pt x="580836" y="191295"/>
                    </a:cubicBezTo>
                    <a:cubicBezTo>
                      <a:pt x="567286" y="196715"/>
                      <a:pt x="555543" y="204845"/>
                      <a:pt x="545606" y="214781"/>
                    </a:cubicBezTo>
                    <a:cubicBezTo>
                      <a:pt x="537476" y="212071"/>
                      <a:pt x="530250" y="209361"/>
                      <a:pt x="522120" y="207555"/>
                    </a:cubicBezTo>
                    <a:cubicBezTo>
                      <a:pt x="535670" y="192198"/>
                      <a:pt x="552833" y="179552"/>
                      <a:pt x="572706" y="171422"/>
                    </a:cubicBezTo>
                    <a:cubicBezTo>
                      <a:pt x="584449" y="166905"/>
                      <a:pt x="597095" y="163292"/>
                      <a:pt x="609742" y="162389"/>
                    </a:cubicBezTo>
                    <a:cubicBezTo>
                      <a:pt x="616968" y="161485"/>
                      <a:pt x="622388" y="155162"/>
                      <a:pt x="621485" y="147936"/>
                    </a:cubicBezTo>
                    <a:cubicBezTo>
                      <a:pt x="620582" y="140709"/>
                      <a:pt x="614259" y="135289"/>
                      <a:pt x="607032" y="136193"/>
                    </a:cubicBezTo>
                    <a:cubicBezTo>
                      <a:pt x="591676" y="137999"/>
                      <a:pt x="577222" y="141612"/>
                      <a:pt x="562769" y="147936"/>
                    </a:cubicBezTo>
                    <a:cubicBezTo>
                      <a:pt x="539283" y="157872"/>
                      <a:pt x="519410" y="172325"/>
                      <a:pt x="503150" y="190392"/>
                    </a:cubicBezTo>
                    <a:lnTo>
                      <a:pt x="503150" y="173228"/>
                    </a:lnTo>
                    <a:cubicBezTo>
                      <a:pt x="503150" y="157872"/>
                      <a:pt x="490503" y="145226"/>
                      <a:pt x="475147" y="145226"/>
                    </a:cubicBezTo>
                    <a:cubicBezTo>
                      <a:pt x="481470" y="139805"/>
                      <a:pt x="486890" y="133482"/>
                      <a:pt x="494117" y="128966"/>
                    </a:cubicBezTo>
                    <a:cubicBezTo>
                      <a:pt x="501343" y="122643"/>
                      <a:pt x="504956" y="112706"/>
                      <a:pt x="500440" y="103673"/>
                    </a:cubicBezTo>
                    <a:lnTo>
                      <a:pt x="481470" y="59410"/>
                    </a:lnTo>
                    <a:lnTo>
                      <a:pt x="557349" y="27794"/>
                    </a:lnTo>
                    <a:lnTo>
                      <a:pt x="576319" y="72960"/>
                    </a:lnTo>
                    <a:cubicBezTo>
                      <a:pt x="579933" y="81993"/>
                      <a:pt x="588966" y="87413"/>
                      <a:pt x="598902" y="86510"/>
                    </a:cubicBezTo>
                    <a:cubicBezTo>
                      <a:pt x="616065" y="84703"/>
                      <a:pt x="633228" y="84703"/>
                      <a:pt x="649488" y="86510"/>
                    </a:cubicBezTo>
                    <a:cubicBezTo>
                      <a:pt x="659425" y="87413"/>
                      <a:pt x="668458" y="81993"/>
                      <a:pt x="672071" y="72960"/>
                    </a:cubicBezTo>
                    <a:lnTo>
                      <a:pt x="691041" y="27794"/>
                    </a:lnTo>
                    <a:lnTo>
                      <a:pt x="766920" y="59410"/>
                    </a:lnTo>
                    <a:lnTo>
                      <a:pt x="747950" y="103673"/>
                    </a:lnTo>
                    <a:cubicBezTo>
                      <a:pt x="744337" y="112706"/>
                      <a:pt x="747047" y="123546"/>
                      <a:pt x="754273" y="128966"/>
                    </a:cubicBezTo>
                    <a:cubicBezTo>
                      <a:pt x="767823" y="139805"/>
                      <a:pt x="779566" y="151549"/>
                      <a:pt x="790406" y="165098"/>
                    </a:cubicBezTo>
                    <a:cubicBezTo>
                      <a:pt x="796730" y="172325"/>
                      <a:pt x="806666" y="175035"/>
                      <a:pt x="815699" y="171422"/>
                    </a:cubicBezTo>
                    <a:lnTo>
                      <a:pt x="860865" y="152452"/>
                    </a:lnTo>
                    <a:lnTo>
                      <a:pt x="892482" y="228331"/>
                    </a:lnTo>
                    <a:lnTo>
                      <a:pt x="847315" y="246397"/>
                    </a:lnTo>
                    <a:cubicBezTo>
                      <a:pt x="838282" y="250011"/>
                      <a:pt x="832863" y="259044"/>
                      <a:pt x="833766" y="268980"/>
                    </a:cubicBezTo>
                    <a:cubicBezTo>
                      <a:pt x="835572" y="285241"/>
                      <a:pt x="835572" y="302403"/>
                      <a:pt x="833766" y="319567"/>
                    </a:cubicBezTo>
                    <a:cubicBezTo>
                      <a:pt x="832863" y="329503"/>
                      <a:pt x="838282" y="338536"/>
                      <a:pt x="847315" y="342150"/>
                    </a:cubicBezTo>
                    <a:lnTo>
                      <a:pt x="892482" y="361119"/>
                    </a:lnTo>
                    <a:lnTo>
                      <a:pt x="861768" y="436998"/>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1" name="Freeform 20">
                <a:extLst>
                  <a:ext uri="{FF2B5EF4-FFF2-40B4-BE49-F238E27FC236}">
                    <a16:creationId xmlns:a16="http://schemas.microsoft.com/office/drawing/2014/main" id="{9AAE2834-00E8-D347-7628-D410E9DADBE3}"/>
                  </a:ext>
                </a:extLst>
              </p:cNvPr>
              <p:cNvSpPr/>
              <p:nvPr/>
            </p:nvSpPr>
            <p:spPr>
              <a:xfrm>
                <a:off x="10632408" y="4081957"/>
                <a:ext cx="406494" cy="406494"/>
              </a:xfrm>
              <a:custGeom>
                <a:avLst/>
                <a:gdLst>
                  <a:gd name="connsiteX0" fmla="*/ 203247 w 406494"/>
                  <a:gd name="connsiteY0" fmla="*/ 0 h 406494"/>
                  <a:gd name="connsiteX1" fmla="*/ 0 w 406494"/>
                  <a:gd name="connsiteY1" fmla="*/ 203247 h 406494"/>
                  <a:gd name="connsiteX2" fmla="*/ 203247 w 406494"/>
                  <a:gd name="connsiteY2" fmla="*/ 406495 h 406494"/>
                  <a:gd name="connsiteX3" fmla="*/ 406495 w 406494"/>
                  <a:gd name="connsiteY3" fmla="*/ 203247 h 406494"/>
                  <a:gd name="connsiteX4" fmla="*/ 203247 w 406494"/>
                  <a:gd name="connsiteY4" fmla="*/ 0 h 406494"/>
                  <a:gd name="connsiteX5" fmla="*/ 303516 w 406494"/>
                  <a:gd name="connsiteY5" fmla="*/ 348682 h 406494"/>
                  <a:gd name="connsiteX6" fmla="*/ 290870 w 406494"/>
                  <a:gd name="connsiteY6" fmla="*/ 326099 h 406494"/>
                  <a:gd name="connsiteX7" fmla="*/ 272803 w 406494"/>
                  <a:gd name="connsiteY7" fmla="*/ 321582 h 406494"/>
                  <a:gd name="connsiteX8" fmla="*/ 268287 w 406494"/>
                  <a:gd name="connsiteY8" fmla="*/ 339649 h 406494"/>
                  <a:gd name="connsiteX9" fmla="*/ 280933 w 406494"/>
                  <a:gd name="connsiteY9" fmla="*/ 362232 h 406494"/>
                  <a:gd name="connsiteX10" fmla="*/ 218604 w 406494"/>
                  <a:gd name="connsiteY10" fmla="*/ 379395 h 406494"/>
                  <a:gd name="connsiteX11" fmla="*/ 218604 w 406494"/>
                  <a:gd name="connsiteY11" fmla="*/ 353198 h 406494"/>
                  <a:gd name="connsiteX12" fmla="*/ 205054 w 406494"/>
                  <a:gd name="connsiteY12" fmla="*/ 339649 h 406494"/>
                  <a:gd name="connsiteX13" fmla="*/ 191504 w 406494"/>
                  <a:gd name="connsiteY13" fmla="*/ 353198 h 406494"/>
                  <a:gd name="connsiteX14" fmla="*/ 191504 w 406494"/>
                  <a:gd name="connsiteY14" fmla="*/ 379395 h 406494"/>
                  <a:gd name="connsiteX15" fmla="*/ 129175 w 406494"/>
                  <a:gd name="connsiteY15" fmla="*/ 362232 h 406494"/>
                  <a:gd name="connsiteX16" fmla="*/ 141822 w 406494"/>
                  <a:gd name="connsiteY16" fmla="*/ 339649 h 406494"/>
                  <a:gd name="connsiteX17" fmla="*/ 137305 w 406494"/>
                  <a:gd name="connsiteY17" fmla="*/ 321582 h 406494"/>
                  <a:gd name="connsiteX18" fmla="*/ 119239 w 406494"/>
                  <a:gd name="connsiteY18" fmla="*/ 326099 h 406494"/>
                  <a:gd name="connsiteX19" fmla="*/ 103882 w 406494"/>
                  <a:gd name="connsiteY19" fmla="*/ 348682 h 406494"/>
                  <a:gd name="connsiteX20" fmla="*/ 57813 w 406494"/>
                  <a:gd name="connsiteY20" fmla="*/ 302613 h 406494"/>
                  <a:gd name="connsiteX21" fmla="*/ 80396 w 406494"/>
                  <a:gd name="connsiteY21" fmla="*/ 289966 h 406494"/>
                  <a:gd name="connsiteX22" fmla="*/ 84912 w 406494"/>
                  <a:gd name="connsiteY22" fmla="*/ 271900 h 406494"/>
                  <a:gd name="connsiteX23" fmla="*/ 66846 w 406494"/>
                  <a:gd name="connsiteY23" fmla="*/ 267383 h 406494"/>
                  <a:gd name="connsiteX24" fmla="*/ 44263 w 406494"/>
                  <a:gd name="connsiteY24" fmla="*/ 280030 h 406494"/>
                  <a:gd name="connsiteX25" fmla="*/ 27100 w 406494"/>
                  <a:gd name="connsiteY25" fmla="*/ 217700 h 406494"/>
                  <a:gd name="connsiteX26" fmla="*/ 53296 w 406494"/>
                  <a:gd name="connsiteY26" fmla="*/ 217700 h 406494"/>
                  <a:gd name="connsiteX27" fmla="*/ 66846 w 406494"/>
                  <a:gd name="connsiteY27" fmla="*/ 204150 h 406494"/>
                  <a:gd name="connsiteX28" fmla="*/ 53296 w 406494"/>
                  <a:gd name="connsiteY28" fmla="*/ 190601 h 406494"/>
                  <a:gd name="connsiteX29" fmla="*/ 27100 w 406494"/>
                  <a:gd name="connsiteY29" fmla="*/ 190601 h 406494"/>
                  <a:gd name="connsiteX30" fmla="*/ 44263 w 406494"/>
                  <a:gd name="connsiteY30" fmla="*/ 128271 h 406494"/>
                  <a:gd name="connsiteX31" fmla="*/ 66846 w 406494"/>
                  <a:gd name="connsiteY31" fmla="*/ 140918 h 406494"/>
                  <a:gd name="connsiteX32" fmla="*/ 73169 w 406494"/>
                  <a:gd name="connsiteY32" fmla="*/ 142725 h 406494"/>
                  <a:gd name="connsiteX33" fmla="*/ 84912 w 406494"/>
                  <a:gd name="connsiteY33" fmla="*/ 135498 h 406494"/>
                  <a:gd name="connsiteX34" fmla="*/ 80396 w 406494"/>
                  <a:gd name="connsiteY34" fmla="*/ 117432 h 406494"/>
                  <a:gd name="connsiteX35" fmla="*/ 57813 w 406494"/>
                  <a:gd name="connsiteY35" fmla="*/ 104785 h 406494"/>
                  <a:gd name="connsiteX36" fmla="*/ 103882 w 406494"/>
                  <a:gd name="connsiteY36" fmla="*/ 58716 h 406494"/>
                  <a:gd name="connsiteX37" fmla="*/ 116529 w 406494"/>
                  <a:gd name="connsiteY37" fmla="*/ 81299 h 406494"/>
                  <a:gd name="connsiteX38" fmla="*/ 128272 w 406494"/>
                  <a:gd name="connsiteY38" fmla="*/ 88525 h 406494"/>
                  <a:gd name="connsiteX39" fmla="*/ 134595 w 406494"/>
                  <a:gd name="connsiteY39" fmla="*/ 86719 h 406494"/>
                  <a:gd name="connsiteX40" fmla="*/ 139112 w 406494"/>
                  <a:gd name="connsiteY40" fmla="*/ 68652 h 406494"/>
                  <a:gd name="connsiteX41" fmla="*/ 126465 w 406494"/>
                  <a:gd name="connsiteY41" fmla="*/ 46069 h 406494"/>
                  <a:gd name="connsiteX42" fmla="*/ 188794 w 406494"/>
                  <a:gd name="connsiteY42" fmla="*/ 28906 h 406494"/>
                  <a:gd name="connsiteX43" fmla="*/ 188794 w 406494"/>
                  <a:gd name="connsiteY43" fmla="*/ 55102 h 406494"/>
                  <a:gd name="connsiteX44" fmla="*/ 202344 w 406494"/>
                  <a:gd name="connsiteY44" fmla="*/ 68652 h 406494"/>
                  <a:gd name="connsiteX45" fmla="*/ 215894 w 406494"/>
                  <a:gd name="connsiteY45" fmla="*/ 55102 h 406494"/>
                  <a:gd name="connsiteX46" fmla="*/ 215894 w 406494"/>
                  <a:gd name="connsiteY46" fmla="*/ 28906 h 406494"/>
                  <a:gd name="connsiteX47" fmla="*/ 278223 w 406494"/>
                  <a:gd name="connsiteY47" fmla="*/ 46069 h 406494"/>
                  <a:gd name="connsiteX48" fmla="*/ 265577 w 406494"/>
                  <a:gd name="connsiteY48" fmla="*/ 68652 h 406494"/>
                  <a:gd name="connsiteX49" fmla="*/ 270093 w 406494"/>
                  <a:gd name="connsiteY49" fmla="*/ 86719 h 406494"/>
                  <a:gd name="connsiteX50" fmla="*/ 276416 w 406494"/>
                  <a:gd name="connsiteY50" fmla="*/ 88525 h 406494"/>
                  <a:gd name="connsiteX51" fmla="*/ 288160 w 406494"/>
                  <a:gd name="connsiteY51" fmla="*/ 81299 h 406494"/>
                  <a:gd name="connsiteX52" fmla="*/ 300806 w 406494"/>
                  <a:gd name="connsiteY52" fmla="*/ 58716 h 406494"/>
                  <a:gd name="connsiteX53" fmla="*/ 346876 w 406494"/>
                  <a:gd name="connsiteY53" fmla="*/ 104785 h 406494"/>
                  <a:gd name="connsiteX54" fmla="*/ 324293 w 406494"/>
                  <a:gd name="connsiteY54" fmla="*/ 117432 h 406494"/>
                  <a:gd name="connsiteX55" fmla="*/ 319776 w 406494"/>
                  <a:gd name="connsiteY55" fmla="*/ 135498 h 406494"/>
                  <a:gd name="connsiteX56" fmla="*/ 331519 w 406494"/>
                  <a:gd name="connsiteY56" fmla="*/ 142725 h 406494"/>
                  <a:gd name="connsiteX57" fmla="*/ 337842 w 406494"/>
                  <a:gd name="connsiteY57" fmla="*/ 140918 h 406494"/>
                  <a:gd name="connsiteX58" fmla="*/ 360425 w 406494"/>
                  <a:gd name="connsiteY58" fmla="*/ 128271 h 406494"/>
                  <a:gd name="connsiteX59" fmla="*/ 377588 w 406494"/>
                  <a:gd name="connsiteY59" fmla="*/ 190601 h 406494"/>
                  <a:gd name="connsiteX60" fmla="*/ 351392 w 406494"/>
                  <a:gd name="connsiteY60" fmla="*/ 190601 h 406494"/>
                  <a:gd name="connsiteX61" fmla="*/ 337842 w 406494"/>
                  <a:gd name="connsiteY61" fmla="*/ 204150 h 406494"/>
                  <a:gd name="connsiteX62" fmla="*/ 351392 w 406494"/>
                  <a:gd name="connsiteY62" fmla="*/ 217700 h 406494"/>
                  <a:gd name="connsiteX63" fmla="*/ 377588 w 406494"/>
                  <a:gd name="connsiteY63" fmla="*/ 217700 h 406494"/>
                  <a:gd name="connsiteX64" fmla="*/ 360425 w 406494"/>
                  <a:gd name="connsiteY64" fmla="*/ 280030 h 406494"/>
                  <a:gd name="connsiteX65" fmla="*/ 337842 w 406494"/>
                  <a:gd name="connsiteY65" fmla="*/ 267383 h 406494"/>
                  <a:gd name="connsiteX66" fmla="*/ 319776 w 406494"/>
                  <a:gd name="connsiteY66" fmla="*/ 271900 h 406494"/>
                  <a:gd name="connsiteX67" fmla="*/ 324293 w 406494"/>
                  <a:gd name="connsiteY67" fmla="*/ 289966 h 406494"/>
                  <a:gd name="connsiteX68" fmla="*/ 346876 w 406494"/>
                  <a:gd name="connsiteY68" fmla="*/ 302613 h 406494"/>
                  <a:gd name="connsiteX69" fmla="*/ 303516 w 406494"/>
                  <a:gd name="connsiteY69" fmla="*/ 348682 h 406494"/>
                  <a:gd name="connsiteX70" fmla="*/ 303516 w 406494"/>
                  <a:gd name="connsiteY70" fmla="*/ 348682 h 406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406494" h="406494">
                    <a:moveTo>
                      <a:pt x="203247" y="0"/>
                    </a:moveTo>
                    <a:cubicBezTo>
                      <a:pt x="91235" y="0"/>
                      <a:pt x="0" y="91235"/>
                      <a:pt x="0" y="203247"/>
                    </a:cubicBezTo>
                    <a:cubicBezTo>
                      <a:pt x="0" y="315259"/>
                      <a:pt x="91235" y="406495"/>
                      <a:pt x="203247" y="406495"/>
                    </a:cubicBezTo>
                    <a:cubicBezTo>
                      <a:pt x="315259" y="406495"/>
                      <a:pt x="406495" y="315259"/>
                      <a:pt x="406495" y="203247"/>
                    </a:cubicBezTo>
                    <a:cubicBezTo>
                      <a:pt x="406495" y="91235"/>
                      <a:pt x="316163" y="0"/>
                      <a:pt x="203247" y="0"/>
                    </a:cubicBezTo>
                    <a:close/>
                    <a:moveTo>
                      <a:pt x="303516" y="348682"/>
                    </a:moveTo>
                    <a:lnTo>
                      <a:pt x="290870" y="326099"/>
                    </a:lnTo>
                    <a:cubicBezTo>
                      <a:pt x="287256" y="319775"/>
                      <a:pt x="279127" y="317066"/>
                      <a:pt x="272803" y="321582"/>
                    </a:cubicBezTo>
                    <a:cubicBezTo>
                      <a:pt x="266480" y="325196"/>
                      <a:pt x="263770" y="333325"/>
                      <a:pt x="268287" y="339649"/>
                    </a:cubicBezTo>
                    <a:lnTo>
                      <a:pt x="280933" y="362232"/>
                    </a:lnTo>
                    <a:cubicBezTo>
                      <a:pt x="261963" y="371265"/>
                      <a:pt x="240283" y="377588"/>
                      <a:pt x="218604" y="379395"/>
                    </a:cubicBezTo>
                    <a:lnTo>
                      <a:pt x="218604" y="353198"/>
                    </a:lnTo>
                    <a:cubicBezTo>
                      <a:pt x="218604" y="345972"/>
                      <a:pt x="212281" y="339649"/>
                      <a:pt x="205054" y="339649"/>
                    </a:cubicBezTo>
                    <a:cubicBezTo>
                      <a:pt x="197828" y="339649"/>
                      <a:pt x="191504" y="345972"/>
                      <a:pt x="191504" y="353198"/>
                    </a:cubicBezTo>
                    <a:lnTo>
                      <a:pt x="191504" y="379395"/>
                    </a:lnTo>
                    <a:cubicBezTo>
                      <a:pt x="168921" y="377588"/>
                      <a:pt x="148145" y="372168"/>
                      <a:pt x="129175" y="362232"/>
                    </a:cubicBezTo>
                    <a:lnTo>
                      <a:pt x="141822" y="339649"/>
                    </a:lnTo>
                    <a:cubicBezTo>
                      <a:pt x="145435" y="333325"/>
                      <a:pt x="143628" y="325196"/>
                      <a:pt x="137305" y="321582"/>
                    </a:cubicBezTo>
                    <a:cubicBezTo>
                      <a:pt x="130982" y="317969"/>
                      <a:pt x="122852" y="319775"/>
                      <a:pt x="119239" y="326099"/>
                    </a:cubicBezTo>
                    <a:lnTo>
                      <a:pt x="103882" y="348682"/>
                    </a:lnTo>
                    <a:cubicBezTo>
                      <a:pt x="85816" y="336035"/>
                      <a:pt x="70459" y="320679"/>
                      <a:pt x="57813" y="302613"/>
                    </a:cubicBezTo>
                    <a:lnTo>
                      <a:pt x="80396" y="289966"/>
                    </a:lnTo>
                    <a:cubicBezTo>
                      <a:pt x="86719" y="286352"/>
                      <a:pt x="89429" y="278223"/>
                      <a:pt x="84912" y="271900"/>
                    </a:cubicBezTo>
                    <a:cubicBezTo>
                      <a:pt x="81299" y="265576"/>
                      <a:pt x="73169" y="262866"/>
                      <a:pt x="66846" y="267383"/>
                    </a:cubicBezTo>
                    <a:lnTo>
                      <a:pt x="44263" y="280030"/>
                    </a:lnTo>
                    <a:cubicBezTo>
                      <a:pt x="35230" y="261060"/>
                      <a:pt x="28906" y="239380"/>
                      <a:pt x="27100" y="217700"/>
                    </a:cubicBezTo>
                    <a:lnTo>
                      <a:pt x="53296" y="217700"/>
                    </a:lnTo>
                    <a:cubicBezTo>
                      <a:pt x="60523" y="217700"/>
                      <a:pt x="66846" y="211377"/>
                      <a:pt x="66846" y="204150"/>
                    </a:cubicBezTo>
                    <a:cubicBezTo>
                      <a:pt x="66846" y="196924"/>
                      <a:pt x="60523" y="190601"/>
                      <a:pt x="53296" y="190601"/>
                    </a:cubicBezTo>
                    <a:lnTo>
                      <a:pt x="27100" y="190601"/>
                    </a:lnTo>
                    <a:cubicBezTo>
                      <a:pt x="28906" y="168018"/>
                      <a:pt x="34326" y="147241"/>
                      <a:pt x="44263" y="128271"/>
                    </a:cubicBezTo>
                    <a:lnTo>
                      <a:pt x="66846" y="140918"/>
                    </a:lnTo>
                    <a:cubicBezTo>
                      <a:pt x="68652" y="141821"/>
                      <a:pt x="71363" y="142725"/>
                      <a:pt x="73169" y="142725"/>
                    </a:cubicBezTo>
                    <a:cubicBezTo>
                      <a:pt x="77685" y="142725"/>
                      <a:pt x="82202" y="140015"/>
                      <a:pt x="84912" y="135498"/>
                    </a:cubicBezTo>
                    <a:cubicBezTo>
                      <a:pt x="88525" y="129175"/>
                      <a:pt x="86719" y="121045"/>
                      <a:pt x="80396" y="117432"/>
                    </a:cubicBezTo>
                    <a:lnTo>
                      <a:pt x="57813" y="104785"/>
                    </a:lnTo>
                    <a:cubicBezTo>
                      <a:pt x="70459" y="86719"/>
                      <a:pt x="85816" y="71362"/>
                      <a:pt x="103882" y="58716"/>
                    </a:cubicBezTo>
                    <a:lnTo>
                      <a:pt x="116529" y="81299"/>
                    </a:lnTo>
                    <a:cubicBezTo>
                      <a:pt x="119239" y="85816"/>
                      <a:pt x="123755" y="88525"/>
                      <a:pt x="128272" y="88525"/>
                    </a:cubicBezTo>
                    <a:cubicBezTo>
                      <a:pt x="130982" y="88525"/>
                      <a:pt x="132788" y="87622"/>
                      <a:pt x="134595" y="86719"/>
                    </a:cubicBezTo>
                    <a:cubicBezTo>
                      <a:pt x="140918" y="83105"/>
                      <a:pt x="143628" y="74976"/>
                      <a:pt x="139112" y="68652"/>
                    </a:cubicBezTo>
                    <a:lnTo>
                      <a:pt x="126465" y="46069"/>
                    </a:lnTo>
                    <a:cubicBezTo>
                      <a:pt x="145435" y="37036"/>
                      <a:pt x="167114" y="30713"/>
                      <a:pt x="188794" y="28906"/>
                    </a:cubicBezTo>
                    <a:lnTo>
                      <a:pt x="188794" y="55102"/>
                    </a:lnTo>
                    <a:cubicBezTo>
                      <a:pt x="188794" y="62329"/>
                      <a:pt x="195117" y="68652"/>
                      <a:pt x="202344" y="68652"/>
                    </a:cubicBezTo>
                    <a:cubicBezTo>
                      <a:pt x="209571" y="68652"/>
                      <a:pt x="215894" y="62329"/>
                      <a:pt x="215894" y="55102"/>
                    </a:cubicBezTo>
                    <a:lnTo>
                      <a:pt x="215894" y="28906"/>
                    </a:lnTo>
                    <a:cubicBezTo>
                      <a:pt x="238477" y="30713"/>
                      <a:pt x="259253" y="36133"/>
                      <a:pt x="278223" y="46069"/>
                    </a:cubicBezTo>
                    <a:lnTo>
                      <a:pt x="265577" y="68652"/>
                    </a:lnTo>
                    <a:cubicBezTo>
                      <a:pt x="261963" y="74976"/>
                      <a:pt x="263770" y="83105"/>
                      <a:pt x="270093" y="86719"/>
                    </a:cubicBezTo>
                    <a:cubicBezTo>
                      <a:pt x="271900" y="87622"/>
                      <a:pt x="274610" y="88525"/>
                      <a:pt x="276416" y="88525"/>
                    </a:cubicBezTo>
                    <a:cubicBezTo>
                      <a:pt x="280933" y="88525"/>
                      <a:pt x="285449" y="85816"/>
                      <a:pt x="288160" y="81299"/>
                    </a:cubicBezTo>
                    <a:lnTo>
                      <a:pt x="300806" y="58716"/>
                    </a:lnTo>
                    <a:cubicBezTo>
                      <a:pt x="318872" y="71362"/>
                      <a:pt x="334229" y="86719"/>
                      <a:pt x="346876" y="104785"/>
                    </a:cubicBezTo>
                    <a:lnTo>
                      <a:pt x="324293" y="117432"/>
                    </a:lnTo>
                    <a:cubicBezTo>
                      <a:pt x="317969" y="121045"/>
                      <a:pt x="315259" y="129175"/>
                      <a:pt x="319776" y="135498"/>
                    </a:cubicBezTo>
                    <a:cubicBezTo>
                      <a:pt x="322486" y="140015"/>
                      <a:pt x="327002" y="142725"/>
                      <a:pt x="331519" y="142725"/>
                    </a:cubicBezTo>
                    <a:cubicBezTo>
                      <a:pt x="334229" y="142725"/>
                      <a:pt x="336036" y="141821"/>
                      <a:pt x="337842" y="140918"/>
                    </a:cubicBezTo>
                    <a:lnTo>
                      <a:pt x="360425" y="128271"/>
                    </a:lnTo>
                    <a:cubicBezTo>
                      <a:pt x="369459" y="147241"/>
                      <a:pt x="375782" y="168921"/>
                      <a:pt x="377588" y="190601"/>
                    </a:cubicBezTo>
                    <a:lnTo>
                      <a:pt x="351392" y="190601"/>
                    </a:lnTo>
                    <a:cubicBezTo>
                      <a:pt x="344165" y="190601"/>
                      <a:pt x="337842" y="196924"/>
                      <a:pt x="337842" y="204150"/>
                    </a:cubicBezTo>
                    <a:cubicBezTo>
                      <a:pt x="337842" y="211377"/>
                      <a:pt x="344165" y="217700"/>
                      <a:pt x="351392" y="217700"/>
                    </a:cubicBezTo>
                    <a:lnTo>
                      <a:pt x="377588" y="217700"/>
                    </a:lnTo>
                    <a:cubicBezTo>
                      <a:pt x="375782" y="240283"/>
                      <a:pt x="370362" y="261060"/>
                      <a:pt x="360425" y="280030"/>
                    </a:cubicBezTo>
                    <a:lnTo>
                      <a:pt x="337842" y="267383"/>
                    </a:lnTo>
                    <a:cubicBezTo>
                      <a:pt x="331519" y="263769"/>
                      <a:pt x="323389" y="265576"/>
                      <a:pt x="319776" y="271900"/>
                    </a:cubicBezTo>
                    <a:cubicBezTo>
                      <a:pt x="316163" y="278223"/>
                      <a:pt x="317969" y="286352"/>
                      <a:pt x="324293" y="289966"/>
                    </a:cubicBezTo>
                    <a:lnTo>
                      <a:pt x="346876" y="302613"/>
                    </a:lnTo>
                    <a:cubicBezTo>
                      <a:pt x="336939" y="320679"/>
                      <a:pt x="320679" y="336035"/>
                      <a:pt x="303516" y="348682"/>
                    </a:cubicBezTo>
                    <a:lnTo>
                      <a:pt x="303516" y="348682"/>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2" name="Freeform 21">
                <a:extLst>
                  <a:ext uri="{FF2B5EF4-FFF2-40B4-BE49-F238E27FC236}">
                    <a16:creationId xmlns:a16="http://schemas.microsoft.com/office/drawing/2014/main" id="{7EE72E1A-BB48-4E38-78E3-D895821BCE61}"/>
                  </a:ext>
                </a:extLst>
              </p:cNvPr>
              <p:cNvSpPr/>
              <p:nvPr/>
            </p:nvSpPr>
            <p:spPr>
              <a:xfrm>
                <a:off x="10799522" y="4177709"/>
                <a:ext cx="88977" cy="159888"/>
              </a:xfrm>
              <a:custGeom>
                <a:avLst/>
                <a:gdLst>
                  <a:gd name="connsiteX0" fmla="*/ 69556 w 88977"/>
                  <a:gd name="connsiteY0" fmla="*/ 121948 h 159888"/>
                  <a:gd name="connsiteX1" fmla="*/ 72266 w 88977"/>
                  <a:gd name="connsiteY1" fmla="*/ 108399 h 159888"/>
                  <a:gd name="connsiteX2" fmla="*/ 49683 w 88977"/>
                  <a:gd name="connsiteY2" fmla="*/ 74976 h 159888"/>
                  <a:gd name="connsiteX3" fmla="*/ 49683 w 88977"/>
                  <a:gd name="connsiteY3" fmla="*/ 13550 h 159888"/>
                  <a:gd name="connsiteX4" fmla="*/ 36133 w 88977"/>
                  <a:gd name="connsiteY4" fmla="*/ 0 h 159888"/>
                  <a:gd name="connsiteX5" fmla="*/ 22583 w 88977"/>
                  <a:gd name="connsiteY5" fmla="*/ 13550 h 159888"/>
                  <a:gd name="connsiteX6" fmla="*/ 22583 w 88977"/>
                  <a:gd name="connsiteY6" fmla="*/ 74976 h 159888"/>
                  <a:gd name="connsiteX7" fmla="*/ 0 w 88977"/>
                  <a:gd name="connsiteY7" fmla="*/ 108399 h 159888"/>
                  <a:gd name="connsiteX8" fmla="*/ 36133 w 88977"/>
                  <a:gd name="connsiteY8" fmla="*/ 144531 h 159888"/>
                  <a:gd name="connsiteX9" fmla="*/ 50586 w 88977"/>
                  <a:gd name="connsiteY9" fmla="*/ 141822 h 159888"/>
                  <a:gd name="connsiteX10" fmla="*/ 65039 w 88977"/>
                  <a:gd name="connsiteY10" fmla="*/ 156275 h 159888"/>
                  <a:gd name="connsiteX11" fmla="*/ 74976 w 88977"/>
                  <a:gd name="connsiteY11" fmla="*/ 159888 h 159888"/>
                  <a:gd name="connsiteX12" fmla="*/ 84912 w 88977"/>
                  <a:gd name="connsiteY12" fmla="*/ 156275 h 159888"/>
                  <a:gd name="connsiteX13" fmla="*/ 84912 w 88977"/>
                  <a:gd name="connsiteY13" fmla="*/ 137305 h 159888"/>
                  <a:gd name="connsiteX14" fmla="*/ 69556 w 88977"/>
                  <a:gd name="connsiteY14" fmla="*/ 121948 h 159888"/>
                  <a:gd name="connsiteX15" fmla="*/ 27100 w 88977"/>
                  <a:gd name="connsiteY15" fmla="*/ 107495 h 159888"/>
                  <a:gd name="connsiteX16" fmla="*/ 36133 w 88977"/>
                  <a:gd name="connsiteY16" fmla="*/ 98462 h 159888"/>
                  <a:gd name="connsiteX17" fmla="*/ 45166 w 88977"/>
                  <a:gd name="connsiteY17" fmla="*/ 107495 h 159888"/>
                  <a:gd name="connsiteX18" fmla="*/ 36133 w 88977"/>
                  <a:gd name="connsiteY18" fmla="*/ 116529 h 159888"/>
                  <a:gd name="connsiteX19" fmla="*/ 27100 w 88977"/>
                  <a:gd name="connsiteY19" fmla="*/ 107495 h 159888"/>
                  <a:gd name="connsiteX20" fmla="*/ 27100 w 88977"/>
                  <a:gd name="connsiteY20" fmla="*/ 107495 h 159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8977" h="159888">
                    <a:moveTo>
                      <a:pt x="69556" y="121948"/>
                    </a:moveTo>
                    <a:cubicBezTo>
                      <a:pt x="71363" y="117432"/>
                      <a:pt x="72266" y="112915"/>
                      <a:pt x="72266" y="108399"/>
                    </a:cubicBezTo>
                    <a:cubicBezTo>
                      <a:pt x="72266" y="93042"/>
                      <a:pt x="63233" y="80396"/>
                      <a:pt x="49683" y="74976"/>
                    </a:cubicBezTo>
                    <a:lnTo>
                      <a:pt x="49683" y="13550"/>
                    </a:lnTo>
                    <a:cubicBezTo>
                      <a:pt x="49683" y="6323"/>
                      <a:pt x="43359" y="0"/>
                      <a:pt x="36133" y="0"/>
                    </a:cubicBezTo>
                    <a:cubicBezTo>
                      <a:pt x="28906" y="0"/>
                      <a:pt x="22583" y="6323"/>
                      <a:pt x="22583" y="13550"/>
                    </a:cubicBezTo>
                    <a:lnTo>
                      <a:pt x="22583" y="74976"/>
                    </a:lnTo>
                    <a:cubicBezTo>
                      <a:pt x="9033" y="80396"/>
                      <a:pt x="0" y="93042"/>
                      <a:pt x="0" y="108399"/>
                    </a:cubicBezTo>
                    <a:cubicBezTo>
                      <a:pt x="0" y="128272"/>
                      <a:pt x="16260" y="144531"/>
                      <a:pt x="36133" y="144531"/>
                    </a:cubicBezTo>
                    <a:cubicBezTo>
                      <a:pt x="41553" y="144531"/>
                      <a:pt x="46069" y="143628"/>
                      <a:pt x="50586" y="141822"/>
                    </a:cubicBezTo>
                    <a:lnTo>
                      <a:pt x="65039" y="156275"/>
                    </a:lnTo>
                    <a:cubicBezTo>
                      <a:pt x="67749" y="158984"/>
                      <a:pt x="71363" y="159888"/>
                      <a:pt x="74976" y="159888"/>
                    </a:cubicBezTo>
                    <a:cubicBezTo>
                      <a:pt x="78589" y="159888"/>
                      <a:pt x="82202" y="158984"/>
                      <a:pt x="84912" y="156275"/>
                    </a:cubicBezTo>
                    <a:cubicBezTo>
                      <a:pt x="90332" y="150855"/>
                      <a:pt x="90332" y="142725"/>
                      <a:pt x="84912" y="137305"/>
                    </a:cubicBezTo>
                    <a:lnTo>
                      <a:pt x="69556" y="121948"/>
                    </a:lnTo>
                    <a:close/>
                    <a:moveTo>
                      <a:pt x="27100" y="107495"/>
                    </a:moveTo>
                    <a:cubicBezTo>
                      <a:pt x="27100" y="102075"/>
                      <a:pt x="30713" y="98462"/>
                      <a:pt x="36133" y="98462"/>
                    </a:cubicBezTo>
                    <a:cubicBezTo>
                      <a:pt x="41553" y="98462"/>
                      <a:pt x="45166" y="102075"/>
                      <a:pt x="45166" y="107495"/>
                    </a:cubicBezTo>
                    <a:cubicBezTo>
                      <a:pt x="45166" y="112915"/>
                      <a:pt x="41553" y="116529"/>
                      <a:pt x="36133" y="116529"/>
                    </a:cubicBezTo>
                    <a:cubicBezTo>
                      <a:pt x="30713" y="116529"/>
                      <a:pt x="27100" y="112915"/>
                      <a:pt x="27100" y="107495"/>
                    </a:cubicBezTo>
                    <a:lnTo>
                      <a:pt x="27100" y="107495"/>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15485618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715878" y="665164"/>
            <a:ext cx="2693750" cy="1092607"/>
          </a:xfrm>
        </p:spPr>
        <p:txBody>
          <a:bodyPr/>
          <a:lstStyle/>
          <a:p>
            <a:pPr algn="just"/>
            <a:r>
              <a:rPr lang="pl-PL" dirty="0">
                <a:effectLst/>
                <a:ea typeface="Times New Roman" panose="02020603050405020304" pitchFamily="18" charset="0"/>
              </a:rPr>
              <a:t>Przypadki użycia </a:t>
            </a:r>
            <a:r>
              <a:rPr lang="pl-PL" dirty="0" err="1">
                <a:effectLst/>
                <a:ea typeface="Times New Roman" panose="02020603050405020304" pitchFamily="18" charset="0"/>
              </a:rPr>
              <a:t>Blockchain</a:t>
            </a:r>
            <a:r>
              <a:rPr lang="pl-PL" dirty="0">
                <a:effectLst/>
                <a:ea typeface="Times New Roman" panose="02020603050405020304" pitchFamily="18" charset="0"/>
              </a:rPr>
              <a:t> można zatem podzielić na osiem większych grup zgodnie z ich przeznaczeniem i obszarem działania:</a:t>
            </a:r>
          </a:p>
          <a:p>
            <a:pPr algn="just">
              <a:spcBef>
                <a:spcPts val="200"/>
              </a:spcBef>
            </a:pPr>
            <a:endParaRPr lang="en-US" dirty="0"/>
          </a:p>
          <a:p>
            <a:pPr algn="just"/>
            <a:endParaRPr lang="en-LB" dirty="0"/>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19</a:t>
            </a:fld>
            <a:endParaRPr lang="en-US" dirty="0"/>
          </a:p>
        </p:txBody>
      </p:sp>
      <p:pic>
        <p:nvPicPr>
          <p:cNvPr id="7" name="Picture 6">
            <a:extLst>
              <a:ext uri="{FF2B5EF4-FFF2-40B4-BE49-F238E27FC236}">
                <a16:creationId xmlns:a16="http://schemas.microsoft.com/office/drawing/2014/main" id="{203741BD-459B-4A95-6F41-6829F2D79C82}"/>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3827" y="4203032"/>
            <a:ext cx="3555848" cy="6488781"/>
          </a:xfrm>
          <a:prstGeom prst="rect">
            <a:avLst/>
          </a:prstGeom>
        </p:spPr>
      </p:pic>
      <p:grpSp>
        <p:nvGrpSpPr>
          <p:cNvPr id="15" name="Group 14">
            <a:extLst>
              <a:ext uri="{FF2B5EF4-FFF2-40B4-BE49-F238E27FC236}">
                <a16:creationId xmlns:a16="http://schemas.microsoft.com/office/drawing/2014/main" id="{8C3CFCB5-6DD0-F9D5-9D09-4E7610E5EDCB}"/>
              </a:ext>
            </a:extLst>
          </p:cNvPr>
          <p:cNvGrpSpPr/>
          <p:nvPr/>
        </p:nvGrpSpPr>
        <p:grpSpPr>
          <a:xfrm flipH="1">
            <a:off x="5193447" y="8599913"/>
            <a:ext cx="2590078" cy="2250924"/>
            <a:chOff x="-220413" y="5470274"/>
            <a:chExt cx="2590078" cy="2250924"/>
          </a:xfrm>
        </p:grpSpPr>
        <p:sp>
          <p:nvSpPr>
            <p:cNvPr id="16" name="Freeform 15">
              <a:extLst>
                <a:ext uri="{FF2B5EF4-FFF2-40B4-BE49-F238E27FC236}">
                  <a16:creationId xmlns:a16="http://schemas.microsoft.com/office/drawing/2014/main" id="{78DC10FD-582C-4A5A-9E60-5D3AF1CEA70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A05D19D5-E4DE-06EA-9B25-9358831463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10B04DE0-E6AF-B94D-7080-D3A08031A54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1871CAC-E066-34DE-EDCC-6FE1DD07006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BE019B48-D11C-E930-B02E-324E82AA4FF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40AA58FA-119D-5291-D290-125628C46AE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C17763C0-A704-410F-DDC5-AC6C2C5D0A7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F55F4F18-F6CD-FDC3-AA80-F04C265D7C8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EB86BD25-B568-04CB-8714-0D215C720C9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0680C471-7C32-2CD4-7A21-3A5A0AC4F2D9}"/>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90356699-4294-7836-9BEF-FA7A8EDD0BA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D92A236C-552F-89E7-7404-B075B8BB0B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B9D7334-4B52-F570-4A6F-84093DFD2B7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448FB475-E923-2E74-BB3F-60EB8783E71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41D0424E-2059-37B0-8A55-37F4891824C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CBA19698-685D-E1FE-A4F8-35BB5CB41E67}"/>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6EDB019C-EF6D-6D4F-1ECC-501064EB2EC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2E68E728-4F1B-B0D6-59E7-2F03FD7B4F96}"/>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grpSp>
        <p:nvGrpSpPr>
          <p:cNvPr id="3" name="Group 2">
            <a:extLst>
              <a:ext uri="{FF2B5EF4-FFF2-40B4-BE49-F238E27FC236}">
                <a16:creationId xmlns:a16="http://schemas.microsoft.com/office/drawing/2014/main" id="{6671F617-2254-23A6-7C89-DDF08835EDA4}"/>
              </a:ext>
            </a:extLst>
          </p:cNvPr>
          <p:cNvGrpSpPr/>
          <p:nvPr/>
        </p:nvGrpSpPr>
        <p:grpSpPr>
          <a:xfrm>
            <a:off x="6346354" y="174081"/>
            <a:ext cx="1380420" cy="1309652"/>
            <a:chOff x="6346354" y="435340"/>
            <a:chExt cx="1380420" cy="1309652"/>
          </a:xfrm>
        </p:grpSpPr>
        <p:sp>
          <p:nvSpPr>
            <p:cNvPr id="4" name="Freeform 3">
              <a:extLst>
                <a:ext uri="{FF2B5EF4-FFF2-40B4-BE49-F238E27FC236}">
                  <a16:creationId xmlns:a16="http://schemas.microsoft.com/office/drawing/2014/main" id="{87B261A9-E5A0-29C6-9F7C-87A0B19785C5}"/>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6" name="Freeform 5">
              <a:extLst>
                <a:ext uri="{FF2B5EF4-FFF2-40B4-BE49-F238E27FC236}">
                  <a16:creationId xmlns:a16="http://schemas.microsoft.com/office/drawing/2014/main" id="{5E508C86-ED7B-E4CB-7F2B-F9AFEFE5D705}"/>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8C6F6F84-6645-C2D0-ECBB-A4D72FE9664C}"/>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CF02FBB3-D975-9BE8-A950-2248CAB0C4ED}"/>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2C58A000-08DA-26E1-5660-0B38C832F324}"/>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9DF54993-2FC6-8263-9A94-A43BE4D25D8A}"/>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43" name="Text Placeholder 17">
            <a:extLst>
              <a:ext uri="{FF2B5EF4-FFF2-40B4-BE49-F238E27FC236}">
                <a16:creationId xmlns:a16="http://schemas.microsoft.com/office/drawing/2014/main" id="{75E72316-33B2-988B-1896-75E2F626F714}"/>
              </a:ext>
            </a:extLst>
          </p:cNvPr>
          <p:cNvSpPr txBox="1">
            <a:spLocks/>
          </p:cNvSpPr>
          <p:nvPr/>
        </p:nvSpPr>
        <p:spPr>
          <a:xfrm>
            <a:off x="1425569" y="1929046"/>
            <a:ext cx="2154529" cy="553680"/>
          </a:xfrm>
          <a:prstGeom prst="rect">
            <a:avLst/>
          </a:prstGeom>
        </p:spPr>
        <p:txBody>
          <a:bodyPr numCol="1" spcCol="288000" anchor="ctr">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pl-PL" b="1" dirty="0">
                <a:solidFill>
                  <a:srgbClr val="F79037"/>
                </a:solidFill>
              </a:rPr>
              <a:t>pomiary/rozliczenia i zabezpieczenia</a:t>
            </a:r>
          </a:p>
        </p:txBody>
      </p:sp>
      <p:sp>
        <p:nvSpPr>
          <p:cNvPr id="44" name="TextBox 43">
            <a:extLst>
              <a:ext uri="{FF2B5EF4-FFF2-40B4-BE49-F238E27FC236}">
                <a16:creationId xmlns:a16="http://schemas.microsoft.com/office/drawing/2014/main" id="{997E757A-3FAD-1C5E-B78D-342B8C63AF17}"/>
              </a:ext>
            </a:extLst>
          </p:cNvPr>
          <p:cNvSpPr txBox="1"/>
          <p:nvPr/>
        </p:nvSpPr>
        <p:spPr>
          <a:xfrm>
            <a:off x="861409" y="1669971"/>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1</a:t>
            </a:r>
          </a:p>
        </p:txBody>
      </p:sp>
      <p:sp>
        <p:nvSpPr>
          <p:cNvPr id="5" name="Text Placeholder 17">
            <a:extLst>
              <a:ext uri="{FF2B5EF4-FFF2-40B4-BE49-F238E27FC236}">
                <a16:creationId xmlns:a16="http://schemas.microsoft.com/office/drawing/2014/main" id="{FD678BA8-A271-347F-B030-6FB833BE7F59}"/>
              </a:ext>
            </a:extLst>
          </p:cNvPr>
          <p:cNvSpPr txBox="1">
            <a:spLocks/>
          </p:cNvSpPr>
          <p:nvPr/>
        </p:nvSpPr>
        <p:spPr>
          <a:xfrm>
            <a:off x="1425569" y="2859488"/>
            <a:ext cx="2154529" cy="553680"/>
          </a:xfrm>
          <a:prstGeom prst="rect">
            <a:avLst/>
          </a:prstGeom>
        </p:spPr>
        <p:txBody>
          <a:bodyPr numCol="1" spcCol="288000" anchor="ctr">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err="1">
                <a:solidFill>
                  <a:srgbClr val="F79037"/>
                </a:solidFill>
              </a:rPr>
              <a:t>kryptowaluty</a:t>
            </a:r>
            <a:r>
              <a:rPr lang="en-US" b="1" dirty="0">
                <a:solidFill>
                  <a:srgbClr val="F79037"/>
                </a:solidFill>
              </a:rPr>
              <a:t>, </a:t>
            </a:r>
            <a:r>
              <a:rPr lang="en-US" b="1" dirty="0" err="1">
                <a:solidFill>
                  <a:srgbClr val="F79037"/>
                </a:solidFill>
              </a:rPr>
              <a:t>tokeny</a:t>
            </a:r>
            <a:r>
              <a:rPr lang="en-US" b="1" dirty="0">
                <a:solidFill>
                  <a:srgbClr val="F79037"/>
                </a:solidFill>
              </a:rPr>
              <a:t> </a:t>
            </a:r>
            <a:r>
              <a:rPr lang="en-US" b="1" dirty="0" err="1">
                <a:solidFill>
                  <a:srgbClr val="F79037"/>
                </a:solidFill>
              </a:rPr>
              <a:t>i</a:t>
            </a:r>
            <a:r>
              <a:rPr lang="en-US" b="1" dirty="0">
                <a:solidFill>
                  <a:srgbClr val="F79037"/>
                </a:solidFill>
              </a:rPr>
              <a:t> </a:t>
            </a:r>
            <a:r>
              <a:rPr lang="en-US" b="1" dirty="0" err="1">
                <a:solidFill>
                  <a:srgbClr val="F79037"/>
                </a:solidFill>
              </a:rPr>
              <a:t>inwestycje</a:t>
            </a:r>
            <a:endParaRPr lang="en-US" b="1" dirty="0">
              <a:solidFill>
                <a:srgbClr val="F79037"/>
              </a:solidFill>
            </a:endParaRPr>
          </a:p>
        </p:txBody>
      </p:sp>
      <p:sp>
        <p:nvSpPr>
          <p:cNvPr id="12" name="TextBox 11">
            <a:extLst>
              <a:ext uri="{FF2B5EF4-FFF2-40B4-BE49-F238E27FC236}">
                <a16:creationId xmlns:a16="http://schemas.microsoft.com/office/drawing/2014/main" id="{EBFF3C60-B962-B86E-78D8-E6AC9DB9218B}"/>
              </a:ext>
            </a:extLst>
          </p:cNvPr>
          <p:cNvSpPr txBox="1"/>
          <p:nvPr/>
        </p:nvSpPr>
        <p:spPr>
          <a:xfrm>
            <a:off x="861409" y="2600413"/>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2</a:t>
            </a:r>
          </a:p>
        </p:txBody>
      </p:sp>
      <p:sp>
        <p:nvSpPr>
          <p:cNvPr id="13" name="Text Placeholder 17">
            <a:extLst>
              <a:ext uri="{FF2B5EF4-FFF2-40B4-BE49-F238E27FC236}">
                <a16:creationId xmlns:a16="http://schemas.microsoft.com/office/drawing/2014/main" id="{4C22F3C9-38F4-406D-8B54-7F216892F447}"/>
              </a:ext>
            </a:extLst>
          </p:cNvPr>
          <p:cNvSpPr txBox="1">
            <a:spLocks/>
          </p:cNvSpPr>
          <p:nvPr/>
        </p:nvSpPr>
        <p:spPr>
          <a:xfrm>
            <a:off x="1425569" y="3789930"/>
            <a:ext cx="2154529" cy="553680"/>
          </a:xfrm>
          <a:prstGeom prst="rect">
            <a:avLst/>
          </a:prstGeom>
        </p:spPr>
        <p:txBody>
          <a:bodyPr numCol="1" spcCol="288000" anchor="ctr">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b="1" dirty="0" err="1">
                <a:solidFill>
                  <a:srgbClr val="F79037"/>
                </a:solidFill>
                <a:effectLst/>
                <a:latin typeface="Calibri" panose="020F0502020204030204" pitchFamily="34" charset="0"/>
                <a:ea typeface="Times New Roman" panose="02020603050405020304" pitchFamily="18" charset="0"/>
              </a:rPr>
              <a:t>zdecentralizowany</a:t>
            </a:r>
            <a:r>
              <a:rPr lang="en-US" b="1" dirty="0">
                <a:solidFill>
                  <a:srgbClr val="F79037"/>
                </a:solidFill>
                <a:effectLst/>
                <a:latin typeface="Calibri" panose="020F0502020204030204" pitchFamily="34" charset="0"/>
                <a:ea typeface="Times New Roman" panose="02020603050405020304" pitchFamily="18" charset="0"/>
              </a:rPr>
              <a:t> </a:t>
            </a:r>
            <a:r>
              <a:rPr lang="en-US" b="1" dirty="0" err="1">
                <a:solidFill>
                  <a:srgbClr val="F79037"/>
                </a:solidFill>
                <a:effectLst/>
                <a:latin typeface="Calibri" panose="020F0502020204030204" pitchFamily="34" charset="0"/>
                <a:ea typeface="Times New Roman" panose="02020603050405020304" pitchFamily="18" charset="0"/>
              </a:rPr>
              <a:t>obrót</a:t>
            </a:r>
            <a:r>
              <a:rPr lang="en-US" b="1" dirty="0">
                <a:solidFill>
                  <a:srgbClr val="F79037"/>
                </a:solidFill>
                <a:effectLst/>
                <a:latin typeface="Calibri" panose="020F0502020204030204" pitchFamily="34" charset="0"/>
                <a:ea typeface="Times New Roman" panose="02020603050405020304" pitchFamily="18" charset="0"/>
              </a:rPr>
              <a:t> </a:t>
            </a:r>
            <a:r>
              <a:rPr lang="en-US" b="1" dirty="0" err="1">
                <a:solidFill>
                  <a:srgbClr val="F79037"/>
                </a:solidFill>
                <a:effectLst/>
                <a:latin typeface="Calibri" panose="020F0502020204030204" pitchFamily="34" charset="0"/>
                <a:ea typeface="Times New Roman" panose="02020603050405020304" pitchFamily="18" charset="0"/>
              </a:rPr>
              <a:t>energią</a:t>
            </a:r>
            <a:endParaRPr lang="en-US" b="1" dirty="0">
              <a:solidFill>
                <a:srgbClr val="F79037"/>
              </a:solidFill>
              <a:effectLst/>
              <a:latin typeface="Calibri" panose="020F0502020204030204" pitchFamily="34" charset="0"/>
              <a:ea typeface="Times New Roman" panose="02020603050405020304" pitchFamily="18" charset="0"/>
            </a:endParaRPr>
          </a:p>
        </p:txBody>
      </p:sp>
      <p:sp>
        <p:nvSpPr>
          <p:cNvPr id="17" name="TextBox 16">
            <a:extLst>
              <a:ext uri="{FF2B5EF4-FFF2-40B4-BE49-F238E27FC236}">
                <a16:creationId xmlns:a16="http://schemas.microsoft.com/office/drawing/2014/main" id="{CFB1F510-C4ED-B989-E26F-E09EE2C0B688}"/>
              </a:ext>
            </a:extLst>
          </p:cNvPr>
          <p:cNvSpPr txBox="1"/>
          <p:nvPr/>
        </p:nvSpPr>
        <p:spPr>
          <a:xfrm>
            <a:off x="861409" y="3530855"/>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3</a:t>
            </a:r>
          </a:p>
        </p:txBody>
      </p:sp>
      <p:sp>
        <p:nvSpPr>
          <p:cNvPr id="39" name="Text Placeholder 17">
            <a:extLst>
              <a:ext uri="{FF2B5EF4-FFF2-40B4-BE49-F238E27FC236}">
                <a16:creationId xmlns:a16="http://schemas.microsoft.com/office/drawing/2014/main" id="{EB436656-F017-D551-5424-C77842FEF5CA}"/>
              </a:ext>
            </a:extLst>
          </p:cNvPr>
          <p:cNvSpPr txBox="1">
            <a:spLocks/>
          </p:cNvSpPr>
          <p:nvPr/>
        </p:nvSpPr>
        <p:spPr>
          <a:xfrm>
            <a:off x="1425569" y="4720373"/>
            <a:ext cx="2154529" cy="553680"/>
          </a:xfrm>
          <a:prstGeom prst="rect">
            <a:avLst/>
          </a:prstGeom>
        </p:spPr>
        <p:txBody>
          <a:bodyPr numCol="1" spcCol="288000" anchor="ctr">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pl-PL" b="1" dirty="0">
                <a:solidFill>
                  <a:srgbClr val="F79037"/>
                </a:solidFill>
                <a:effectLst/>
                <a:latin typeface="Calibri" panose="020F0502020204030204" pitchFamily="34" charset="0"/>
                <a:ea typeface="Times New Roman" panose="02020603050405020304" pitchFamily="18" charset="0"/>
              </a:rPr>
              <a:t>zielone certyfikaty i handel emisjami</a:t>
            </a:r>
          </a:p>
        </p:txBody>
      </p:sp>
      <p:sp>
        <p:nvSpPr>
          <p:cNvPr id="40" name="TextBox 39">
            <a:extLst>
              <a:ext uri="{FF2B5EF4-FFF2-40B4-BE49-F238E27FC236}">
                <a16:creationId xmlns:a16="http://schemas.microsoft.com/office/drawing/2014/main" id="{0B231068-5863-BD3B-6E04-9C1B83D60854}"/>
              </a:ext>
            </a:extLst>
          </p:cNvPr>
          <p:cNvSpPr txBox="1"/>
          <p:nvPr/>
        </p:nvSpPr>
        <p:spPr>
          <a:xfrm>
            <a:off x="861409" y="4461298"/>
            <a:ext cx="654756" cy="1092607"/>
          </a:xfrm>
          <a:prstGeom prst="rect">
            <a:avLst/>
          </a:prstGeom>
          <a:noFill/>
        </p:spPr>
        <p:txBody>
          <a:bodyPr wrap="square" rtlCol="0">
            <a:spAutoFit/>
          </a:bodyPr>
          <a:lstStyle/>
          <a:p>
            <a:r>
              <a:rPr lang="en-GB" sz="6500" dirty="0">
                <a:solidFill>
                  <a:schemeClr val="bg1"/>
                </a:solidFill>
                <a:latin typeface="Arial" panose="020B0604020202020204" pitchFamily="34" charset="0"/>
                <a:cs typeface="Arial" panose="020B0604020202020204" pitchFamily="34" charset="0"/>
              </a:rPr>
              <a:t>4</a:t>
            </a:r>
          </a:p>
        </p:txBody>
      </p:sp>
      <p:sp>
        <p:nvSpPr>
          <p:cNvPr id="41" name="Text Placeholder 17">
            <a:extLst>
              <a:ext uri="{FF2B5EF4-FFF2-40B4-BE49-F238E27FC236}">
                <a16:creationId xmlns:a16="http://schemas.microsoft.com/office/drawing/2014/main" id="{4D3B5F72-EEE5-5DF0-ABD8-97ACD1A4E7A8}"/>
              </a:ext>
            </a:extLst>
          </p:cNvPr>
          <p:cNvSpPr txBox="1">
            <a:spLocks/>
          </p:cNvSpPr>
          <p:nvPr/>
        </p:nvSpPr>
        <p:spPr>
          <a:xfrm>
            <a:off x="1441611" y="5602689"/>
            <a:ext cx="2154529" cy="553680"/>
          </a:xfrm>
          <a:prstGeom prst="rect">
            <a:avLst/>
          </a:prstGeom>
        </p:spPr>
        <p:txBody>
          <a:bodyPr numCol="1" spcCol="288000" anchor="ctr">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err="1">
                <a:solidFill>
                  <a:srgbClr val="F79037"/>
                </a:solidFill>
                <a:effectLst/>
                <a:latin typeface="Calibri" panose="020F0502020204030204" pitchFamily="34" charset="0"/>
                <a:ea typeface="Times New Roman" panose="02020603050405020304" pitchFamily="18" charset="0"/>
              </a:rPr>
              <a:t>zarządzanie</a:t>
            </a:r>
            <a:r>
              <a:rPr lang="en-US" b="1" dirty="0">
                <a:solidFill>
                  <a:srgbClr val="F79037"/>
                </a:solidFill>
                <a:effectLst/>
                <a:latin typeface="Calibri" panose="020F0502020204030204" pitchFamily="34" charset="0"/>
                <a:ea typeface="Times New Roman" panose="02020603050405020304" pitchFamily="18" charset="0"/>
              </a:rPr>
              <a:t> </a:t>
            </a:r>
            <a:r>
              <a:rPr lang="en-US" b="1" dirty="0" err="1">
                <a:solidFill>
                  <a:srgbClr val="F79037"/>
                </a:solidFill>
                <a:effectLst/>
                <a:latin typeface="Calibri" panose="020F0502020204030204" pitchFamily="34" charset="0"/>
                <a:ea typeface="Times New Roman" panose="02020603050405020304" pitchFamily="18" charset="0"/>
              </a:rPr>
              <a:t>siecią</a:t>
            </a:r>
            <a:endParaRPr lang="en-US" b="1" dirty="0">
              <a:solidFill>
                <a:srgbClr val="F79037"/>
              </a:solidFill>
              <a:effectLst/>
              <a:latin typeface="Calibri" panose="020F0502020204030204" pitchFamily="34" charset="0"/>
              <a:ea typeface="Times New Roman" panose="02020603050405020304" pitchFamily="18" charset="0"/>
            </a:endParaRPr>
          </a:p>
        </p:txBody>
      </p:sp>
      <p:sp>
        <p:nvSpPr>
          <p:cNvPr id="42" name="TextBox 41">
            <a:extLst>
              <a:ext uri="{FF2B5EF4-FFF2-40B4-BE49-F238E27FC236}">
                <a16:creationId xmlns:a16="http://schemas.microsoft.com/office/drawing/2014/main" id="{FB0E30BD-7A9C-D97C-61DB-C6346A7BBF86}"/>
              </a:ext>
            </a:extLst>
          </p:cNvPr>
          <p:cNvSpPr txBox="1"/>
          <p:nvPr/>
        </p:nvSpPr>
        <p:spPr>
          <a:xfrm>
            <a:off x="877451" y="5343614"/>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5</a:t>
            </a:r>
          </a:p>
        </p:txBody>
      </p:sp>
      <p:sp>
        <p:nvSpPr>
          <p:cNvPr id="47" name="Text Placeholder 17">
            <a:extLst>
              <a:ext uri="{FF2B5EF4-FFF2-40B4-BE49-F238E27FC236}">
                <a16:creationId xmlns:a16="http://schemas.microsoft.com/office/drawing/2014/main" id="{90843585-AC77-768F-2E63-E5E25B08B0E4}"/>
              </a:ext>
            </a:extLst>
          </p:cNvPr>
          <p:cNvSpPr txBox="1">
            <a:spLocks/>
          </p:cNvSpPr>
          <p:nvPr/>
        </p:nvSpPr>
        <p:spPr>
          <a:xfrm>
            <a:off x="1441611" y="6533131"/>
            <a:ext cx="2154529" cy="553680"/>
          </a:xfrm>
          <a:prstGeom prst="rect">
            <a:avLst/>
          </a:prstGeom>
        </p:spPr>
        <p:txBody>
          <a:bodyPr numCol="1" spcCol="288000" anchor="ctr">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pl-PL" b="1" dirty="0" err="1">
                <a:solidFill>
                  <a:srgbClr val="F79037"/>
                </a:solidFill>
              </a:rPr>
              <a:t>IoT</a:t>
            </a:r>
            <a:r>
              <a:rPr lang="pl-PL" b="1" dirty="0">
                <a:solidFill>
                  <a:srgbClr val="F79037"/>
                </a:solidFill>
              </a:rPr>
              <a:t>, inteligentne urządzenia, automatyzacja i zarządzanie zasobami</a:t>
            </a:r>
          </a:p>
        </p:txBody>
      </p:sp>
      <p:sp>
        <p:nvSpPr>
          <p:cNvPr id="48" name="TextBox 47">
            <a:extLst>
              <a:ext uri="{FF2B5EF4-FFF2-40B4-BE49-F238E27FC236}">
                <a16:creationId xmlns:a16="http://schemas.microsoft.com/office/drawing/2014/main" id="{39A0F98F-FF6C-F338-C44F-433BAD3E62C0}"/>
              </a:ext>
            </a:extLst>
          </p:cNvPr>
          <p:cNvSpPr txBox="1"/>
          <p:nvPr/>
        </p:nvSpPr>
        <p:spPr>
          <a:xfrm>
            <a:off x="877451" y="6274056"/>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6</a:t>
            </a:r>
          </a:p>
        </p:txBody>
      </p:sp>
      <p:sp>
        <p:nvSpPr>
          <p:cNvPr id="49" name="Text Placeholder 17">
            <a:extLst>
              <a:ext uri="{FF2B5EF4-FFF2-40B4-BE49-F238E27FC236}">
                <a16:creationId xmlns:a16="http://schemas.microsoft.com/office/drawing/2014/main" id="{0903E398-8EA9-9BCB-B5B8-9372E469C909}"/>
              </a:ext>
            </a:extLst>
          </p:cNvPr>
          <p:cNvSpPr txBox="1">
            <a:spLocks/>
          </p:cNvSpPr>
          <p:nvPr/>
        </p:nvSpPr>
        <p:spPr>
          <a:xfrm>
            <a:off x="1441611" y="7463573"/>
            <a:ext cx="2154529" cy="553680"/>
          </a:xfrm>
          <a:prstGeom prst="rect">
            <a:avLst/>
          </a:prstGeom>
        </p:spPr>
        <p:txBody>
          <a:bodyPr numCol="1" spcCol="288000" anchor="ctr">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b="1" dirty="0" err="1">
                <a:solidFill>
                  <a:srgbClr val="F79037"/>
                </a:solidFill>
                <a:effectLst/>
                <a:latin typeface="Calibri" panose="020F0502020204030204" pitchFamily="34" charset="0"/>
                <a:ea typeface="Times New Roman" panose="02020603050405020304" pitchFamily="18" charset="0"/>
              </a:rPr>
              <a:t>elektromobilność</a:t>
            </a:r>
            <a:endParaRPr lang="en-LB" b="1" dirty="0">
              <a:solidFill>
                <a:srgbClr val="F79037"/>
              </a:solidFill>
              <a:effectLst/>
              <a:latin typeface="Times New Roman" panose="02020603050405020304" pitchFamily="18" charset="0"/>
              <a:ea typeface="Times New Roman" panose="02020603050405020304" pitchFamily="18" charset="0"/>
            </a:endParaRPr>
          </a:p>
        </p:txBody>
      </p:sp>
      <p:sp>
        <p:nvSpPr>
          <p:cNvPr id="50" name="TextBox 49">
            <a:extLst>
              <a:ext uri="{FF2B5EF4-FFF2-40B4-BE49-F238E27FC236}">
                <a16:creationId xmlns:a16="http://schemas.microsoft.com/office/drawing/2014/main" id="{A7132AA4-B08F-B349-0BD5-2E799FD2225C}"/>
              </a:ext>
            </a:extLst>
          </p:cNvPr>
          <p:cNvSpPr txBox="1"/>
          <p:nvPr/>
        </p:nvSpPr>
        <p:spPr>
          <a:xfrm>
            <a:off x="877451" y="7204498"/>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7</a:t>
            </a:r>
          </a:p>
        </p:txBody>
      </p:sp>
      <p:sp>
        <p:nvSpPr>
          <p:cNvPr id="51" name="Text Placeholder 17">
            <a:extLst>
              <a:ext uri="{FF2B5EF4-FFF2-40B4-BE49-F238E27FC236}">
                <a16:creationId xmlns:a16="http://schemas.microsoft.com/office/drawing/2014/main" id="{06A0A1FD-B4DA-1015-1BC0-CB04C7226344}"/>
              </a:ext>
            </a:extLst>
          </p:cNvPr>
          <p:cNvSpPr txBox="1">
            <a:spLocks/>
          </p:cNvSpPr>
          <p:nvPr/>
        </p:nvSpPr>
        <p:spPr>
          <a:xfrm>
            <a:off x="1441611" y="8394016"/>
            <a:ext cx="2154529" cy="553680"/>
          </a:xfrm>
          <a:prstGeom prst="rect">
            <a:avLst/>
          </a:prstGeom>
        </p:spPr>
        <p:txBody>
          <a:bodyPr numCol="1" spcCol="288000" anchor="ctr">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pl-PL" b="1" dirty="0">
                <a:solidFill>
                  <a:srgbClr val="F79037"/>
                </a:solidFill>
                <a:effectLst/>
                <a:latin typeface="Calibri" panose="020F0502020204030204" pitchFamily="34" charset="0"/>
                <a:ea typeface="Times New Roman" panose="02020603050405020304" pitchFamily="18" charset="0"/>
              </a:rPr>
              <a:t>oraz inicjatywy i konsorcja ogólnego przeznaczenia.</a:t>
            </a:r>
          </a:p>
        </p:txBody>
      </p:sp>
      <p:sp>
        <p:nvSpPr>
          <p:cNvPr id="52" name="TextBox 51">
            <a:extLst>
              <a:ext uri="{FF2B5EF4-FFF2-40B4-BE49-F238E27FC236}">
                <a16:creationId xmlns:a16="http://schemas.microsoft.com/office/drawing/2014/main" id="{12455215-10C9-9ECB-1117-A0B05D8C993E}"/>
              </a:ext>
            </a:extLst>
          </p:cNvPr>
          <p:cNvSpPr txBox="1"/>
          <p:nvPr/>
        </p:nvSpPr>
        <p:spPr>
          <a:xfrm>
            <a:off x="877451" y="8134941"/>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8</a:t>
            </a:r>
          </a:p>
        </p:txBody>
      </p:sp>
      <p:sp>
        <p:nvSpPr>
          <p:cNvPr id="53" name="Text Placeholder 17">
            <a:extLst>
              <a:ext uri="{FF2B5EF4-FFF2-40B4-BE49-F238E27FC236}">
                <a16:creationId xmlns:a16="http://schemas.microsoft.com/office/drawing/2014/main" id="{55E3DFAD-F7EE-E29B-B345-4BCB561BE476}"/>
              </a:ext>
            </a:extLst>
          </p:cNvPr>
          <p:cNvSpPr txBox="1">
            <a:spLocks/>
          </p:cNvSpPr>
          <p:nvPr/>
        </p:nvSpPr>
        <p:spPr>
          <a:xfrm>
            <a:off x="4003827" y="2110152"/>
            <a:ext cx="2693750" cy="2857471"/>
          </a:xfrm>
          <a:prstGeom prst="rect">
            <a:avLst/>
          </a:prstGeom>
        </p:spPr>
        <p:txBody>
          <a:bodyPr anchor="t">
            <a:noAutofit/>
          </a:bodyPr>
          <a:lstStyle>
            <a:lvl1pPr marL="0" indent="0" algn="l"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pl-PL" dirty="0">
                <a:solidFill>
                  <a:srgbClr val="000000"/>
                </a:solidFill>
                <a:effectLst/>
                <a:ea typeface="Times New Roman" panose="02020603050405020304" pitchFamily="18" charset="0"/>
              </a:rPr>
              <a:t>Najpopularniejszą kategorią są zdecentralizowane inicjatywy w zakresie handlu energią (w tym handel hurtowy, detaliczny i </a:t>
            </a:r>
            <a:r>
              <a:rPr lang="pl-PL" dirty="0" err="1">
                <a:solidFill>
                  <a:srgbClr val="000000"/>
                </a:solidFill>
                <a:effectLst/>
                <a:ea typeface="Times New Roman" panose="02020603050405020304" pitchFamily="18" charset="0"/>
              </a:rPr>
              <a:t>peer</a:t>
            </a:r>
            <a:r>
              <a:rPr lang="pl-PL" dirty="0">
                <a:solidFill>
                  <a:srgbClr val="000000"/>
                </a:solidFill>
                <a:effectLst/>
                <a:ea typeface="Times New Roman" panose="02020603050405020304" pitchFamily="18" charset="0"/>
              </a:rPr>
              <a:t>-to-</a:t>
            </a:r>
            <a:r>
              <a:rPr lang="pl-PL" dirty="0" err="1">
                <a:solidFill>
                  <a:srgbClr val="000000"/>
                </a:solidFill>
                <a:effectLst/>
                <a:ea typeface="Times New Roman" panose="02020603050405020304" pitchFamily="18" charset="0"/>
              </a:rPr>
              <a:t>peer</a:t>
            </a:r>
            <a:r>
              <a:rPr lang="pl-PL" dirty="0">
                <a:solidFill>
                  <a:srgbClr val="000000"/>
                </a:solidFill>
                <a:effectLst/>
                <a:ea typeface="Times New Roman" panose="02020603050405020304" pitchFamily="18" charset="0"/>
              </a:rPr>
              <a:t>). Drugą najpopularniejszą kategorią są </a:t>
            </a:r>
            <a:r>
              <a:rPr lang="pl-PL" dirty="0" err="1">
                <a:solidFill>
                  <a:srgbClr val="000000"/>
                </a:solidFill>
                <a:effectLst/>
                <a:ea typeface="Times New Roman" panose="02020603050405020304" pitchFamily="18" charset="0"/>
              </a:rPr>
              <a:t>kryptowaluty</a:t>
            </a:r>
            <a:r>
              <a:rPr lang="pl-PL" dirty="0">
                <a:solidFill>
                  <a:srgbClr val="000000"/>
                </a:solidFill>
                <a:effectLst/>
                <a:ea typeface="Times New Roman" panose="02020603050405020304" pitchFamily="18" charset="0"/>
              </a:rPr>
              <a:t>, </a:t>
            </a:r>
            <a:r>
              <a:rPr lang="pl-PL" dirty="0" err="1">
                <a:solidFill>
                  <a:srgbClr val="000000"/>
                </a:solidFill>
                <a:effectLst/>
                <a:ea typeface="Times New Roman" panose="02020603050405020304" pitchFamily="18" charset="0"/>
              </a:rPr>
              <a:t>tokeny</a:t>
            </a:r>
            <a:r>
              <a:rPr lang="pl-PL" dirty="0">
                <a:solidFill>
                  <a:srgbClr val="000000"/>
                </a:solidFill>
                <a:effectLst/>
                <a:ea typeface="Times New Roman" panose="02020603050405020304" pitchFamily="18" charset="0"/>
              </a:rPr>
              <a:t> i księgowość inwestycyjna. Trzecim najpopularniejszym przypadkiem użycia jest </a:t>
            </a:r>
            <a:r>
              <a:rPr lang="pl-PL" dirty="0" err="1">
                <a:solidFill>
                  <a:srgbClr val="000000"/>
                </a:solidFill>
                <a:effectLst/>
                <a:ea typeface="Times New Roman" panose="02020603050405020304" pitchFamily="18" charset="0"/>
              </a:rPr>
              <a:t>IoT</a:t>
            </a:r>
            <a:r>
              <a:rPr lang="pl-PL" dirty="0">
                <a:solidFill>
                  <a:srgbClr val="000000"/>
                </a:solidFill>
                <a:effectLst/>
                <a:ea typeface="Times New Roman" panose="02020603050405020304" pitchFamily="18" charset="0"/>
              </a:rPr>
              <a:t>, inteligentne urządzenia, automatyzacja i zarządzanie zasobami oraz pomiary, rozliczenia, bezpieczeństwo i księgowość.</a:t>
            </a:r>
          </a:p>
          <a:p>
            <a:pPr algn="just"/>
            <a:r>
              <a:rPr lang="en-US" dirty="0">
                <a:solidFill>
                  <a:srgbClr val="000000"/>
                </a:solidFill>
                <a:effectLst/>
                <a:ea typeface="Times New Roman" panose="02020603050405020304" pitchFamily="18" charset="0"/>
              </a:rPr>
              <a:t> </a:t>
            </a:r>
            <a:endParaRPr lang="en-LB" dirty="0">
              <a:effectLst/>
              <a:ea typeface="Times New Roman" panose="02020603050405020304" pitchFamily="18" charset="0"/>
            </a:endParaRPr>
          </a:p>
          <a:p>
            <a:pPr algn="just"/>
            <a:endParaRPr lang="en-US" dirty="0">
              <a:solidFill>
                <a:schemeClr val="tx1"/>
              </a:solidFill>
            </a:endParaRPr>
          </a:p>
        </p:txBody>
      </p:sp>
    </p:spTree>
    <p:extLst>
      <p:ext uri="{BB962C8B-B14F-4D97-AF65-F5344CB8AC3E}">
        <p14:creationId xmlns:p14="http://schemas.microsoft.com/office/powerpoint/2010/main" val="36387172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F08A1FA4-61E9-B44C-83C4-A6CE732733C1}"/>
              </a:ext>
            </a:extLst>
          </p:cNvPr>
          <p:cNvSpPr>
            <a:spLocks noGrp="1"/>
          </p:cNvSpPr>
          <p:nvPr>
            <p:ph type="body" sz="quarter" idx="13"/>
          </p:nvPr>
        </p:nvSpPr>
        <p:spPr/>
        <p:txBody>
          <a:bodyPr/>
          <a:lstStyle/>
          <a:p>
            <a:r>
              <a:rPr lang="en-US" dirty="0">
                <a:solidFill>
                  <a:srgbClr val="8E2F91"/>
                </a:solidFill>
              </a:rPr>
              <a:t>01</a:t>
            </a:r>
          </a:p>
        </p:txBody>
      </p:sp>
      <p:sp>
        <p:nvSpPr>
          <p:cNvPr id="18" name="Text Placeholder 17">
            <a:extLst>
              <a:ext uri="{FF2B5EF4-FFF2-40B4-BE49-F238E27FC236}">
                <a16:creationId xmlns:a16="http://schemas.microsoft.com/office/drawing/2014/main" id="{3D13EB9D-DE55-5D4D-BEA7-6A984DDA5380}"/>
              </a:ext>
            </a:extLst>
          </p:cNvPr>
          <p:cNvSpPr>
            <a:spLocks noGrp="1"/>
          </p:cNvSpPr>
          <p:nvPr>
            <p:ph type="body" sz="quarter" idx="14"/>
          </p:nvPr>
        </p:nvSpPr>
        <p:spPr>
          <a:xfrm>
            <a:off x="3059265" y="3865694"/>
            <a:ext cx="4305362" cy="2077905"/>
          </a:xfrm>
        </p:spPr>
        <p:txBody>
          <a:bodyPr/>
          <a:lstStyle/>
          <a:p>
            <a:r>
              <a:rPr lang="pl-PL" sz="3600" dirty="0">
                <a:solidFill>
                  <a:srgbClr val="F79037"/>
                </a:solidFill>
              </a:rPr>
              <a:t>MODUŁ</a:t>
            </a:r>
            <a:r>
              <a:rPr lang="en-US" sz="3600" dirty="0">
                <a:solidFill>
                  <a:srgbClr val="F79037"/>
                </a:solidFill>
              </a:rPr>
              <a:t> 7</a:t>
            </a:r>
          </a:p>
          <a:p>
            <a:pPr>
              <a:spcBef>
                <a:spcPts val="0"/>
              </a:spcBef>
            </a:pPr>
            <a:r>
              <a:rPr lang="pl-PL" dirty="0"/>
              <a:t>Zastosowanie przemysłowe</a:t>
            </a:r>
            <a:endParaRPr lang="en-LB" dirty="0"/>
          </a:p>
        </p:txBody>
      </p:sp>
      <p:sp>
        <p:nvSpPr>
          <p:cNvPr id="2" name="Slide Number Placeholder 18">
            <a:extLst>
              <a:ext uri="{FF2B5EF4-FFF2-40B4-BE49-F238E27FC236}">
                <a16:creationId xmlns:a16="http://schemas.microsoft.com/office/drawing/2014/main" id="{D447D46A-2C5D-C312-FA75-55F08C7272A4}"/>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2</a:t>
            </a:fld>
            <a:endParaRPr lang="en-US" dirty="0"/>
          </a:p>
        </p:txBody>
      </p:sp>
      <p:grpSp>
        <p:nvGrpSpPr>
          <p:cNvPr id="5" name="Group 4">
            <a:extLst>
              <a:ext uri="{FF2B5EF4-FFF2-40B4-BE49-F238E27FC236}">
                <a16:creationId xmlns:a16="http://schemas.microsoft.com/office/drawing/2014/main" id="{886D6B5A-30DD-63DC-D9DA-2B6A025EE754}"/>
              </a:ext>
            </a:extLst>
          </p:cNvPr>
          <p:cNvGrpSpPr/>
          <p:nvPr/>
        </p:nvGrpSpPr>
        <p:grpSpPr>
          <a:xfrm>
            <a:off x="2358984" y="9840039"/>
            <a:ext cx="4502594" cy="461665"/>
            <a:chOff x="2358984" y="9840039"/>
            <a:chExt cx="4502594" cy="461665"/>
          </a:xfrm>
        </p:grpSpPr>
        <p:pic>
          <p:nvPicPr>
            <p:cNvPr id="6" name="Picture 5">
              <a:extLst>
                <a:ext uri="{FF2B5EF4-FFF2-40B4-BE49-F238E27FC236}">
                  <a16:creationId xmlns:a16="http://schemas.microsoft.com/office/drawing/2014/main" id="{2D152310-6069-11F1-C3AA-0267CF19468B}"/>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bwMode="auto">
            <a:xfrm>
              <a:off x="2358984" y="9934832"/>
              <a:ext cx="1184829" cy="272079"/>
            </a:xfrm>
            <a:prstGeom prst="rect">
              <a:avLst/>
            </a:prstGeom>
            <a:ln>
              <a:noFill/>
            </a:ln>
            <a:extLst>
              <a:ext uri="{53640926-AAD7-44D8-BBD7-CCE9431645EC}">
                <a14:shadowObscured xmlns:a14="http://schemas.microsoft.com/office/drawing/2010/main"/>
              </a:ext>
            </a:extLst>
          </p:spPr>
        </p:pic>
        <p:sp>
          <p:nvSpPr>
            <p:cNvPr id="7" name="Rectangle 6">
              <a:extLst>
                <a:ext uri="{FF2B5EF4-FFF2-40B4-BE49-F238E27FC236}">
                  <a16:creationId xmlns:a16="http://schemas.microsoft.com/office/drawing/2014/main" id="{8EB29F06-0A12-E19F-DA1A-8F8283E58746}"/>
                </a:ext>
              </a:extLst>
            </p:cNvPr>
            <p:cNvSpPr/>
            <p:nvPr/>
          </p:nvSpPr>
          <p:spPr>
            <a:xfrm>
              <a:off x="3973077" y="9840039"/>
              <a:ext cx="2888501" cy="461665"/>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00" kern="1200" dirty="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p>
          </p:txBody>
        </p:sp>
      </p:grpSp>
    </p:spTree>
    <p:extLst>
      <p:ext uri="{BB962C8B-B14F-4D97-AF65-F5344CB8AC3E}">
        <p14:creationId xmlns:p14="http://schemas.microsoft.com/office/powerpoint/2010/main" val="24882780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a:extLst>
              <a:ext uri="{FF2B5EF4-FFF2-40B4-BE49-F238E27FC236}">
                <a16:creationId xmlns:a16="http://schemas.microsoft.com/office/drawing/2014/main" id="{E7049C9F-DD73-D128-833D-3D0C01CFE581}"/>
              </a:ext>
            </a:extLst>
          </p:cNvPr>
          <p:cNvSpPr/>
          <p:nvPr/>
        </p:nvSpPr>
        <p:spPr>
          <a:xfrm>
            <a:off x="6118752" y="0"/>
            <a:ext cx="1440923" cy="26769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
            <a:extLst>
              <a:ext uri="{FF2B5EF4-FFF2-40B4-BE49-F238E27FC236}">
                <a16:creationId xmlns:a16="http://schemas.microsoft.com/office/drawing/2014/main" id="{C1DBBD43-8893-7BE6-7222-04174364F3B7}"/>
              </a:ext>
            </a:extLst>
          </p:cNvPr>
          <p:cNvSpPr>
            <a:spLocks noGrp="1"/>
          </p:cNvSpPr>
          <p:nvPr>
            <p:ph type="sldNum" sz="quarter" idx="4"/>
          </p:nvPr>
        </p:nvSpPr>
        <p:spPr/>
        <p:txBody>
          <a:bodyPr/>
          <a:lstStyle/>
          <a:p>
            <a:fld id="{CB2079F2-58AF-ED44-82D7-E04B2F6FD686}" type="slidenum">
              <a:rPr lang="en-US" smtClean="0"/>
              <a:pPr/>
              <a:t>20</a:t>
            </a:fld>
            <a:endParaRPr lang="en-US" dirty="0"/>
          </a:p>
        </p:txBody>
      </p:sp>
      <p:sp>
        <p:nvSpPr>
          <p:cNvPr id="3" name="Text Placeholder 17">
            <a:extLst>
              <a:ext uri="{FF2B5EF4-FFF2-40B4-BE49-F238E27FC236}">
                <a16:creationId xmlns:a16="http://schemas.microsoft.com/office/drawing/2014/main" id="{DD1418B4-4615-A324-1342-706EA82449DC}"/>
              </a:ext>
            </a:extLst>
          </p:cNvPr>
          <p:cNvSpPr txBox="1">
            <a:spLocks/>
          </p:cNvSpPr>
          <p:nvPr/>
        </p:nvSpPr>
        <p:spPr>
          <a:xfrm>
            <a:off x="787763" y="665162"/>
            <a:ext cx="5979749" cy="9484935"/>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pl-PL" b="1" dirty="0">
                <a:solidFill>
                  <a:srgbClr val="F79037"/>
                </a:solidFill>
                <a:cs typeface="+mn-cs"/>
              </a:rPr>
              <a:t>Regulacja sektora udostępniania energii </a:t>
            </a:r>
            <a:r>
              <a:rPr lang="pl-PL" b="1" dirty="0" err="1">
                <a:solidFill>
                  <a:srgbClr val="F79037"/>
                </a:solidFill>
                <a:cs typeface="+mn-cs"/>
              </a:rPr>
              <a:t>blockchain</a:t>
            </a:r>
            <a:endParaRPr lang="pl-PL" b="1" dirty="0">
              <a:solidFill>
                <a:srgbClr val="F79037"/>
              </a:solidFill>
              <a:cs typeface="+mn-cs"/>
            </a:endParaRPr>
          </a:p>
          <a:p>
            <a:pPr algn="just"/>
            <a:r>
              <a:rPr lang="pl-PL" dirty="0">
                <a:solidFill>
                  <a:srgbClr val="000000"/>
                </a:solidFill>
                <a:cs typeface="+mn-cs"/>
              </a:rPr>
              <a:t>Wdrożenie zdecentralizowanego modelu transakcyjnego w oparciu o technologię </a:t>
            </a:r>
            <a:r>
              <a:rPr lang="pl-PL" dirty="0" err="1">
                <a:solidFill>
                  <a:srgbClr val="000000"/>
                </a:solidFill>
                <a:cs typeface="+mn-cs"/>
              </a:rPr>
              <a:t>blockchain</a:t>
            </a:r>
            <a:r>
              <a:rPr lang="pl-PL" dirty="0">
                <a:solidFill>
                  <a:srgbClr val="000000"/>
                </a:solidFill>
                <a:cs typeface="+mn-cs"/>
              </a:rPr>
              <a:t> spowodowałoby transformację dotychczasowych ról rynkowych. Zmiany te znalazłyby również odzwierciedlenie w regulacjach prawnych. Wszyscy konsumenci energii musieliby zarządzać własnymi bilansami energetycznymi, a operatorzy liczników nie musieliby już samodzielnie zbierać danych, ponieważ wszystkie dane transakcyjne byłyby automatycznie rejestrowane w łańcuchu bloków.</a:t>
            </a:r>
          </a:p>
          <a:p>
            <a:pPr algn="just"/>
            <a:r>
              <a:rPr lang="en-US" dirty="0">
                <a:solidFill>
                  <a:srgbClr val="000000"/>
                </a:solidFill>
                <a:cs typeface="+mn-cs"/>
              </a:rPr>
              <a:t> </a:t>
            </a:r>
          </a:p>
          <a:p>
            <a:pPr algn="just"/>
            <a:r>
              <a:rPr lang="pl-PL" dirty="0">
                <a:solidFill>
                  <a:srgbClr val="000000"/>
                </a:solidFill>
                <a:cs typeface="+mn-cs"/>
              </a:rPr>
              <a:t>Obecnie przepisy regulacyjne dotyczące separacji nakładają na przedsiębiorstwa energetyczne obowiązek rozdzielenia działalności sieciowej (działalność regulowana) od dostarczania energii klientom (działalność konkurencyjna). Klienci mają prawo do swobodnego wyboru dostawcy energii (np. dostawcy energii elektrycznej lub gazu) na zliberalizowanym rynku energii. W celu zapewnienia klientom płynnej zmiany dostawców wprowadzono tzw. grupy bilansujące. Umożliwiło to w prosty sposób przypisanie każdego klienta do dostawcy. Innym istotnym obszarem regulacji jest tzw. proces rozliczeniowy, który ma na celu uzgodnienie zużycia planowanego ze zużyciem rzeczywistym odbiorców, rejestrowanym przez ich liczniki.</a:t>
            </a:r>
          </a:p>
          <a:p>
            <a:pPr algn="just"/>
            <a:r>
              <a:rPr lang="en-US" dirty="0">
                <a:solidFill>
                  <a:srgbClr val="000000"/>
                </a:solidFill>
                <a:cs typeface="+mn-cs"/>
              </a:rPr>
              <a:t> </a:t>
            </a:r>
          </a:p>
          <a:p>
            <a:pPr algn="just"/>
            <a:r>
              <a:rPr lang="pl-PL" dirty="0">
                <a:solidFill>
                  <a:srgbClr val="000000"/>
                </a:solidFill>
                <a:cs typeface="+mn-cs"/>
              </a:rPr>
              <a:t>Kluczowym warunkiem funkcjonowania systemu regulacyjnego jest rozliczanie każdego klienta jako części grupy bilansowej. Odbywa się to poprzez wyraźne przypisanie klientów do grup bilansujących, a ich dostawców do odpowiedzialnych menedżerów grup bilansujących (którzy mogą, ale nie muszą, być tym samym podmiotem). Operatorzy liczników uzyskują odczyty zweryfikowanych danych liczników i przekazują je innym zaangażowanym podmiotom:</a:t>
            </a:r>
          </a:p>
          <a:p>
            <a:pPr algn="just"/>
            <a:endParaRPr lang="ru-RU" dirty="0">
              <a:solidFill>
                <a:srgbClr val="000000"/>
              </a:solidFill>
              <a:cs typeface="+mn-cs"/>
            </a:endParaRPr>
          </a:p>
          <a:p>
            <a:pPr marL="171450" indent="-171450" algn="just">
              <a:buClr>
                <a:srgbClr val="DD1470"/>
              </a:buClr>
              <a:buSzPct val="120000"/>
              <a:buFont typeface="Wingdings" pitchFamily="2" charset="2"/>
              <a:buChar char="§"/>
            </a:pPr>
            <a:r>
              <a:rPr lang="pl-PL" dirty="0">
                <a:solidFill>
                  <a:srgbClr val="000000"/>
                </a:solidFill>
                <a:cs typeface="+mn-cs"/>
              </a:rPr>
              <a:t>do odpowiedniego dostawcy energii elektrycznej w celach rozliczeniowych</a:t>
            </a:r>
          </a:p>
          <a:p>
            <a:pPr marL="171450" indent="-171450" algn="just">
              <a:buClr>
                <a:srgbClr val="DD1470"/>
              </a:buClr>
              <a:buSzPct val="120000"/>
              <a:buFont typeface="Wingdings" pitchFamily="2" charset="2"/>
              <a:buChar char="§"/>
            </a:pPr>
            <a:r>
              <a:rPr lang="pl-PL" dirty="0">
                <a:solidFill>
                  <a:srgbClr val="000000"/>
                </a:solidFill>
                <a:cs typeface="+mn-cs"/>
              </a:rPr>
              <a:t>właściwemu operatorowi systemu przesyłowego (OSP) w celach rozliczeniowych i rozrachunkowych. OSP gromadzi wszystkie dane dla każdej grupy bilansowej i agreguje je w celu określenia kosztów energii bilansującej, które mają zostać przypisane do grupy bilansowej.</a:t>
            </a:r>
          </a:p>
          <a:p>
            <a:pPr marL="171450" indent="-171450" algn="just">
              <a:buClr>
                <a:srgbClr val="DD1470"/>
              </a:buClr>
              <a:buSzPct val="120000"/>
              <a:buFont typeface="Wingdings" pitchFamily="2" charset="2"/>
              <a:buChar char="§"/>
            </a:pPr>
            <a:r>
              <a:rPr lang="pl-PL" dirty="0">
                <a:solidFill>
                  <a:srgbClr val="000000"/>
                </a:solidFill>
                <a:cs typeface="+mn-cs"/>
              </a:rPr>
              <a:t>do właściwego operatora systemu dystrybucyjnego (OSD)</a:t>
            </a:r>
          </a:p>
          <a:p>
            <a:pPr marL="171450" indent="-171450" algn="just">
              <a:buClr>
                <a:srgbClr val="DD1470"/>
              </a:buClr>
              <a:buSzPct val="120000"/>
              <a:buFont typeface="Wingdings" pitchFamily="2" charset="2"/>
              <a:buChar char="§"/>
            </a:pPr>
            <a:endParaRPr lang="pl-PL" dirty="0">
              <a:solidFill>
                <a:srgbClr val="000000"/>
              </a:solidFill>
              <a:cs typeface="+mn-cs"/>
            </a:endParaRPr>
          </a:p>
          <a:p>
            <a:pPr marL="171450" indent="-171450" algn="just">
              <a:buClr>
                <a:srgbClr val="DD1470"/>
              </a:buClr>
              <a:buSzPct val="120000"/>
              <a:buFont typeface="Wingdings" pitchFamily="2" charset="2"/>
              <a:buChar char="§"/>
            </a:pPr>
            <a:endParaRPr lang="pl-PL" dirty="0">
              <a:solidFill>
                <a:srgbClr val="000000"/>
              </a:solidFill>
              <a:cs typeface="+mn-cs"/>
            </a:endParaRPr>
          </a:p>
          <a:p>
            <a:pPr marL="171450" indent="-171450" algn="just">
              <a:buClr>
                <a:srgbClr val="DD1470"/>
              </a:buClr>
              <a:buSzPct val="120000"/>
              <a:buFont typeface="Wingdings" pitchFamily="2" charset="2"/>
              <a:buChar char="§"/>
            </a:pPr>
            <a:endParaRPr lang="pl-PL" dirty="0">
              <a:solidFill>
                <a:srgbClr val="000000"/>
              </a:solidFill>
              <a:cs typeface="+mn-cs"/>
            </a:endParaRPr>
          </a:p>
          <a:p>
            <a:pPr marL="171450" indent="-171450" algn="just">
              <a:buClr>
                <a:srgbClr val="DD1470"/>
              </a:buClr>
              <a:buSzPct val="120000"/>
              <a:buFont typeface="Wingdings" pitchFamily="2" charset="2"/>
              <a:buChar char="§"/>
            </a:pPr>
            <a:endParaRPr lang="pl-PL" dirty="0">
              <a:solidFill>
                <a:srgbClr val="000000"/>
              </a:solidFill>
              <a:cs typeface="+mn-cs"/>
            </a:endParaRPr>
          </a:p>
          <a:p>
            <a:pPr marL="171450" indent="-171450" algn="just">
              <a:buClr>
                <a:srgbClr val="DD1470"/>
              </a:buClr>
              <a:buSzPct val="120000"/>
              <a:buFont typeface="Wingdings" pitchFamily="2" charset="2"/>
              <a:buChar char="§"/>
            </a:pPr>
            <a:endParaRPr lang="pl-PL" dirty="0">
              <a:solidFill>
                <a:srgbClr val="000000"/>
              </a:solidFill>
              <a:cs typeface="+mn-cs"/>
            </a:endParaRPr>
          </a:p>
          <a:p>
            <a:pPr marL="171450" indent="-171450" algn="just">
              <a:buClr>
                <a:srgbClr val="DD1470"/>
              </a:buClr>
              <a:buSzPct val="120000"/>
              <a:buFont typeface="Wingdings" pitchFamily="2" charset="2"/>
              <a:buChar char="§"/>
            </a:pPr>
            <a:endParaRPr lang="pl-PL" dirty="0">
              <a:solidFill>
                <a:srgbClr val="000000"/>
              </a:solidFill>
              <a:cs typeface="+mn-cs"/>
            </a:endParaRPr>
          </a:p>
          <a:p>
            <a:pPr marL="171450" indent="-171450" algn="just">
              <a:buClr>
                <a:srgbClr val="DD1470"/>
              </a:buClr>
              <a:buSzPct val="120000"/>
              <a:buFont typeface="Wingdings" pitchFamily="2" charset="2"/>
              <a:buChar char="§"/>
            </a:pPr>
            <a:endParaRPr lang="pl-PL" dirty="0">
              <a:solidFill>
                <a:srgbClr val="000000"/>
              </a:solidFill>
              <a:cs typeface="+mn-cs"/>
            </a:endParaRPr>
          </a:p>
          <a:p>
            <a:pPr marL="171450" indent="-171450" algn="just">
              <a:buClr>
                <a:srgbClr val="DD1470"/>
              </a:buClr>
              <a:buSzPct val="120000"/>
              <a:buFont typeface="Wingdings" pitchFamily="2" charset="2"/>
              <a:buChar char="§"/>
            </a:pPr>
            <a:endParaRPr lang="pl-PL" dirty="0">
              <a:solidFill>
                <a:srgbClr val="000000"/>
              </a:solidFill>
              <a:cs typeface="+mn-cs"/>
            </a:endParaRPr>
          </a:p>
          <a:p>
            <a:pPr marL="171450" indent="-171450" algn="just">
              <a:buClr>
                <a:srgbClr val="DD1470"/>
              </a:buClr>
              <a:buSzPct val="120000"/>
              <a:buFont typeface="Wingdings" pitchFamily="2" charset="2"/>
              <a:buChar char="§"/>
            </a:pPr>
            <a:endParaRPr lang="pl-PL" dirty="0">
              <a:solidFill>
                <a:srgbClr val="000000"/>
              </a:solidFill>
              <a:cs typeface="+mn-cs"/>
            </a:endParaRPr>
          </a:p>
          <a:p>
            <a:pPr marL="171450" indent="-171450" algn="just">
              <a:buClr>
                <a:srgbClr val="DD1470"/>
              </a:buClr>
              <a:buSzPct val="120000"/>
              <a:buFont typeface="Wingdings" pitchFamily="2" charset="2"/>
              <a:buChar char="§"/>
            </a:pPr>
            <a:endParaRPr lang="pl-PL" dirty="0">
              <a:solidFill>
                <a:srgbClr val="000000"/>
              </a:solidFill>
              <a:cs typeface="+mn-cs"/>
            </a:endParaRPr>
          </a:p>
          <a:p>
            <a:pPr marL="171450" indent="-171450" algn="just">
              <a:buClr>
                <a:srgbClr val="DD1470"/>
              </a:buClr>
              <a:buSzPct val="120000"/>
              <a:buFont typeface="Wingdings" pitchFamily="2" charset="2"/>
              <a:buChar char="§"/>
            </a:pPr>
            <a:endParaRPr lang="pl-PL" dirty="0">
              <a:solidFill>
                <a:srgbClr val="000000"/>
              </a:solidFill>
              <a:cs typeface="+mn-cs"/>
            </a:endParaRPr>
          </a:p>
          <a:p>
            <a:pPr marL="171450" indent="-171450" algn="just">
              <a:buClr>
                <a:srgbClr val="DD1470"/>
              </a:buClr>
              <a:buSzPct val="120000"/>
              <a:buFont typeface="Wingdings" pitchFamily="2" charset="2"/>
              <a:buChar char="§"/>
            </a:pPr>
            <a:endParaRPr lang="pl-PL" dirty="0">
              <a:solidFill>
                <a:srgbClr val="000000"/>
              </a:solidFill>
              <a:cs typeface="+mn-cs"/>
            </a:endParaRPr>
          </a:p>
          <a:p>
            <a:pPr marL="171450" indent="-171450" algn="just">
              <a:buClr>
                <a:srgbClr val="DD1470"/>
              </a:buClr>
              <a:buSzPct val="120000"/>
              <a:buFont typeface="Wingdings" pitchFamily="2" charset="2"/>
              <a:buChar char="§"/>
            </a:pPr>
            <a:endParaRPr lang="pl-PL" dirty="0">
              <a:solidFill>
                <a:srgbClr val="000000"/>
              </a:solidFill>
              <a:cs typeface="+mn-cs"/>
            </a:endParaRPr>
          </a:p>
          <a:p>
            <a:pPr marL="171450" indent="-171450" algn="just">
              <a:buClr>
                <a:srgbClr val="DD1470"/>
              </a:buClr>
              <a:buSzPct val="120000"/>
              <a:buFont typeface="Wingdings" pitchFamily="2" charset="2"/>
              <a:buChar char="§"/>
            </a:pPr>
            <a:r>
              <a:rPr lang="pl-PL" dirty="0">
                <a:solidFill>
                  <a:srgbClr val="000000"/>
                </a:solidFill>
                <a:cs typeface="+mn-cs"/>
              </a:rPr>
              <a:t>właściwemu zarządcy grupy bilansowej, który z kolei pobiera opłatę za energię bilansującą, która została przydzielona dostawcom korzystającym z jego grupy bilansowej.</a:t>
            </a:r>
          </a:p>
          <a:p>
            <a:pPr algn="just">
              <a:buClr>
                <a:srgbClr val="DD1470"/>
              </a:buClr>
              <a:buSzPct val="120000"/>
            </a:pPr>
            <a:endParaRPr lang="pl-PL" dirty="0">
              <a:solidFill>
                <a:srgbClr val="000000"/>
              </a:solidFill>
              <a:cs typeface="+mn-cs"/>
            </a:endParaRPr>
          </a:p>
          <a:p>
            <a:pPr algn="just">
              <a:buClr>
                <a:srgbClr val="DD1470"/>
              </a:buClr>
              <a:buSzPct val="120000"/>
            </a:pPr>
            <a:r>
              <a:rPr lang="pl-PL" dirty="0">
                <a:solidFill>
                  <a:srgbClr val="000000"/>
                </a:solidFill>
                <a:cs typeface="+mn-cs"/>
              </a:rPr>
              <a:t>Schemat ten pokazuje, że dostawa energii elektrycznej wiąże się ze złożonymi procesami rozliczeniowymi na całym rynku energii elektrycznej i że odpowiednie wskazania liczników są potrzebne do szeregu różnych celów.</a:t>
            </a:r>
          </a:p>
          <a:p>
            <a:pPr algn="just"/>
            <a:endParaRPr lang="ru-RU" dirty="0">
              <a:solidFill>
                <a:srgbClr val="000000"/>
              </a:solidFill>
              <a:cs typeface="+mn-cs"/>
            </a:endParaRPr>
          </a:p>
          <a:p>
            <a:pPr algn="just"/>
            <a:r>
              <a:rPr lang="en-US" b="1" dirty="0" err="1">
                <a:solidFill>
                  <a:srgbClr val="F79037"/>
                </a:solidFill>
                <a:cs typeface="+mn-cs"/>
              </a:rPr>
              <a:t>Transformacje</a:t>
            </a:r>
            <a:r>
              <a:rPr lang="en-US" b="1" dirty="0">
                <a:solidFill>
                  <a:srgbClr val="F79037"/>
                </a:solidFill>
                <a:cs typeface="+mn-cs"/>
              </a:rPr>
              <a:t> </a:t>
            </a:r>
            <a:r>
              <a:rPr lang="en-US" b="1" dirty="0" err="1">
                <a:solidFill>
                  <a:srgbClr val="F79037"/>
                </a:solidFill>
                <a:cs typeface="+mn-cs"/>
              </a:rPr>
              <a:t>ról</a:t>
            </a:r>
            <a:r>
              <a:rPr lang="en-US" b="1" dirty="0">
                <a:solidFill>
                  <a:srgbClr val="F79037"/>
                </a:solidFill>
                <a:cs typeface="+mn-cs"/>
              </a:rPr>
              <a:t> </a:t>
            </a:r>
            <a:r>
              <a:rPr lang="en-US" b="1" dirty="0" err="1">
                <a:solidFill>
                  <a:srgbClr val="F79037"/>
                </a:solidFill>
                <a:cs typeface="+mn-cs"/>
              </a:rPr>
              <a:t>poprzez</a:t>
            </a:r>
            <a:r>
              <a:rPr lang="en-US" b="1" dirty="0">
                <a:solidFill>
                  <a:srgbClr val="F79037"/>
                </a:solidFill>
                <a:cs typeface="+mn-cs"/>
              </a:rPr>
              <a:t> blockchain</a:t>
            </a:r>
          </a:p>
          <a:p>
            <a:pPr algn="just"/>
            <a:r>
              <a:rPr lang="pl-PL" dirty="0">
                <a:solidFill>
                  <a:srgbClr val="000000"/>
                </a:solidFill>
                <a:cs typeface="+mn-cs"/>
              </a:rPr>
              <a:t>Jedną z głównych zalet modelu transakcyjnego opartego na łańcuchu bloków jest to, że cała energia elektryczna dostarczana do sieci może być jasno przypisana do poszczególnych klientów w małych jednostkach czasu (niemal w czasie rzeczywistym). Tym samym wyprodukowaną i zużytą energię elektryczną można bardzo precyzyjnie rozliczyć po cenach zmiennych. Co ciekawe, fizyczna energia elektryczna nadal płynęłaby do użytkownika końcowego bezpośrednio z najbliższego generatora, tak jak ma to miejsce obecnie. Uproszczony proces rozliczania poprzez </a:t>
            </a:r>
            <a:r>
              <a:rPr lang="pl-PL" dirty="0" err="1">
                <a:solidFill>
                  <a:srgbClr val="000000"/>
                </a:solidFill>
                <a:cs typeface="+mn-cs"/>
              </a:rPr>
              <a:t>blockchain</a:t>
            </a:r>
            <a:r>
              <a:rPr lang="pl-PL" dirty="0">
                <a:solidFill>
                  <a:srgbClr val="000000"/>
                </a:solidFill>
                <a:cs typeface="+mn-cs"/>
              </a:rPr>
              <a:t> doprowadziłby do mniejszego obciążenia uczestników rynku opłatami za energię bilansującą.</a:t>
            </a:r>
          </a:p>
          <a:p>
            <a:pPr algn="just"/>
            <a:endParaRPr lang="en-US" dirty="0">
              <a:solidFill>
                <a:srgbClr val="000000"/>
              </a:solidFill>
              <a:cs typeface="+mn-cs"/>
            </a:endParaRPr>
          </a:p>
        </p:txBody>
      </p:sp>
      <p:grpSp>
        <p:nvGrpSpPr>
          <p:cNvPr id="38" name="Group 37">
            <a:extLst>
              <a:ext uri="{FF2B5EF4-FFF2-40B4-BE49-F238E27FC236}">
                <a16:creationId xmlns:a16="http://schemas.microsoft.com/office/drawing/2014/main" id="{1815C867-53AF-96BE-AC0D-E52D2EA3B885}"/>
              </a:ext>
            </a:extLst>
          </p:cNvPr>
          <p:cNvGrpSpPr/>
          <p:nvPr/>
        </p:nvGrpSpPr>
        <p:grpSpPr>
          <a:xfrm>
            <a:off x="5728309" y="966084"/>
            <a:ext cx="1999713" cy="1442633"/>
            <a:chOff x="8493673" y="3441653"/>
            <a:chExt cx="2590079" cy="1868535"/>
          </a:xfrm>
        </p:grpSpPr>
        <p:sp>
          <p:nvSpPr>
            <p:cNvPr id="40" name="Freeform 39">
              <a:extLst>
                <a:ext uri="{FF2B5EF4-FFF2-40B4-BE49-F238E27FC236}">
                  <a16:creationId xmlns:a16="http://schemas.microsoft.com/office/drawing/2014/main" id="{F3CDAB88-D88F-0297-63C4-FA17C5C53EF0}"/>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2" name="Freeform 41">
              <a:extLst>
                <a:ext uri="{FF2B5EF4-FFF2-40B4-BE49-F238E27FC236}">
                  <a16:creationId xmlns:a16="http://schemas.microsoft.com/office/drawing/2014/main" id="{F52E67C9-3DFE-AC9F-4B84-760E2C49EAB6}"/>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4" name="Freeform 43">
              <a:extLst>
                <a:ext uri="{FF2B5EF4-FFF2-40B4-BE49-F238E27FC236}">
                  <a16:creationId xmlns:a16="http://schemas.microsoft.com/office/drawing/2014/main" id="{A3DC871E-095A-F071-A3BA-445C31740AE8}"/>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 name="Freeform 45">
              <a:extLst>
                <a:ext uri="{FF2B5EF4-FFF2-40B4-BE49-F238E27FC236}">
                  <a16:creationId xmlns:a16="http://schemas.microsoft.com/office/drawing/2014/main" id="{D69B24D4-53D8-EFDD-9CFB-DCF131976C96}"/>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8" name="Freeform 47">
              <a:extLst>
                <a:ext uri="{FF2B5EF4-FFF2-40B4-BE49-F238E27FC236}">
                  <a16:creationId xmlns:a16="http://schemas.microsoft.com/office/drawing/2014/main" id="{89B60E51-DC16-664A-AF27-E234D7FFEFD5}"/>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 name="Freeform 48">
              <a:extLst>
                <a:ext uri="{FF2B5EF4-FFF2-40B4-BE49-F238E27FC236}">
                  <a16:creationId xmlns:a16="http://schemas.microsoft.com/office/drawing/2014/main" id="{D2D4E979-CF8C-9B20-0926-C77EE13C75AC}"/>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 name="Freeform 49">
              <a:extLst>
                <a:ext uri="{FF2B5EF4-FFF2-40B4-BE49-F238E27FC236}">
                  <a16:creationId xmlns:a16="http://schemas.microsoft.com/office/drawing/2014/main" id="{3C28364E-E835-26C3-5B59-0F0E10838BD0}"/>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 name="Freeform 51">
              <a:extLst>
                <a:ext uri="{FF2B5EF4-FFF2-40B4-BE49-F238E27FC236}">
                  <a16:creationId xmlns:a16="http://schemas.microsoft.com/office/drawing/2014/main" id="{9A6C08A0-921B-9A52-DD71-36E8FB238CF0}"/>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 name="Freeform 52">
              <a:extLst>
                <a:ext uri="{FF2B5EF4-FFF2-40B4-BE49-F238E27FC236}">
                  <a16:creationId xmlns:a16="http://schemas.microsoft.com/office/drawing/2014/main" id="{11782FA7-A375-E4EF-85B2-B295685E6FE5}"/>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4" name="Freeform 53">
              <a:extLst>
                <a:ext uri="{FF2B5EF4-FFF2-40B4-BE49-F238E27FC236}">
                  <a16:creationId xmlns:a16="http://schemas.microsoft.com/office/drawing/2014/main" id="{3896EFA2-C45A-AF52-F664-CF0B16D2557D}"/>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5" name="Freeform 54">
              <a:extLst>
                <a:ext uri="{FF2B5EF4-FFF2-40B4-BE49-F238E27FC236}">
                  <a16:creationId xmlns:a16="http://schemas.microsoft.com/office/drawing/2014/main" id="{91DEB572-BCD4-6AF1-C18C-C8D1BFE4BF24}"/>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6" name="Rectangle 5">
            <a:extLst>
              <a:ext uri="{FF2B5EF4-FFF2-40B4-BE49-F238E27FC236}">
                <a16:creationId xmlns:a16="http://schemas.microsoft.com/office/drawing/2014/main" id="{718CEB5E-B60D-35B4-7B52-F0636F044C09}"/>
              </a:ext>
            </a:extLst>
          </p:cNvPr>
          <p:cNvSpPr/>
          <p:nvPr/>
        </p:nvSpPr>
        <p:spPr>
          <a:xfrm>
            <a:off x="6002858" y="8338380"/>
            <a:ext cx="1556817" cy="23534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7" name="Group 6">
            <a:extLst>
              <a:ext uri="{FF2B5EF4-FFF2-40B4-BE49-F238E27FC236}">
                <a16:creationId xmlns:a16="http://schemas.microsoft.com/office/drawing/2014/main" id="{744D6B02-0BCE-4DE2-A2F1-D9115C7AB2BB}"/>
              </a:ext>
            </a:extLst>
          </p:cNvPr>
          <p:cNvGrpSpPr/>
          <p:nvPr/>
        </p:nvGrpSpPr>
        <p:grpSpPr>
          <a:xfrm flipH="1">
            <a:off x="6027754" y="9163937"/>
            <a:ext cx="1712396" cy="1673613"/>
            <a:chOff x="-220413" y="5797823"/>
            <a:chExt cx="1967946" cy="1923375"/>
          </a:xfrm>
        </p:grpSpPr>
        <p:sp>
          <p:nvSpPr>
            <p:cNvPr id="8" name="Freeform 7">
              <a:extLst>
                <a:ext uri="{FF2B5EF4-FFF2-40B4-BE49-F238E27FC236}">
                  <a16:creationId xmlns:a16="http://schemas.microsoft.com/office/drawing/2014/main" id="{B6F22D41-C7F5-A788-EADD-8872B01BD22B}"/>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9" name="Freeform 8">
              <a:extLst>
                <a:ext uri="{FF2B5EF4-FFF2-40B4-BE49-F238E27FC236}">
                  <a16:creationId xmlns:a16="http://schemas.microsoft.com/office/drawing/2014/main" id="{128FECEE-5D1C-FF6F-2243-B8665D936945}"/>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1" name="Freeform 10">
              <a:extLst>
                <a:ext uri="{FF2B5EF4-FFF2-40B4-BE49-F238E27FC236}">
                  <a16:creationId xmlns:a16="http://schemas.microsoft.com/office/drawing/2014/main" id="{ADCFA8F0-57B5-5E77-9B63-43F8EC4712F6}"/>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2" name="Freeform 11">
              <a:extLst>
                <a:ext uri="{FF2B5EF4-FFF2-40B4-BE49-F238E27FC236}">
                  <a16:creationId xmlns:a16="http://schemas.microsoft.com/office/drawing/2014/main" id="{E17A55D9-61C8-D301-AF7D-723AF34A0076}"/>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3" name="Freeform 12">
              <a:extLst>
                <a:ext uri="{FF2B5EF4-FFF2-40B4-BE49-F238E27FC236}">
                  <a16:creationId xmlns:a16="http://schemas.microsoft.com/office/drawing/2014/main" id="{B79FD0B8-4E20-225B-45C3-E2FCA804A0C8}"/>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CECCB856-7BE1-DB78-13C0-DB468185AD9B}"/>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6" name="Freeform 15">
              <a:extLst>
                <a:ext uri="{FF2B5EF4-FFF2-40B4-BE49-F238E27FC236}">
                  <a16:creationId xmlns:a16="http://schemas.microsoft.com/office/drawing/2014/main" id="{45E940F6-5FF8-AFA9-A990-CE182F224FB3}"/>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D1A9F1B3-2E62-A0F1-167E-54F7732CA3FE}"/>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103407B3-AC95-7708-F2C7-65D9D20F1EE2}"/>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87F91145-2D4D-0707-13A1-F38818A81CEC}"/>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39BC52C6-7F22-4199-CC87-24F2F00EBF97}"/>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35297CF9-5E8D-7CF3-26C7-37DD715409C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5152001B-592D-BA5F-4BDD-6722266BE4AB}"/>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ED4ACB59-9FC6-5B12-9095-D1AFBF79505E}"/>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40138428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10"/>
          </p:nvPr>
        </p:nvSpPr>
        <p:spPr/>
        <p:txBody>
          <a:bodyPr/>
          <a:lstStyle/>
          <a:p>
            <a:fld id="{CB2079F2-58AF-ED44-82D7-E04B2F6FD686}" type="slidenum">
              <a:rPr lang="en-US" smtClean="0"/>
              <a:pPr/>
              <a:t>21</a:t>
            </a:fld>
            <a:endParaRPr lang="en-US" dirty="0"/>
          </a:p>
        </p:txBody>
      </p:sp>
      <p:sp>
        <p:nvSpPr>
          <p:cNvPr id="11" name="Text Placeholder 17">
            <a:extLst>
              <a:ext uri="{FF2B5EF4-FFF2-40B4-BE49-F238E27FC236}">
                <a16:creationId xmlns:a16="http://schemas.microsoft.com/office/drawing/2014/main" id="{0D1F3D77-A4F3-5729-BD15-187A798EF318}"/>
              </a:ext>
            </a:extLst>
          </p:cNvPr>
          <p:cNvSpPr txBox="1">
            <a:spLocks/>
          </p:cNvSpPr>
          <p:nvPr/>
        </p:nvSpPr>
        <p:spPr>
          <a:xfrm>
            <a:off x="519092" y="5946039"/>
            <a:ext cx="6521490" cy="55273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r>
              <a:rPr lang="pl-PL" sz="1100"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Rysunek 21: Transformacja struktur rynkowych po wprowadzeniu zdecentralizowanego modelu transakcyjnego (źródło: badanie </a:t>
            </a:r>
            <a:r>
              <a:rPr lang="pl-PL" sz="1100" i="0" dirty="0" err="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PwC</a:t>
            </a:r>
            <a:r>
              <a:rPr lang="pl-PL" sz="1100"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 „</a:t>
            </a:r>
            <a:r>
              <a:rPr lang="pl-PL" sz="1100" i="0" dirty="0" err="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Blockchain</a:t>
            </a:r>
            <a:r>
              <a:rPr lang="pl-PL" sz="1100"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 – szansa dla producentów i konsumentów energii?”)</a:t>
            </a:r>
            <a:endParaRPr lang="en-US" sz="1100"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7" name="Text Placeholder 17">
            <a:extLst>
              <a:ext uri="{FF2B5EF4-FFF2-40B4-BE49-F238E27FC236}">
                <a16:creationId xmlns:a16="http://schemas.microsoft.com/office/drawing/2014/main" id="{8288BA84-2CA8-A0E2-CBF7-BB4768E182EF}"/>
              </a:ext>
            </a:extLst>
          </p:cNvPr>
          <p:cNvSpPr txBox="1">
            <a:spLocks/>
          </p:cNvSpPr>
          <p:nvPr/>
        </p:nvSpPr>
        <p:spPr>
          <a:xfrm>
            <a:off x="1427598" y="1889716"/>
            <a:ext cx="1608566" cy="320718"/>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r>
              <a:rPr lang="pl-PL" sz="1100" b="1" dirty="0">
                <a:solidFill>
                  <a:srgbClr val="F79037"/>
                </a:solidFill>
                <a:latin typeface="Calibri" panose="020F0502020204030204" pitchFamily="34" charset="0"/>
                <a:cs typeface="Calibri" panose="020F0502020204030204" pitchFamily="34" charset="0"/>
              </a:rPr>
              <a:t>Tradycyjne procesy</a:t>
            </a:r>
            <a:endParaRPr lang="en-US" sz="1100" b="1" dirty="0">
              <a:solidFill>
                <a:srgbClr val="F79037"/>
              </a:solidFill>
              <a:latin typeface="Calibri" panose="020F0502020204030204" pitchFamily="34" charset="0"/>
              <a:cs typeface="Calibri" panose="020F0502020204030204" pitchFamily="34" charset="0"/>
            </a:endParaRPr>
          </a:p>
        </p:txBody>
      </p:sp>
      <p:pic>
        <p:nvPicPr>
          <p:cNvPr id="12" name="Picture 11">
            <a:extLst>
              <a:ext uri="{FF2B5EF4-FFF2-40B4-BE49-F238E27FC236}">
                <a16:creationId xmlns:a16="http://schemas.microsoft.com/office/drawing/2014/main" id="{5848312F-3666-E807-983D-B72F88EBEA84}"/>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76413" y="2159646"/>
            <a:ext cx="7006849" cy="3661128"/>
          </a:xfrm>
          <a:prstGeom prst="rect">
            <a:avLst/>
          </a:prstGeom>
        </p:spPr>
      </p:pic>
      <p:sp>
        <p:nvSpPr>
          <p:cNvPr id="18" name="Rectangle 17">
            <a:extLst>
              <a:ext uri="{FF2B5EF4-FFF2-40B4-BE49-F238E27FC236}">
                <a16:creationId xmlns:a16="http://schemas.microsoft.com/office/drawing/2014/main" id="{2982DA61-7FBA-DCC8-85EE-700FAA72111D}"/>
              </a:ext>
            </a:extLst>
          </p:cNvPr>
          <p:cNvSpPr/>
          <p:nvPr/>
        </p:nvSpPr>
        <p:spPr>
          <a:xfrm flipV="1">
            <a:off x="740928" y="7315199"/>
            <a:ext cx="6832572" cy="2777217"/>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2" name="Text Placeholder 17">
            <a:extLst>
              <a:ext uri="{FF2B5EF4-FFF2-40B4-BE49-F238E27FC236}">
                <a16:creationId xmlns:a16="http://schemas.microsoft.com/office/drawing/2014/main" id="{333EB6C0-7C84-163A-654F-6922DE77D4AD}"/>
              </a:ext>
            </a:extLst>
          </p:cNvPr>
          <p:cNvSpPr>
            <a:spLocks noGrp="1"/>
          </p:cNvSpPr>
          <p:nvPr/>
        </p:nvSpPr>
        <p:spPr>
          <a:xfrm>
            <a:off x="968744" y="7705284"/>
            <a:ext cx="6143488" cy="2387132"/>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b="1" dirty="0" err="1">
                <a:solidFill>
                  <a:srgbClr val="F79037"/>
                </a:solidFill>
                <a:effectLst/>
                <a:ea typeface="Times New Roman" panose="02020603050405020304" pitchFamily="18" charset="0"/>
              </a:rPr>
              <a:t>Konsumenci</a:t>
            </a:r>
            <a:r>
              <a:rPr lang="en-US" b="1" dirty="0">
                <a:solidFill>
                  <a:srgbClr val="F79037"/>
                </a:solidFill>
                <a:effectLst/>
                <a:ea typeface="Times New Roman" panose="02020603050405020304" pitchFamily="18" charset="0"/>
              </a:rPr>
              <a:t> </a:t>
            </a:r>
            <a:r>
              <a:rPr lang="en-US" b="1" dirty="0" err="1">
                <a:solidFill>
                  <a:srgbClr val="F79037"/>
                </a:solidFill>
                <a:effectLst/>
                <a:ea typeface="Times New Roman" panose="02020603050405020304" pitchFamily="18" charset="0"/>
              </a:rPr>
              <a:t>energii</a:t>
            </a:r>
            <a:endParaRPr lang="en-US" b="1" dirty="0">
              <a:solidFill>
                <a:srgbClr val="F79037"/>
              </a:solidFill>
              <a:effectLst/>
              <a:ea typeface="Times New Roman" panose="02020603050405020304" pitchFamily="18" charset="0"/>
            </a:endParaRPr>
          </a:p>
          <a:p>
            <a:pPr algn="just"/>
            <a:r>
              <a:rPr lang="pl-PL" dirty="0">
                <a:effectLst/>
                <a:ea typeface="Times New Roman" panose="02020603050405020304" pitchFamily="18" charset="0"/>
              </a:rPr>
              <a:t>Odbiorcy energii musieliby zostać menedżerami grup bilansujących i spełniać wymogi w zakresie zapewnienia bezpieczeństwa i zarządzania ryzykiem związane z tą rolą rynkową. Na przykład odbiorcy energii musieliby przedłożyć odpowiedniemu operatorowi sieci własne prognozy zapotrzebowania.</a:t>
            </a:r>
          </a:p>
          <a:p>
            <a:pPr algn="just"/>
            <a:r>
              <a:rPr lang="en-US" dirty="0">
                <a:effectLst/>
                <a:ea typeface="Times New Roman" panose="02020603050405020304" pitchFamily="18" charset="0"/>
              </a:rPr>
              <a:t> </a:t>
            </a:r>
          </a:p>
          <a:p>
            <a:pPr algn="just"/>
            <a:endParaRPr lang="en-US" dirty="0">
              <a:ea typeface="Times New Roman" panose="02020603050405020304" pitchFamily="18" charset="0"/>
            </a:endParaRPr>
          </a:p>
          <a:p>
            <a:pPr algn="just"/>
            <a:endParaRPr lang="en-US" dirty="0">
              <a:effectLst/>
              <a:ea typeface="Times New Roman" panose="02020603050405020304" pitchFamily="18" charset="0"/>
            </a:endParaRPr>
          </a:p>
          <a:p>
            <a:pPr algn="just"/>
            <a:endParaRPr lang="en-US" dirty="0">
              <a:ea typeface="Times New Roman" panose="02020603050405020304" pitchFamily="18" charset="0"/>
            </a:endParaRPr>
          </a:p>
          <a:p>
            <a:pPr algn="just"/>
            <a:endParaRPr lang="en-LB" dirty="0">
              <a:effectLst/>
              <a:ea typeface="Times New Roman" panose="02020603050405020304" pitchFamily="18" charset="0"/>
            </a:endParaRPr>
          </a:p>
          <a:p>
            <a:pPr algn="just"/>
            <a:r>
              <a:rPr lang="en-US" b="1" dirty="0" err="1">
                <a:solidFill>
                  <a:srgbClr val="F79037"/>
                </a:solidFill>
                <a:effectLst/>
                <a:ea typeface="Times New Roman" panose="02020603050405020304" pitchFamily="18" charset="0"/>
              </a:rPr>
              <a:t>Rola</a:t>
            </a:r>
            <a:r>
              <a:rPr lang="en-US" b="1" dirty="0">
                <a:solidFill>
                  <a:srgbClr val="F79037"/>
                </a:solidFill>
                <a:effectLst/>
                <a:ea typeface="Times New Roman" panose="02020603050405020304" pitchFamily="18" charset="0"/>
              </a:rPr>
              <a:t> </a:t>
            </a:r>
            <a:r>
              <a:rPr lang="en-US" b="1" dirty="0" err="1">
                <a:solidFill>
                  <a:srgbClr val="F79037"/>
                </a:solidFill>
                <a:effectLst/>
                <a:ea typeface="Times New Roman" panose="02020603050405020304" pitchFamily="18" charset="0"/>
              </a:rPr>
              <a:t>operatorów</a:t>
            </a:r>
            <a:r>
              <a:rPr lang="en-US" b="1" dirty="0">
                <a:solidFill>
                  <a:srgbClr val="F79037"/>
                </a:solidFill>
                <a:effectLst/>
                <a:ea typeface="Times New Roman" panose="02020603050405020304" pitchFamily="18" charset="0"/>
              </a:rPr>
              <a:t> </a:t>
            </a:r>
            <a:r>
              <a:rPr lang="en-US" b="1" dirty="0" err="1">
                <a:solidFill>
                  <a:srgbClr val="F79037"/>
                </a:solidFill>
                <a:effectLst/>
                <a:ea typeface="Times New Roman" panose="02020603050405020304" pitchFamily="18" charset="0"/>
              </a:rPr>
              <a:t>liczników</a:t>
            </a:r>
            <a:endParaRPr lang="en-US" b="1" dirty="0">
              <a:solidFill>
                <a:srgbClr val="F79037"/>
              </a:solidFill>
              <a:effectLst/>
              <a:ea typeface="Times New Roman" panose="02020603050405020304" pitchFamily="18" charset="0"/>
            </a:endParaRPr>
          </a:p>
          <a:p>
            <a:pPr algn="just"/>
            <a:r>
              <a:rPr lang="pl-PL" dirty="0">
                <a:effectLst/>
                <a:ea typeface="Times New Roman" panose="02020603050405020304" pitchFamily="18" charset="0"/>
              </a:rPr>
              <a:t>Operatorzy liczników nie musieliby już samodzielnie zbierać i rejestrować danych. Dane dotyczące zużycia i transakcji byłyby przesyłane automatycznie i z dużą dokładnością. Dane transakcyjne niezbędne do ustalania taryf sieciowych byłyby dostarczane operatorom liczników (a więc także operatorom sieci) przez tzw. wyrocznie. Odpowiedzialność operatorów liczników mogłaby być ograniczona do zapewnienia niezawodnych i odpornych na manipulacje liczników i wyroczni.</a:t>
            </a:r>
          </a:p>
          <a:p>
            <a:endParaRPr lang="en-US" dirty="0"/>
          </a:p>
        </p:txBody>
      </p:sp>
      <p:sp>
        <p:nvSpPr>
          <p:cNvPr id="3" name="Text Placeholder 17">
            <a:extLst>
              <a:ext uri="{FF2B5EF4-FFF2-40B4-BE49-F238E27FC236}">
                <a16:creationId xmlns:a16="http://schemas.microsoft.com/office/drawing/2014/main" id="{8957080F-15D6-BA0C-F1FB-673F1A00BACF}"/>
              </a:ext>
            </a:extLst>
          </p:cNvPr>
          <p:cNvSpPr txBox="1">
            <a:spLocks/>
          </p:cNvSpPr>
          <p:nvPr/>
        </p:nvSpPr>
        <p:spPr>
          <a:xfrm>
            <a:off x="4259574" y="1889716"/>
            <a:ext cx="2629497" cy="320718"/>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r>
              <a:rPr lang="pl-PL" sz="1100" b="1" dirty="0">
                <a:solidFill>
                  <a:srgbClr val="F79037"/>
                </a:solidFill>
                <a:latin typeface="Calibri" panose="020F0502020204030204" pitchFamily="34" charset="0"/>
                <a:cs typeface="Calibri" panose="020F0502020204030204" pitchFamily="34" charset="0"/>
              </a:rPr>
              <a:t>Procesy w systemie opartym o </a:t>
            </a:r>
            <a:r>
              <a:rPr lang="pl-PL" sz="1100" b="1" dirty="0" err="1">
                <a:solidFill>
                  <a:srgbClr val="F79037"/>
                </a:solidFill>
                <a:latin typeface="Calibri" panose="020F0502020204030204" pitchFamily="34" charset="0"/>
                <a:cs typeface="Calibri" panose="020F0502020204030204" pitchFamily="34" charset="0"/>
              </a:rPr>
              <a:t>blockchain</a:t>
            </a:r>
            <a:endParaRPr lang="en-US" sz="1100" b="1" dirty="0">
              <a:solidFill>
                <a:srgbClr val="F79037"/>
              </a:solidFill>
              <a:latin typeface="Calibri" panose="020F0502020204030204" pitchFamily="34" charset="0"/>
              <a:cs typeface="Calibri" panose="020F0502020204030204" pitchFamily="34" charset="0"/>
            </a:endParaRPr>
          </a:p>
        </p:txBody>
      </p:sp>
      <p:sp>
        <p:nvSpPr>
          <p:cNvPr id="4" name="Text Placeholder 17">
            <a:extLst>
              <a:ext uri="{FF2B5EF4-FFF2-40B4-BE49-F238E27FC236}">
                <a16:creationId xmlns:a16="http://schemas.microsoft.com/office/drawing/2014/main" id="{0BAAA260-502B-91E0-455C-06541AC73685}"/>
              </a:ext>
            </a:extLst>
          </p:cNvPr>
          <p:cNvSpPr>
            <a:spLocks noGrp="1"/>
          </p:cNvSpPr>
          <p:nvPr/>
        </p:nvSpPr>
        <p:spPr>
          <a:xfrm>
            <a:off x="756473" y="6545959"/>
            <a:ext cx="6011040" cy="73658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pl-PL" sz="1100" dirty="0">
                <a:solidFill>
                  <a:schemeClr val="tx1"/>
                </a:solidFill>
                <a:latin typeface="Calibri" panose="020F0502020204030204" pitchFamily="34" charset="0"/>
                <a:cs typeface="Calibri" panose="020F0502020204030204" pitchFamily="34" charset="0"/>
              </a:rPr>
              <a:t>Jak pokazano, technologia </a:t>
            </a:r>
            <a:r>
              <a:rPr lang="pl-PL" sz="1100" dirty="0" err="1">
                <a:solidFill>
                  <a:schemeClr val="tx1"/>
                </a:solidFill>
                <a:latin typeface="Calibri" panose="020F0502020204030204" pitchFamily="34" charset="0"/>
                <a:cs typeface="Calibri" panose="020F0502020204030204" pitchFamily="34" charset="0"/>
              </a:rPr>
              <a:t>blockchain</a:t>
            </a:r>
            <a:r>
              <a:rPr lang="pl-PL" sz="1100" dirty="0">
                <a:solidFill>
                  <a:schemeClr val="tx1"/>
                </a:solidFill>
                <a:latin typeface="Calibri" panose="020F0502020204030204" pitchFamily="34" charset="0"/>
                <a:cs typeface="Calibri" panose="020F0502020204030204" pitchFamily="34" charset="0"/>
              </a:rPr>
              <a:t> pozwala na bezpośrednie relacje umowne między odbiorcami energii a producentami. Zarówno konsumenci energii, jak i producenci energii mogliby występować w roli prosumentów. Spowodowałoby to następujące zmiany:</a:t>
            </a:r>
          </a:p>
        </p:txBody>
      </p:sp>
      <p:grpSp>
        <p:nvGrpSpPr>
          <p:cNvPr id="5" name="Group 4">
            <a:extLst>
              <a:ext uri="{FF2B5EF4-FFF2-40B4-BE49-F238E27FC236}">
                <a16:creationId xmlns:a16="http://schemas.microsoft.com/office/drawing/2014/main" id="{02D6BC15-669A-E22B-D478-90A3737415FF}"/>
              </a:ext>
            </a:extLst>
          </p:cNvPr>
          <p:cNvGrpSpPr/>
          <p:nvPr/>
        </p:nvGrpSpPr>
        <p:grpSpPr>
          <a:xfrm>
            <a:off x="6346354" y="174081"/>
            <a:ext cx="1380420" cy="1309652"/>
            <a:chOff x="6346354" y="435340"/>
            <a:chExt cx="1380420" cy="1309652"/>
          </a:xfrm>
        </p:grpSpPr>
        <p:sp>
          <p:nvSpPr>
            <p:cNvPr id="6" name="Freeform 5">
              <a:extLst>
                <a:ext uri="{FF2B5EF4-FFF2-40B4-BE49-F238E27FC236}">
                  <a16:creationId xmlns:a16="http://schemas.microsoft.com/office/drawing/2014/main" id="{7D9C7917-A4ED-A1FF-449F-4473A24C042E}"/>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8" name="Freeform 7">
              <a:extLst>
                <a:ext uri="{FF2B5EF4-FFF2-40B4-BE49-F238E27FC236}">
                  <a16:creationId xmlns:a16="http://schemas.microsoft.com/office/drawing/2014/main" id="{FF0EEE81-29ED-7D49-5428-02FD11466DE7}"/>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1843284-3D40-B8F0-0399-081CDE0B57D3}"/>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E0BEBB2B-535F-CD91-E90F-6D01498D2E2A}"/>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17996961-64D6-44E3-3716-0B23A651B261}"/>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00658182-1F1B-E8D0-CB31-FD2664140E3B}"/>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Tree>
    <p:extLst>
      <p:ext uri="{BB962C8B-B14F-4D97-AF65-F5344CB8AC3E}">
        <p14:creationId xmlns:p14="http://schemas.microsoft.com/office/powerpoint/2010/main" val="6499120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1FF5331-F5E8-B674-BF2D-3DB24D24C879}"/>
              </a:ext>
            </a:extLst>
          </p:cNvPr>
          <p:cNvSpPr/>
          <p:nvPr/>
        </p:nvSpPr>
        <p:spPr>
          <a:xfrm>
            <a:off x="6002858" y="8338380"/>
            <a:ext cx="1556817" cy="23534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43D6A832-1802-5250-7AA1-94C7B8AAA1E3}"/>
              </a:ext>
            </a:extLst>
          </p:cNvPr>
          <p:cNvSpPr/>
          <p:nvPr/>
        </p:nvSpPr>
        <p:spPr>
          <a:xfrm>
            <a:off x="5997039" y="0"/>
            <a:ext cx="1562636" cy="20544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Rectangle 41">
            <a:extLst>
              <a:ext uri="{FF2B5EF4-FFF2-40B4-BE49-F238E27FC236}">
                <a16:creationId xmlns:a16="http://schemas.microsoft.com/office/drawing/2014/main" id="{0E6530DE-8FFE-9E29-A232-13767A24E369}"/>
              </a:ext>
            </a:extLst>
          </p:cNvPr>
          <p:cNvSpPr/>
          <p:nvPr/>
        </p:nvSpPr>
        <p:spPr>
          <a:xfrm flipV="1">
            <a:off x="-1" y="323000"/>
            <a:ext cx="7559675" cy="4706199"/>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22</a:t>
            </a:fld>
            <a:endParaRPr lang="en-US" dirty="0"/>
          </a:p>
        </p:txBody>
      </p:sp>
      <p:sp>
        <p:nvSpPr>
          <p:cNvPr id="7" name="Text Placeholder 17">
            <a:extLst>
              <a:ext uri="{FF2B5EF4-FFF2-40B4-BE49-F238E27FC236}">
                <a16:creationId xmlns:a16="http://schemas.microsoft.com/office/drawing/2014/main" id="{863EF879-0519-DAA4-5E73-C548F7E1F620}"/>
              </a:ext>
            </a:extLst>
          </p:cNvPr>
          <p:cNvSpPr txBox="1">
            <a:spLocks/>
          </p:cNvSpPr>
          <p:nvPr/>
        </p:nvSpPr>
        <p:spPr>
          <a:xfrm>
            <a:off x="725260" y="531174"/>
            <a:ext cx="6042253" cy="4191042"/>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b="1" dirty="0" err="1">
                <a:solidFill>
                  <a:srgbClr val="F79037"/>
                </a:solidFill>
                <a:effectLst/>
                <a:ea typeface="Times New Roman" panose="02020603050405020304" pitchFamily="18" charset="0"/>
              </a:rPr>
              <a:t>Operatorzy</a:t>
            </a:r>
            <a:r>
              <a:rPr lang="en-US" b="1" dirty="0">
                <a:solidFill>
                  <a:srgbClr val="F79037"/>
                </a:solidFill>
                <a:effectLst/>
                <a:ea typeface="Times New Roman" panose="02020603050405020304" pitchFamily="18" charset="0"/>
              </a:rPr>
              <a:t> </a:t>
            </a:r>
            <a:r>
              <a:rPr lang="en-US" b="1" dirty="0" err="1">
                <a:solidFill>
                  <a:srgbClr val="F79037"/>
                </a:solidFill>
                <a:effectLst/>
                <a:ea typeface="Times New Roman" panose="02020603050405020304" pitchFamily="18" charset="0"/>
              </a:rPr>
              <a:t>systemów</a:t>
            </a:r>
            <a:r>
              <a:rPr lang="en-US" b="1" dirty="0">
                <a:solidFill>
                  <a:srgbClr val="F79037"/>
                </a:solidFill>
                <a:effectLst/>
                <a:ea typeface="Times New Roman" panose="02020603050405020304" pitchFamily="18" charset="0"/>
              </a:rPr>
              <a:t> </a:t>
            </a:r>
            <a:r>
              <a:rPr lang="en-US" b="1" dirty="0" err="1">
                <a:solidFill>
                  <a:srgbClr val="F79037"/>
                </a:solidFill>
                <a:effectLst/>
                <a:ea typeface="Times New Roman" panose="02020603050405020304" pitchFamily="18" charset="0"/>
              </a:rPr>
              <a:t>dystrybucyjnych</a:t>
            </a:r>
            <a:endParaRPr lang="en-US" b="1" dirty="0">
              <a:solidFill>
                <a:srgbClr val="F79037"/>
              </a:solidFill>
              <a:effectLst/>
              <a:ea typeface="Times New Roman" panose="02020603050405020304" pitchFamily="18" charset="0"/>
            </a:endParaRPr>
          </a:p>
          <a:p>
            <a:pPr algn="just"/>
            <a:r>
              <a:rPr lang="pl-PL" dirty="0">
                <a:effectLst/>
                <a:ea typeface="Times New Roman" panose="02020603050405020304" pitchFamily="18" charset="0"/>
              </a:rPr>
              <a:t>Operatorzy systemów dystrybucyjnych także otrzymywaliby informacje o transakcjach, których potrzebują, aby obciążyć kosztami sieci klientów z łańcucha bloków.</a:t>
            </a:r>
          </a:p>
          <a:p>
            <a:pPr algn="just"/>
            <a:r>
              <a:rPr lang="en-US" dirty="0">
                <a:effectLst/>
                <a:ea typeface="Times New Roman" panose="02020603050405020304" pitchFamily="18" charset="0"/>
              </a:rPr>
              <a:t> </a:t>
            </a:r>
            <a:endParaRPr lang="en-LB" dirty="0">
              <a:effectLst/>
              <a:ea typeface="Times New Roman" panose="02020603050405020304" pitchFamily="18" charset="0"/>
            </a:endParaRPr>
          </a:p>
          <a:p>
            <a:pPr algn="just"/>
            <a:r>
              <a:rPr lang="en-US" b="1" dirty="0" err="1">
                <a:solidFill>
                  <a:srgbClr val="F79037"/>
                </a:solidFill>
                <a:effectLst/>
                <a:ea typeface="Times New Roman" panose="02020603050405020304" pitchFamily="18" charset="0"/>
              </a:rPr>
              <a:t>Operatorzy</a:t>
            </a:r>
            <a:r>
              <a:rPr lang="en-US" b="1" dirty="0">
                <a:solidFill>
                  <a:srgbClr val="F79037"/>
                </a:solidFill>
                <a:effectLst/>
                <a:ea typeface="Times New Roman" panose="02020603050405020304" pitchFamily="18" charset="0"/>
              </a:rPr>
              <a:t> </a:t>
            </a:r>
            <a:r>
              <a:rPr lang="en-US" b="1" dirty="0" err="1">
                <a:solidFill>
                  <a:srgbClr val="F79037"/>
                </a:solidFill>
                <a:effectLst/>
                <a:ea typeface="Times New Roman" panose="02020603050405020304" pitchFamily="18" charset="0"/>
              </a:rPr>
              <a:t>systemów</a:t>
            </a:r>
            <a:r>
              <a:rPr lang="en-US" b="1" dirty="0">
                <a:solidFill>
                  <a:srgbClr val="F79037"/>
                </a:solidFill>
                <a:effectLst/>
                <a:ea typeface="Times New Roman" panose="02020603050405020304" pitchFamily="18" charset="0"/>
              </a:rPr>
              <a:t> </a:t>
            </a:r>
            <a:r>
              <a:rPr lang="en-US" b="1" dirty="0" err="1">
                <a:solidFill>
                  <a:srgbClr val="F79037"/>
                </a:solidFill>
                <a:effectLst/>
                <a:ea typeface="Times New Roman" panose="02020603050405020304" pitchFamily="18" charset="0"/>
              </a:rPr>
              <a:t>przesyłowych</a:t>
            </a:r>
            <a:endParaRPr lang="en-US" b="1" dirty="0">
              <a:solidFill>
                <a:srgbClr val="F79037"/>
              </a:solidFill>
              <a:effectLst/>
              <a:ea typeface="Times New Roman" panose="02020603050405020304" pitchFamily="18" charset="0"/>
            </a:endParaRPr>
          </a:p>
          <a:p>
            <a:pPr algn="just"/>
            <a:r>
              <a:rPr lang="pl-PL" dirty="0">
                <a:effectLst/>
                <a:ea typeface="Times New Roman" panose="02020603050405020304" pitchFamily="18" charset="0"/>
              </a:rPr>
              <a:t>W przypadku pełnego wdrożenia zdecentralizowanego modelu transakcyjnego operatorzy systemów przesyłowych nie musieliby już otrzymywać danych do rozliczeń, ponieważ wszystkie transakcje byłyby realizowane w czasie rzeczywistym i rozliczane wyłącznie na podstawie faktycznego zużycia.</a:t>
            </a:r>
          </a:p>
          <a:p>
            <a:pPr algn="just"/>
            <a:r>
              <a:rPr lang="en-US" dirty="0">
                <a:solidFill>
                  <a:srgbClr val="000000"/>
                </a:solidFill>
                <a:effectLst/>
                <a:ea typeface="Times New Roman" panose="02020603050405020304" pitchFamily="18" charset="0"/>
              </a:rPr>
              <a:t> </a:t>
            </a:r>
            <a:endParaRPr lang="en-LB" dirty="0">
              <a:effectLst/>
              <a:ea typeface="Times New Roman" panose="02020603050405020304" pitchFamily="18" charset="0"/>
            </a:endParaRPr>
          </a:p>
          <a:p>
            <a:pPr algn="just"/>
            <a:r>
              <a:rPr lang="en-US" b="1" dirty="0" err="1">
                <a:solidFill>
                  <a:srgbClr val="F79037"/>
                </a:solidFill>
                <a:effectLst/>
                <a:ea typeface="Times New Roman" panose="02020603050405020304" pitchFamily="18" charset="0"/>
              </a:rPr>
              <a:t>Regulacja</a:t>
            </a:r>
            <a:r>
              <a:rPr lang="en-US" b="1" dirty="0">
                <a:solidFill>
                  <a:srgbClr val="F79037"/>
                </a:solidFill>
                <a:effectLst/>
                <a:ea typeface="Times New Roman" panose="02020603050405020304" pitchFamily="18" charset="0"/>
              </a:rPr>
              <a:t> </a:t>
            </a:r>
            <a:r>
              <a:rPr lang="en-US" b="1" dirty="0" err="1">
                <a:solidFill>
                  <a:srgbClr val="F79037"/>
                </a:solidFill>
                <a:effectLst/>
                <a:ea typeface="Times New Roman" panose="02020603050405020304" pitchFamily="18" charset="0"/>
              </a:rPr>
              <a:t>rynku</a:t>
            </a:r>
            <a:r>
              <a:rPr lang="en-US" b="1" dirty="0">
                <a:solidFill>
                  <a:srgbClr val="F79037"/>
                </a:solidFill>
                <a:effectLst/>
                <a:ea typeface="Times New Roman" panose="02020603050405020304" pitchFamily="18" charset="0"/>
              </a:rPr>
              <a:t> </a:t>
            </a:r>
            <a:r>
              <a:rPr lang="en-US" b="1" dirty="0" err="1">
                <a:solidFill>
                  <a:srgbClr val="F79037"/>
                </a:solidFill>
                <a:effectLst/>
                <a:ea typeface="Times New Roman" panose="02020603050405020304" pitchFamily="18" charset="0"/>
              </a:rPr>
              <a:t>finansowego</a:t>
            </a:r>
            <a:endParaRPr lang="en-US" b="1" dirty="0">
              <a:solidFill>
                <a:srgbClr val="F79037"/>
              </a:solidFill>
              <a:effectLst/>
              <a:ea typeface="Times New Roman" panose="02020603050405020304" pitchFamily="18" charset="0"/>
            </a:endParaRPr>
          </a:p>
          <a:p>
            <a:pPr algn="just"/>
            <a:r>
              <a:rPr lang="pl-PL" dirty="0">
                <a:effectLst/>
                <a:ea typeface="Times New Roman" panose="02020603050405020304" pitchFamily="18" charset="0"/>
              </a:rPr>
              <a:t>Jeśli transakcje finansowe nie są już obsługiwane przez firmy energetyczne czy banki, ale przez system </a:t>
            </a:r>
            <a:r>
              <a:rPr lang="pl-PL" dirty="0" err="1">
                <a:effectLst/>
                <a:ea typeface="Times New Roman" panose="02020603050405020304" pitchFamily="18" charset="0"/>
              </a:rPr>
              <a:t>peer</a:t>
            </a:r>
            <a:r>
              <a:rPr lang="pl-PL" dirty="0">
                <a:effectLst/>
                <a:ea typeface="Times New Roman" panose="02020603050405020304" pitchFamily="18" charset="0"/>
              </a:rPr>
              <a:t>-to-</a:t>
            </a:r>
            <a:r>
              <a:rPr lang="pl-PL" dirty="0" err="1">
                <a:effectLst/>
                <a:ea typeface="Times New Roman" panose="02020603050405020304" pitchFamily="18" charset="0"/>
              </a:rPr>
              <a:t>peer</a:t>
            </a:r>
            <a:r>
              <a:rPr lang="pl-PL" dirty="0">
                <a:effectLst/>
                <a:ea typeface="Times New Roman" panose="02020603050405020304" pitchFamily="18" charset="0"/>
              </a:rPr>
              <a:t>, zmienia się również odpowiedzialność za zapewnienie prawidłowego rozliczania transakcji finansowych. Chociaż nałożenie takiego obowiązku na odbiorców energii nie jest możliwe, mogłoby to przyczynić się do powstania ogólnych kosztów administracyjnych. Zamiast tego potrzebny byłby faktycznie odpowiedzialny podmiot, np. operator platformy, który spełniałby wymogi stawiane podmiotowi świadczącemu usługi finansowe określone w odpowiednich przepisach.</a:t>
            </a:r>
          </a:p>
          <a:p>
            <a:pPr algn="just"/>
            <a:endParaRPr lang="pl-PL" dirty="0">
              <a:effectLst/>
              <a:ea typeface="Times New Roman" panose="02020603050405020304" pitchFamily="18" charset="0"/>
            </a:endParaRPr>
          </a:p>
          <a:p>
            <a:pPr algn="just"/>
            <a:r>
              <a:rPr lang="pl-PL" dirty="0">
                <a:effectLst/>
                <a:ea typeface="Times New Roman" panose="02020603050405020304" pitchFamily="18" charset="0"/>
              </a:rPr>
              <a:t>Spojrzenie na transformację regulacyjną technologii </a:t>
            </a:r>
            <a:r>
              <a:rPr lang="pl-PL" dirty="0" err="1">
                <a:effectLst/>
                <a:ea typeface="Times New Roman" panose="02020603050405020304" pitchFamily="18" charset="0"/>
              </a:rPr>
              <a:t>blockchain</a:t>
            </a:r>
            <a:r>
              <a:rPr lang="pl-PL" dirty="0">
                <a:effectLst/>
                <a:ea typeface="Times New Roman" panose="02020603050405020304" pitchFamily="18" charset="0"/>
              </a:rPr>
              <a:t> w sektorze energetycznym pokazuje, że modele biznesowe </a:t>
            </a:r>
            <a:r>
              <a:rPr lang="pl-PL" dirty="0" err="1">
                <a:effectLst/>
                <a:ea typeface="Times New Roman" panose="02020603050405020304" pitchFamily="18" charset="0"/>
              </a:rPr>
              <a:t>blockchain</a:t>
            </a:r>
            <a:r>
              <a:rPr lang="pl-PL" dirty="0">
                <a:effectLst/>
                <a:ea typeface="Times New Roman" panose="02020603050405020304" pitchFamily="18" charset="0"/>
              </a:rPr>
              <a:t> i istniejące relacje między klientami i dostawcami w kontekście prawnym są znacznie bardziej złożone, niż mogłoby się wydawać. Idealistyczny model </a:t>
            </a:r>
            <a:r>
              <a:rPr lang="pl-PL" dirty="0" err="1">
                <a:effectLst/>
                <a:ea typeface="Times New Roman" panose="02020603050405020304" pitchFamily="18" charset="0"/>
              </a:rPr>
              <a:t>blockchain</a:t>
            </a:r>
            <a:r>
              <a:rPr lang="pl-PL" dirty="0">
                <a:effectLst/>
                <a:ea typeface="Times New Roman" panose="02020603050405020304" pitchFamily="18" charset="0"/>
              </a:rPr>
              <a:t> bez odpowiedzialnego organu centralnego nie jest wykonalną opcją, ponieważ wymagałby jasnych i przejrzystych zasad odpowiedzialności oraz zgodności z lokalnymi przepisami, aby zapewnić prawidłowe i bezpieczne działanie takiej platformy. Bez tego, trudno mówić o odpowiedzialności zaangażowanych stron w przypadku braku płatności, awarii technicznych lub umyślnej manipulacji. Ponieważ działalność energetyczna wiąże się z wykorzystaniem infrastruktury krytycznej, awariom systemu należy zapobiegać za pomocą planów awaryjnych.</a:t>
            </a:r>
            <a:endParaRPr lang="en-US" dirty="0">
              <a:cs typeface="+mn-cs"/>
            </a:endParaRPr>
          </a:p>
        </p:txBody>
      </p:sp>
      <p:sp>
        <p:nvSpPr>
          <p:cNvPr id="17" name="Text Placeholder 17">
            <a:extLst>
              <a:ext uri="{FF2B5EF4-FFF2-40B4-BE49-F238E27FC236}">
                <a16:creationId xmlns:a16="http://schemas.microsoft.com/office/drawing/2014/main" id="{79DDAC6C-BF43-0D82-57A1-16CC6980DD8A}"/>
              </a:ext>
            </a:extLst>
          </p:cNvPr>
          <p:cNvSpPr txBox="1">
            <a:spLocks/>
          </p:cNvSpPr>
          <p:nvPr/>
        </p:nvSpPr>
        <p:spPr>
          <a:xfrm>
            <a:off x="778242" y="5479684"/>
            <a:ext cx="5989271" cy="4764249"/>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pl-PL" b="1" dirty="0">
                <a:solidFill>
                  <a:srgbClr val="F79037"/>
                </a:solidFill>
                <a:effectLst/>
                <a:ea typeface="Times New Roman" panose="02020603050405020304" pitchFamily="18" charset="0"/>
              </a:rPr>
              <a:t>Szanse dla technologii </a:t>
            </a:r>
            <a:r>
              <a:rPr lang="pl-PL" b="1" dirty="0" err="1">
                <a:solidFill>
                  <a:srgbClr val="F79037"/>
                </a:solidFill>
                <a:effectLst/>
                <a:ea typeface="Times New Roman" panose="02020603050405020304" pitchFamily="18" charset="0"/>
              </a:rPr>
              <a:t>blockchain</a:t>
            </a:r>
            <a:r>
              <a:rPr lang="pl-PL" b="1" dirty="0">
                <a:solidFill>
                  <a:srgbClr val="F79037"/>
                </a:solidFill>
                <a:effectLst/>
                <a:ea typeface="Times New Roman" panose="02020603050405020304" pitchFamily="18" charset="0"/>
              </a:rPr>
              <a:t> w energetyce</a:t>
            </a:r>
          </a:p>
          <a:p>
            <a:pPr algn="just"/>
            <a:r>
              <a:rPr lang="pl-PL" dirty="0">
                <a:solidFill>
                  <a:srgbClr val="000000"/>
                </a:solidFill>
                <a:effectLst/>
                <a:ea typeface="Times New Roman" panose="02020603050405020304" pitchFamily="18" charset="0"/>
              </a:rPr>
              <a:t>Technologia </a:t>
            </a:r>
            <a:r>
              <a:rPr lang="pl-PL" dirty="0" err="1">
                <a:solidFill>
                  <a:srgbClr val="000000"/>
                </a:solidFill>
                <a:effectLst/>
                <a:ea typeface="Times New Roman" panose="02020603050405020304" pitchFamily="18" charset="0"/>
              </a:rPr>
              <a:t>Blockchain</a:t>
            </a:r>
            <a:r>
              <a:rPr lang="pl-PL" dirty="0">
                <a:solidFill>
                  <a:srgbClr val="000000"/>
                </a:solidFill>
                <a:effectLst/>
                <a:ea typeface="Times New Roman" panose="02020603050405020304" pitchFamily="18" charset="0"/>
              </a:rPr>
              <a:t> może obniżyć rachunki za energię dla konsumentów, ponieważ systemy te działają w oparciu o założenie, że wszyscy dostawcy dokonują transakcji bezpośrednio ze swoimi klientami. Jedną z konsekwencji tego byłoby to, że pośrednicy działający wcześniej na rynku, w tym platformy transakcyjne, handlowcy, banki czy przedsiębiorstwa energetyczne, przestaliby być potrzebni lub ich liczba i znaczenie uległyby znacznemu zmniejszeniu. Może to prowadzić do obniżenia kosztów funkcjonowania systemu. Zredukowane lub wyeliminowane rodzaje kosztów systemu obejmują:</a:t>
            </a:r>
          </a:p>
          <a:p>
            <a:pPr algn="just"/>
            <a:r>
              <a:rPr lang="en-US" dirty="0">
                <a:solidFill>
                  <a:srgbClr val="000000"/>
                </a:solidFill>
                <a:effectLst/>
                <a:ea typeface="Times New Roman" panose="02020603050405020304" pitchFamily="18" charset="0"/>
              </a:rPr>
              <a:t> </a:t>
            </a:r>
            <a:endParaRPr lang="en-LB" dirty="0">
              <a:effectLst/>
              <a:ea typeface="Times New Roman" panose="02020603050405020304" pitchFamily="18" charset="0"/>
            </a:endParaRPr>
          </a:p>
          <a:p>
            <a:pPr marL="342900" lvl="0" indent="-342900" algn="just">
              <a:buClr>
                <a:srgbClr val="DD1470"/>
              </a:buClr>
              <a:buSzPct val="120000"/>
              <a:buFont typeface="Wingdings" pitchFamily="2" charset="2"/>
              <a:buChar char="§"/>
            </a:pPr>
            <a:r>
              <a:rPr lang="pl-PL" dirty="0">
                <a:solidFill>
                  <a:srgbClr val="000000"/>
                </a:solidFill>
                <a:effectLst/>
                <a:ea typeface="Times New Roman" panose="02020603050405020304" pitchFamily="18" charset="0"/>
              </a:rPr>
              <a:t>brak lub niższe koszty administracyjne (w tym koszty personelu i innych koszty operacyjne, infrastruktury) i brak lub niższe marże</a:t>
            </a:r>
          </a:p>
          <a:p>
            <a:pPr marL="342900" lvl="0" indent="-342900" algn="just">
              <a:buClr>
                <a:srgbClr val="DD1470"/>
              </a:buClr>
              <a:buSzPct val="120000"/>
              <a:buFont typeface="Wingdings" pitchFamily="2" charset="2"/>
              <a:buChar char="§"/>
            </a:pPr>
            <a:r>
              <a:rPr lang="pl-PL" dirty="0">
                <a:solidFill>
                  <a:srgbClr val="000000"/>
                </a:solidFill>
                <a:effectLst/>
                <a:ea typeface="Times New Roman" panose="02020603050405020304" pitchFamily="18" charset="0"/>
              </a:rPr>
              <a:t>brak lub niższe koszty operacyjne związane z odczytami liczników, rozliczeniami itp.</a:t>
            </a:r>
          </a:p>
          <a:p>
            <a:pPr marL="342900" lvl="0" indent="-342900" algn="just">
              <a:buClr>
                <a:srgbClr val="DD1470"/>
              </a:buClr>
              <a:buSzPct val="120000"/>
              <a:buFont typeface="Wingdings" pitchFamily="2" charset="2"/>
              <a:buChar char="§"/>
            </a:pPr>
            <a:r>
              <a:rPr lang="pl-PL" dirty="0">
                <a:solidFill>
                  <a:srgbClr val="000000"/>
                </a:solidFill>
                <a:effectLst/>
                <a:ea typeface="Times New Roman" panose="02020603050405020304" pitchFamily="18" charset="0"/>
              </a:rPr>
              <a:t>brak nakładów finansowych na procesy przypominania o płatności i windykacji</a:t>
            </a:r>
          </a:p>
          <a:p>
            <a:pPr marL="342900" lvl="0" indent="-342900" algn="just">
              <a:buClr>
                <a:srgbClr val="DD1470"/>
              </a:buClr>
              <a:buSzPct val="120000"/>
              <a:buFont typeface="Wingdings" pitchFamily="2" charset="2"/>
              <a:buChar char="§"/>
            </a:pPr>
            <a:r>
              <a:rPr lang="pl-PL" dirty="0">
                <a:solidFill>
                  <a:srgbClr val="000000"/>
                </a:solidFill>
                <a:effectLst/>
                <a:ea typeface="Times New Roman" panose="02020603050405020304" pitchFamily="18" charset="0"/>
              </a:rPr>
              <a:t>brak opłat bankowych</a:t>
            </a:r>
          </a:p>
          <a:p>
            <a:pPr marL="342900" lvl="0" indent="-342900" algn="just">
              <a:buClr>
                <a:srgbClr val="DD1470"/>
              </a:buClr>
              <a:buSzPct val="120000"/>
              <a:buFont typeface="Wingdings" pitchFamily="2" charset="2"/>
              <a:buChar char="§"/>
            </a:pPr>
            <a:r>
              <a:rPr lang="pl-PL" dirty="0">
                <a:solidFill>
                  <a:srgbClr val="000000"/>
                </a:solidFill>
                <a:effectLst/>
                <a:ea typeface="Times New Roman" panose="02020603050405020304" pitchFamily="18" charset="0"/>
              </a:rPr>
              <a:t>możliwe niższe opłaty transportowe</a:t>
            </a:r>
          </a:p>
          <a:p>
            <a:pPr marL="342900" lvl="0" indent="-342900" algn="just">
              <a:buClr>
                <a:srgbClr val="DD1470"/>
              </a:buClr>
              <a:buSzPct val="120000"/>
              <a:buFont typeface="Wingdings" pitchFamily="2" charset="2"/>
              <a:buChar char="§"/>
            </a:pPr>
            <a:r>
              <a:rPr lang="pl-PL" dirty="0">
                <a:solidFill>
                  <a:srgbClr val="000000"/>
                </a:solidFill>
                <a:effectLst/>
                <a:ea typeface="Times New Roman" panose="02020603050405020304" pitchFamily="18" charset="0"/>
              </a:rPr>
              <a:t>brak kosztów certyfikacji dla odnawialnej energii elektrycznej</a:t>
            </a:r>
          </a:p>
          <a:p>
            <a:pPr lvl="0" algn="just">
              <a:buClr>
                <a:srgbClr val="DD1470"/>
              </a:buClr>
              <a:buSzPct val="120000"/>
            </a:pPr>
            <a:endParaRPr lang="pl-PL" dirty="0">
              <a:solidFill>
                <a:srgbClr val="000000"/>
              </a:solidFill>
              <a:effectLst/>
              <a:ea typeface="Times New Roman" panose="02020603050405020304" pitchFamily="18" charset="0"/>
            </a:endParaRPr>
          </a:p>
          <a:p>
            <a:pPr lvl="0" algn="just">
              <a:buClr>
                <a:srgbClr val="DD1470"/>
              </a:buClr>
              <a:buSzPct val="120000"/>
            </a:pPr>
            <a:r>
              <a:rPr lang="pl-PL" dirty="0">
                <a:solidFill>
                  <a:srgbClr val="000000"/>
                </a:solidFill>
                <a:effectLst/>
                <a:ea typeface="Times New Roman" panose="02020603050405020304" pitchFamily="18" charset="0"/>
              </a:rPr>
              <a:t>Powyższe redukcje kosztów obniżyłyby rachunki za energię konsumentów - bezpośrednio lub pośrednio. Istnieją bowiem koszty operacyjne systemów </a:t>
            </a:r>
            <a:r>
              <a:rPr lang="pl-PL" dirty="0" err="1">
                <a:solidFill>
                  <a:srgbClr val="000000"/>
                </a:solidFill>
                <a:effectLst/>
                <a:ea typeface="Times New Roman" panose="02020603050405020304" pitchFamily="18" charset="0"/>
              </a:rPr>
              <a:t>blockchain</a:t>
            </a:r>
            <a:r>
              <a:rPr lang="pl-PL" dirty="0">
                <a:solidFill>
                  <a:srgbClr val="000000"/>
                </a:solidFill>
                <a:effectLst/>
                <a:ea typeface="Times New Roman" panose="02020603050405020304" pitchFamily="18" charset="0"/>
              </a:rPr>
              <a:t>, które obejmują opłaty transakcyjne za transakcje </a:t>
            </a:r>
            <a:r>
              <a:rPr lang="pl-PL" dirty="0" err="1">
                <a:solidFill>
                  <a:srgbClr val="000000"/>
                </a:solidFill>
                <a:effectLst/>
                <a:ea typeface="Times New Roman" panose="02020603050405020304" pitchFamily="18" charset="0"/>
              </a:rPr>
              <a:t>blockchain</a:t>
            </a:r>
            <a:r>
              <a:rPr lang="pl-PL" dirty="0">
                <a:solidFill>
                  <a:srgbClr val="000000"/>
                </a:solidFill>
                <a:effectLst/>
                <a:ea typeface="Times New Roman" panose="02020603050405020304" pitchFamily="18" charset="0"/>
              </a:rPr>
              <a:t>. Wymagana moc obliczeniowa i związane z nią zużycie energii również należą do kosztów operacyjnych. Na dzień dzisiejszy nie można przewidzieć rzeczywistych kosztów aplikacji </a:t>
            </a:r>
            <a:r>
              <a:rPr lang="pl-PL" dirty="0" err="1">
                <a:solidFill>
                  <a:srgbClr val="000000"/>
                </a:solidFill>
                <a:effectLst/>
                <a:ea typeface="Times New Roman" panose="02020603050405020304" pitchFamily="18" charset="0"/>
              </a:rPr>
              <a:t>blockchain</a:t>
            </a:r>
            <a:r>
              <a:rPr lang="pl-PL" dirty="0">
                <a:solidFill>
                  <a:srgbClr val="000000"/>
                </a:solidFill>
                <a:effectLst/>
                <a:ea typeface="Times New Roman" panose="02020603050405020304" pitchFamily="18" charset="0"/>
              </a:rPr>
              <a:t>.</a:t>
            </a:r>
          </a:p>
        </p:txBody>
      </p:sp>
      <p:grpSp>
        <p:nvGrpSpPr>
          <p:cNvPr id="19" name="Group 18">
            <a:extLst>
              <a:ext uri="{FF2B5EF4-FFF2-40B4-BE49-F238E27FC236}">
                <a16:creationId xmlns:a16="http://schemas.microsoft.com/office/drawing/2014/main" id="{9ACBDDB3-EFED-84F0-1EFD-7A62A742D110}"/>
              </a:ext>
            </a:extLst>
          </p:cNvPr>
          <p:cNvGrpSpPr/>
          <p:nvPr/>
        </p:nvGrpSpPr>
        <p:grpSpPr>
          <a:xfrm flipH="1">
            <a:off x="5193447" y="8599913"/>
            <a:ext cx="2590078" cy="2250924"/>
            <a:chOff x="-220413" y="5470274"/>
            <a:chExt cx="2590078" cy="2250924"/>
          </a:xfrm>
        </p:grpSpPr>
        <p:sp>
          <p:nvSpPr>
            <p:cNvPr id="20" name="Freeform 19">
              <a:extLst>
                <a:ext uri="{FF2B5EF4-FFF2-40B4-BE49-F238E27FC236}">
                  <a16:creationId xmlns:a16="http://schemas.microsoft.com/office/drawing/2014/main" id="{7444F914-286D-110D-B022-32F0FAAF970E}"/>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5DDFA523-A93B-222B-895F-BDD9FD72EAEB}"/>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3206532A-2563-D81D-8F2F-784EB978D0E3}"/>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65AA50B4-EFBC-F05E-C00D-F00E7F717C6E}"/>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686CE78E-7365-2DBE-D110-E80AFC6FF7D3}"/>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C31644F5-3ACB-E502-A573-0BFB4493EE21}"/>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5AFFFFEF-4304-A469-695B-DF6EBD7D58D8}"/>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89BA94DE-F935-CB07-CB9B-EE07BA18409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6701B079-E472-30C3-4CD2-7332FB19F755}"/>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3426B8AE-A54D-E59C-DDB6-4AB52E9D0943}"/>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6AF88E83-D6A9-C25A-E7EF-3CCDA6BDC555}"/>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462315CE-B776-07AB-2B41-625146AE14A2}"/>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485FC5AB-CFE2-C68E-2F53-1BF0F4670D8A}"/>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52533693-B1E8-E1E9-0990-EA8774287703}"/>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7A726FDA-8456-DE2C-04A0-498BB698C0D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2BB7313C-74E3-3303-6AC5-C9D1CF00DD11}"/>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06A6ADD2-3D5D-8260-F605-6993F5F0F33E}"/>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664E683A-99EA-9F97-0599-1F60E12D25B9}"/>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41488131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23</a:t>
            </a:fld>
            <a:endParaRPr lang="en-US" dirty="0"/>
          </a:p>
        </p:txBody>
      </p:sp>
      <p:sp>
        <p:nvSpPr>
          <p:cNvPr id="13" name="Text Placeholder 17">
            <a:extLst>
              <a:ext uri="{FF2B5EF4-FFF2-40B4-BE49-F238E27FC236}">
                <a16:creationId xmlns:a16="http://schemas.microsoft.com/office/drawing/2014/main" id="{A9DAEEF0-4F3E-C3E6-D5F9-F419E7195A77}"/>
              </a:ext>
            </a:extLst>
          </p:cNvPr>
          <p:cNvSpPr txBox="1">
            <a:spLocks/>
          </p:cNvSpPr>
          <p:nvPr/>
        </p:nvSpPr>
        <p:spPr>
          <a:xfrm>
            <a:off x="795591" y="236038"/>
            <a:ext cx="2693750" cy="8701258"/>
          </a:xfrm>
          <a:prstGeom prst="rect">
            <a:avLst/>
          </a:prstGeom>
        </p:spPr>
        <p:txBody>
          <a:bodyPr anchor="t">
            <a:noAutofit/>
          </a:bodyPr>
          <a:lstStyle>
            <a:lvl1pPr marL="0" indent="0" algn="l"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pl-PL" sz="1050" b="1" dirty="0">
                <a:solidFill>
                  <a:srgbClr val="F79037"/>
                </a:solidFill>
                <a:effectLst/>
                <a:ea typeface="Times New Roman" panose="02020603050405020304" pitchFamily="18" charset="0"/>
              </a:rPr>
              <a:t>Konfiguracja łańcucha blokowego jako czynnika kosztowego operacji</a:t>
            </a:r>
          </a:p>
          <a:p>
            <a:pPr algn="just"/>
            <a:r>
              <a:rPr lang="pl-PL" sz="1050" dirty="0">
                <a:effectLst/>
                <a:ea typeface="Times New Roman" panose="02020603050405020304" pitchFamily="18" charset="0"/>
              </a:rPr>
              <a:t>Prywatne łańcuchy bloków zazwyczaj wiążą się z niższymi kosztami transakcyjnymi i zwykle działają w oparciu o uproszczone procesy weryfikacyjne, co prowadzi do obniżenia kosztów. Te rozważania dotyczące kosztów muszą uwzględniać inwestycje wymagane do uelastycznienia sieci elektroenergetycznych. </a:t>
            </a:r>
            <a:r>
              <a:rPr lang="pl-PL" sz="1050" dirty="0" err="1">
                <a:effectLst/>
                <a:ea typeface="Times New Roman" panose="02020603050405020304" pitchFamily="18" charset="0"/>
              </a:rPr>
              <a:t>Blockchainy</a:t>
            </a:r>
            <a:r>
              <a:rPr lang="pl-PL" sz="1050" dirty="0">
                <a:effectLst/>
                <a:ea typeface="Times New Roman" panose="02020603050405020304" pitchFamily="18" charset="0"/>
              </a:rPr>
              <a:t> mogą być efektywnie wykorzystywane tylko wtedy, gdy sieć energetyczna poradzi sobie z dużą liczbą indywidualnych wytwórców energii i będzie zarządzana elastyczniej, co jest niezbędne do zapewnienia bezpieczeństwa dostaw.</a:t>
            </a:r>
          </a:p>
          <a:p>
            <a:pPr algn="just"/>
            <a:br>
              <a:rPr lang="en-US" sz="1050" dirty="0">
                <a:effectLst/>
                <a:ea typeface="Times New Roman" panose="02020603050405020304" pitchFamily="18" charset="0"/>
              </a:rPr>
            </a:br>
            <a:r>
              <a:rPr lang="en-US" sz="1050" b="1" dirty="0" err="1">
                <a:solidFill>
                  <a:srgbClr val="F79037"/>
                </a:solidFill>
              </a:rPr>
              <a:t>Efekty</a:t>
            </a:r>
            <a:r>
              <a:rPr lang="en-US" sz="1050" b="1" dirty="0">
                <a:solidFill>
                  <a:srgbClr val="F79037"/>
                </a:solidFill>
              </a:rPr>
              <a:t> </a:t>
            </a:r>
            <a:r>
              <a:rPr lang="en-US" sz="1050" b="1" dirty="0" err="1">
                <a:solidFill>
                  <a:srgbClr val="F79037"/>
                </a:solidFill>
              </a:rPr>
              <a:t>sieciowe</a:t>
            </a:r>
            <a:endParaRPr lang="en-US" sz="1050" b="1" dirty="0">
              <a:solidFill>
                <a:srgbClr val="F79037"/>
              </a:solidFill>
            </a:endParaRPr>
          </a:p>
          <a:p>
            <a:pPr algn="just"/>
            <a:r>
              <a:rPr lang="pl-PL" sz="1050" dirty="0">
                <a:effectLst/>
                <a:ea typeface="Times New Roman" panose="02020603050405020304" pitchFamily="18" charset="0"/>
              </a:rPr>
              <a:t>Kolejną kwestią, którą należy wziąć pod uwagę, jest to, że maksymalne korzyści kosztowe można osiągnąć jedynie poprzez efekty sieciowe, w ramach których jak największa liczba dostawców i klientów zgadza się na korzystanie z aplikacji </a:t>
            </a:r>
            <a:r>
              <a:rPr lang="pl-PL" sz="1050" dirty="0" err="1">
                <a:effectLst/>
                <a:ea typeface="Times New Roman" panose="02020603050405020304" pitchFamily="18" charset="0"/>
              </a:rPr>
              <a:t>blockchain</a:t>
            </a:r>
            <a:r>
              <a:rPr lang="pl-PL" sz="1050" dirty="0">
                <a:effectLst/>
                <a:ea typeface="Times New Roman" panose="02020603050405020304" pitchFamily="18" charset="0"/>
              </a:rPr>
              <a:t> opartych na wspólnych standardach i zasadach. Zapobiegłoby to równoległemu pojawianiu się niekompatybilnych aplikacji i potrzebie tworzenia pomostów między różnymi systemami.</a:t>
            </a:r>
          </a:p>
          <a:p>
            <a:pPr algn="just"/>
            <a:br>
              <a:rPr lang="en-US" sz="1050" dirty="0">
                <a:effectLst/>
                <a:ea typeface="Times New Roman" panose="02020603050405020304" pitchFamily="18" charset="0"/>
              </a:rPr>
            </a:br>
            <a:r>
              <a:rPr lang="en-US" sz="1050" b="1" dirty="0" err="1">
                <a:solidFill>
                  <a:srgbClr val="F79037"/>
                </a:solidFill>
              </a:rPr>
              <a:t>Korzyści</a:t>
            </a:r>
            <a:r>
              <a:rPr lang="en-US" sz="1050" b="1" dirty="0">
                <a:solidFill>
                  <a:srgbClr val="F79037"/>
                </a:solidFill>
              </a:rPr>
              <a:t> </a:t>
            </a:r>
            <a:r>
              <a:rPr lang="en-US" sz="1050" b="1" dirty="0" err="1">
                <a:solidFill>
                  <a:srgbClr val="F79037"/>
                </a:solidFill>
              </a:rPr>
              <a:t>dla</a:t>
            </a:r>
            <a:r>
              <a:rPr lang="en-US" sz="1050" b="1" dirty="0">
                <a:solidFill>
                  <a:srgbClr val="F79037"/>
                </a:solidFill>
              </a:rPr>
              <a:t> </a:t>
            </a:r>
            <a:r>
              <a:rPr lang="en-US" sz="1050" b="1" dirty="0" err="1">
                <a:solidFill>
                  <a:srgbClr val="F79037"/>
                </a:solidFill>
              </a:rPr>
              <a:t>konsumentów</a:t>
            </a:r>
            <a:r>
              <a:rPr lang="en-US" sz="1050" b="1" dirty="0">
                <a:solidFill>
                  <a:srgbClr val="F79037"/>
                </a:solidFill>
              </a:rPr>
              <a:t> </a:t>
            </a:r>
            <a:r>
              <a:rPr lang="en-US" sz="1050" b="1" dirty="0" err="1">
                <a:solidFill>
                  <a:srgbClr val="F79037"/>
                </a:solidFill>
              </a:rPr>
              <a:t>energii</a:t>
            </a:r>
            <a:endParaRPr lang="en-US" sz="1050" b="1" dirty="0">
              <a:solidFill>
                <a:srgbClr val="F79037"/>
              </a:solidFill>
            </a:endParaRPr>
          </a:p>
          <a:p>
            <a:pPr algn="just"/>
            <a:r>
              <a:rPr lang="pl-PL" sz="1050" dirty="0">
                <a:effectLst/>
                <a:ea typeface="Times New Roman" panose="02020603050405020304" pitchFamily="18" charset="0"/>
              </a:rPr>
              <a:t>Dodatkowo konsumenci energii mieliby również większą elastyczność w wyborze dostawcy. W systemach transakcyjnych opartych na technologii </a:t>
            </a:r>
            <a:r>
              <a:rPr lang="pl-PL" sz="1050" dirty="0" err="1">
                <a:effectLst/>
                <a:ea typeface="Times New Roman" panose="02020603050405020304" pitchFamily="18" charset="0"/>
              </a:rPr>
              <a:t>blockchain</a:t>
            </a:r>
            <a:r>
              <a:rPr lang="pl-PL" sz="1050" dirty="0">
                <a:effectLst/>
                <a:ea typeface="Times New Roman" panose="02020603050405020304" pitchFamily="18" charset="0"/>
              </a:rPr>
              <a:t> klienci niemal nieustannie zmieniają dostawcę, ponieważ mogą znaleźć nowych partnerów transakcyjnych i zawrzeć z nimi umowę w bardzo krótkim czasie</a:t>
            </a:r>
          </a:p>
          <a:p>
            <a:pPr algn="just"/>
            <a:endParaRPr lang="en-US" sz="1050" dirty="0">
              <a:ea typeface="Times New Roman" panose="02020603050405020304" pitchFamily="18" charset="0"/>
            </a:endParaRPr>
          </a:p>
          <a:p>
            <a:pPr algn="just"/>
            <a:r>
              <a:rPr lang="en-US" sz="1050" b="1" dirty="0" err="1">
                <a:solidFill>
                  <a:srgbClr val="F79037"/>
                </a:solidFill>
                <a:effectLst/>
                <a:ea typeface="Times New Roman" panose="02020603050405020304" pitchFamily="18" charset="0"/>
              </a:rPr>
              <a:t>Przejrzystość</a:t>
            </a:r>
            <a:r>
              <a:rPr lang="en-US" sz="1050" b="1" dirty="0">
                <a:solidFill>
                  <a:srgbClr val="F79037"/>
                </a:solidFill>
                <a:effectLst/>
                <a:ea typeface="Times New Roman" panose="02020603050405020304" pitchFamily="18" charset="0"/>
              </a:rPr>
              <a:t> </a:t>
            </a:r>
          </a:p>
          <a:p>
            <a:pPr algn="just"/>
            <a:r>
              <a:rPr lang="pl-PL" sz="1050" dirty="0">
                <a:effectLst/>
                <a:ea typeface="Times New Roman" panose="02020603050405020304" pitchFamily="18" charset="0"/>
              </a:rPr>
              <a:t>Wykorzystanie technologii </a:t>
            </a:r>
            <a:r>
              <a:rPr lang="pl-PL" sz="1050" dirty="0" err="1">
                <a:effectLst/>
                <a:ea typeface="Times New Roman" panose="02020603050405020304" pitchFamily="18" charset="0"/>
              </a:rPr>
              <a:t>blockchain</a:t>
            </a:r>
            <a:r>
              <a:rPr lang="pl-PL" sz="1050" dirty="0">
                <a:effectLst/>
                <a:ea typeface="Times New Roman" panose="02020603050405020304" pitchFamily="18" charset="0"/>
              </a:rPr>
              <a:t> zapewniłoby konsumentom większą przejrzystość, na przykład w śledzeniu, gdzie dokładnie została wyprodukowana zakupiona przez nich energia elektryczna. Bezpośrednie transakcje między dostawcami energii a odbiorcami energii pozwoliłyby stronom na zdefiniowanie „kontrahenta umowy” (tj. farmy wiatrowej lub fotowoltaicznej dostarczającej energię). Źródło dostarczanej energii elektrycznej można byłoby dokładnie śledzić, podobnie jak dokładny procentowy udział energii odnawialnej. Każdy odbiorca energii mógłby określić te aspekty indywidualnie i na niespotykanym dotąd poziomie szczegółowości.</a:t>
            </a:r>
          </a:p>
        </p:txBody>
      </p:sp>
      <p:pic>
        <p:nvPicPr>
          <p:cNvPr id="17" name="Picture 16">
            <a:extLst>
              <a:ext uri="{FF2B5EF4-FFF2-40B4-BE49-F238E27FC236}">
                <a16:creationId xmlns:a16="http://schemas.microsoft.com/office/drawing/2014/main" id="{98F3586B-C623-4925-5801-67E2EC59F6EF}"/>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3827" y="5345113"/>
            <a:ext cx="3555848" cy="5346700"/>
          </a:xfrm>
          <a:prstGeom prst="rect">
            <a:avLst/>
          </a:prstGeom>
        </p:spPr>
      </p:pic>
      <p:grpSp>
        <p:nvGrpSpPr>
          <p:cNvPr id="39" name="Group 38">
            <a:extLst>
              <a:ext uri="{FF2B5EF4-FFF2-40B4-BE49-F238E27FC236}">
                <a16:creationId xmlns:a16="http://schemas.microsoft.com/office/drawing/2014/main" id="{F7C57F36-D8EB-D64B-F81B-6C955573C996}"/>
              </a:ext>
            </a:extLst>
          </p:cNvPr>
          <p:cNvGrpSpPr/>
          <p:nvPr/>
        </p:nvGrpSpPr>
        <p:grpSpPr>
          <a:xfrm flipH="1">
            <a:off x="5193447" y="8599913"/>
            <a:ext cx="2590078" cy="2250924"/>
            <a:chOff x="-220413" y="5470274"/>
            <a:chExt cx="2590078" cy="2250924"/>
          </a:xfrm>
        </p:grpSpPr>
        <p:sp>
          <p:nvSpPr>
            <p:cNvPr id="40" name="Freeform 39">
              <a:extLst>
                <a:ext uri="{FF2B5EF4-FFF2-40B4-BE49-F238E27FC236}">
                  <a16:creationId xmlns:a16="http://schemas.microsoft.com/office/drawing/2014/main" id="{B3DD26AC-1D77-4C85-AB5F-2702A5201359}"/>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C9DB638F-2419-D01A-E1EB-F4AD625AD2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82F95CE0-CD5D-48AC-947A-A32F778746AC}"/>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CCD55A76-1FF8-5833-3C0E-BC1EE5E0BA3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CE9905D1-D895-63A3-E0DC-081FAC75FF9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7C95D5BD-4EDD-6125-F05F-632DF701AA59}"/>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0" name="Freeform 49">
              <a:extLst>
                <a:ext uri="{FF2B5EF4-FFF2-40B4-BE49-F238E27FC236}">
                  <a16:creationId xmlns:a16="http://schemas.microsoft.com/office/drawing/2014/main" id="{AA476871-B173-AA17-CBE3-EC2E1596E6A8}"/>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1" name="Freeform 50">
              <a:extLst>
                <a:ext uri="{FF2B5EF4-FFF2-40B4-BE49-F238E27FC236}">
                  <a16:creationId xmlns:a16="http://schemas.microsoft.com/office/drawing/2014/main" id="{C94DF5EE-09F3-712A-0AC1-2EFCB3E4D741}"/>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2" name="Freeform 51">
              <a:extLst>
                <a:ext uri="{FF2B5EF4-FFF2-40B4-BE49-F238E27FC236}">
                  <a16:creationId xmlns:a16="http://schemas.microsoft.com/office/drawing/2014/main" id="{6DA0E052-3FAB-0716-8F3E-7D0BB2B6572E}"/>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3" name="Freeform 52">
              <a:extLst>
                <a:ext uri="{FF2B5EF4-FFF2-40B4-BE49-F238E27FC236}">
                  <a16:creationId xmlns:a16="http://schemas.microsoft.com/office/drawing/2014/main" id="{830FEB58-8267-72AA-AC90-946D7BD8DFED}"/>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4" name="Freeform 53">
              <a:extLst>
                <a:ext uri="{FF2B5EF4-FFF2-40B4-BE49-F238E27FC236}">
                  <a16:creationId xmlns:a16="http://schemas.microsoft.com/office/drawing/2014/main" id="{E88BE38E-AAAF-120E-4300-C20137E4DE8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5" name="Freeform 54">
              <a:extLst>
                <a:ext uri="{FF2B5EF4-FFF2-40B4-BE49-F238E27FC236}">
                  <a16:creationId xmlns:a16="http://schemas.microsoft.com/office/drawing/2014/main" id="{EBC13FC7-4209-B336-83F1-4B3BC2A8C9BC}"/>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6" name="Freeform 55">
              <a:extLst>
                <a:ext uri="{FF2B5EF4-FFF2-40B4-BE49-F238E27FC236}">
                  <a16:creationId xmlns:a16="http://schemas.microsoft.com/office/drawing/2014/main" id="{9715D06B-8F4E-E2DB-BE61-66A67072140D}"/>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7" name="Freeform 56">
              <a:extLst>
                <a:ext uri="{FF2B5EF4-FFF2-40B4-BE49-F238E27FC236}">
                  <a16:creationId xmlns:a16="http://schemas.microsoft.com/office/drawing/2014/main" id="{E0C6D282-DB68-AF02-5A2E-6B3964C44C3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8" name="Freeform 57">
              <a:extLst>
                <a:ext uri="{FF2B5EF4-FFF2-40B4-BE49-F238E27FC236}">
                  <a16:creationId xmlns:a16="http://schemas.microsoft.com/office/drawing/2014/main" id="{698A949E-AD61-2EDF-5314-7F6695EA93C9}"/>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9" name="Freeform 58">
              <a:extLst>
                <a:ext uri="{FF2B5EF4-FFF2-40B4-BE49-F238E27FC236}">
                  <a16:creationId xmlns:a16="http://schemas.microsoft.com/office/drawing/2014/main" id="{51691E2E-2EFF-754B-7836-3F21AF4E30E5}"/>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60" name="Freeform 59">
              <a:extLst>
                <a:ext uri="{FF2B5EF4-FFF2-40B4-BE49-F238E27FC236}">
                  <a16:creationId xmlns:a16="http://schemas.microsoft.com/office/drawing/2014/main" id="{7D0D68EA-9CFD-133C-81C8-8FB38A0E0B4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61" name="Freeform 60">
              <a:extLst>
                <a:ext uri="{FF2B5EF4-FFF2-40B4-BE49-F238E27FC236}">
                  <a16:creationId xmlns:a16="http://schemas.microsoft.com/office/drawing/2014/main" id="{06A705F3-06D8-ED08-FE3E-C0C1DD1A085A}"/>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3" name="Text Placeholder 17">
            <a:extLst>
              <a:ext uri="{FF2B5EF4-FFF2-40B4-BE49-F238E27FC236}">
                <a16:creationId xmlns:a16="http://schemas.microsoft.com/office/drawing/2014/main" id="{E2E608DA-157E-586F-7960-D4325C98B6B8}"/>
              </a:ext>
            </a:extLst>
          </p:cNvPr>
          <p:cNvSpPr txBox="1">
            <a:spLocks/>
          </p:cNvSpPr>
          <p:nvPr/>
        </p:nvSpPr>
        <p:spPr>
          <a:xfrm>
            <a:off x="3972593" y="1829909"/>
            <a:ext cx="2724984" cy="3326703"/>
          </a:xfrm>
          <a:prstGeom prst="rect">
            <a:avLst/>
          </a:prstGeom>
        </p:spPr>
        <p:txBody>
          <a:bodyPr anchor="t">
            <a:noAutofit/>
          </a:bodyPr>
          <a:lstStyle>
            <a:lvl1pPr marL="0" indent="0" algn="l"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pl-PL" dirty="0">
                <a:solidFill>
                  <a:schemeClr val="tx1"/>
                </a:solidFill>
                <a:effectLst/>
                <a:ea typeface="Times New Roman" panose="02020603050405020304" pitchFamily="18" charset="0"/>
              </a:rPr>
              <a:t>Przejrzysta stałaby się również historia transakcji przechowywana na </a:t>
            </a:r>
            <a:r>
              <a:rPr lang="pl-PL" dirty="0" err="1">
                <a:solidFill>
                  <a:schemeClr val="tx1"/>
                </a:solidFill>
                <a:effectLst/>
                <a:ea typeface="Times New Roman" panose="02020603050405020304" pitchFamily="18" charset="0"/>
              </a:rPr>
              <a:t>blockchainie</a:t>
            </a:r>
            <a:r>
              <a:rPr lang="pl-PL" dirty="0">
                <a:solidFill>
                  <a:schemeClr val="tx1"/>
                </a:solidFill>
                <a:effectLst/>
                <a:ea typeface="Times New Roman" panose="02020603050405020304" pitchFamily="18" charset="0"/>
              </a:rPr>
              <a:t> (zużyta energia i dokonane płatności). Dostępność pełnej historii transakcji i możliwość przeprowadzania na jej podstawie analiz przyniosłaby klientom niezrównany dotąd poziom przejrzystości. </a:t>
            </a:r>
            <a:r>
              <a:rPr lang="pl-PL" dirty="0" err="1">
                <a:solidFill>
                  <a:schemeClr val="tx1"/>
                </a:solidFill>
                <a:effectLst/>
                <a:ea typeface="Times New Roman" panose="02020603050405020304" pitchFamily="18" charset="0"/>
              </a:rPr>
              <a:t>Monetyzacja</a:t>
            </a:r>
            <a:r>
              <a:rPr lang="pl-PL" dirty="0">
                <a:solidFill>
                  <a:schemeClr val="tx1"/>
                </a:solidFill>
                <a:effectLst/>
                <a:ea typeface="Times New Roman" panose="02020603050405020304" pitchFamily="18" charset="0"/>
              </a:rPr>
              <a:t> takich danych, które są obecnie w dyspozycji dużych klientów komercyjnych, zostałaby zahamowana, ale jednocześnie prawdopodobnie dostarczyłaby więcej danych, na których mogliby oprzeć swoje analizy. Ten poziom przejrzystości z pewnością spowodowałby również nowe trudności, ponieważ wszystkie transakcje są publicznie dostępne. Chociaż można używać aliasów, teoretycznie możliwe jest „odszyfrowanie” pewnej ich liczby bez autoryzacji.</a:t>
            </a:r>
            <a:endParaRPr lang="en-LB" dirty="0">
              <a:solidFill>
                <a:schemeClr val="tx1"/>
              </a:solidFill>
              <a:effectLst/>
              <a:ea typeface="Times New Roman" panose="02020603050405020304" pitchFamily="18" charset="0"/>
            </a:endParaRPr>
          </a:p>
          <a:p>
            <a:pPr algn="just"/>
            <a:r>
              <a:rPr lang="en-US" dirty="0">
                <a:solidFill>
                  <a:schemeClr val="tx1"/>
                </a:solidFill>
                <a:effectLst/>
                <a:ea typeface="Times New Roman" panose="02020603050405020304" pitchFamily="18" charset="0"/>
              </a:rPr>
              <a:t> </a:t>
            </a:r>
            <a:endParaRPr lang="en-LB" dirty="0">
              <a:solidFill>
                <a:schemeClr val="tx1"/>
              </a:solidFill>
              <a:effectLst/>
              <a:ea typeface="Times New Roman" panose="02020603050405020304" pitchFamily="18" charset="0"/>
            </a:endParaRPr>
          </a:p>
          <a:p>
            <a:pPr algn="just"/>
            <a:r>
              <a:rPr lang="en-US" dirty="0">
                <a:solidFill>
                  <a:schemeClr val="tx1"/>
                </a:solidFill>
                <a:ea typeface="Times New Roman" panose="02020603050405020304" pitchFamily="18" charset="0"/>
              </a:rPr>
              <a:t> </a:t>
            </a:r>
          </a:p>
        </p:txBody>
      </p:sp>
      <p:grpSp>
        <p:nvGrpSpPr>
          <p:cNvPr id="5" name="Group 4">
            <a:extLst>
              <a:ext uri="{FF2B5EF4-FFF2-40B4-BE49-F238E27FC236}">
                <a16:creationId xmlns:a16="http://schemas.microsoft.com/office/drawing/2014/main" id="{604953DA-DEF6-DCDE-0E6A-244EB062682C}"/>
              </a:ext>
            </a:extLst>
          </p:cNvPr>
          <p:cNvGrpSpPr/>
          <p:nvPr/>
        </p:nvGrpSpPr>
        <p:grpSpPr>
          <a:xfrm>
            <a:off x="6346354" y="174081"/>
            <a:ext cx="1380420" cy="1309652"/>
            <a:chOff x="6346354" y="435340"/>
            <a:chExt cx="1380420" cy="1309652"/>
          </a:xfrm>
        </p:grpSpPr>
        <p:sp>
          <p:nvSpPr>
            <p:cNvPr id="6" name="Freeform 5">
              <a:extLst>
                <a:ext uri="{FF2B5EF4-FFF2-40B4-BE49-F238E27FC236}">
                  <a16:creationId xmlns:a16="http://schemas.microsoft.com/office/drawing/2014/main" id="{41B60DA1-B59A-BD4A-94B8-F86C9CDB3737}"/>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7" name="Freeform 6">
              <a:extLst>
                <a:ext uri="{FF2B5EF4-FFF2-40B4-BE49-F238E27FC236}">
                  <a16:creationId xmlns:a16="http://schemas.microsoft.com/office/drawing/2014/main" id="{45666F7C-9E34-5D61-4324-3E6D5DF3D814}"/>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D65D4F72-1727-39D8-D8A0-6220D2DDBE17}"/>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BF902F8D-9713-CB75-A139-89DA899CC318}"/>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DB398C9D-66F2-154B-E4DF-2E85686D0388}"/>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ADBB7862-93FF-EC74-FB10-56F1A3395D17}"/>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Tree>
    <p:extLst>
      <p:ext uri="{BB962C8B-B14F-4D97-AF65-F5344CB8AC3E}">
        <p14:creationId xmlns:p14="http://schemas.microsoft.com/office/powerpoint/2010/main" val="39113630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769F0690-8E99-2FBC-C692-3EC04DE70AC5}"/>
              </a:ext>
            </a:extLst>
          </p:cNvPr>
          <p:cNvSpPr/>
          <p:nvPr/>
        </p:nvSpPr>
        <p:spPr>
          <a:xfrm>
            <a:off x="6002858" y="8338380"/>
            <a:ext cx="1556817" cy="23534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pPr/>
              <a:t>24</a:t>
            </a:fld>
            <a:endParaRPr lang="en-US" dirty="0"/>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flipH="1">
            <a:off x="0" y="0"/>
            <a:ext cx="7559675" cy="3105011"/>
          </a:xfrm>
          <a:prstGeom prst="rect">
            <a:avLst/>
          </a:prstGeom>
        </p:spPr>
      </p:pic>
      <p:grpSp>
        <p:nvGrpSpPr>
          <p:cNvPr id="30" name="Group 29">
            <a:extLst>
              <a:ext uri="{FF2B5EF4-FFF2-40B4-BE49-F238E27FC236}">
                <a16:creationId xmlns:a16="http://schemas.microsoft.com/office/drawing/2014/main" id="{D5DA6220-3758-4427-6119-FA05DFA2404D}"/>
              </a:ext>
            </a:extLst>
          </p:cNvPr>
          <p:cNvGrpSpPr/>
          <p:nvPr/>
        </p:nvGrpSpPr>
        <p:grpSpPr>
          <a:xfrm flipH="1">
            <a:off x="5193447" y="1022661"/>
            <a:ext cx="2590078" cy="2250924"/>
            <a:chOff x="-220413" y="5470274"/>
            <a:chExt cx="2590078" cy="2250924"/>
          </a:xfrm>
        </p:grpSpPr>
        <p:sp>
          <p:nvSpPr>
            <p:cNvPr id="32" name="Freeform 31">
              <a:extLst>
                <a:ext uri="{FF2B5EF4-FFF2-40B4-BE49-F238E27FC236}">
                  <a16:creationId xmlns:a16="http://schemas.microsoft.com/office/drawing/2014/main" id="{32EC713E-88AA-494C-A671-1ECB1AA58E23}"/>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27D027B0-8DD0-F6BD-01EC-305AEF6E8B50}"/>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D35E1EC2-9CC0-1043-74A0-FF3E8B02D30F}"/>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08CC5F2C-37BC-6DEF-8D0B-DE0DD159E02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EB0D2E40-423E-8F0F-00B2-A1BDB08F116D}"/>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4D7EFE29-C037-3258-B8E8-993C915BBC6A}"/>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8ADF7F05-F4FE-C38C-7C75-78D4ADC24441}"/>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38C8130A-DE3C-F13A-6DEE-7530E674FBC5}"/>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45F2BAC6-245D-C6BC-8D11-6711B27CC4DC}"/>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7F140F3C-FB59-2E4E-6F74-AB35D08012F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52E83B42-8492-D86C-5932-9B14C9E62C8A}"/>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EB3ACB87-FFB9-40FA-61C9-A37458609A75}"/>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D287733F-AF7A-1A98-EA10-4C307A73F0C3}"/>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5E81BC1B-34A3-0FE4-7AD1-F27AEF7F98D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214F0874-F786-02A2-14B4-B137181DB8B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81CF0C90-ACCE-2CEC-E706-E835E38888A5}"/>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17FAD3E7-28CF-5BD8-508E-DD169C623D84}"/>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FAE1BCDD-6AA3-D14E-9442-2D6CBA60515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2" y="3510867"/>
            <a:ext cx="6005741" cy="6538840"/>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pl-PL" sz="1050" b="1"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Tworzenie wartości lokalnej i prosumenci</a:t>
            </a:r>
          </a:p>
          <a:p>
            <a:pPr algn="just"/>
            <a:r>
              <a:rPr lang="pl-PL" sz="1050" dirty="0">
                <a:effectLst/>
                <a:latin typeface="Calibri" panose="020F0502020204030204" pitchFamily="34" charset="0"/>
                <a:ea typeface="Times New Roman" panose="02020603050405020304" pitchFamily="18" charset="0"/>
                <a:cs typeface="Calibri" panose="020F0502020204030204" pitchFamily="34" charset="0"/>
              </a:rPr>
              <a:t>Technologia </a:t>
            </a:r>
            <a:r>
              <a:rPr lang="pl-PL" sz="1050" dirty="0" err="1">
                <a:effectLst/>
                <a:latin typeface="Calibri" panose="020F0502020204030204" pitchFamily="34" charset="0"/>
                <a:ea typeface="Times New Roman" panose="02020603050405020304" pitchFamily="18" charset="0"/>
                <a:cs typeface="Calibri" panose="020F0502020204030204" pitchFamily="34" charset="0"/>
              </a:rPr>
              <a:t>Blockchain</a:t>
            </a:r>
            <a:r>
              <a:rPr lang="pl-PL" sz="1050" dirty="0">
                <a:effectLst/>
                <a:latin typeface="Calibri" panose="020F0502020204030204" pitchFamily="34" charset="0"/>
                <a:ea typeface="Times New Roman" panose="02020603050405020304" pitchFamily="18" charset="0"/>
                <a:cs typeface="Calibri" panose="020F0502020204030204" pitchFamily="34" charset="0"/>
              </a:rPr>
              <a:t> może przyspieszyć obecny trend: wzrost roli prosumentów, o którym już mówiliśmy, wspominając o sieci 3.0. W kontekście współdzielenia energii niższe koszty transakcyjne i uproszczone procedury rozliczeniowe mogłyby umożliwić małym dostawcom lub odbiorcom energii uczestnictwo w rynku nie tylko jako konsumenci, ale także jako dostawcy. Gdyby konsumenci korzystali z własnych systemów fotowoltaicznych, mogliby łatwiej sprzedawać wytworzoną energię elektryczną swoim sąsiadom lub wprowadzać ją do sieci. Doprowadziłoby to do poprawy rentowności systemów solarnych, małych turbin wiatrowych lub elektrociepłowni należących do klientów. To z kolei ponownie zwiększyłoby liczbę prosumentów. W gospodarce współdzielenia energii konsumenci korzystają również z bardziej zróżnicowanej oferty produktów i niższych cen.</a:t>
            </a:r>
          </a:p>
          <a:p>
            <a:pPr algn="just"/>
            <a:r>
              <a:rPr lang="pl-PL" sz="1050" dirty="0">
                <a:effectLst/>
                <a:latin typeface="Calibri" panose="020F0502020204030204" pitchFamily="34" charset="0"/>
                <a:ea typeface="Times New Roman" panose="02020603050405020304" pitchFamily="18" charset="0"/>
                <a:cs typeface="Calibri" panose="020F0502020204030204" pitchFamily="34" charset="0"/>
              </a:rPr>
              <a:t>Ponadto modele </a:t>
            </a:r>
            <a:r>
              <a:rPr lang="pl-PL" sz="1050" dirty="0" err="1">
                <a:effectLst/>
                <a:latin typeface="Calibri" panose="020F0502020204030204" pitchFamily="34" charset="0"/>
                <a:ea typeface="Times New Roman" panose="02020603050405020304" pitchFamily="18" charset="0"/>
                <a:cs typeface="Calibri" panose="020F0502020204030204" pitchFamily="34" charset="0"/>
              </a:rPr>
              <a:t>blockchain</a:t>
            </a:r>
            <a:r>
              <a:rPr lang="pl-PL" sz="1050" dirty="0">
                <a:effectLst/>
                <a:latin typeface="Calibri" panose="020F0502020204030204" pitchFamily="34" charset="0"/>
                <a:ea typeface="Times New Roman" panose="02020603050405020304" pitchFamily="18" charset="0"/>
                <a:cs typeface="Calibri" panose="020F0502020204030204" pitchFamily="34" charset="0"/>
              </a:rPr>
              <a:t> mogłyby ułatwić realizację projektów energetycznych finansowanych przez społeczność. Uproszczone drogi wprowadzania na rynek rozproszonych generatorów energii jeszcze bardziej pobudziłyby rozwój odnawialnych źródeł energii. Pośrednio może to mieć pozytywny wpływ na struktury gospodarcze w regionie produkcji. Rozproszona produkcja może dostarczać bodźców ekonomicznych poprzez usługi, na przykład w zakresie konserwacji lub eksploatacji. Zwiększone wykorzystanie energii wiatrowej mogłoby przynieść szczególne korzyści na obszarach o słabej infrastrukturze i powolnym wzroście gospodarczym.</a:t>
            </a:r>
          </a:p>
          <a:p>
            <a:pPr algn="just"/>
            <a:endParaRPr lang="en-US" sz="1050" dirty="0">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050" b="1" dirty="0" err="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Ryzyko</a:t>
            </a:r>
            <a:r>
              <a:rPr lang="en-US" sz="1050" b="1"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 w </a:t>
            </a:r>
            <a:r>
              <a:rPr lang="en-US" sz="1050" b="1" dirty="0" err="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sektorze</a:t>
            </a:r>
            <a:r>
              <a:rPr lang="en-US" sz="1050" b="1"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 </a:t>
            </a:r>
            <a:r>
              <a:rPr lang="en-US" sz="1050" b="1" dirty="0" err="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energetyki</a:t>
            </a:r>
            <a:endParaRPr lang="en-US" sz="1050" b="1"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a:p>
            <a:pPr algn="just"/>
            <a:r>
              <a:rPr lang="pl-PL" sz="1050" dirty="0">
                <a:effectLst/>
                <a:latin typeface="Calibri" panose="020F0502020204030204" pitchFamily="34" charset="0"/>
                <a:ea typeface="Times New Roman" panose="02020603050405020304" pitchFamily="18" charset="0"/>
                <a:cs typeface="Calibri" panose="020F0502020204030204" pitchFamily="34" charset="0"/>
              </a:rPr>
              <a:t>Ryzyko związane z łańcuchem bloków w sektorze energetycznym jest nadal w dużej mierze niezbadane, co oznacza, że wiąże się z szeregiem niepewności i zagrożeń, ponieważ nie ma dostępnej długofalowej prognozy. Wielu ekspertów podejrzewa, że technologia </a:t>
            </a:r>
            <a:r>
              <a:rPr lang="pl-PL" sz="1050" dirty="0" err="1">
                <a:effectLst/>
                <a:latin typeface="Calibri" panose="020F0502020204030204" pitchFamily="34" charset="0"/>
                <a:ea typeface="Times New Roman" panose="02020603050405020304" pitchFamily="18" charset="0"/>
                <a:cs typeface="Calibri" panose="020F0502020204030204" pitchFamily="34" charset="0"/>
              </a:rPr>
              <a:t>blockchain</a:t>
            </a:r>
            <a:r>
              <a:rPr lang="pl-PL" sz="1050" dirty="0">
                <a:effectLst/>
                <a:latin typeface="Calibri" panose="020F0502020204030204" pitchFamily="34" charset="0"/>
                <a:ea typeface="Times New Roman" panose="02020603050405020304" pitchFamily="18" charset="0"/>
                <a:cs typeface="Calibri" panose="020F0502020204030204" pitchFamily="34" charset="0"/>
              </a:rPr>
              <a:t> może nie być tak skalowalna, jak jest to potrzebne do niektórych zastosowań. Biorąc pod uwagę niezwykle szybkie tempo wzrostu danych, same wolumeny danych gromadzące się po kilku latach działania łańcucha blokowego stawiają wysokie wymagania w zakresie bezpieczeństwa, szybkości i kosztów. Jako nowa technologia działająca w oparciu o zupełnie nowy model transakcyjny należy się spodziewać, że technologia </a:t>
            </a:r>
            <a:r>
              <a:rPr lang="pl-PL" sz="1050" dirty="0" err="1">
                <a:effectLst/>
                <a:latin typeface="Calibri" panose="020F0502020204030204" pitchFamily="34" charset="0"/>
                <a:ea typeface="Times New Roman" panose="02020603050405020304" pitchFamily="18" charset="0"/>
                <a:cs typeface="Calibri" panose="020F0502020204030204" pitchFamily="34" charset="0"/>
              </a:rPr>
              <a:t>blockchain</a:t>
            </a:r>
            <a:r>
              <a:rPr lang="pl-PL" sz="1050" dirty="0">
                <a:effectLst/>
                <a:latin typeface="Calibri" panose="020F0502020204030204" pitchFamily="34" charset="0"/>
                <a:ea typeface="Times New Roman" panose="02020603050405020304" pitchFamily="18" charset="0"/>
                <a:cs typeface="Calibri" panose="020F0502020204030204" pitchFamily="34" charset="0"/>
              </a:rPr>
              <a:t> zostanie przynajmniej w pewnym stopniu odrzucona przez część graczy energetycznych wśród odbiorców energii, a częściowo przez ogół społeczeństwa. Technologia </a:t>
            </a:r>
            <a:r>
              <a:rPr lang="pl-PL" sz="1050" dirty="0" err="1">
                <a:effectLst/>
                <a:latin typeface="Calibri" panose="020F0502020204030204" pitchFamily="34" charset="0"/>
                <a:ea typeface="Times New Roman" panose="02020603050405020304" pitchFamily="18" charset="0"/>
                <a:cs typeface="Calibri" panose="020F0502020204030204" pitchFamily="34" charset="0"/>
              </a:rPr>
              <a:t>Blockchain</a:t>
            </a:r>
            <a:r>
              <a:rPr lang="pl-PL" sz="1050" dirty="0">
                <a:effectLst/>
                <a:latin typeface="Calibri" panose="020F0502020204030204" pitchFamily="34" charset="0"/>
                <a:ea typeface="Times New Roman" panose="02020603050405020304" pitchFamily="18" charset="0"/>
                <a:cs typeface="Calibri" panose="020F0502020204030204" pitchFamily="34" charset="0"/>
              </a:rPr>
              <a:t> to dość nieporęczny system baz danych, który wymaga przechowywania, przekazywania i dodawania wielu kopii tych samych danych przez cały czas. Anonimowość leżąca u podstaw koncepcji </a:t>
            </a:r>
            <a:r>
              <a:rPr lang="pl-PL" sz="1050" dirty="0" err="1">
                <a:effectLst/>
                <a:latin typeface="Calibri" panose="020F0502020204030204" pitchFamily="34" charset="0"/>
                <a:ea typeface="Times New Roman" panose="02020603050405020304" pitchFamily="18" charset="0"/>
                <a:cs typeface="Calibri" panose="020F0502020204030204" pitchFamily="34" charset="0"/>
              </a:rPr>
              <a:t>blockchain</a:t>
            </a:r>
            <a:r>
              <a:rPr lang="pl-PL" sz="1050" dirty="0">
                <a:effectLst/>
                <a:latin typeface="Calibri" panose="020F0502020204030204" pitchFamily="34" charset="0"/>
                <a:ea typeface="Times New Roman" panose="02020603050405020304" pitchFamily="18" charset="0"/>
                <a:cs typeface="Calibri" panose="020F0502020204030204" pitchFamily="34" charset="0"/>
              </a:rPr>
              <a:t> niesie ze sobą również ryzyko wykorzystania systemu do działań niezgodnych z prawem (np. przestępczości zorganizowanej). Zdecentralizowany system </a:t>
            </a:r>
            <a:r>
              <a:rPr lang="pl-PL" sz="1050" dirty="0" err="1">
                <a:effectLst/>
                <a:latin typeface="Calibri" panose="020F0502020204030204" pitchFamily="34" charset="0"/>
                <a:ea typeface="Times New Roman" panose="02020603050405020304" pitchFamily="18" charset="0"/>
                <a:cs typeface="Calibri" panose="020F0502020204030204" pitchFamily="34" charset="0"/>
              </a:rPr>
              <a:t>blockchain</a:t>
            </a:r>
            <a:r>
              <a:rPr lang="pl-PL" sz="1050" dirty="0">
                <a:effectLst/>
                <a:latin typeface="Calibri" panose="020F0502020204030204" pitchFamily="34" charset="0"/>
                <a:ea typeface="Times New Roman" panose="02020603050405020304" pitchFamily="18" charset="0"/>
                <a:cs typeface="Calibri" panose="020F0502020204030204" pitchFamily="34" charset="0"/>
              </a:rPr>
              <a:t> bez organu nadrzędnego może również okazać się niekorzystny dla konsumentów, ponieważ przynajmniej w omawianych dzisiaj modelach nie ma odpowiedzialnego podmiotu, który mógłby interweniować w charakterze regulacyjnym, świadczyć proste usługi lub korygować wcześniej wykonane transakcje. Co by się stało, gdyby użytkownik zapomniał swoich danych potrzebnych do uzyskania dostępu do własnego konta? W takim przypadku użytkownicy zostają nieodwołalnie zablokowani i tracą zapisane na swoich kontach ustawienia, informacje i zasoby.</a:t>
            </a:r>
            <a:endParaRPr lang="en-US" sz="1050" dirty="0">
              <a:solidFill>
                <a:srgbClr val="000000"/>
              </a:solidFill>
              <a:latin typeface="Calibri" panose="020F0502020204030204" pitchFamily="34" charset="0"/>
              <a:ea typeface="Times New Roman" panose="02020603050405020304" pitchFamily="18" charset="0"/>
            </a:endParaRPr>
          </a:p>
          <a:p>
            <a:pPr algn="just">
              <a:spcAft>
                <a:spcPts val="1200"/>
              </a:spcAft>
            </a:pPr>
            <a:endParaRPr lang="en-US" sz="1050" dirty="0">
              <a:solidFill>
                <a:srgbClr val="000000"/>
              </a:solidFill>
              <a:latin typeface="Calibri" panose="020F0502020204030204" pitchFamily="34" charset="0"/>
              <a:ea typeface="Times New Roman" panose="02020603050405020304" pitchFamily="18" charset="0"/>
            </a:endParaRPr>
          </a:p>
        </p:txBody>
      </p:sp>
      <p:grpSp>
        <p:nvGrpSpPr>
          <p:cNvPr id="3" name="Group 2">
            <a:extLst>
              <a:ext uri="{FF2B5EF4-FFF2-40B4-BE49-F238E27FC236}">
                <a16:creationId xmlns:a16="http://schemas.microsoft.com/office/drawing/2014/main" id="{3F2A5F81-3841-1EF0-494B-A120505C11F5}"/>
              </a:ext>
            </a:extLst>
          </p:cNvPr>
          <p:cNvGrpSpPr/>
          <p:nvPr/>
        </p:nvGrpSpPr>
        <p:grpSpPr>
          <a:xfrm flipH="1">
            <a:off x="6027754" y="9163937"/>
            <a:ext cx="1712396" cy="1673613"/>
            <a:chOff x="-220413" y="5797823"/>
            <a:chExt cx="1967946" cy="1923375"/>
          </a:xfrm>
        </p:grpSpPr>
        <p:sp>
          <p:nvSpPr>
            <p:cNvPr id="4" name="Freeform 3">
              <a:extLst>
                <a:ext uri="{FF2B5EF4-FFF2-40B4-BE49-F238E27FC236}">
                  <a16:creationId xmlns:a16="http://schemas.microsoft.com/office/drawing/2014/main" id="{CEA8CA05-F0C2-235F-3130-6295EC050079}"/>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 name="Freeform 4">
              <a:extLst>
                <a:ext uri="{FF2B5EF4-FFF2-40B4-BE49-F238E27FC236}">
                  <a16:creationId xmlns:a16="http://schemas.microsoft.com/office/drawing/2014/main" id="{3EE08884-E243-96B0-3F03-D3608E0E198F}"/>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3" name="Freeform 12">
              <a:extLst>
                <a:ext uri="{FF2B5EF4-FFF2-40B4-BE49-F238E27FC236}">
                  <a16:creationId xmlns:a16="http://schemas.microsoft.com/office/drawing/2014/main" id="{F67418DC-6C4A-3BFD-E4D9-41430FC94B93}"/>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D6C623C3-69B9-0956-F13F-AC6D32B80648}"/>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DB8B202F-6BFF-3EB0-6526-A0948E6EEB97}"/>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6" name="Freeform 15">
              <a:extLst>
                <a:ext uri="{FF2B5EF4-FFF2-40B4-BE49-F238E27FC236}">
                  <a16:creationId xmlns:a16="http://schemas.microsoft.com/office/drawing/2014/main" id="{46531FDD-2853-65BB-274E-156E13263ECC}"/>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7" name="Freeform 16">
              <a:extLst>
                <a:ext uri="{FF2B5EF4-FFF2-40B4-BE49-F238E27FC236}">
                  <a16:creationId xmlns:a16="http://schemas.microsoft.com/office/drawing/2014/main" id="{26682B05-3DF6-7C6B-BBA9-BE53F274A78B}"/>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9EC8F6AA-8BD9-AC25-BBEB-3B0C1734C65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9F2DFF5C-2AC4-797C-F386-F63AD6A3D376}"/>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00591874-0138-3A0B-5EB3-E09D9AC63A7E}"/>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7E873E2F-2892-A749-4510-412B2ACB2D5A}"/>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AD7981A-ADB1-10C4-CCE6-1BF716E7BFE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D7BB674E-2279-2399-D96E-1F6FF93DBC5F}"/>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658FAF08-E865-6062-39D3-0ACD093E387B}"/>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30847330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ctangle 35">
            <a:extLst>
              <a:ext uri="{FF2B5EF4-FFF2-40B4-BE49-F238E27FC236}">
                <a16:creationId xmlns:a16="http://schemas.microsoft.com/office/drawing/2014/main" id="{A8D2FF2D-3119-9369-B895-AA6847DC2BFB}"/>
              </a:ext>
            </a:extLst>
          </p:cNvPr>
          <p:cNvSpPr/>
          <p:nvPr/>
        </p:nvSpPr>
        <p:spPr>
          <a:xfrm>
            <a:off x="5948282" y="8366055"/>
            <a:ext cx="1611393" cy="232575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06275E55-339D-EA3C-7DEC-CFDB9125D74D}"/>
              </a:ext>
            </a:extLst>
          </p:cNvPr>
          <p:cNvSpPr/>
          <p:nvPr/>
        </p:nvSpPr>
        <p:spPr>
          <a:xfrm flipV="1">
            <a:off x="-1" y="323001"/>
            <a:ext cx="7559675" cy="5768309"/>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4" y="665162"/>
            <a:ext cx="6051578" cy="5095053"/>
          </a:xfrm>
        </p:spPr>
        <p:txBody>
          <a:bodyPr numCol="2"/>
          <a:lstStyle/>
          <a:p>
            <a:pPr algn="just"/>
            <a:r>
              <a:rPr lang="en-US" sz="1050" b="1" dirty="0" err="1">
                <a:solidFill>
                  <a:srgbClr val="F79037"/>
                </a:solidFill>
                <a:effectLst/>
                <a:ea typeface="Times New Roman" panose="02020603050405020304" pitchFamily="18" charset="0"/>
              </a:rPr>
              <a:t>Ryzyka</a:t>
            </a:r>
            <a:r>
              <a:rPr lang="en-US" sz="1050" b="1" dirty="0">
                <a:solidFill>
                  <a:srgbClr val="F79037"/>
                </a:solidFill>
                <a:effectLst/>
                <a:ea typeface="Times New Roman" panose="02020603050405020304" pitchFamily="18" charset="0"/>
              </a:rPr>
              <a:t> </a:t>
            </a:r>
            <a:r>
              <a:rPr lang="en-US" sz="1050" b="1" dirty="0" err="1">
                <a:solidFill>
                  <a:srgbClr val="F79037"/>
                </a:solidFill>
                <a:effectLst/>
                <a:ea typeface="Times New Roman" panose="02020603050405020304" pitchFamily="18" charset="0"/>
              </a:rPr>
              <a:t>związane</a:t>
            </a:r>
            <a:r>
              <a:rPr lang="en-US" sz="1050" b="1" dirty="0">
                <a:solidFill>
                  <a:srgbClr val="F79037"/>
                </a:solidFill>
                <a:effectLst/>
                <a:ea typeface="Times New Roman" panose="02020603050405020304" pitchFamily="18" charset="0"/>
              </a:rPr>
              <a:t> z </a:t>
            </a:r>
            <a:r>
              <a:rPr lang="en-US" sz="1050" b="1" dirty="0" err="1">
                <a:solidFill>
                  <a:srgbClr val="F79037"/>
                </a:solidFill>
                <a:effectLst/>
                <a:ea typeface="Times New Roman" panose="02020603050405020304" pitchFamily="18" charset="0"/>
              </a:rPr>
              <a:t>bezpieczeństwem</a:t>
            </a:r>
            <a:r>
              <a:rPr lang="en-US" sz="1050" b="1" dirty="0">
                <a:solidFill>
                  <a:srgbClr val="F79037"/>
                </a:solidFill>
                <a:effectLst/>
                <a:ea typeface="Times New Roman" panose="02020603050405020304" pitchFamily="18" charset="0"/>
              </a:rPr>
              <a:t> </a:t>
            </a:r>
          </a:p>
          <a:p>
            <a:pPr algn="just"/>
            <a:r>
              <a:rPr lang="pl-PL" sz="1050" dirty="0">
                <a:effectLst/>
                <a:ea typeface="Times New Roman" panose="02020603050405020304" pitchFamily="18" charset="0"/>
              </a:rPr>
              <a:t>Przypadki użycia technologii </a:t>
            </a:r>
            <a:r>
              <a:rPr lang="pl-PL" sz="1050" dirty="0" err="1">
                <a:effectLst/>
                <a:ea typeface="Times New Roman" panose="02020603050405020304" pitchFamily="18" charset="0"/>
              </a:rPr>
              <a:t>blockchain</a:t>
            </a:r>
            <a:r>
              <a:rPr lang="pl-PL" sz="1050" dirty="0">
                <a:effectLst/>
                <a:ea typeface="Times New Roman" panose="02020603050405020304" pitchFamily="18" charset="0"/>
              </a:rPr>
              <a:t>, które nie są związane z </a:t>
            </a:r>
            <a:r>
              <a:rPr lang="pl-PL" sz="1050" dirty="0" err="1">
                <a:effectLst/>
                <a:ea typeface="Times New Roman" panose="02020603050405020304" pitchFamily="18" charset="0"/>
              </a:rPr>
              <a:t>kryptowalutami</a:t>
            </a:r>
            <a:r>
              <a:rPr lang="pl-PL" sz="1050" dirty="0">
                <a:effectLst/>
                <a:ea typeface="Times New Roman" panose="02020603050405020304" pitchFamily="18" charset="0"/>
              </a:rPr>
              <a:t>, są bardziej złożone i wymagają bezpośredniego udziału użytkowników końcowych. Muszą być bezpieczne, ale jednocześnie przyjazne dla użytkownika. Mimo to zawsze będzie istniało ryzyko manipulacji (np. ataki hakerów) i usterek technicznych (np. awarii systemu). Jak realistyczny jest scenariusz </a:t>
            </a:r>
            <a:r>
              <a:rPr lang="pl-PL" sz="1050" dirty="0" err="1">
                <a:effectLst/>
                <a:ea typeface="Times New Roman" panose="02020603050405020304" pitchFamily="18" charset="0"/>
              </a:rPr>
              <a:t>hakerski</a:t>
            </a:r>
            <a:r>
              <a:rPr lang="pl-PL" sz="1050" dirty="0">
                <a:effectLst/>
                <a:ea typeface="Times New Roman" panose="02020603050405020304" pitchFamily="18" charset="0"/>
              </a:rPr>
              <a:t>, pokazał atak na aplikację „DAO” (</a:t>
            </a:r>
            <a:r>
              <a:rPr lang="pl-PL" sz="1050" dirty="0" err="1">
                <a:effectLst/>
                <a:ea typeface="Times New Roman" panose="02020603050405020304" pitchFamily="18" charset="0"/>
              </a:rPr>
              <a:t>Decentralized</a:t>
            </a:r>
            <a:r>
              <a:rPr lang="pl-PL" sz="1050" dirty="0">
                <a:effectLst/>
                <a:ea typeface="Times New Roman" panose="02020603050405020304" pitchFamily="18" charset="0"/>
              </a:rPr>
              <a:t> </a:t>
            </a:r>
            <a:r>
              <a:rPr lang="pl-PL" sz="1050" dirty="0" err="1">
                <a:effectLst/>
                <a:ea typeface="Times New Roman" panose="02020603050405020304" pitchFamily="18" charset="0"/>
              </a:rPr>
              <a:t>Autonomous</a:t>
            </a:r>
            <a:r>
              <a:rPr lang="pl-PL" sz="1050" dirty="0">
                <a:effectLst/>
                <a:ea typeface="Times New Roman" panose="02020603050405020304" pitchFamily="18" charset="0"/>
              </a:rPr>
              <a:t> Organization).</a:t>
            </a:r>
          </a:p>
          <a:p>
            <a:pPr algn="just"/>
            <a:r>
              <a:rPr lang="en-US" sz="1050" dirty="0">
                <a:effectLst/>
                <a:ea typeface="Times New Roman" panose="02020603050405020304" pitchFamily="18" charset="0"/>
              </a:rPr>
              <a:t> </a:t>
            </a:r>
            <a:endParaRPr lang="en-LB" sz="1050" dirty="0">
              <a:effectLst/>
              <a:ea typeface="Times New Roman" panose="02020603050405020304" pitchFamily="18" charset="0"/>
            </a:endParaRPr>
          </a:p>
          <a:p>
            <a:pPr algn="just"/>
            <a:r>
              <a:rPr lang="pl-PL" sz="1050" b="1" dirty="0">
                <a:solidFill>
                  <a:srgbClr val="F79037"/>
                </a:solidFill>
                <a:effectLst/>
                <a:ea typeface="Times New Roman" panose="02020603050405020304" pitchFamily="18" charset="0"/>
              </a:rPr>
              <a:t>Typowe problemy specyficzne dla </a:t>
            </a:r>
            <a:r>
              <a:rPr lang="pl-PL" sz="1050" b="1" dirty="0" err="1">
                <a:solidFill>
                  <a:srgbClr val="F79037"/>
                </a:solidFill>
                <a:effectLst/>
                <a:ea typeface="Times New Roman" panose="02020603050405020304" pitchFamily="18" charset="0"/>
              </a:rPr>
              <a:t>blockchain</a:t>
            </a:r>
            <a:r>
              <a:rPr lang="pl-PL" sz="1050" b="1" dirty="0">
                <a:solidFill>
                  <a:srgbClr val="F79037"/>
                </a:solidFill>
                <a:effectLst/>
                <a:ea typeface="Times New Roman" panose="02020603050405020304" pitchFamily="18" charset="0"/>
              </a:rPr>
              <a:t> w gospodarce współdzielenia energii</a:t>
            </a:r>
          </a:p>
          <a:p>
            <a:pPr algn="just"/>
            <a:r>
              <a:rPr lang="pl-PL" sz="1050" dirty="0">
                <a:effectLst/>
                <a:ea typeface="Times New Roman" panose="02020603050405020304" pitchFamily="18" charset="0"/>
              </a:rPr>
              <a:t>Wyzwaniem technicznym systemów handlu energią elektryczną P2P z punktu widzenia zarządzania siecią jest to, że każdy węzeł musi reagować na warunki sieci, ceny, lokalną podaż i popyt. Może to spowodować konieczność dostarczania przez odbiorców indywidualnych prognoz zapotrzebowania do wykorzystania przez operatora systemu, podobnie jak w przypadku obecnych operacji na rynku energii elektrycznej.</a:t>
            </a:r>
          </a:p>
          <a:p>
            <a:pPr algn="just"/>
            <a:r>
              <a:rPr lang="pl-PL" sz="1050" dirty="0">
                <a:effectLst/>
                <a:ea typeface="Times New Roman" panose="02020603050405020304" pitchFamily="18" charset="0"/>
              </a:rPr>
              <a:t>Techniki uczenia maszynowego można wykorzystać do przewidywania przyszłych </a:t>
            </a:r>
            <a:r>
              <a:rPr lang="pl-PL" sz="1050" dirty="0" err="1">
                <a:effectLst/>
                <a:ea typeface="Times New Roman" panose="02020603050405020304" pitchFamily="18" charset="0"/>
              </a:rPr>
              <a:t>zachowań</a:t>
            </a:r>
            <a:r>
              <a:rPr lang="pl-PL" sz="1050" dirty="0">
                <a:effectLst/>
                <a:ea typeface="Times New Roman" panose="02020603050405020304" pitchFamily="18" charset="0"/>
              </a:rPr>
              <a:t> dużych grup prosumentów i konsumentów energii elektrycznej, ale uważa się, że agregacja wielu użytkowników łańcucha bloków w celu spełnienia wymagań dotyczących niezawodności sieci stanowi wyzwanie techniczne, ponieważ może zwiększyć niepewność i koszty bilansowania usługi. W tej sytuacji wdrożenie rozproszonych systemów magazynowania i przyjęcie pojazdów elektrycznych mogłoby pomóc w przezwyciężeniu tych wyzwań. Inną zbliżającą się konsekwencją jest to, że jeśli systemy energetyczne ewoluują w kierunku bardziej lokalnych i zdecentralizowanych, tradycyjne role w systemie energetycznym (tj. sprzedawcy detaliczni energii lub operatorzy sieci) mogą zostać zaburzone. Rosnąca samowystarczalność energetyczna mogłaby przynieść im mniejsze przychody, przy jednoczesnym wzroście kosztów związanych z eksploatacją i utrzymaniem sieci elektroenergetycznej, której wykorzystanie maleje. </a:t>
            </a:r>
            <a:endParaRPr lang="en-US" sz="1050" dirty="0">
              <a:ea typeface="Times New Roman" panose="02020603050405020304" pitchFamily="18" charset="0"/>
            </a:endParaRPr>
          </a:p>
          <a:p>
            <a:endParaRPr lang="pl-PL" sz="1050" dirty="0">
              <a:effectLst/>
              <a:ea typeface="Times New Roman" panose="02020603050405020304" pitchFamily="18" charset="0"/>
            </a:endParaRPr>
          </a:p>
          <a:p>
            <a:r>
              <a:rPr lang="pl-PL" sz="1050" dirty="0">
                <a:effectLst/>
                <a:ea typeface="Times New Roman" panose="02020603050405020304" pitchFamily="18" charset="0"/>
              </a:rPr>
              <a:t>Podczas gdy technologia </a:t>
            </a:r>
            <a:r>
              <a:rPr lang="pl-PL" sz="1050" dirty="0" err="1">
                <a:effectLst/>
                <a:ea typeface="Times New Roman" panose="02020603050405020304" pitchFamily="18" charset="0"/>
              </a:rPr>
              <a:t>blockchain</a:t>
            </a:r>
            <a:r>
              <a:rPr lang="pl-PL" sz="1050" dirty="0">
                <a:effectLst/>
                <a:ea typeface="Times New Roman" panose="02020603050405020304" pitchFamily="18" charset="0"/>
              </a:rPr>
              <a:t> może przyczynić się do osiągnięcia celów ESG i „zazieleniania” gospodarek, </a:t>
            </a:r>
            <a:r>
              <a:rPr lang="pl-PL" sz="1050" dirty="0" err="1">
                <a:effectLst/>
                <a:ea typeface="Times New Roman" panose="02020603050405020304" pitchFamily="18" charset="0"/>
              </a:rPr>
              <a:t>Bitcoin</a:t>
            </a:r>
            <a:r>
              <a:rPr lang="pl-PL" sz="1050" dirty="0">
                <a:effectLst/>
                <a:ea typeface="Times New Roman" panose="02020603050405020304" pitchFamily="18" charset="0"/>
              </a:rPr>
              <a:t> z pewnością stanowi zagrożenie dla wysiłków na rzecz zrównoważonego rozwoju. </a:t>
            </a:r>
          </a:p>
          <a:p>
            <a:endParaRPr lang="pl-PL" sz="1050" dirty="0">
              <a:ea typeface="Times New Roman" panose="02020603050405020304" pitchFamily="18" charset="0"/>
            </a:endParaRPr>
          </a:p>
          <a:p>
            <a:r>
              <a:rPr lang="pl-PL" sz="1050" dirty="0">
                <a:effectLst/>
                <a:ea typeface="Times New Roman" panose="02020603050405020304" pitchFamily="18" charset="0"/>
                <a:hlinkClick r:id="rId2"/>
              </a:rPr>
              <a:t>Aby dowiedzieć się więcej o zużyciu energii przez </a:t>
            </a:r>
            <a:r>
              <a:rPr lang="pl-PL" sz="1050" dirty="0" err="1">
                <a:effectLst/>
                <a:ea typeface="Times New Roman" panose="02020603050405020304" pitchFamily="18" charset="0"/>
                <a:hlinkClick r:id="rId2"/>
              </a:rPr>
              <a:t>Bitcoin</a:t>
            </a:r>
            <a:r>
              <a:rPr lang="pl-PL" sz="1050" dirty="0">
                <a:effectLst/>
                <a:ea typeface="Times New Roman" panose="02020603050405020304" pitchFamily="18" charset="0"/>
                <a:hlinkClick r:id="rId2"/>
              </a:rPr>
              <a:t>, obejrzyj ten film. </a:t>
            </a:r>
            <a:endParaRPr lang="pl-PL" sz="1050" dirty="0">
              <a:effectLst/>
              <a:ea typeface="Times New Roman" panose="02020603050405020304" pitchFamily="18" charset="0"/>
            </a:endParaRPr>
          </a:p>
          <a:p>
            <a:endParaRPr lang="en-US" sz="1050" dirty="0">
              <a:ea typeface="Times New Roman" panose="02020603050405020304" pitchFamily="18" charset="0"/>
            </a:endParaRP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25</a:t>
            </a:fld>
            <a:endParaRPr lang="en-US" dirty="0"/>
          </a:p>
        </p:txBody>
      </p:sp>
      <p:grpSp>
        <p:nvGrpSpPr>
          <p:cNvPr id="6" name="object 15">
            <a:extLst>
              <a:ext uri="{FF2B5EF4-FFF2-40B4-BE49-F238E27FC236}">
                <a16:creationId xmlns:a16="http://schemas.microsoft.com/office/drawing/2014/main" id="{E3EF1C4F-A5EF-6F88-3439-8B67AB4B7FF9}"/>
              </a:ext>
            </a:extLst>
          </p:cNvPr>
          <p:cNvGrpSpPr/>
          <p:nvPr/>
        </p:nvGrpSpPr>
        <p:grpSpPr>
          <a:xfrm>
            <a:off x="4277272" y="5328603"/>
            <a:ext cx="3047022" cy="1729173"/>
            <a:chOff x="485139" y="4586859"/>
            <a:chExt cx="3134043" cy="1778557"/>
          </a:xfrm>
        </p:grpSpPr>
        <p:pic>
          <p:nvPicPr>
            <p:cNvPr id="7" name="object 16">
              <a:extLst>
                <a:ext uri="{FF2B5EF4-FFF2-40B4-BE49-F238E27FC236}">
                  <a16:creationId xmlns:a16="http://schemas.microsoft.com/office/drawing/2014/main" id="{D7D443FC-6271-624B-669E-546D4AADA195}"/>
                </a:ext>
              </a:extLst>
            </p:cNvPr>
            <p:cNvPicPr/>
            <p:nvPr/>
          </p:nvPicPr>
          <p:blipFill>
            <a:blip r:embed="rId3"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8" name="object 17">
              <a:extLst>
                <a:ext uri="{FF2B5EF4-FFF2-40B4-BE49-F238E27FC236}">
                  <a16:creationId xmlns:a16="http://schemas.microsoft.com/office/drawing/2014/main" id="{A20EA2D0-FD5F-AF0C-E5EC-8262F9FC7DD5}"/>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9" name="object 18">
              <a:extLst>
                <a:ext uri="{FF2B5EF4-FFF2-40B4-BE49-F238E27FC236}">
                  <a16:creationId xmlns:a16="http://schemas.microsoft.com/office/drawing/2014/main" id="{58D22C21-2084-6B84-AE9D-F8236730A027}"/>
                </a:ext>
              </a:extLst>
            </p:cNvPr>
            <p:cNvPicPr/>
            <p:nvPr/>
          </p:nvPicPr>
          <p:blipFill>
            <a:blip r:embed="rId4"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0" name="object 19">
              <a:extLst>
                <a:ext uri="{FF2B5EF4-FFF2-40B4-BE49-F238E27FC236}">
                  <a16:creationId xmlns:a16="http://schemas.microsoft.com/office/drawing/2014/main" id="{542A4D0E-EA54-0EF2-BB2E-B5A94034B59F}"/>
                </a:ext>
              </a:extLst>
            </p:cNvPr>
            <p:cNvPicPr/>
            <p:nvPr/>
          </p:nvPicPr>
          <p:blipFill>
            <a:blip r:embed="rId5"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1" name="object 20">
              <a:extLst>
                <a:ext uri="{FF2B5EF4-FFF2-40B4-BE49-F238E27FC236}">
                  <a16:creationId xmlns:a16="http://schemas.microsoft.com/office/drawing/2014/main" id="{A1E95799-2661-1EBB-7A51-9F3B40345FBB}"/>
                </a:ext>
              </a:extLst>
            </p:cNvPr>
            <p:cNvPicPr/>
            <p:nvPr/>
          </p:nvPicPr>
          <p:blipFill>
            <a:blip r:embed="rId6"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2" name="Picture 11">
            <a:extLst>
              <a:ext uri="{FF2B5EF4-FFF2-40B4-BE49-F238E27FC236}">
                <a16:creationId xmlns:a16="http://schemas.microsoft.com/office/drawing/2014/main" id="{0EBA7676-7293-90DA-DB7F-0A88C2DB6B22}"/>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4655964" y="5414192"/>
            <a:ext cx="2319372" cy="1498655"/>
          </a:xfrm>
          <a:prstGeom prst="rect">
            <a:avLst/>
          </a:prstGeom>
        </p:spPr>
      </p:pic>
      <p:grpSp>
        <p:nvGrpSpPr>
          <p:cNvPr id="13" name="Group 12">
            <a:extLst>
              <a:ext uri="{FF2B5EF4-FFF2-40B4-BE49-F238E27FC236}">
                <a16:creationId xmlns:a16="http://schemas.microsoft.com/office/drawing/2014/main" id="{281D32E5-2941-E89C-9870-962B70391D5F}"/>
              </a:ext>
            </a:extLst>
          </p:cNvPr>
          <p:cNvGrpSpPr/>
          <p:nvPr/>
        </p:nvGrpSpPr>
        <p:grpSpPr>
          <a:xfrm>
            <a:off x="4855412" y="6742720"/>
            <a:ext cx="824852" cy="742396"/>
            <a:chOff x="7661389" y="6464727"/>
            <a:chExt cx="824852" cy="742396"/>
          </a:xfrm>
        </p:grpSpPr>
        <p:sp>
          <p:nvSpPr>
            <p:cNvPr id="16" name="Oval 15">
              <a:extLst>
                <a:ext uri="{FF2B5EF4-FFF2-40B4-BE49-F238E27FC236}">
                  <a16:creationId xmlns:a16="http://schemas.microsoft.com/office/drawing/2014/main" id="{77AF6249-3147-3F13-D529-17EDB2E351B2}"/>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 Placeholder 1">
              <a:extLst>
                <a:ext uri="{FF2B5EF4-FFF2-40B4-BE49-F238E27FC236}">
                  <a16:creationId xmlns:a16="http://schemas.microsoft.com/office/drawing/2014/main" id="{D2658B9E-1D39-674E-50E9-9A0D34A4922F}"/>
                </a:ext>
              </a:extLst>
            </p:cNvPr>
            <p:cNvSpPr txBox="1">
              <a:spLocks/>
            </p:cNvSpPr>
            <p:nvPr/>
          </p:nvSpPr>
          <p:spPr>
            <a:xfrm rot="1419617">
              <a:off x="7661389" y="6565250"/>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pl-PL" sz="1200" b="1" dirty="0">
                  <a:solidFill>
                    <a:schemeClr val="bg1"/>
                  </a:solidFill>
                  <a:latin typeface="Calibri" panose="020F0502020204030204" pitchFamily="34" charset="0"/>
                  <a:cs typeface="Calibri" panose="020F0502020204030204" pitchFamily="34" charset="0"/>
                  <a:hlinkClick r:id="rId2"/>
                </a:rPr>
                <a:t>Kliknij, aby obejrzeć</a:t>
              </a:r>
              <a:endParaRPr lang="en-US" sz="1200" b="1" dirty="0">
                <a:solidFill>
                  <a:srgbClr val="F79037"/>
                </a:solidFill>
                <a:latin typeface="Calibri" panose="020F0502020204030204" pitchFamily="34" charset="0"/>
                <a:cs typeface="Calibri" panose="020F0502020204030204" pitchFamily="34" charset="0"/>
              </a:endParaRPr>
            </a:p>
          </p:txBody>
        </p:sp>
      </p:grpSp>
      <p:pic>
        <p:nvPicPr>
          <p:cNvPr id="3" name="Picture 2">
            <a:extLst>
              <a:ext uri="{FF2B5EF4-FFF2-40B4-BE49-F238E27FC236}">
                <a16:creationId xmlns:a16="http://schemas.microsoft.com/office/drawing/2014/main" id="{3E69EE4D-92C5-AF21-EBC1-28886D787951}"/>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140" y="6433471"/>
            <a:ext cx="3555848" cy="4258342"/>
          </a:xfrm>
          <a:prstGeom prst="rect">
            <a:avLst/>
          </a:prstGeom>
        </p:spPr>
      </p:pic>
      <p:grpSp>
        <p:nvGrpSpPr>
          <p:cNvPr id="5" name="Group 4">
            <a:extLst>
              <a:ext uri="{FF2B5EF4-FFF2-40B4-BE49-F238E27FC236}">
                <a16:creationId xmlns:a16="http://schemas.microsoft.com/office/drawing/2014/main" id="{14D98F44-AADF-99B3-D3BE-1BD91EBF6478}"/>
              </a:ext>
            </a:extLst>
          </p:cNvPr>
          <p:cNvGrpSpPr/>
          <p:nvPr/>
        </p:nvGrpSpPr>
        <p:grpSpPr>
          <a:xfrm flipH="1">
            <a:off x="5177144" y="8618221"/>
            <a:ext cx="2590078" cy="2250924"/>
            <a:chOff x="-220413" y="5470274"/>
            <a:chExt cx="2590078" cy="2250924"/>
          </a:xfrm>
        </p:grpSpPr>
        <p:sp>
          <p:nvSpPr>
            <p:cNvPr id="14" name="Freeform 13">
              <a:extLst>
                <a:ext uri="{FF2B5EF4-FFF2-40B4-BE49-F238E27FC236}">
                  <a16:creationId xmlns:a16="http://schemas.microsoft.com/office/drawing/2014/main" id="{CB32F72F-528A-3F69-2197-35EDB58B5BD3}"/>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1818F82D-7D3F-F672-E590-C48D9CFD3A04}"/>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93B5D96E-CD0F-0683-9DB4-1982E7E70BB7}"/>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F050F53F-9E14-7597-58D9-042077E11084}"/>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EEC481B-DBE2-839B-FE46-D6A55371EE96}"/>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A5E7E690-981A-1E5F-3F04-7531ECD6534D}"/>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305D444B-BE92-48BA-918A-543E55D2204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F08416C8-B931-9121-8C35-D36D25415C42}"/>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2F2192C6-3F3E-F92F-CD6E-74B3045ABCB1}"/>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5A314585-23A4-C38C-4BDC-6F4B762EED2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D653697E-82DC-F3D4-F572-768AAE3750BA}"/>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E8E004EF-67BE-F2EC-C151-070DD899B712}"/>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20BC4D7A-F158-3F09-FB83-8722DB4AFFC7}"/>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80F3C98E-A7B3-F974-85DE-B54A6C917B9E}"/>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F58A908E-336D-9D48-4B99-D38048957C6E}"/>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112AF1DD-5554-E6A2-AF3A-F9B3DB261DE7}"/>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AE5FA7E1-EBB1-D213-E586-D5D36CC96A15}"/>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40E87072-7F5B-8990-738C-98FD5FDB66B3}"/>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30948058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00B941-408A-C739-1A2E-E7357E89283E}"/>
              </a:ext>
            </a:extLst>
          </p:cNvPr>
          <p:cNvSpPr>
            <a:spLocks noGrp="1"/>
          </p:cNvSpPr>
          <p:nvPr>
            <p:ph type="body" sz="quarter" idx="13"/>
          </p:nvPr>
        </p:nvSpPr>
        <p:spPr/>
        <p:txBody>
          <a:bodyPr/>
          <a:lstStyle/>
          <a:p>
            <a:r>
              <a:rPr lang="en-GB"/>
              <a:t>03</a:t>
            </a:r>
          </a:p>
        </p:txBody>
      </p:sp>
      <p:sp>
        <p:nvSpPr>
          <p:cNvPr id="3" name="Text Placeholder 2">
            <a:extLst>
              <a:ext uri="{FF2B5EF4-FFF2-40B4-BE49-F238E27FC236}">
                <a16:creationId xmlns:a16="http://schemas.microsoft.com/office/drawing/2014/main" id="{3F6D5F74-B1E1-FC55-A172-B019DBCF0AD1}"/>
              </a:ext>
            </a:extLst>
          </p:cNvPr>
          <p:cNvSpPr>
            <a:spLocks noGrp="1"/>
          </p:cNvSpPr>
          <p:nvPr>
            <p:ph type="body" sz="quarter" idx="14"/>
          </p:nvPr>
        </p:nvSpPr>
        <p:spPr/>
        <p:txBody>
          <a:bodyPr/>
          <a:lstStyle/>
          <a:p>
            <a:r>
              <a:rPr lang="pl-PL" dirty="0"/>
              <a:t>SPRAWDZIAN WIEDZY DLA MODUŁU </a:t>
            </a:r>
            <a:r>
              <a:rPr lang="en-GB" dirty="0"/>
              <a:t>7</a:t>
            </a:r>
            <a:br>
              <a:rPr lang="en-GB" dirty="0"/>
            </a:br>
            <a:endParaRPr lang="en-GB" dirty="0"/>
          </a:p>
        </p:txBody>
      </p:sp>
      <p:sp>
        <p:nvSpPr>
          <p:cNvPr id="4" name="Slide Number Placeholder 3">
            <a:extLst>
              <a:ext uri="{FF2B5EF4-FFF2-40B4-BE49-F238E27FC236}">
                <a16:creationId xmlns:a16="http://schemas.microsoft.com/office/drawing/2014/main" id="{779C0641-3DAD-9D68-DDD2-DAD3F7931662}"/>
              </a:ext>
            </a:extLst>
          </p:cNvPr>
          <p:cNvSpPr>
            <a:spLocks noGrp="1"/>
          </p:cNvSpPr>
          <p:nvPr>
            <p:ph type="sldNum" sz="quarter" idx="4"/>
          </p:nvPr>
        </p:nvSpPr>
        <p:spPr/>
        <p:txBody>
          <a:bodyPr/>
          <a:lstStyle/>
          <a:p>
            <a:fld id="{CB2079F2-58AF-ED44-82D7-E04B2F6FD686}" type="slidenum">
              <a:rPr lang="en-US" smtClean="0"/>
              <a:pPr/>
              <a:t>26</a:t>
            </a:fld>
            <a:endParaRPr lang="en-US" dirty="0"/>
          </a:p>
        </p:txBody>
      </p:sp>
    </p:spTree>
    <p:extLst>
      <p:ext uri="{BB962C8B-B14F-4D97-AF65-F5344CB8AC3E}">
        <p14:creationId xmlns:p14="http://schemas.microsoft.com/office/powerpoint/2010/main" val="42909821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8">
            <a:extLst>
              <a:ext uri="{FF2B5EF4-FFF2-40B4-BE49-F238E27FC236}">
                <a16:creationId xmlns:a16="http://schemas.microsoft.com/office/drawing/2014/main" id="{3DB85EFB-2FEF-E314-3FAF-2DA104AD20A0}"/>
              </a:ext>
            </a:extLst>
          </p:cNvPr>
          <p:cNvPicPr>
            <a:picLocks noGrp="1" noChangeAspect="1"/>
          </p:cNvPicPr>
          <p:nvPr>
            <p:ph type="pic" sz="quarter" idx="41"/>
          </p:nvPr>
        </p:nvPicPr>
        <p:blipFill>
          <a:blip r:embed="rId2" cstate="screen">
            <a:extLst>
              <a:ext uri="{28A0092B-C50C-407E-A947-70E740481C1C}">
                <a14:useLocalDpi xmlns:a14="http://schemas.microsoft.com/office/drawing/2010/main"/>
              </a:ext>
            </a:extLst>
          </a:blip>
          <a:srcRect/>
          <a:stretch/>
        </p:blipFill>
        <p:spPr>
          <a:xfrm>
            <a:off x="361694" y="472749"/>
            <a:ext cx="6781936" cy="9229189"/>
          </a:xfrm>
        </p:spPr>
      </p:pic>
      <p:sp>
        <p:nvSpPr>
          <p:cNvPr id="6" name="Slide Number Placeholder 5">
            <a:extLst>
              <a:ext uri="{FF2B5EF4-FFF2-40B4-BE49-F238E27FC236}">
                <a16:creationId xmlns:a16="http://schemas.microsoft.com/office/drawing/2014/main" id="{CE01D1FA-1B03-EFB5-A2A7-6316DA90DE4F}"/>
              </a:ext>
            </a:extLst>
          </p:cNvPr>
          <p:cNvSpPr>
            <a:spLocks noGrp="1"/>
          </p:cNvSpPr>
          <p:nvPr>
            <p:ph type="sldNum" sz="quarter" idx="4"/>
          </p:nvPr>
        </p:nvSpPr>
        <p:spPr/>
        <p:txBody>
          <a:bodyPr/>
          <a:lstStyle/>
          <a:p>
            <a:fld id="{CB2079F2-58AF-ED44-82D7-E04B2F6FD686}" type="slidenum">
              <a:rPr lang="en-US" smtClean="0"/>
              <a:pPr/>
              <a:t>27</a:t>
            </a:fld>
            <a:endParaRPr lang="en-US" dirty="0"/>
          </a:p>
        </p:txBody>
      </p:sp>
      <p:sp>
        <p:nvSpPr>
          <p:cNvPr id="7" name="Text Placeholder 17">
            <a:extLst>
              <a:ext uri="{FF2B5EF4-FFF2-40B4-BE49-F238E27FC236}">
                <a16:creationId xmlns:a16="http://schemas.microsoft.com/office/drawing/2014/main" id="{24704B68-53DB-A8E4-D5A0-E82E3105B114}"/>
              </a:ext>
            </a:extLst>
          </p:cNvPr>
          <p:cNvSpPr txBox="1">
            <a:spLocks/>
          </p:cNvSpPr>
          <p:nvPr/>
        </p:nvSpPr>
        <p:spPr>
          <a:xfrm>
            <a:off x="361694" y="1709984"/>
            <a:ext cx="3502031" cy="171901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pl-PL" b="0" dirty="0">
                <a:effectLst/>
                <a:latin typeface="Calibri" panose="020F0502020204030204" pitchFamily="34" charset="0"/>
                <a:ea typeface="Times New Roman" panose="02020603050405020304" pitchFamily="18" charset="0"/>
                <a:cs typeface="Calibri" panose="020F0502020204030204" pitchFamily="34" charset="0"/>
              </a:rPr>
              <a:t>Aby sprawdzić swoją wiedzę, weź udział w </a:t>
            </a:r>
            <a:r>
              <a:rPr lang="pl-PL" b="0" dirty="0">
                <a:effectLst/>
                <a:latin typeface="Calibri" panose="020F0502020204030204" pitchFamily="34" charset="0"/>
                <a:ea typeface="Times New Roman" panose="02020603050405020304" pitchFamily="18" charset="0"/>
                <a:cs typeface="Calibri" panose="020F0502020204030204" pitchFamily="34" charset="0"/>
                <a:hlinkClick r:id="rId3"/>
              </a:rPr>
              <a:t>teście</a:t>
            </a:r>
            <a:r>
              <a:rPr lang="pl-PL" b="0" dirty="0">
                <a:effectLst/>
                <a:latin typeface="Calibri" panose="020F0502020204030204" pitchFamily="34" charset="0"/>
                <a:ea typeface="Times New Roman" panose="02020603050405020304" pitchFamily="18" charset="0"/>
                <a:cs typeface="Calibri" panose="020F0502020204030204" pitchFamily="34" charset="0"/>
              </a:rPr>
              <a:t>.</a:t>
            </a:r>
          </a:p>
        </p:txBody>
      </p:sp>
      <p:grpSp>
        <p:nvGrpSpPr>
          <p:cNvPr id="8" name="object 15">
            <a:extLst>
              <a:ext uri="{FF2B5EF4-FFF2-40B4-BE49-F238E27FC236}">
                <a16:creationId xmlns:a16="http://schemas.microsoft.com/office/drawing/2014/main" id="{D46247F2-BDEC-4552-8118-6C45BDFAF419}"/>
              </a:ext>
            </a:extLst>
          </p:cNvPr>
          <p:cNvGrpSpPr/>
          <p:nvPr/>
        </p:nvGrpSpPr>
        <p:grpSpPr>
          <a:xfrm>
            <a:off x="678042" y="2784024"/>
            <a:ext cx="3047022" cy="1729173"/>
            <a:chOff x="485139" y="4586859"/>
            <a:chExt cx="3134043" cy="1778557"/>
          </a:xfrm>
        </p:grpSpPr>
        <p:pic>
          <p:nvPicPr>
            <p:cNvPr id="9" name="object 16">
              <a:extLst>
                <a:ext uri="{FF2B5EF4-FFF2-40B4-BE49-F238E27FC236}">
                  <a16:creationId xmlns:a16="http://schemas.microsoft.com/office/drawing/2014/main" id="{99EC066B-B267-881B-F669-0771E9C783C3}"/>
                </a:ext>
              </a:extLst>
            </p:cNvPr>
            <p:cNvPicPr/>
            <p:nvPr/>
          </p:nvPicPr>
          <p:blipFill>
            <a:blip r:embed="rId4"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10" name="object 17">
              <a:extLst>
                <a:ext uri="{FF2B5EF4-FFF2-40B4-BE49-F238E27FC236}">
                  <a16:creationId xmlns:a16="http://schemas.microsoft.com/office/drawing/2014/main" id="{412C38A1-051E-5389-C271-19207DB840AA}"/>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11" name="object 18">
              <a:extLst>
                <a:ext uri="{FF2B5EF4-FFF2-40B4-BE49-F238E27FC236}">
                  <a16:creationId xmlns:a16="http://schemas.microsoft.com/office/drawing/2014/main" id="{45F29185-9F34-1F73-876A-BAAE2A284546}"/>
                </a:ext>
              </a:extLst>
            </p:cNvPr>
            <p:cNvPicPr/>
            <p:nvPr/>
          </p:nvPicPr>
          <p:blipFill>
            <a:blip r:embed="rId5"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2" name="object 19">
              <a:extLst>
                <a:ext uri="{FF2B5EF4-FFF2-40B4-BE49-F238E27FC236}">
                  <a16:creationId xmlns:a16="http://schemas.microsoft.com/office/drawing/2014/main" id="{53282346-F39C-23BB-B450-0C7CE9181D9E}"/>
                </a:ext>
              </a:extLst>
            </p:cNvPr>
            <p:cNvPicPr/>
            <p:nvPr/>
          </p:nvPicPr>
          <p:blipFill>
            <a:blip r:embed="rId6"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3" name="object 20">
              <a:extLst>
                <a:ext uri="{FF2B5EF4-FFF2-40B4-BE49-F238E27FC236}">
                  <a16:creationId xmlns:a16="http://schemas.microsoft.com/office/drawing/2014/main" id="{2BD04ECB-267E-6338-E158-1C9902EB2073}"/>
                </a:ext>
              </a:extLst>
            </p:cNvPr>
            <p:cNvPicPr/>
            <p:nvPr/>
          </p:nvPicPr>
          <p:blipFill>
            <a:blip r:embed="rId7"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4" name="Picture 13">
            <a:extLst>
              <a:ext uri="{FF2B5EF4-FFF2-40B4-BE49-F238E27FC236}">
                <a16:creationId xmlns:a16="http://schemas.microsoft.com/office/drawing/2014/main" id="{E63A43CC-D9DA-6EF6-0E80-37EE844D3813}"/>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1056734" y="2869613"/>
            <a:ext cx="2319372" cy="1498655"/>
          </a:xfrm>
          <a:prstGeom prst="rect">
            <a:avLst/>
          </a:prstGeom>
        </p:spPr>
      </p:pic>
      <p:grpSp>
        <p:nvGrpSpPr>
          <p:cNvPr id="15" name="Group 14">
            <a:extLst>
              <a:ext uri="{FF2B5EF4-FFF2-40B4-BE49-F238E27FC236}">
                <a16:creationId xmlns:a16="http://schemas.microsoft.com/office/drawing/2014/main" id="{D5998BE7-28F4-0FE5-DE4F-81E7845129A2}"/>
              </a:ext>
            </a:extLst>
          </p:cNvPr>
          <p:cNvGrpSpPr/>
          <p:nvPr/>
        </p:nvGrpSpPr>
        <p:grpSpPr>
          <a:xfrm>
            <a:off x="416045" y="2780060"/>
            <a:ext cx="824852" cy="742396"/>
            <a:chOff x="7615126" y="6464727"/>
            <a:chExt cx="824852" cy="742396"/>
          </a:xfrm>
        </p:grpSpPr>
        <p:sp>
          <p:nvSpPr>
            <p:cNvPr id="16" name="Oval 15">
              <a:extLst>
                <a:ext uri="{FF2B5EF4-FFF2-40B4-BE49-F238E27FC236}">
                  <a16:creationId xmlns:a16="http://schemas.microsoft.com/office/drawing/2014/main" id="{505C6C44-38E7-9C91-1835-89BB43051ECA}"/>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 Placeholder 1">
              <a:extLst>
                <a:ext uri="{FF2B5EF4-FFF2-40B4-BE49-F238E27FC236}">
                  <a16:creationId xmlns:a16="http://schemas.microsoft.com/office/drawing/2014/main" id="{3BF4B7E5-EC6F-2E39-CAF7-3A688372B894}"/>
                </a:ext>
              </a:extLst>
            </p:cNvPr>
            <p:cNvSpPr txBox="1">
              <a:spLocks/>
            </p:cNvSpPr>
            <p:nvPr/>
          </p:nvSpPr>
          <p:spPr>
            <a:xfrm rot="1419617">
              <a:off x="7615126" y="6652128"/>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pl-PL" sz="1100" b="1" dirty="0">
                  <a:solidFill>
                    <a:schemeClr val="bg1"/>
                  </a:solidFill>
                  <a:latin typeface="Calibri" panose="020F0502020204030204" pitchFamily="34" charset="0"/>
                  <a:cs typeface="Calibri" panose="020F0502020204030204" pitchFamily="34" charset="0"/>
                  <a:hlinkClick r:id="rId3"/>
                </a:rPr>
                <a:t>Kliknij, aby wziąć udział</a:t>
              </a:r>
              <a:endParaRPr lang="en-US" sz="1100" b="1" dirty="0">
                <a:solidFill>
                  <a:srgbClr val="F79037"/>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5327616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805C8FCC-1A2D-B64B-A082-2905F3985134}"/>
              </a:ext>
            </a:extLst>
          </p:cNvPr>
          <p:cNvSpPr>
            <a:spLocks noGrp="1"/>
          </p:cNvSpPr>
          <p:nvPr>
            <p:ph type="body" sz="quarter" idx="44"/>
          </p:nvPr>
        </p:nvSpPr>
        <p:spPr>
          <a:xfrm>
            <a:off x="50800" y="8572954"/>
            <a:ext cx="3376103" cy="606265"/>
          </a:xfrm>
        </p:spPr>
        <p:txBody>
          <a:bodyPr/>
          <a:lstStyle/>
          <a:p>
            <a:r>
              <a:rPr lang="en-US" dirty="0" err="1"/>
              <a:t>www.</a:t>
            </a:r>
            <a:r>
              <a:rPr lang="en-US" b="1" dirty="0" err="1"/>
              <a:t>generationblockchain</a:t>
            </a:r>
            <a:r>
              <a:rPr lang="en-US" dirty="0" err="1"/>
              <a:t>.eu</a:t>
            </a:r>
            <a:endParaRPr lang="en-US" dirty="0"/>
          </a:p>
        </p:txBody>
      </p:sp>
      <p:sp>
        <p:nvSpPr>
          <p:cNvPr id="20" name="Text Placeholder 5">
            <a:extLst>
              <a:ext uri="{FF2B5EF4-FFF2-40B4-BE49-F238E27FC236}">
                <a16:creationId xmlns:a16="http://schemas.microsoft.com/office/drawing/2014/main" id="{56856879-AC8B-D94D-9AD0-D477C0BF1729}"/>
              </a:ext>
            </a:extLst>
          </p:cNvPr>
          <p:cNvSpPr txBox="1">
            <a:spLocks/>
          </p:cNvSpPr>
          <p:nvPr/>
        </p:nvSpPr>
        <p:spPr>
          <a:xfrm>
            <a:off x="3898856" y="7607754"/>
            <a:ext cx="3256950" cy="690592"/>
          </a:xfrm>
          <a:prstGeom prst="rect">
            <a:avLst/>
          </a:prstGeom>
        </p:spPr>
        <p:txBody>
          <a:bodyPr/>
          <a:lst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gn="r">
              <a:buNone/>
            </a:pPr>
            <a:endParaRPr lang="en-US" sz="2000" b="1" dirty="0">
              <a:solidFill>
                <a:srgbClr val="8E2F91"/>
              </a:solidFill>
              <a:latin typeface="Calibri" panose="020F0502020204030204" pitchFamily="34" charset="0"/>
              <a:cs typeface="Calibri" panose="020F0502020204030204" pitchFamily="34" charset="0"/>
            </a:endParaRPr>
          </a:p>
        </p:txBody>
      </p:sp>
      <p:grpSp>
        <p:nvGrpSpPr>
          <p:cNvPr id="21" name="Graphic 3">
            <a:extLst>
              <a:ext uri="{FF2B5EF4-FFF2-40B4-BE49-F238E27FC236}">
                <a16:creationId xmlns:a16="http://schemas.microsoft.com/office/drawing/2014/main" id="{C6D09A12-4548-3447-85CF-95D44DA423BC}"/>
              </a:ext>
            </a:extLst>
          </p:cNvPr>
          <p:cNvGrpSpPr/>
          <p:nvPr/>
        </p:nvGrpSpPr>
        <p:grpSpPr>
          <a:xfrm>
            <a:off x="6362789" y="8174242"/>
            <a:ext cx="280634" cy="280634"/>
            <a:chOff x="1950027" y="2499889"/>
            <a:chExt cx="850463" cy="850463"/>
          </a:xfrm>
        </p:grpSpPr>
        <p:sp>
          <p:nvSpPr>
            <p:cNvPr id="22" name="Freeform 21">
              <a:extLst>
                <a:ext uri="{FF2B5EF4-FFF2-40B4-BE49-F238E27FC236}">
                  <a16:creationId xmlns:a16="http://schemas.microsoft.com/office/drawing/2014/main" id="{38CACCA6-11F0-204E-A437-FAE5748B7DAE}"/>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23" name="Graphic 3">
              <a:extLst>
                <a:ext uri="{FF2B5EF4-FFF2-40B4-BE49-F238E27FC236}">
                  <a16:creationId xmlns:a16="http://schemas.microsoft.com/office/drawing/2014/main" id="{2A7A522D-BD18-EB4E-BAD1-C39BE3CAC2E1}"/>
                </a:ext>
              </a:extLst>
            </p:cNvPr>
            <p:cNvGrpSpPr/>
            <p:nvPr/>
          </p:nvGrpSpPr>
          <p:grpSpPr>
            <a:xfrm>
              <a:off x="2107521" y="2657382"/>
              <a:ext cx="535476" cy="535477"/>
              <a:chOff x="2107521" y="2657382"/>
              <a:chExt cx="535476" cy="535477"/>
            </a:xfrm>
            <a:solidFill>
              <a:srgbClr val="FFFFFF"/>
            </a:solidFill>
          </p:grpSpPr>
          <p:sp>
            <p:nvSpPr>
              <p:cNvPr id="24" name="Freeform 23">
                <a:extLst>
                  <a:ext uri="{FF2B5EF4-FFF2-40B4-BE49-F238E27FC236}">
                    <a16:creationId xmlns:a16="http://schemas.microsoft.com/office/drawing/2014/main" id="{78AC42AE-7DA1-3249-8EDB-146B95050424}"/>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86203AAC-D362-BB4D-B227-D4F41D3FDD13}"/>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6" name="Freeform 25">
                <a:extLst>
                  <a:ext uri="{FF2B5EF4-FFF2-40B4-BE49-F238E27FC236}">
                    <a16:creationId xmlns:a16="http://schemas.microsoft.com/office/drawing/2014/main" id="{8DD02DD4-1F5E-8645-9E82-2CAB0FE3A5CE}"/>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27" name="Graphic 3">
            <a:extLst>
              <a:ext uri="{FF2B5EF4-FFF2-40B4-BE49-F238E27FC236}">
                <a16:creationId xmlns:a16="http://schemas.microsoft.com/office/drawing/2014/main" id="{BE7835DF-DFED-8244-8CD9-C7087C0562EF}"/>
              </a:ext>
            </a:extLst>
          </p:cNvPr>
          <p:cNvGrpSpPr/>
          <p:nvPr/>
        </p:nvGrpSpPr>
        <p:grpSpPr>
          <a:xfrm>
            <a:off x="5670558" y="8174242"/>
            <a:ext cx="280634" cy="280634"/>
            <a:chOff x="-147782" y="2499889"/>
            <a:chExt cx="850463" cy="850463"/>
          </a:xfrm>
        </p:grpSpPr>
        <p:sp>
          <p:nvSpPr>
            <p:cNvPr id="28" name="Freeform 27">
              <a:extLst>
                <a:ext uri="{FF2B5EF4-FFF2-40B4-BE49-F238E27FC236}">
                  <a16:creationId xmlns:a16="http://schemas.microsoft.com/office/drawing/2014/main" id="{1378A072-7A7E-B74F-BFBE-5B0712726E6F}"/>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0C36C953-F785-4C4D-890F-E8FA0F0B5D8C}"/>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0" name="Graphic 3">
            <a:extLst>
              <a:ext uri="{FF2B5EF4-FFF2-40B4-BE49-F238E27FC236}">
                <a16:creationId xmlns:a16="http://schemas.microsoft.com/office/drawing/2014/main" id="{81B4460C-6090-1F44-9B50-0D9F74AB028B}"/>
              </a:ext>
            </a:extLst>
          </p:cNvPr>
          <p:cNvGrpSpPr/>
          <p:nvPr/>
        </p:nvGrpSpPr>
        <p:grpSpPr>
          <a:xfrm>
            <a:off x="6708697" y="8174242"/>
            <a:ext cx="280634" cy="280634"/>
            <a:chOff x="2998302" y="2499889"/>
            <a:chExt cx="850463" cy="850463"/>
          </a:xfrm>
        </p:grpSpPr>
        <p:sp>
          <p:nvSpPr>
            <p:cNvPr id="31" name="Freeform 30">
              <a:extLst>
                <a:ext uri="{FF2B5EF4-FFF2-40B4-BE49-F238E27FC236}">
                  <a16:creationId xmlns:a16="http://schemas.microsoft.com/office/drawing/2014/main" id="{F88597AE-724D-8C4F-B92A-D337F152F564}"/>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F9A835"/>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9AF7FF91-1D53-724C-A605-071810409F66}"/>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3" name="Graphic 3">
            <a:extLst>
              <a:ext uri="{FF2B5EF4-FFF2-40B4-BE49-F238E27FC236}">
                <a16:creationId xmlns:a16="http://schemas.microsoft.com/office/drawing/2014/main" id="{CC0C4738-31A8-1048-8B2A-C1F3629783CD}"/>
              </a:ext>
            </a:extLst>
          </p:cNvPr>
          <p:cNvGrpSpPr/>
          <p:nvPr/>
        </p:nvGrpSpPr>
        <p:grpSpPr>
          <a:xfrm>
            <a:off x="5324651" y="8174242"/>
            <a:ext cx="280634" cy="280842"/>
            <a:chOff x="-1196056" y="2499889"/>
            <a:chExt cx="850463" cy="851093"/>
          </a:xfrm>
        </p:grpSpPr>
        <p:sp>
          <p:nvSpPr>
            <p:cNvPr id="34" name="Freeform 33">
              <a:extLst>
                <a:ext uri="{FF2B5EF4-FFF2-40B4-BE49-F238E27FC236}">
                  <a16:creationId xmlns:a16="http://schemas.microsoft.com/office/drawing/2014/main" id="{D1688DC0-1FDE-C84A-9482-77AF495EFA4D}"/>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5" name="Freeform 34">
              <a:extLst>
                <a:ext uri="{FF2B5EF4-FFF2-40B4-BE49-F238E27FC236}">
                  <a16:creationId xmlns:a16="http://schemas.microsoft.com/office/drawing/2014/main" id="{A7C867F7-F966-6846-8132-A07C70BCD06E}"/>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6" name="Group 35">
            <a:extLst>
              <a:ext uri="{FF2B5EF4-FFF2-40B4-BE49-F238E27FC236}">
                <a16:creationId xmlns:a16="http://schemas.microsoft.com/office/drawing/2014/main" id="{E43F157E-33D9-1242-B0F5-F515541C0611}"/>
              </a:ext>
            </a:extLst>
          </p:cNvPr>
          <p:cNvGrpSpPr/>
          <p:nvPr/>
        </p:nvGrpSpPr>
        <p:grpSpPr>
          <a:xfrm>
            <a:off x="6016674" y="8174242"/>
            <a:ext cx="280634" cy="280634"/>
            <a:chOff x="5339337" y="8702010"/>
            <a:chExt cx="280634" cy="280634"/>
          </a:xfrm>
          <a:solidFill>
            <a:srgbClr val="12B4CB"/>
          </a:solidFill>
        </p:grpSpPr>
        <p:sp>
          <p:nvSpPr>
            <p:cNvPr id="37" name="Freeform 36">
              <a:extLst>
                <a:ext uri="{FF2B5EF4-FFF2-40B4-BE49-F238E27FC236}">
                  <a16:creationId xmlns:a16="http://schemas.microsoft.com/office/drawing/2014/main" id="{0437E211-96DA-DF48-96A8-ABC13C91AB31}"/>
                </a:ext>
              </a:extLst>
            </p:cNvPr>
            <p:cNvSpPr/>
            <p:nvPr/>
          </p:nvSpPr>
          <p:spPr>
            <a:xfrm>
              <a:off x="5339337" y="8702010"/>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38" name="Graphic 37" descr="World with solid fill">
              <a:extLst>
                <a:ext uri="{FF2B5EF4-FFF2-40B4-BE49-F238E27FC236}">
                  <a16:creationId xmlns:a16="http://schemas.microsoft.com/office/drawing/2014/main" id="{A4BCC515-8484-9244-B1E3-69038853FE57}"/>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357877" y="8715750"/>
              <a:ext cx="246077" cy="246077"/>
            </a:xfrm>
            <a:prstGeom prst="rect">
              <a:avLst/>
            </a:prstGeom>
          </p:spPr>
        </p:pic>
      </p:grpSp>
      <p:grpSp>
        <p:nvGrpSpPr>
          <p:cNvPr id="39" name="Group 38">
            <a:extLst>
              <a:ext uri="{FF2B5EF4-FFF2-40B4-BE49-F238E27FC236}">
                <a16:creationId xmlns:a16="http://schemas.microsoft.com/office/drawing/2014/main" id="{BBDF820D-1D3B-C048-8374-C7B066444E67}"/>
              </a:ext>
            </a:extLst>
          </p:cNvPr>
          <p:cNvGrpSpPr/>
          <p:nvPr/>
        </p:nvGrpSpPr>
        <p:grpSpPr>
          <a:xfrm>
            <a:off x="2704034" y="3178656"/>
            <a:ext cx="4705438" cy="2867812"/>
            <a:chOff x="1950804" y="3053151"/>
            <a:chExt cx="5608871" cy="3418425"/>
          </a:xfrm>
        </p:grpSpPr>
        <p:pic>
          <p:nvPicPr>
            <p:cNvPr id="40" name="Picture 39">
              <a:extLst>
                <a:ext uri="{FF2B5EF4-FFF2-40B4-BE49-F238E27FC236}">
                  <a16:creationId xmlns:a16="http://schemas.microsoft.com/office/drawing/2014/main" id="{9F8F125C-7C44-424A-B903-29477776DB5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950804" y="3053151"/>
              <a:ext cx="5608871" cy="3418425"/>
            </a:xfrm>
            <a:prstGeom prst="rect">
              <a:avLst/>
            </a:prstGeom>
          </p:spPr>
        </p:pic>
        <p:sp>
          <p:nvSpPr>
            <p:cNvPr id="41" name="Rectangle 40">
              <a:extLst>
                <a:ext uri="{FF2B5EF4-FFF2-40B4-BE49-F238E27FC236}">
                  <a16:creationId xmlns:a16="http://schemas.microsoft.com/office/drawing/2014/main" id="{E5E9A08E-785C-EB43-8924-ACE2F42A1FBC}"/>
                </a:ext>
              </a:extLst>
            </p:cNvPr>
            <p:cNvSpPr/>
            <p:nvPr/>
          </p:nvSpPr>
          <p:spPr>
            <a:xfrm>
              <a:off x="2801073" y="3350555"/>
              <a:ext cx="3981692" cy="25232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pic>
        <p:nvPicPr>
          <p:cNvPr id="7" name="Picture 6">
            <a:extLst>
              <a:ext uri="{FF2B5EF4-FFF2-40B4-BE49-F238E27FC236}">
                <a16:creationId xmlns:a16="http://schemas.microsoft.com/office/drawing/2014/main" id="{7F97E01B-C0D3-38ED-1321-3D661FB2634C}"/>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b="-71"/>
          <a:stretch/>
        </p:blipFill>
        <p:spPr>
          <a:xfrm>
            <a:off x="3410207" y="3427794"/>
            <a:ext cx="3340352" cy="2116851"/>
          </a:xfrm>
          <a:prstGeom prst="rect">
            <a:avLst/>
          </a:prstGeom>
        </p:spPr>
      </p:pic>
    </p:spTree>
    <p:extLst>
      <p:ext uri="{BB962C8B-B14F-4D97-AF65-F5344CB8AC3E}">
        <p14:creationId xmlns:p14="http://schemas.microsoft.com/office/powerpoint/2010/main" val="35950396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15050754-A385-B34A-A0CA-0D3B984F05A5}"/>
              </a:ext>
            </a:extLst>
          </p:cNvPr>
          <p:cNvSpPr>
            <a:spLocks noGrp="1"/>
          </p:cNvSpPr>
          <p:nvPr>
            <p:ph type="body" sz="quarter" idx="11"/>
          </p:nvPr>
        </p:nvSpPr>
        <p:spPr>
          <a:xfrm>
            <a:off x="1466451" y="4525106"/>
            <a:ext cx="648000" cy="348400"/>
          </a:xfrm>
        </p:spPr>
        <p:txBody>
          <a:bodyPr/>
          <a:lstStyle/>
          <a:p>
            <a:r>
              <a:rPr lang="en-US" dirty="0"/>
              <a:t>01</a:t>
            </a:r>
          </a:p>
        </p:txBody>
      </p:sp>
      <p:sp>
        <p:nvSpPr>
          <p:cNvPr id="27" name="Text Placeholder 26">
            <a:extLst>
              <a:ext uri="{FF2B5EF4-FFF2-40B4-BE49-F238E27FC236}">
                <a16:creationId xmlns:a16="http://schemas.microsoft.com/office/drawing/2014/main" id="{8AFD43CD-900B-364C-9180-A56DC4255D91}"/>
              </a:ext>
            </a:extLst>
          </p:cNvPr>
          <p:cNvSpPr>
            <a:spLocks noGrp="1"/>
          </p:cNvSpPr>
          <p:nvPr>
            <p:ph type="body" sz="quarter" idx="49"/>
          </p:nvPr>
        </p:nvSpPr>
        <p:spPr>
          <a:xfrm>
            <a:off x="2249417" y="4525106"/>
            <a:ext cx="3974396" cy="348400"/>
          </a:xfrm>
        </p:spPr>
        <p:txBody>
          <a:bodyPr/>
          <a:lstStyle/>
          <a:p>
            <a:r>
              <a:rPr lang="pl-PL" dirty="0"/>
              <a:t>Technologia </a:t>
            </a:r>
            <a:r>
              <a:rPr lang="pl-PL" dirty="0" err="1"/>
              <a:t>Blockchain</a:t>
            </a:r>
            <a:r>
              <a:rPr lang="pl-PL" dirty="0"/>
              <a:t> i inne technologie</a:t>
            </a:r>
            <a:endParaRPr lang="en-US" dirty="0"/>
          </a:p>
        </p:txBody>
      </p:sp>
      <p:sp>
        <p:nvSpPr>
          <p:cNvPr id="18" name="Text Placeholder 17">
            <a:extLst>
              <a:ext uri="{FF2B5EF4-FFF2-40B4-BE49-F238E27FC236}">
                <a16:creationId xmlns:a16="http://schemas.microsoft.com/office/drawing/2014/main" id="{C702A4CC-CD69-FF4B-B8B5-45F76BCB4B0F}"/>
              </a:ext>
            </a:extLst>
          </p:cNvPr>
          <p:cNvSpPr>
            <a:spLocks noGrp="1"/>
          </p:cNvSpPr>
          <p:nvPr>
            <p:ph type="body" sz="quarter" idx="13"/>
          </p:nvPr>
        </p:nvSpPr>
        <p:spPr>
          <a:xfrm>
            <a:off x="1466451" y="5026769"/>
            <a:ext cx="648000" cy="348400"/>
          </a:xfrm>
        </p:spPr>
        <p:txBody>
          <a:bodyPr/>
          <a:lstStyle/>
          <a:p>
            <a:r>
              <a:rPr lang="en-US" dirty="0"/>
              <a:t>02</a:t>
            </a:r>
          </a:p>
        </p:txBody>
      </p:sp>
      <p:sp>
        <p:nvSpPr>
          <p:cNvPr id="19" name="Text Placeholder 18">
            <a:extLst>
              <a:ext uri="{FF2B5EF4-FFF2-40B4-BE49-F238E27FC236}">
                <a16:creationId xmlns:a16="http://schemas.microsoft.com/office/drawing/2014/main" id="{6FF67CFC-32FD-BE49-BCF4-8410339E3C05}"/>
              </a:ext>
            </a:extLst>
          </p:cNvPr>
          <p:cNvSpPr>
            <a:spLocks noGrp="1"/>
          </p:cNvSpPr>
          <p:nvPr>
            <p:ph type="body" sz="quarter" idx="14"/>
          </p:nvPr>
        </p:nvSpPr>
        <p:spPr>
          <a:xfrm>
            <a:off x="2249417" y="5026609"/>
            <a:ext cx="3544003" cy="349200"/>
          </a:xfrm>
        </p:spPr>
        <p:txBody>
          <a:bodyPr/>
          <a:lstStyle/>
          <a:p>
            <a:pPr>
              <a:spcBef>
                <a:spcPts val="0"/>
              </a:spcBef>
            </a:pPr>
            <a:r>
              <a:rPr lang="pl-PL" dirty="0"/>
              <a:t>Technologia </a:t>
            </a:r>
            <a:r>
              <a:rPr lang="pl-PL" dirty="0" err="1"/>
              <a:t>Blockchain</a:t>
            </a:r>
            <a:r>
              <a:rPr lang="pl-PL" dirty="0"/>
              <a:t> w sektorze energetycznym</a:t>
            </a:r>
            <a:endParaRPr lang="en-US" dirty="0"/>
          </a:p>
        </p:txBody>
      </p:sp>
      <p:sp>
        <p:nvSpPr>
          <p:cNvPr id="20" name="Text Placeholder 19">
            <a:extLst>
              <a:ext uri="{FF2B5EF4-FFF2-40B4-BE49-F238E27FC236}">
                <a16:creationId xmlns:a16="http://schemas.microsoft.com/office/drawing/2014/main" id="{9042ED48-2259-6647-9817-0662BC56C43F}"/>
              </a:ext>
            </a:extLst>
          </p:cNvPr>
          <p:cNvSpPr>
            <a:spLocks noGrp="1"/>
          </p:cNvSpPr>
          <p:nvPr>
            <p:ph type="body" sz="quarter" idx="15"/>
          </p:nvPr>
        </p:nvSpPr>
        <p:spPr>
          <a:xfrm>
            <a:off x="1466451" y="5528432"/>
            <a:ext cx="648000" cy="348400"/>
          </a:xfrm>
        </p:spPr>
        <p:txBody>
          <a:bodyPr/>
          <a:lstStyle/>
          <a:p>
            <a:r>
              <a:rPr lang="en-US" dirty="0"/>
              <a:t>03</a:t>
            </a:r>
          </a:p>
        </p:txBody>
      </p:sp>
      <p:sp>
        <p:nvSpPr>
          <p:cNvPr id="22" name="Text Placeholder 21">
            <a:extLst>
              <a:ext uri="{FF2B5EF4-FFF2-40B4-BE49-F238E27FC236}">
                <a16:creationId xmlns:a16="http://schemas.microsoft.com/office/drawing/2014/main" id="{B9D4620C-2DF1-3748-AF08-789912CE2FA0}"/>
              </a:ext>
            </a:extLst>
          </p:cNvPr>
          <p:cNvSpPr>
            <a:spLocks noGrp="1"/>
          </p:cNvSpPr>
          <p:nvPr>
            <p:ph type="body" sz="quarter" idx="19"/>
          </p:nvPr>
        </p:nvSpPr>
        <p:spPr>
          <a:xfrm>
            <a:off x="2249417" y="5541612"/>
            <a:ext cx="3544003" cy="348400"/>
          </a:xfrm>
        </p:spPr>
        <p:txBody>
          <a:bodyPr/>
          <a:lstStyle/>
          <a:p>
            <a:r>
              <a:rPr lang="pl-PL" dirty="0"/>
              <a:t>Sprawdzian wiedzy dla modułu 7</a:t>
            </a:r>
            <a:endParaRPr lang="en-US" dirty="0"/>
          </a:p>
        </p:txBody>
      </p:sp>
      <p:sp>
        <p:nvSpPr>
          <p:cNvPr id="2" name="Text Placeholder 18">
            <a:extLst>
              <a:ext uri="{FF2B5EF4-FFF2-40B4-BE49-F238E27FC236}">
                <a16:creationId xmlns:a16="http://schemas.microsoft.com/office/drawing/2014/main" id="{05C68F19-0B70-BC6F-3123-A0E1EAC01A11}"/>
              </a:ext>
            </a:extLst>
          </p:cNvPr>
          <p:cNvSpPr txBox="1">
            <a:spLocks/>
          </p:cNvSpPr>
          <p:nvPr/>
        </p:nvSpPr>
        <p:spPr>
          <a:xfrm>
            <a:off x="6401289" y="4623324"/>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pl-PL" sz="1200" dirty="0"/>
              <a:t>5</a:t>
            </a:r>
            <a:endParaRPr lang="en-US" sz="1200" dirty="0"/>
          </a:p>
        </p:txBody>
      </p:sp>
      <p:cxnSp>
        <p:nvCxnSpPr>
          <p:cNvPr id="4" name="Straight Connector 3">
            <a:extLst>
              <a:ext uri="{FF2B5EF4-FFF2-40B4-BE49-F238E27FC236}">
                <a16:creationId xmlns:a16="http://schemas.microsoft.com/office/drawing/2014/main" id="{5395D201-739F-CCEB-8A21-7F390B67CA70}"/>
              </a:ext>
            </a:extLst>
          </p:cNvPr>
          <p:cNvCxnSpPr>
            <a:cxnSpLocks/>
          </p:cNvCxnSpPr>
          <p:nvPr/>
        </p:nvCxnSpPr>
        <p:spPr>
          <a:xfrm>
            <a:off x="5349240" y="4862807"/>
            <a:ext cx="1141206"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5" name="Text Placeholder 18">
            <a:extLst>
              <a:ext uri="{FF2B5EF4-FFF2-40B4-BE49-F238E27FC236}">
                <a16:creationId xmlns:a16="http://schemas.microsoft.com/office/drawing/2014/main" id="{0CE89D1F-FBA8-1D20-F324-68576FBEC2CA}"/>
              </a:ext>
            </a:extLst>
          </p:cNvPr>
          <p:cNvSpPr txBox="1">
            <a:spLocks/>
          </p:cNvSpPr>
          <p:nvPr/>
        </p:nvSpPr>
        <p:spPr>
          <a:xfrm>
            <a:off x="6401289" y="5163427"/>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pl-PL" sz="1200" dirty="0"/>
              <a:t>16</a:t>
            </a:r>
            <a:endParaRPr lang="en-US" sz="1200" dirty="0"/>
          </a:p>
        </p:txBody>
      </p:sp>
      <p:cxnSp>
        <p:nvCxnSpPr>
          <p:cNvPr id="6" name="Straight Connector 5">
            <a:extLst>
              <a:ext uri="{FF2B5EF4-FFF2-40B4-BE49-F238E27FC236}">
                <a16:creationId xmlns:a16="http://schemas.microsoft.com/office/drawing/2014/main" id="{C81A195D-61F6-BDE0-C22C-B639E09606E2}"/>
              </a:ext>
            </a:extLst>
          </p:cNvPr>
          <p:cNvCxnSpPr>
            <a:cxnSpLocks/>
          </p:cNvCxnSpPr>
          <p:nvPr/>
        </p:nvCxnSpPr>
        <p:spPr>
          <a:xfrm>
            <a:off x="3683000" y="5380876"/>
            <a:ext cx="2807446"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3" name="Text Placeholder 18">
            <a:extLst>
              <a:ext uri="{FF2B5EF4-FFF2-40B4-BE49-F238E27FC236}">
                <a16:creationId xmlns:a16="http://schemas.microsoft.com/office/drawing/2014/main" id="{CF48956A-94E1-9F98-64C5-9BD68357E6A4}"/>
              </a:ext>
            </a:extLst>
          </p:cNvPr>
          <p:cNvSpPr txBox="1">
            <a:spLocks/>
          </p:cNvSpPr>
          <p:nvPr/>
        </p:nvSpPr>
        <p:spPr>
          <a:xfrm>
            <a:off x="6412175" y="5595999"/>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pl-PL" sz="1200" dirty="0"/>
              <a:t>26</a:t>
            </a:r>
            <a:endParaRPr lang="en-US" sz="1200" dirty="0"/>
          </a:p>
        </p:txBody>
      </p:sp>
      <p:cxnSp>
        <p:nvCxnSpPr>
          <p:cNvPr id="7" name="Straight Connector 6">
            <a:extLst>
              <a:ext uri="{FF2B5EF4-FFF2-40B4-BE49-F238E27FC236}">
                <a16:creationId xmlns:a16="http://schemas.microsoft.com/office/drawing/2014/main" id="{BCD3465E-B094-5C97-CB42-2EE6B2D98CEC}"/>
              </a:ext>
            </a:extLst>
          </p:cNvPr>
          <p:cNvCxnSpPr>
            <a:cxnSpLocks/>
          </p:cNvCxnSpPr>
          <p:nvPr/>
        </p:nvCxnSpPr>
        <p:spPr>
          <a:xfrm>
            <a:off x="4902200" y="5813448"/>
            <a:ext cx="1599132"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15" name="Text Placeholder 25">
            <a:extLst>
              <a:ext uri="{FF2B5EF4-FFF2-40B4-BE49-F238E27FC236}">
                <a16:creationId xmlns:a16="http://schemas.microsoft.com/office/drawing/2014/main" id="{F87CB1D8-0D68-D6AC-22F6-38DF8C37DBC5}"/>
              </a:ext>
            </a:extLst>
          </p:cNvPr>
          <p:cNvSpPr txBox="1">
            <a:spLocks/>
          </p:cNvSpPr>
          <p:nvPr/>
        </p:nvSpPr>
        <p:spPr>
          <a:xfrm>
            <a:off x="533400" y="2966993"/>
            <a:ext cx="6626441" cy="971460"/>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7200" b="0" i="0" kern="1200">
                <a:solidFill>
                  <a:schemeClr val="bg1"/>
                </a:solidFill>
                <a:latin typeface="Calibri" panose="020F0502020204030204" pitchFamily="34" charset="0"/>
                <a:ea typeface="+mn-ea"/>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pl-PL" sz="6000" dirty="0"/>
              <a:t>Zawartość modułu 7</a:t>
            </a:r>
            <a:endParaRPr lang="en-US" sz="6000" dirty="0"/>
          </a:p>
        </p:txBody>
      </p:sp>
    </p:spTree>
    <p:extLst>
      <p:ext uri="{BB962C8B-B14F-4D97-AF65-F5344CB8AC3E}">
        <p14:creationId xmlns:p14="http://schemas.microsoft.com/office/powerpoint/2010/main" val="25358361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E38A8262-ED03-574D-9429-78BE253D323C}"/>
              </a:ext>
            </a:extLst>
          </p:cNvPr>
          <p:cNvSpPr>
            <a:spLocks noGrp="1"/>
          </p:cNvSpPr>
          <p:nvPr>
            <p:ph type="body" sz="quarter" idx="30"/>
          </p:nvPr>
        </p:nvSpPr>
        <p:spPr>
          <a:xfrm>
            <a:off x="700479" y="3421625"/>
            <a:ext cx="2895713" cy="1752955"/>
          </a:xfrm>
        </p:spPr>
        <p:txBody>
          <a:bodyPr/>
          <a:lstStyle/>
          <a:p>
            <a:r>
              <a:rPr lang="en-US" dirty="0"/>
              <a:t>01| </a:t>
            </a:r>
            <a:r>
              <a:rPr lang="pl-PL" dirty="0"/>
              <a:t>MODUŁ</a:t>
            </a:r>
            <a:r>
              <a:rPr lang="en-US" dirty="0"/>
              <a:t> 7</a:t>
            </a:r>
          </a:p>
          <a:p>
            <a:pPr>
              <a:spcBef>
                <a:spcPts val="0"/>
              </a:spcBef>
            </a:pPr>
            <a:r>
              <a:rPr lang="pl-PL" dirty="0"/>
              <a:t>Zastosowania przemysłowe</a:t>
            </a:r>
            <a:endParaRPr lang="en-US" dirty="0"/>
          </a:p>
        </p:txBody>
      </p:sp>
      <p:sp>
        <p:nvSpPr>
          <p:cNvPr id="19" name="Text Placeholder 18">
            <a:extLst>
              <a:ext uri="{FF2B5EF4-FFF2-40B4-BE49-F238E27FC236}">
                <a16:creationId xmlns:a16="http://schemas.microsoft.com/office/drawing/2014/main" id="{9BD126B6-CAE0-9848-BCF8-9184D07F01B1}"/>
              </a:ext>
            </a:extLst>
          </p:cNvPr>
          <p:cNvSpPr>
            <a:spLocks noGrp="1"/>
          </p:cNvSpPr>
          <p:nvPr>
            <p:ph type="body" sz="quarter" idx="42"/>
          </p:nvPr>
        </p:nvSpPr>
        <p:spPr>
          <a:xfrm>
            <a:off x="3843530" y="6330114"/>
            <a:ext cx="3019010" cy="3507069"/>
          </a:xfrm>
        </p:spPr>
        <p:txBody>
          <a:bodyPr/>
          <a:lstStyle/>
          <a:p>
            <a:r>
              <a:rPr lang="en-US" dirty="0"/>
              <a:t>Po </a:t>
            </a:r>
            <a:r>
              <a:rPr lang="en-US" dirty="0" err="1"/>
              <a:t>siódmym</a:t>
            </a:r>
            <a:r>
              <a:rPr lang="en-US" dirty="0"/>
              <a:t> module </a:t>
            </a:r>
            <a:r>
              <a:rPr lang="en-US" dirty="0" err="1"/>
              <a:t>powinieneś</a:t>
            </a:r>
            <a:r>
              <a:rPr lang="en-US" dirty="0"/>
              <a:t>:</a:t>
            </a:r>
          </a:p>
          <a:p>
            <a:r>
              <a:rPr lang="en-US" dirty="0"/>
              <a:t> </a:t>
            </a:r>
          </a:p>
          <a:p>
            <a:pPr marL="171450" indent="-171450">
              <a:buClr>
                <a:srgbClr val="DD1470"/>
              </a:buClr>
              <a:buSzPct val="120000"/>
              <a:buFont typeface="Wingdings" pitchFamily="2" charset="2"/>
              <a:buChar char="§"/>
            </a:pPr>
            <a:r>
              <a:rPr lang="pl-PL" dirty="0"/>
              <a:t>Umieć wyjaśnić, w jaki sposób technologia </a:t>
            </a:r>
            <a:r>
              <a:rPr lang="pl-PL" dirty="0" err="1"/>
              <a:t>blockchain</a:t>
            </a:r>
            <a:r>
              <a:rPr lang="pl-PL" dirty="0"/>
              <a:t> może być wykorzystywana w synergii z innymi technologiami do zarządzania danymi (np. </a:t>
            </a:r>
            <a:r>
              <a:rPr lang="pl-PL" dirty="0" err="1"/>
              <a:t>IoT</a:t>
            </a:r>
            <a:r>
              <a:rPr lang="pl-PL" dirty="0"/>
              <a:t>, AI).</a:t>
            </a:r>
          </a:p>
          <a:p>
            <a:pPr marL="171450" indent="-171450">
              <a:buClr>
                <a:srgbClr val="DD1470"/>
              </a:buClr>
              <a:buSzPct val="120000"/>
              <a:buFont typeface="Wingdings" pitchFamily="2" charset="2"/>
              <a:buChar char="§"/>
            </a:pPr>
            <a:r>
              <a:rPr lang="pl-PL" dirty="0"/>
              <a:t>Wiedzieć, w jaki sposób technologia </a:t>
            </a:r>
            <a:r>
              <a:rPr lang="pl-PL" dirty="0" err="1"/>
              <a:t>blockchain</a:t>
            </a:r>
            <a:r>
              <a:rPr lang="pl-PL" dirty="0"/>
              <a:t> kreuje odpowiedzialność za zasoby poprzez </a:t>
            </a:r>
            <a:r>
              <a:rPr lang="pl-PL" dirty="0" err="1"/>
              <a:t>tokenizację</a:t>
            </a:r>
            <a:r>
              <a:rPr lang="pl-PL" dirty="0"/>
              <a:t>.</a:t>
            </a:r>
          </a:p>
          <a:p>
            <a:pPr marL="171450" indent="-171450">
              <a:buClr>
                <a:srgbClr val="DD1470"/>
              </a:buClr>
              <a:buSzPct val="120000"/>
              <a:buFont typeface="Wingdings" pitchFamily="2" charset="2"/>
              <a:buChar char="§"/>
            </a:pPr>
            <a:r>
              <a:rPr lang="pl-PL" dirty="0"/>
              <a:t>Umieć przedstawić konkretne sposoby, poprzez które </a:t>
            </a:r>
            <a:r>
              <a:rPr lang="pl-PL" dirty="0" err="1"/>
              <a:t>blockchain</a:t>
            </a:r>
            <a:r>
              <a:rPr lang="pl-PL" dirty="0"/>
              <a:t> może poprawić gospodarkę polegającą na podziale energii.</a:t>
            </a:r>
          </a:p>
          <a:p>
            <a:pPr marL="171450" indent="-171450">
              <a:buClr>
                <a:srgbClr val="DD1470"/>
              </a:buClr>
              <a:buSzPct val="120000"/>
              <a:buFont typeface="Wingdings" pitchFamily="2" charset="2"/>
              <a:buChar char="§"/>
            </a:pPr>
            <a:r>
              <a:rPr lang="pl-PL" dirty="0"/>
              <a:t>Umieć wyjaśnić, jak role interesariuszy zaangażowanych w gospodarkę współdzielenia energii zmienią się z punktu widzenia prawnego i z punktu widzenia podziału zadań w systemach opartych na </a:t>
            </a:r>
            <a:r>
              <a:rPr lang="pl-PL" dirty="0" err="1"/>
              <a:t>blockchainie</a:t>
            </a:r>
            <a:r>
              <a:rPr lang="pl-PL" dirty="0"/>
              <a:t>.</a:t>
            </a:r>
          </a:p>
          <a:p>
            <a:pPr marL="171450" indent="-171450">
              <a:buClr>
                <a:srgbClr val="DD1470"/>
              </a:buClr>
              <a:buSzPct val="120000"/>
              <a:buFont typeface="Wingdings" pitchFamily="2" charset="2"/>
              <a:buChar char="§"/>
            </a:pPr>
            <a:r>
              <a:rPr lang="pl-PL" dirty="0"/>
              <a:t>Umieć wykryć potencjalne zagrożenia związane z wprowadzeniem technologii </a:t>
            </a:r>
            <a:r>
              <a:rPr lang="pl-PL" dirty="0" err="1"/>
              <a:t>blockchain</a:t>
            </a:r>
            <a:r>
              <a:rPr lang="pl-PL" dirty="0"/>
              <a:t> przemysłu.</a:t>
            </a:r>
          </a:p>
          <a:p>
            <a:pPr marL="171450" indent="-171450">
              <a:buClr>
                <a:srgbClr val="DD1470"/>
              </a:buClr>
              <a:buSzPct val="120000"/>
              <a:buFont typeface="Wingdings" pitchFamily="2" charset="2"/>
              <a:buChar char="§"/>
            </a:pPr>
            <a:r>
              <a:rPr lang="pl-PL" dirty="0"/>
              <a:t>Umieć przywołać przynajmniej jeden konkretny przypadek zastosowania </a:t>
            </a:r>
            <a:r>
              <a:rPr lang="pl-PL" dirty="0" err="1"/>
              <a:t>blockchain</a:t>
            </a:r>
            <a:r>
              <a:rPr lang="pl-PL" dirty="0"/>
              <a:t> w sektorze energetycznym.</a:t>
            </a:r>
          </a:p>
          <a:p>
            <a:pPr marL="171450" indent="-171450">
              <a:buClr>
                <a:srgbClr val="DD1470"/>
              </a:buClr>
              <a:buSzPct val="120000"/>
              <a:buFont typeface="Wingdings" pitchFamily="2" charset="2"/>
              <a:buChar char="§"/>
            </a:pPr>
            <a:r>
              <a:rPr lang="pl-PL" dirty="0"/>
              <a:t>Umieć oceniać krytycznie zużycie energii przez </a:t>
            </a:r>
            <a:r>
              <a:rPr lang="pl-PL" dirty="0" err="1"/>
              <a:t>Bitcoin</a:t>
            </a:r>
            <a:r>
              <a:rPr lang="pl-PL" dirty="0"/>
              <a:t>.</a:t>
            </a:r>
            <a:endParaRPr lang="en-US" dirty="0"/>
          </a:p>
        </p:txBody>
      </p:sp>
      <p:sp>
        <p:nvSpPr>
          <p:cNvPr id="20" name="Text Placeholder 19">
            <a:extLst>
              <a:ext uri="{FF2B5EF4-FFF2-40B4-BE49-F238E27FC236}">
                <a16:creationId xmlns:a16="http://schemas.microsoft.com/office/drawing/2014/main" id="{74C730EC-639F-014A-96B0-EBA758122072}"/>
              </a:ext>
            </a:extLst>
          </p:cNvPr>
          <p:cNvSpPr>
            <a:spLocks noGrp="1"/>
          </p:cNvSpPr>
          <p:nvPr>
            <p:ph type="body" sz="quarter" idx="43"/>
          </p:nvPr>
        </p:nvSpPr>
        <p:spPr>
          <a:xfrm>
            <a:off x="635891" y="6330114"/>
            <a:ext cx="3019010" cy="1502233"/>
          </a:xfrm>
        </p:spPr>
        <p:txBody>
          <a:bodyPr/>
          <a:lstStyle/>
          <a:p>
            <a:pPr algn="just"/>
            <a:r>
              <a:rPr lang="pl-PL" dirty="0"/>
              <a:t>W tym module zostanie zbadana technologia </a:t>
            </a:r>
            <a:r>
              <a:rPr lang="pl-PL" dirty="0" err="1"/>
              <a:t>blockchain</a:t>
            </a:r>
            <a:r>
              <a:rPr lang="pl-PL" dirty="0"/>
              <a:t> w kontekście produkcji (tj. zarządzania łańcuchem dostaw i odpowiedzialności za zasoby). Ponadto przedmiotem tego modułu będzie technologia </a:t>
            </a:r>
            <a:r>
              <a:rPr lang="pl-PL" dirty="0" err="1"/>
              <a:t>blockchain</a:t>
            </a:r>
            <a:r>
              <a:rPr lang="pl-PL" dirty="0"/>
              <a:t> w sektorze energetycznym (np. gospodarka współdzielenia energii i przykłady zastosowania).</a:t>
            </a:r>
          </a:p>
          <a:p>
            <a:endParaRPr lang="en-US" dirty="0"/>
          </a:p>
        </p:txBody>
      </p:sp>
      <p:pic>
        <p:nvPicPr>
          <p:cNvPr id="34" name="Picture Placeholder 33">
            <a:extLst>
              <a:ext uri="{FF2B5EF4-FFF2-40B4-BE49-F238E27FC236}">
                <a16:creationId xmlns:a16="http://schemas.microsoft.com/office/drawing/2014/main" id="{F4D3EF52-FDD6-A04A-B13D-6EC85A25845E}"/>
              </a:ext>
            </a:extLst>
          </p:cNvPr>
          <p:cNvPicPr>
            <a:picLocks noGrp="1" noChangeAspect="1"/>
          </p:cNvPicPr>
          <p:nvPr>
            <p:ph type="pic" sz="quarter" idx="41"/>
          </p:nvPr>
        </p:nvPicPr>
        <p:blipFill>
          <a:blip r:embed="rId2" cstate="screen">
            <a:extLst>
              <a:ext uri="{28A0092B-C50C-407E-A947-70E740481C1C}">
                <a14:useLocalDpi xmlns:a14="http://schemas.microsoft.com/office/drawing/2010/main"/>
              </a:ext>
            </a:extLst>
          </a:blip>
          <a:srcRect/>
          <a:stretch/>
        </p:blipFill>
        <p:spPr>
          <a:xfrm>
            <a:off x="1" y="-11581"/>
            <a:ext cx="7559675" cy="2723566"/>
          </a:xfrm>
        </p:spPr>
      </p:pic>
      <p:sp>
        <p:nvSpPr>
          <p:cNvPr id="2" name="Slide Number Placeholder 18">
            <a:extLst>
              <a:ext uri="{FF2B5EF4-FFF2-40B4-BE49-F238E27FC236}">
                <a16:creationId xmlns:a16="http://schemas.microsoft.com/office/drawing/2014/main" id="{2FC28E8F-11EE-0200-1B1E-AC1395189D1E}"/>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4</a:t>
            </a:fld>
            <a:endParaRPr lang="en-US" dirty="0"/>
          </a:p>
        </p:txBody>
      </p:sp>
      <p:sp>
        <p:nvSpPr>
          <p:cNvPr id="3" name="Text Placeholder 19">
            <a:extLst>
              <a:ext uri="{FF2B5EF4-FFF2-40B4-BE49-F238E27FC236}">
                <a16:creationId xmlns:a16="http://schemas.microsoft.com/office/drawing/2014/main" id="{2590601F-6D1A-64B6-995C-5693B1A36503}"/>
              </a:ext>
            </a:extLst>
          </p:cNvPr>
          <p:cNvSpPr txBox="1">
            <a:spLocks/>
          </p:cNvSpPr>
          <p:nvPr/>
        </p:nvSpPr>
        <p:spPr>
          <a:xfrm>
            <a:off x="650923" y="5681187"/>
            <a:ext cx="3019010" cy="42770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dirty="0" err="1">
                <a:solidFill>
                  <a:srgbClr val="F9A835"/>
                </a:solidFill>
                <a:cs typeface="Poppins SemiBold" pitchFamily="2" charset="77"/>
              </a:rPr>
              <a:t>Przegląd</a:t>
            </a:r>
            <a:r>
              <a:rPr lang="en-US" sz="1800" dirty="0">
                <a:solidFill>
                  <a:srgbClr val="F9A835"/>
                </a:solidFill>
                <a:cs typeface="Poppins SemiBold" pitchFamily="2" charset="77"/>
              </a:rPr>
              <a:t> </a:t>
            </a:r>
            <a:r>
              <a:rPr lang="en-US" sz="1800" dirty="0" err="1">
                <a:solidFill>
                  <a:srgbClr val="F9A835"/>
                </a:solidFill>
                <a:cs typeface="Poppins SemiBold" pitchFamily="2" charset="77"/>
              </a:rPr>
              <a:t>rozdziału</a:t>
            </a:r>
            <a:endParaRPr lang="en-US" sz="1800" dirty="0">
              <a:solidFill>
                <a:srgbClr val="F9A835"/>
              </a:solidFill>
              <a:cs typeface="Poppins SemiBold" pitchFamily="2" charset="77"/>
            </a:endParaRPr>
          </a:p>
          <a:p>
            <a:endParaRPr lang="en-US" dirty="0">
              <a:solidFill>
                <a:srgbClr val="F9A835"/>
              </a:solidFill>
            </a:endParaRPr>
          </a:p>
        </p:txBody>
      </p:sp>
      <p:sp>
        <p:nvSpPr>
          <p:cNvPr id="4" name="Text Placeholder 19">
            <a:extLst>
              <a:ext uri="{FF2B5EF4-FFF2-40B4-BE49-F238E27FC236}">
                <a16:creationId xmlns:a16="http://schemas.microsoft.com/office/drawing/2014/main" id="{6123F66F-6962-80AF-2FCC-A6AB1FA8637C}"/>
              </a:ext>
            </a:extLst>
          </p:cNvPr>
          <p:cNvSpPr txBox="1">
            <a:spLocks/>
          </p:cNvSpPr>
          <p:nvPr/>
        </p:nvSpPr>
        <p:spPr>
          <a:xfrm>
            <a:off x="3786790" y="5681187"/>
            <a:ext cx="3019010" cy="42770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dirty="0">
                <a:solidFill>
                  <a:srgbClr val="F9A835"/>
                </a:solidFill>
                <a:cs typeface="Poppins SemiBold" pitchFamily="2" charset="77"/>
              </a:rPr>
              <a:t>Cele </a:t>
            </a:r>
            <a:r>
              <a:rPr lang="en-US" sz="1800" dirty="0" err="1">
                <a:solidFill>
                  <a:srgbClr val="F9A835"/>
                </a:solidFill>
                <a:cs typeface="Poppins SemiBold" pitchFamily="2" charset="77"/>
              </a:rPr>
              <a:t>nauczania</a:t>
            </a:r>
            <a:endParaRPr lang="en-US" sz="1800" dirty="0">
              <a:solidFill>
                <a:srgbClr val="F9A835"/>
              </a:solidFill>
              <a:cs typeface="Poppins SemiBold" pitchFamily="2" charset="77"/>
            </a:endParaRPr>
          </a:p>
          <a:p>
            <a:endParaRPr lang="en-US" dirty="0">
              <a:solidFill>
                <a:srgbClr val="F9A835"/>
              </a:solidFill>
            </a:endParaRPr>
          </a:p>
        </p:txBody>
      </p:sp>
      <p:grpSp>
        <p:nvGrpSpPr>
          <p:cNvPr id="38" name="Group 37">
            <a:extLst>
              <a:ext uri="{FF2B5EF4-FFF2-40B4-BE49-F238E27FC236}">
                <a16:creationId xmlns:a16="http://schemas.microsoft.com/office/drawing/2014/main" id="{F9F49FF9-3185-96FB-7F86-488959F8D100}"/>
              </a:ext>
            </a:extLst>
          </p:cNvPr>
          <p:cNvGrpSpPr/>
          <p:nvPr/>
        </p:nvGrpSpPr>
        <p:grpSpPr>
          <a:xfrm>
            <a:off x="5728309" y="3160644"/>
            <a:ext cx="1999713" cy="1442633"/>
            <a:chOff x="8493673" y="3441653"/>
            <a:chExt cx="2590079" cy="1868535"/>
          </a:xfrm>
        </p:grpSpPr>
        <p:sp>
          <p:nvSpPr>
            <p:cNvPr id="23" name="Freeform 22">
              <a:extLst>
                <a:ext uri="{FF2B5EF4-FFF2-40B4-BE49-F238E27FC236}">
                  <a16:creationId xmlns:a16="http://schemas.microsoft.com/office/drawing/2014/main" id="{25B21279-771E-7DC4-D2D8-CEEEEFE67069}"/>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4" name="Freeform 23">
              <a:extLst>
                <a:ext uri="{FF2B5EF4-FFF2-40B4-BE49-F238E27FC236}">
                  <a16:creationId xmlns:a16="http://schemas.microsoft.com/office/drawing/2014/main" id="{87F5A1AD-35E7-383E-DD72-520E936755C2}"/>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5" name="Freeform 24">
              <a:extLst>
                <a:ext uri="{FF2B5EF4-FFF2-40B4-BE49-F238E27FC236}">
                  <a16:creationId xmlns:a16="http://schemas.microsoft.com/office/drawing/2014/main" id="{512FC530-FAC7-7580-D9FB-D405DB35C4BC}"/>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6" name="Freeform 25">
              <a:extLst>
                <a:ext uri="{FF2B5EF4-FFF2-40B4-BE49-F238E27FC236}">
                  <a16:creationId xmlns:a16="http://schemas.microsoft.com/office/drawing/2014/main" id="{619224B6-C743-2838-3949-4DF8334941FA}"/>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7" name="Freeform 26">
              <a:extLst>
                <a:ext uri="{FF2B5EF4-FFF2-40B4-BE49-F238E27FC236}">
                  <a16:creationId xmlns:a16="http://schemas.microsoft.com/office/drawing/2014/main" id="{BA0725DD-FE4F-F9D1-D097-A80BC5671A20}"/>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8" name="Freeform 27">
              <a:extLst>
                <a:ext uri="{FF2B5EF4-FFF2-40B4-BE49-F238E27FC236}">
                  <a16:creationId xmlns:a16="http://schemas.microsoft.com/office/drawing/2014/main" id="{84CAD0F7-F18D-9FEF-0319-1F9E3BE160FE}"/>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9" name="Freeform 28">
              <a:extLst>
                <a:ext uri="{FF2B5EF4-FFF2-40B4-BE49-F238E27FC236}">
                  <a16:creationId xmlns:a16="http://schemas.microsoft.com/office/drawing/2014/main" id="{9A2F618A-6DC5-8A51-F027-D49708BE5F46}"/>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0" name="Freeform 29">
              <a:extLst>
                <a:ext uri="{FF2B5EF4-FFF2-40B4-BE49-F238E27FC236}">
                  <a16:creationId xmlns:a16="http://schemas.microsoft.com/office/drawing/2014/main" id="{3CA01DCB-7CCD-75B2-A0BA-73011E382117}"/>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1" name="Freeform 30">
              <a:extLst>
                <a:ext uri="{FF2B5EF4-FFF2-40B4-BE49-F238E27FC236}">
                  <a16:creationId xmlns:a16="http://schemas.microsoft.com/office/drawing/2014/main" id="{38AB6F29-5E27-816B-2632-5C6DA2AF5817}"/>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3" name="Freeform 32">
              <a:extLst>
                <a:ext uri="{FF2B5EF4-FFF2-40B4-BE49-F238E27FC236}">
                  <a16:creationId xmlns:a16="http://schemas.microsoft.com/office/drawing/2014/main" id="{4E5538D7-FBCD-7397-8BC3-3180E4963DDA}"/>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5" name="Freeform 34">
              <a:extLst>
                <a:ext uri="{FF2B5EF4-FFF2-40B4-BE49-F238E27FC236}">
                  <a16:creationId xmlns:a16="http://schemas.microsoft.com/office/drawing/2014/main" id="{1B1D085C-9B60-772E-1AD5-ACEBFE19EEB9}"/>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5" name="Group 4">
            <a:extLst>
              <a:ext uri="{FF2B5EF4-FFF2-40B4-BE49-F238E27FC236}">
                <a16:creationId xmlns:a16="http://schemas.microsoft.com/office/drawing/2014/main" id="{20EE5072-6761-975F-54AF-9628C233F741}"/>
              </a:ext>
            </a:extLst>
          </p:cNvPr>
          <p:cNvGrpSpPr/>
          <p:nvPr/>
        </p:nvGrpSpPr>
        <p:grpSpPr>
          <a:xfrm flipH="1">
            <a:off x="-172078" y="9078092"/>
            <a:ext cx="1380420" cy="1309652"/>
            <a:chOff x="6346354" y="435340"/>
            <a:chExt cx="1380420" cy="1309652"/>
          </a:xfrm>
        </p:grpSpPr>
        <p:sp>
          <p:nvSpPr>
            <p:cNvPr id="6" name="Freeform 5">
              <a:extLst>
                <a:ext uri="{FF2B5EF4-FFF2-40B4-BE49-F238E27FC236}">
                  <a16:creationId xmlns:a16="http://schemas.microsoft.com/office/drawing/2014/main" id="{E0DE8D63-A89C-1015-8377-CD5888624649}"/>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7" name="Freeform 6">
              <a:extLst>
                <a:ext uri="{FF2B5EF4-FFF2-40B4-BE49-F238E27FC236}">
                  <a16:creationId xmlns:a16="http://schemas.microsoft.com/office/drawing/2014/main" id="{66C87853-A794-F688-351B-9639E38A6F31}"/>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535D90BE-7F4A-61FD-DA95-CDC28E5C4CFA}"/>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0B237210-8E31-4DCB-13A5-CE96550C3F4E}"/>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EF78B98C-5191-E781-458A-98DD5B2822C8}"/>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C2BE9743-D0B6-915F-5345-07A848D0C8FA}"/>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Tree>
    <p:extLst>
      <p:ext uri="{BB962C8B-B14F-4D97-AF65-F5344CB8AC3E}">
        <p14:creationId xmlns:p14="http://schemas.microsoft.com/office/powerpoint/2010/main" val="33451412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E96E73FB-EAA3-1C72-7110-2E084D55CF1B}"/>
              </a:ext>
            </a:extLst>
          </p:cNvPr>
          <p:cNvSpPr/>
          <p:nvPr/>
        </p:nvSpPr>
        <p:spPr>
          <a:xfrm flipV="1">
            <a:off x="740928" y="5368261"/>
            <a:ext cx="6832572" cy="5323551"/>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6" name="Text Placeholder 17">
            <a:extLst>
              <a:ext uri="{FF2B5EF4-FFF2-40B4-BE49-F238E27FC236}">
                <a16:creationId xmlns:a16="http://schemas.microsoft.com/office/drawing/2014/main" id="{27C29596-3285-C552-D750-C3970372A13D}"/>
              </a:ext>
            </a:extLst>
          </p:cNvPr>
          <p:cNvSpPr>
            <a:spLocks noGrp="1"/>
          </p:cNvSpPr>
          <p:nvPr/>
        </p:nvSpPr>
        <p:spPr>
          <a:xfrm>
            <a:off x="978370" y="5611528"/>
            <a:ext cx="6143488" cy="421836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pl-PL" dirty="0">
                <a:effectLst/>
                <a:ea typeface="Times New Roman" panose="02020603050405020304" pitchFamily="18" charset="0"/>
              </a:rPr>
              <a:t>Obecnie wzajemne powiązania między tymi innowacjami są zaniedbywane. Innowacje te mogą i powinny być stosowane łącznie i będą się ze sobą zbiegać w przyszłości. Związek między tymi technologiami może polegać na tym, że </a:t>
            </a:r>
            <a:r>
              <a:rPr lang="pl-PL" dirty="0" err="1">
                <a:effectLst/>
                <a:ea typeface="Times New Roman" panose="02020603050405020304" pitchFamily="18" charset="0"/>
              </a:rPr>
              <a:t>IoT</a:t>
            </a:r>
            <a:r>
              <a:rPr lang="pl-PL" dirty="0">
                <a:effectLst/>
                <a:ea typeface="Times New Roman" panose="02020603050405020304" pitchFamily="18" charset="0"/>
              </a:rPr>
              <a:t> gromadzi i dostarcza dane, </a:t>
            </a:r>
            <a:r>
              <a:rPr lang="pl-PL" dirty="0" err="1">
                <a:effectLst/>
                <a:ea typeface="Times New Roman" panose="02020603050405020304" pitchFamily="18" charset="0"/>
              </a:rPr>
              <a:t>blockchain</a:t>
            </a:r>
            <a:r>
              <a:rPr lang="pl-PL" dirty="0">
                <a:effectLst/>
                <a:ea typeface="Times New Roman" panose="02020603050405020304" pitchFamily="18" charset="0"/>
              </a:rPr>
              <a:t> oferuje infrastrukturę i ustala zasady zaangażowania, podczas gdy sztuczna inteligencja optymalizuje procesy i reguły. Z założenia </a:t>
            </a:r>
            <a:r>
              <a:rPr lang="pl-PL" dirty="0" err="1">
                <a:effectLst/>
                <a:ea typeface="Times New Roman" panose="02020603050405020304" pitchFamily="18" charset="0"/>
              </a:rPr>
              <a:t>blockchain</a:t>
            </a:r>
            <a:r>
              <a:rPr lang="pl-PL" dirty="0">
                <a:effectLst/>
                <a:ea typeface="Times New Roman" panose="02020603050405020304" pitchFamily="18" charset="0"/>
              </a:rPr>
              <a:t>, </a:t>
            </a:r>
            <a:r>
              <a:rPr lang="pl-PL" dirty="0" err="1">
                <a:effectLst/>
                <a:ea typeface="Times New Roman" panose="02020603050405020304" pitchFamily="18" charset="0"/>
              </a:rPr>
              <a:t>IoT</a:t>
            </a:r>
            <a:r>
              <a:rPr lang="pl-PL" dirty="0">
                <a:effectLst/>
                <a:ea typeface="Times New Roman" panose="02020603050405020304" pitchFamily="18" charset="0"/>
              </a:rPr>
              <a:t> i AI uzupełniają się i mogą w pełni wykorzystać swój potencjał, jeśli zostaną zastosowane łącznie.</a:t>
            </a:r>
          </a:p>
          <a:p>
            <a:pPr algn="just"/>
            <a:endParaRPr lang="en-LB" dirty="0">
              <a:ea typeface="Times New Roman" panose="02020603050405020304" pitchFamily="18" charset="0"/>
            </a:endParaRPr>
          </a:p>
          <a:p>
            <a:pPr algn="just"/>
            <a:r>
              <a:rPr lang="pl-PL" dirty="0">
                <a:effectLst/>
                <a:ea typeface="Times New Roman" panose="02020603050405020304" pitchFamily="18" charset="0"/>
              </a:rPr>
              <a:t>Poniżej dowiesz się o wartości dodanej, jaką </a:t>
            </a:r>
            <a:r>
              <a:rPr lang="pl-PL" dirty="0" err="1">
                <a:effectLst/>
                <a:ea typeface="Times New Roman" panose="02020603050405020304" pitchFamily="18" charset="0"/>
              </a:rPr>
              <a:t>blockchain</a:t>
            </a:r>
            <a:r>
              <a:rPr lang="pl-PL" dirty="0">
                <a:effectLst/>
                <a:ea typeface="Times New Roman" panose="02020603050405020304" pitchFamily="18" charset="0"/>
              </a:rPr>
              <a:t>, </a:t>
            </a:r>
            <a:r>
              <a:rPr lang="pl-PL" dirty="0" err="1">
                <a:effectLst/>
                <a:ea typeface="Times New Roman" panose="02020603050405020304" pitchFamily="18" charset="0"/>
              </a:rPr>
              <a:t>IoT</a:t>
            </a:r>
            <a:r>
              <a:rPr lang="pl-PL" dirty="0">
                <a:effectLst/>
                <a:ea typeface="Times New Roman" panose="02020603050405020304" pitchFamily="18" charset="0"/>
              </a:rPr>
              <a:t> i AI mogą zapewnić firmom. Konwergencja tych technologii może być szczególnie korzystna dla zarządzania danymi, zarządzania tożsamością i automatyzacji procesów biznesowych.</a:t>
            </a:r>
          </a:p>
        </p:txBody>
      </p:sp>
      <p:sp>
        <p:nvSpPr>
          <p:cNvPr id="17" name="Text Placeholder 16">
            <a:extLst>
              <a:ext uri="{FF2B5EF4-FFF2-40B4-BE49-F238E27FC236}">
                <a16:creationId xmlns:a16="http://schemas.microsoft.com/office/drawing/2014/main" id="{428B317D-2D08-3045-B095-5358A7C7BCC0}"/>
              </a:ext>
            </a:extLst>
          </p:cNvPr>
          <p:cNvSpPr>
            <a:spLocks noGrp="1"/>
          </p:cNvSpPr>
          <p:nvPr>
            <p:ph type="body" sz="quarter" idx="30"/>
          </p:nvPr>
        </p:nvSpPr>
        <p:spPr>
          <a:xfrm>
            <a:off x="755650" y="660136"/>
            <a:ext cx="3971333" cy="1204857"/>
          </a:xfrm>
        </p:spPr>
        <p:txBody>
          <a:bodyPr/>
          <a:lstStyle/>
          <a:p>
            <a:r>
              <a:rPr lang="en-US" b="1" dirty="0">
                <a:solidFill>
                  <a:srgbClr val="F48043"/>
                </a:solidFill>
                <a:effectLst/>
                <a:ea typeface="Calibri" panose="020F0502020204030204" pitchFamily="34" charset="0"/>
                <a:cs typeface="Calibri" panose="020F0502020204030204" pitchFamily="34" charset="0"/>
              </a:rPr>
              <a:t>01|</a:t>
            </a:r>
            <a:r>
              <a:rPr lang="en-US" b="1" dirty="0">
                <a:solidFill>
                  <a:srgbClr val="8E2F91"/>
                </a:solidFill>
                <a:effectLst/>
                <a:ea typeface="Calibri" panose="020F0502020204030204" pitchFamily="34" charset="0"/>
                <a:cs typeface="Calibri" panose="020F0502020204030204" pitchFamily="34" charset="0"/>
              </a:rPr>
              <a:t> </a:t>
            </a:r>
            <a:r>
              <a:rPr lang="en-US" b="1" dirty="0">
                <a:solidFill>
                  <a:srgbClr val="8E2F91"/>
                </a:solidFill>
                <a:effectLst/>
                <a:latin typeface="Calibri" panose="020F0502020204030204" pitchFamily="34" charset="0"/>
                <a:ea typeface="Times New Roman" panose="02020603050405020304" pitchFamily="18" charset="0"/>
              </a:rPr>
              <a:t>TECHNOLOGIA BLOCKCHAIN I INNE TECHNOLOGIE</a:t>
            </a:r>
          </a:p>
          <a:p>
            <a:endParaRPr lang="en-US" dirty="0">
              <a:solidFill>
                <a:srgbClr val="8E2F91"/>
              </a:solidFill>
              <a:cs typeface="Calibri" panose="020F0502020204030204" pitchFamily="34" charset="0"/>
            </a:endParaRPr>
          </a:p>
        </p:txBody>
      </p:sp>
      <p:sp>
        <p:nvSpPr>
          <p:cNvPr id="10" name="Text Placeholder 17">
            <a:extLst>
              <a:ext uri="{FF2B5EF4-FFF2-40B4-BE49-F238E27FC236}">
                <a16:creationId xmlns:a16="http://schemas.microsoft.com/office/drawing/2014/main" id="{A98E35EB-0473-1DE6-7362-C0770B8CCFF7}"/>
              </a:ext>
            </a:extLst>
          </p:cNvPr>
          <p:cNvSpPr txBox="1">
            <a:spLocks/>
          </p:cNvSpPr>
          <p:nvPr/>
        </p:nvSpPr>
        <p:spPr>
          <a:xfrm>
            <a:off x="761772" y="1706497"/>
            <a:ext cx="6036131" cy="966418"/>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spcAft>
                <a:spcPts val="1400"/>
              </a:spcAft>
            </a:pPr>
            <a:r>
              <a:rPr lang="pl-PL" sz="1100" dirty="0">
                <a:solidFill>
                  <a:srgbClr val="000000"/>
                </a:solidFill>
                <a:effectLst/>
                <a:latin typeface="Calibri" panose="020F0502020204030204" pitchFamily="34" charset="0"/>
                <a:ea typeface="Times New Roman" panose="02020603050405020304" pitchFamily="18" charset="0"/>
              </a:rPr>
              <a:t>Dziś technologia </a:t>
            </a:r>
            <a:r>
              <a:rPr lang="pl-PL" sz="1100" dirty="0" err="1">
                <a:solidFill>
                  <a:srgbClr val="000000"/>
                </a:solidFill>
                <a:effectLst/>
                <a:latin typeface="Calibri" panose="020F0502020204030204" pitchFamily="34" charset="0"/>
                <a:ea typeface="Times New Roman" panose="02020603050405020304" pitchFamily="18" charset="0"/>
              </a:rPr>
              <a:t>blockchain</a:t>
            </a:r>
            <a:r>
              <a:rPr lang="pl-PL" sz="1100" dirty="0">
                <a:solidFill>
                  <a:srgbClr val="000000"/>
                </a:solidFill>
                <a:effectLst/>
                <a:latin typeface="Calibri" panose="020F0502020204030204" pitchFamily="34" charset="0"/>
                <a:ea typeface="Times New Roman" panose="02020603050405020304" pitchFamily="18" charset="0"/>
              </a:rPr>
              <a:t>, </a:t>
            </a:r>
            <a:r>
              <a:rPr lang="pl-PL" sz="1100" dirty="0" err="1">
                <a:solidFill>
                  <a:srgbClr val="000000"/>
                </a:solidFill>
                <a:effectLst/>
                <a:latin typeface="Calibri" panose="020F0502020204030204" pitchFamily="34" charset="0"/>
                <a:ea typeface="Times New Roman" panose="02020603050405020304" pitchFamily="18" charset="0"/>
              </a:rPr>
              <a:t>internet</a:t>
            </a:r>
            <a:r>
              <a:rPr lang="pl-PL" sz="1100" dirty="0">
                <a:solidFill>
                  <a:srgbClr val="000000"/>
                </a:solidFill>
                <a:effectLst/>
                <a:latin typeface="Calibri" panose="020F0502020204030204" pitchFamily="34" charset="0"/>
                <a:ea typeface="Times New Roman" panose="02020603050405020304" pitchFamily="18" charset="0"/>
              </a:rPr>
              <a:t> rzeczy (</a:t>
            </a:r>
            <a:r>
              <a:rPr lang="pl-PL" sz="1100" dirty="0" err="1">
                <a:solidFill>
                  <a:srgbClr val="000000"/>
                </a:solidFill>
                <a:effectLst/>
                <a:latin typeface="Calibri" panose="020F0502020204030204" pitchFamily="34" charset="0"/>
                <a:ea typeface="Times New Roman" panose="02020603050405020304" pitchFamily="18" charset="0"/>
              </a:rPr>
              <a:t>IoT</a:t>
            </a:r>
            <a:r>
              <a:rPr lang="pl-PL" sz="1100" dirty="0">
                <a:solidFill>
                  <a:srgbClr val="000000"/>
                </a:solidFill>
                <a:effectLst/>
                <a:latin typeface="Calibri" panose="020F0502020204030204" pitchFamily="34" charset="0"/>
                <a:ea typeface="Times New Roman" panose="02020603050405020304" pitchFamily="18" charset="0"/>
              </a:rPr>
              <a:t>) i sztuczna inteligencja (AI) to niezwykłe innowacje, które usprawnią procesy biznesowe, tworzą nowe modele biznesowe i rewolucjonizują całe branże:</a:t>
            </a:r>
          </a:p>
        </p:txBody>
      </p:sp>
      <p:sp>
        <p:nvSpPr>
          <p:cNvPr id="7" name="Text Placeholder 17">
            <a:extLst>
              <a:ext uri="{FF2B5EF4-FFF2-40B4-BE49-F238E27FC236}">
                <a16:creationId xmlns:a16="http://schemas.microsoft.com/office/drawing/2014/main" id="{6E2DD2E1-790F-ED39-0593-698DBB70761F}"/>
              </a:ext>
            </a:extLst>
          </p:cNvPr>
          <p:cNvSpPr txBox="1">
            <a:spLocks/>
          </p:cNvSpPr>
          <p:nvPr/>
        </p:nvSpPr>
        <p:spPr>
          <a:xfrm>
            <a:off x="1003213" y="2806927"/>
            <a:ext cx="3129549" cy="64686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pl-PL" dirty="0" err="1">
                <a:solidFill>
                  <a:srgbClr val="000000"/>
                </a:solidFill>
              </a:rPr>
              <a:t>Blockchain</a:t>
            </a:r>
            <a:r>
              <a:rPr lang="pl-PL" dirty="0">
                <a:solidFill>
                  <a:srgbClr val="000000"/>
                </a:solidFill>
              </a:rPr>
              <a:t> może zwiększyć zaufanie, przejrzystość, bezpieczeństwo i prywatność procesów biznesowych, udostępniając wspólną, zdecentralizowaną, rozproszoną księgę. Technologia </a:t>
            </a:r>
            <a:r>
              <a:rPr lang="pl-PL" dirty="0" err="1">
                <a:solidFill>
                  <a:srgbClr val="000000"/>
                </a:solidFill>
              </a:rPr>
              <a:t>blockchain</a:t>
            </a:r>
            <a:r>
              <a:rPr lang="pl-PL" dirty="0">
                <a:solidFill>
                  <a:srgbClr val="000000"/>
                </a:solidFill>
              </a:rPr>
              <a:t> lub ogólnie technologia rozproszonych rejestrów może przechowywać wszelkiego rodzaju aktywa, podobnie jak rejestr.</a:t>
            </a:r>
            <a:endParaRPr lang="en-US" b="1" dirty="0">
              <a:solidFill>
                <a:srgbClr val="F79037"/>
              </a:solidFill>
            </a:endParaRPr>
          </a:p>
        </p:txBody>
      </p:sp>
      <p:sp>
        <p:nvSpPr>
          <p:cNvPr id="8" name="TextBox 7">
            <a:extLst>
              <a:ext uri="{FF2B5EF4-FFF2-40B4-BE49-F238E27FC236}">
                <a16:creationId xmlns:a16="http://schemas.microsoft.com/office/drawing/2014/main" id="{36CAC714-DE94-6536-9E90-8562E13FE4B3}"/>
              </a:ext>
            </a:extLst>
          </p:cNvPr>
          <p:cNvSpPr txBox="1"/>
          <p:nvPr/>
        </p:nvSpPr>
        <p:spPr>
          <a:xfrm>
            <a:off x="428272" y="2893851"/>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1</a:t>
            </a:r>
          </a:p>
        </p:txBody>
      </p:sp>
      <p:cxnSp>
        <p:nvCxnSpPr>
          <p:cNvPr id="12" name="Straight Connector 11">
            <a:extLst>
              <a:ext uri="{FF2B5EF4-FFF2-40B4-BE49-F238E27FC236}">
                <a16:creationId xmlns:a16="http://schemas.microsoft.com/office/drawing/2014/main" id="{448B8598-4A6C-BD6A-A807-6EC732230848}"/>
              </a:ext>
            </a:extLst>
          </p:cNvPr>
          <p:cNvCxnSpPr>
            <a:cxnSpLocks/>
          </p:cNvCxnSpPr>
          <p:nvPr/>
        </p:nvCxnSpPr>
        <p:spPr>
          <a:xfrm>
            <a:off x="0" y="4050751"/>
            <a:ext cx="7559675" cy="0"/>
          </a:xfrm>
          <a:prstGeom prst="line">
            <a:avLst/>
          </a:prstGeom>
          <a:ln w="38100">
            <a:solidFill>
              <a:srgbClr val="F79037"/>
            </a:solidFill>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9557B103-9FFC-B9C2-FABF-9F9067623321}"/>
              </a:ext>
            </a:extLst>
          </p:cNvPr>
          <p:cNvSpPr txBox="1"/>
          <p:nvPr/>
        </p:nvSpPr>
        <p:spPr>
          <a:xfrm>
            <a:off x="4121980" y="2905575"/>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3</a:t>
            </a:r>
          </a:p>
        </p:txBody>
      </p:sp>
      <p:sp>
        <p:nvSpPr>
          <p:cNvPr id="23" name="Text Placeholder 17">
            <a:extLst>
              <a:ext uri="{FF2B5EF4-FFF2-40B4-BE49-F238E27FC236}">
                <a16:creationId xmlns:a16="http://schemas.microsoft.com/office/drawing/2014/main" id="{71143E35-8A15-B733-0A3B-7253F2961530}"/>
              </a:ext>
            </a:extLst>
          </p:cNvPr>
          <p:cNvSpPr txBox="1">
            <a:spLocks/>
          </p:cNvSpPr>
          <p:nvPr/>
        </p:nvSpPr>
        <p:spPr>
          <a:xfrm>
            <a:off x="4738325" y="3146717"/>
            <a:ext cx="2495564" cy="64686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pl-PL" dirty="0">
                <a:solidFill>
                  <a:srgbClr val="000000"/>
                </a:solidFill>
              </a:rPr>
              <a:t>Sztuczna inteligencja usprawnia procesy, wykrywając wzorce i optymalizując efekty tych procesów.</a:t>
            </a:r>
            <a:endParaRPr lang="en-US" b="1" dirty="0">
              <a:solidFill>
                <a:srgbClr val="F79037"/>
              </a:solidFill>
            </a:endParaRPr>
          </a:p>
        </p:txBody>
      </p:sp>
      <p:sp>
        <p:nvSpPr>
          <p:cNvPr id="14" name="TextBox 13">
            <a:extLst>
              <a:ext uri="{FF2B5EF4-FFF2-40B4-BE49-F238E27FC236}">
                <a16:creationId xmlns:a16="http://schemas.microsoft.com/office/drawing/2014/main" id="{1C50BA30-5F47-9281-4F97-46181F44F35B}"/>
              </a:ext>
            </a:extLst>
          </p:cNvPr>
          <p:cNvSpPr txBox="1"/>
          <p:nvPr/>
        </p:nvSpPr>
        <p:spPr>
          <a:xfrm>
            <a:off x="2023986" y="3934861"/>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2</a:t>
            </a:r>
          </a:p>
        </p:txBody>
      </p:sp>
      <p:sp>
        <p:nvSpPr>
          <p:cNvPr id="24" name="Text Placeholder 17">
            <a:extLst>
              <a:ext uri="{FF2B5EF4-FFF2-40B4-BE49-F238E27FC236}">
                <a16:creationId xmlns:a16="http://schemas.microsoft.com/office/drawing/2014/main" id="{F74016CA-DAAD-DA14-3043-B2248E94CEC9}"/>
              </a:ext>
            </a:extLst>
          </p:cNvPr>
          <p:cNvSpPr txBox="1">
            <a:spLocks/>
          </p:cNvSpPr>
          <p:nvPr/>
        </p:nvSpPr>
        <p:spPr>
          <a:xfrm>
            <a:off x="2686464" y="4113622"/>
            <a:ext cx="2849225" cy="64686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pl-PL" dirty="0" err="1">
                <a:solidFill>
                  <a:srgbClr val="000000"/>
                </a:solidFill>
              </a:rPr>
              <a:t>IoT</a:t>
            </a:r>
            <a:r>
              <a:rPr lang="pl-PL" dirty="0">
                <a:solidFill>
                  <a:srgbClr val="000000"/>
                </a:solidFill>
              </a:rPr>
              <a:t> napędza automatyzację branż i łatwość obsługi procesów biznesowych, co ma kluczowe znaczenie dla niemieckiego i całego europejskiego przemysłu.</a:t>
            </a:r>
            <a:endParaRPr lang="en-US" b="1" dirty="0">
              <a:solidFill>
                <a:srgbClr val="F79037"/>
              </a:solidFill>
            </a:endParaRPr>
          </a:p>
        </p:txBody>
      </p:sp>
      <p:pic>
        <p:nvPicPr>
          <p:cNvPr id="28" name="Picture 27">
            <a:extLst>
              <a:ext uri="{FF2B5EF4-FFF2-40B4-BE49-F238E27FC236}">
                <a16:creationId xmlns:a16="http://schemas.microsoft.com/office/drawing/2014/main" id="{EA3D0D80-1CC2-A391-F305-83A00A59370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511805" y="7354296"/>
            <a:ext cx="3198541" cy="3214749"/>
          </a:xfrm>
          <a:prstGeom prst="rect">
            <a:avLst/>
          </a:prstGeom>
        </p:spPr>
      </p:pic>
      <p:sp>
        <p:nvSpPr>
          <p:cNvPr id="37" name="Text Placeholder 17">
            <a:extLst>
              <a:ext uri="{FF2B5EF4-FFF2-40B4-BE49-F238E27FC236}">
                <a16:creationId xmlns:a16="http://schemas.microsoft.com/office/drawing/2014/main" id="{77D434D6-D67B-CBDE-FB72-FF59BE25717C}"/>
              </a:ext>
            </a:extLst>
          </p:cNvPr>
          <p:cNvSpPr txBox="1">
            <a:spLocks/>
          </p:cNvSpPr>
          <p:nvPr/>
        </p:nvSpPr>
        <p:spPr>
          <a:xfrm>
            <a:off x="1096520" y="10314493"/>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i="0" dirty="0" err="1">
                <a:solidFill>
                  <a:srgbClr val="F79037"/>
                </a:solidFill>
                <a:effectLst/>
                <a:latin typeface="Calibri" panose="020F0502020204030204" pitchFamily="34" charset="0"/>
                <a:ea typeface="Times New Roman" panose="02020603050405020304" pitchFamily="18" charset="0"/>
              </a:rPr>
              <a:t>Rysunek</a:t>
            </a:r>
            <a:r>
              <a:rPr lang="en-US" sz="1100" i="0" dirty="0">
                <a:solidFill>
                  <a:srgbClr val="F79037"/>
                </a:solidFill>
                <a:effectLst/>
                <a:latin typeface="Calibri" panose="020F0502020204030204" pitchFamily="34" charset="0"/>
                <a:ea typeface="Times New Roman" panose="02020603050405020304" pitchFamily="18" charset="0"/>
              </a:rPr>
              <a:t> 18: </a:t>
            </a:r>
            <a:r>
              <a:rPr lang="en-US" sz="1100" i="0" dirty="0" err="1">
                <a:solidFill>
                  <a:srgbClr val="F79037"/>
                </a:solidFill>
                <a:effectLst/>
                <a:latin typeface="Calibri" panose="020F0502020204030204" pitchFamily="34" charset="0"/>
                <a:ea typeface="Times New Roman" panose="02020603050405020304" pitchFamily="18" charset="0"/>
              </a:rPr>
              <a:t>Konwergencja</a:t>
            </a:r>
            <a:r>
              <a:rPr lang="en-US" sz="1100" i="0" dirty="0">
                <a:solidFill>
                  <a:srgbClr val="F79037"/>
                </a:solidFill>
                <a:effectLst/>
                <a:latin typeface="Calibri" panose="020F0502020204030204" pitchFamily="34" charset="0"/>
                <a:ea typeface="Times New Roman" panose="02020603050405020304" pitchFamily="18" charset="0"/>
              </a:rPr>
              <a:t> </a:t>
            </a:r>
            <a:r>
              <a:rPr lang="en-US" sz="1100" i="0" dirty="0" err="1">
                <a:solidFill>
                  <a:srgbClr val="F79037"/>
                </a:solidFill>
                <a:effectLst/>
                <a:latin typeface="Calibri" panose="020F0502020204030204" pitchFamily="34" charset="0"/>
                <a:ea typeface="Times New Roman" panose="02020603050405020304" pitchFamily="18" charset="0"/>
              </a:rPr>
              <a:t>technologii</a:t>
            </a:r>
            <a:endParaRPr lang="en-US" sz="1100" i="0" dirty="0">
              <a:solidFill>
                <a:srgbClr val="F79037"/>
              </a:solidFill>
              <a:effectLst/>
              <a:latin typeface="Calibri" panose="020F0502020204030204" pitchFamily="34" charset="0"/>
              <a:ea typeface="Times New Roman" panose="02020603050405020304" pitchFamily="18" charset="0"/>
            </a:endParaRPr>
          </a:p>
        </p:txBody>
      </p:sp>
      <p:sp>
        <p:nvSpPr>
          <p:cNvPr id="38" name="Text Placeholder 17">
            <a:extLst>
              <a:ext uri="{FF2B5EF4-FFF2-40B4-BE49-F238E27FC236}">
                <a16:creationId xmlns:a16="http://schemas.microsoft.com/office/drawing/2014/main" id="{2AF747EE-0DE2-0141-DF75-67F2EE8B2E62}"/>
              </a:ext>
            </a:extLst>
          </p:cNvPr>
          <p:cNvSpPr txBox="1">
            <a:spLocks/>
          </p:cNvSpPr>
          <p:nvPr/>
        </p:nvSpPr>
        <p:spPr>
          <a:xfrm>
            <a:off x="5473727" y="9691601"/>
            <a:ext cx="1168195" cy="441379"/>
          </a:xfrm>
          <a:prstGeom prst="rect">
            <a:avLst/>
          </a:prstGeom>
        </p:spPr>
        <p:txBody>
          <a:bodyPr numCol="1" spcCol="288000" anchor="ctr">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r>
              <a:rPr lang="en-US" sz="1100" b="1"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AI</a:t>
            </a:r>
          </a:p>
          <a:p>
            <a:pPr algn="ctr"/>
            <a:r>
              <a:rPr lang="pl-PL" sz="1100" b="1" i="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optymalizacja</a:t>
            </a:r>
            <a:endParaRPr lang="en-US" sz="1100" b="1" i="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39" name="Text Placeholder 17">
            <a:extLst>
              <a:ext uri="{FF2B5EF4-FFF2-40B4-BE49-F238E27FC236}">
                <a16:creationId xmlns:a16="http://schemas.microsoft.com/office/drawing/2014/main" id="{D597997A-534F-94B4-5023-77E7429DB077}"/>
              </a:ext>
            </a:extLst>
          </p:cNvPr>
          <p:cNvSpPr txBox="1">
            <a:spLocks/>
          </p:cNvSpPr>
          <p:nvPr/>
        </p:nvSpPr>
        <p:spPr>
          <a:xfrm>
            <a:off x="3621974" y="8916376"/>
            <a:ext cx="1021576" cy="744751"/>
          </a:xfrm>
          <a:prstGeom prst="rect">
            <a:avLst/>
          </a:prstGeom>
        </p:spPr>
        <p:txBody>
          <a:bodyPr numCol="1" spcCol="288000" anchor="ctr">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pl-PL" sz="1100" b="1" i="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Cyfryzacja przemysłu</a:t>
            </a:r>
            <a:endParaRPr lang="en-US" sz="1100" b="1" i="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40" name="Text Placeholder 17">
            <a:extLst>
              <a:ext uri="{FF2B5EF4-FFF2-40B4-BE49-F238E27FC236}">
                <a16:creationId xmlns:a16="http://schemas.microsoft.com/office/drawing/2014/main" id="{5EF2CCB5-1DF9-2F29-4E02-4C54888D130B}"/>
              </a:ext>
            </a:extLst>
          </p:cNvPr>
          <p:cNvSpPr txBox="1">
            <a:spLocks/>
          </p:cNvSpPr>
          <p:nvPr/>
        </p:nvSpPr>
        <p:spPr>
          <a:xfrm>
            <a:off x="1590496" y="9739102"/>
            <a:ext cx="1168195" cy="441379"/>
          </a:xfrm>
          <a:prstGeom prst="rect">
            <a:avLst/>
          </a:prstGeom>
        </p:spPr>
        <p:txBody>
          <a:bodyPr numCol="1" spcCol="288000" anchor="ctr">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IoT</a:t>
            </a:r>
            <a:endParaRPr lang="en-US" sz="1100" b="1"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a:p>
            <a:pPr algn="ctr"/>
            <a:r>
              <a:rPr lang="pl-PL" sz="1100" b="1" i="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dane</a:t>
            </a:r>
            <a:endParaRPr lang="en-US" sz="1100" b="1" i="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41" name="Text Placeholder 17">
            <a:extLst>
              <a:ext uri="{FF2B5EF4-FFF2-40B4-BE49-F238E27FC236}">
                <a16:creationId xmlns:a16="http://schemas.microsoft.com/office/drawing/2014/main" id="{6A4D8142-E7E0-3202-4B0F-96B489669248}"/>
              </a:ext>
            </a:extLst>
          </p:cNvPr>
          <p:cNvSpPr txBox="1">
            <a:spLocks/>
          </p:cNvSpPr>
          <p:nvPr/>
        </p:nvSpPr>
        <p:spPr>
          <a:xfrm>
            <a:off x="2457395" y="7269036"/>
            <a:ext cx="3304447" cy="441379"/>
          </a:xfrm>
          <a:prstGeom prst="rect">
            <a:avLst/>
          </a:prstGeom>
        </p:spPr>
        <p:txBody>
          <a:bodyPr numCol="1" spcCol="288000" anchor="ctr">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Blockchain</a:t>
            </a:r>
            <a:endParaRPr lang="en-US" sz="1100" b="1"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a:p>
            <a:pPr algn="ctr"/>
            <a:r>
              <a:rPr lang="pl-PL" sz="1100" b="1" i="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Infrastruktura i reguły zaangażowania</a:t>
            </a:r>
            <a:endParaRPr lang="en-US" sz="1100" b="1" i="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cxnSp>
        <p:nvCxnSpPr>
          <p:cNvPr id="3" name="Straight Arrow Connector 2">
            <a:extLst>
              <a:ext uri="{FF2B5EF4-FFF2-40B4-BE49-F238E27FC236}">
                <a16:creationId xmlns:a16="http://schemas.microsoft.com/office/drawing/2014/main" id="{016A93DF-8720-53AE-0A79-51A8890A5974}"/>
              </a:ext>
            </a:extLst>
          </p:cNvPr>
          <p:cNvCxnSpPr>
            <a:cxnSpLocks/>
          </p:cNvCxnSpPr>
          <p:nvPr/>
        </p:nvCxnSpPr>
        <p:spPr>
          <a:xfrm>
            <a:off x="4121980" y="8410755"/>
            <a:ext cx="0" cy="218210"/>
          </a:xfrm>
          <a:prstGeom prst="straightConnector1">
            <a:avLst/>
          </a:prstGeom>
          <a:ln w="12700">
            <a:solidFill>
              <a:srgbClr val="F9A835"/>
            </a:solidFill>
            <a:tailEnd type="triangle"/>
          </a:ln>
        </p:spPr>
        <p:style>
          <a:lnRef idx="1">
            <a:schemeClr val="accent1"/>
          </a:lnRef>
          <a:fillRef idx="0">
            <a:schemeClr val="accent1"/>
          </a:fillRef>
          <a:effectRef idx="0">
            <a:schemeClr val="accent1"/>
          </a:effectRef>
          <a:fontRef idx="minor">
            <a:schemeClr val="tx1"/>
          </a:fontRef>
        </p:style>
      </p:cxnSp>
      <p:cxnSp>
        <p:nvCxnSpPr>
          <p:cNvPr id="5" name="Straight Arrow Connector 4">
            <a:extLst>
              <a:ext uri="{FF2B5EF4-FFF2-40B4-BE49-F238E27FC236}">
                <a16:creationId xmlns:a16="http://schemas.microsoft.com/office/drawing/2014/main" id="{01011A81-7175-F041-AA99-27275B03F173}"/>
              </a:ext>
            </a:extLst>
          </p:cNvPr>
          <p:cNvCxnSpPr>
            <a:cxnSpLocks/>
          </p:cNvCxnSpPr>
          <p:nvPr/>
        </p:nvCxnSpPr>
        <p:spPr>
          <a:xfrm flipH="1" flipV="1">
            <a:off x="4701284" y="9609341"/>
            <a:ext cx="226248" cy="103572"/>
          </a:xfrm>
          <a:prstGeom prst="straightConnector1">
            <a:avLst/>
          </a:prstGeom>
          <a:ln w="12700">
            <a:solidFill>
              <a:srgbClr val="F9A835"/>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31DC2991-4A83-9FC9-0BCD-E6396E8BCE12}"/>
              </a:ext>
            </a:extLst>
          </p:cNvPr>
          <p:cNvCxnSpPr>
            <a:cxnSpLocks/>
          </p:cNvCxnSpPr>
          <p:nvPr/>
        </p:nvCxnSpPr>
        <p:spPr>
          <a:xfrm flipV="1">
            <a:off x="3277005" y="9609341"/>
            <a:ext cx="226248" cy="103572"/>
          </a:xfrm>
          <a:prstGeom prst="straightConnector1">
            <a:avLst/>
          </a:prstGeom>
          <a:ln w="12700">
            <a:solidFill>
              <a:srgbClr val="F9A835"/>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880681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9FED0288-FE45-C34D-80A8-732D306C1FFF}"/>
              </a:ext>
            </a:extLst>
          </p:cNvPr>
          <p:cNvSpPr>
            <a:spLocks noGrp="1"/>
          </p:cNvSpPr>
          <p:nvPr>
            <p:ph type="body" sz="quarter" idx="30"/>
          </p:nvPr>
        </p:nvSpPr>
        <p:spPr/>
        <p:txBody>
          <a:bodyPr/>
          <a:lstStyle/>
          <a:p>
            <a:r>
              <a:rPr lang="en-US" sz="1800" b="0" dirty="0"/>
              <a:t>1.1 </a:t>
            </a:r>
            <a:r>
              <a:rPr lang="en-US" sz="1800" b="0" dirty="0" err="1"/>
              <a:t>Zarządzanie</a:t>
            </a:r>
            <a:r>
              <a:rPr lang="en-US" sz="1800" b="0" dirty="0"/>
              <a:t> </a:t>
            </a:r>
            <a:r>
              <a:rPr lang="en-US" sz="1800" b="0" dirty="0" err="1"/>
              <a:t>danymi</a:t>
            </a:r>
            <a:endParaRPr lang="en-US" sz="1800" b="0" dirty="0"/>
          </a:p>
        </p:txBody>
      </p:sp>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734216" y="1074617"/>
            <a:ext cx="2693750" cy="7706037"/>
          </a:xfrm>
        </p:spPr>
        <p:txBody>
          <a:bodyPr/>
          <a:lstStyle/>
          <a:p>
            <a:pPr algn="just"/>
            <a:r>
              <a:rPr lang="en-US" sz="1000" b="1" dirty="0" err="1">
                <a:solidFill>
                  <a:srgbClr val="F79037"/>
                </a:solidFill>
                <a:effectLst/>
                <a:ea typeface="Times New Roman" panose="02020603050405020304" pitchFamily="18" charset="0"/>
              </a:rPr>
              <a:t>Standaryzacja</a:t>
            </a:r>
            <a:r>
              <a:rPr lang="en-US" sz="1000" b="1" dirty="0">
                <a:solidFill>
                  <a:srgbClr val="F79037"/>
                </a:solidFill>
                <a:effectLst/>
                <a:ea typeface="Times New Roman" panose="02020603050405020304" pitchFamily="18" charset="0"/>
              </a:rPr>
              <a:t> </a:t>
            </a:r>
            <a:r>
              <a:rPr lang="en-US" sz="1000" b="1" dirty="0" err="1">
                <a:solidFill>
                  <a:srgbClr val="F79037"/>
                </a:solidFill>
                <a:effectLst/>
                <a:ea typeface="Times New Roman" panose="02020603050405020304" pitchFamily="18" charset="0"/>
              </a:rPr>
              <a:t>danych</a:t>
            </a:r>
            <a:endParaRPr lang="en-US" sz="1000" b="1" dirty="0">
              <a:solidFill>
                <a:srgbClr val="F79037"/>
              </a:solidFill>
              <a:effectLst/>
              <a:ea typeface="Times New Roman" panose="02020603050405020304" pitchFamily="18" charset="0"/>
            </a:endParaRPr>
          </a:p>
          <a:p>
            <a:pPr algn="just"/>
            <a:r>
              <a:rPr lang="pl-PL" sz="1000" dirty="0">
                <a:effectLst/>
                <a:ea typeface="Times New Roman" panose="02020603050405020304" pitchFamily="18" charset="0"/>
              </a:rPr>
              <a:t>Urządzenia </a:t>
            </a:r>
            <a:r>
              <a:rPr lang="pl-PL" sz="1000" dirty="0" err="1">
                <a:effectLst/>
                <a:ea typeface="Times New Roman" panose="02020603050405020304" pitchFamily="18" charset="0"/>
              </a:rPr>
              <a:t>IoT</a:t>
            </a:r>
            <a:r>
              <a:rPr lang="pl-PL" sz="1000" dirty="0">
                <a:effectLst/>
                <a:ea typeface="Times New Roman" panose="02020603050405020304" pitchFamily="18" charset="0"/>
              </a:rPr>
              <a:t>, takie jak czujniki, maszyny, samochody czy inteligentne sieci, gromadzą duże ilości danych. Dane te są często przechowywane w scentralizowanej bazie danych. Zazwyczaj dane te nie są ujednolicone, ponieważ wykorzystywane są różne starsze systemy ich gromadzenia i przechowywania. Technologia </a:t>
            </a:r>
            <a:r>
              <a:rPr lang="pl-PL" sz="1000" dirty="0" err="1">
                <a:effectLst/>
                <a:ea typeface="Times New Roman" panose="02020603050405020304" pitchFamily="18" charset="0"/>
              </a:rPr>
              <a:t>Blockchain</a:t>
            </a:r>
            <a:r>
              <a:rPr lang="pl-PL" sz="1000" dirty="0">
                <a:effectLst/>
                <a:ea typeface="Times New Roman" panose="02020603050405020304" pitchFamily="18" charset="0"/>
              </a:rPr>
              <a:t> mogłaby wspierać standaryzację danych poprzez utworzenie zharmonizowanej platformy cyfrowej dla danych </a:t>
            </a:r>
            <a:r>
              <a:rPr lang="pl-PL" sz="1000" dirty="0" err="1">
                <a:effectLst/>
                <a:ea typeface="Times New Roman" panose="02020603050405020304" pitchFamily="18" charset="0"/>
              </a:rPr>
              <a:t>IoT</a:t>
            </a:r>
            <a:r>
              <a:rPr lang="pl-PL" sz="1000" dirty="0">
                <a:effectLst/>
                <a:ea typeface="Times New Roman" panose="02020603050405020304" pitchFamily="18" charset="0"/>
              </a:rPr>
              <a:t> dostępnych dla wielu stron. W systemach </a:t>
            </a:r>
            <a:r>
              <a:rPr lang="pl-PL" sz="1000" dirty="0" err="1">
                <a:effectLst/>
                <a:ea typeface="Times New Roman" panose="02020603050405020304" pitchFamily="18" charset="0"/>
              </a:rPr>
              <a:t>blockchain</a:t>
            </a:r>
            <a:r>
              <a:rPr lang="pl-PL" sz="1000" dirty="0">
                <a:effectLst/>
                <a:ea typeface="Times New Roman" panose="02020603050405020304" pitchFamily="18" charset="0"/>
              </a:rPr>
              <a:t> dane są przechowywane w jednym formacie danych dzięki zastosowaniu funkcji haszujących. W związku z tym dane byłyby wysoce wystandaryzowane. Ponadto rozmiar przechowywanych danych zostałby znacznie zmniejszony, ponieważ funkcje haszujące przekształcają uzyskane dane w łańcuch o określonej długości. W związku z tym zarządzanie danymi można zoptymalizować poprzez zwiększenie standaryzacji danych.</a:t>
            </a:r>
          </a:p>
          <a:p>
            <a:pPr algn="just"/>
            <a:endParaRPr lang="en-US" sz="1000" dirty="0">
              <a:ea typeface="Times New Roman" panose="02020603050405020304" pitchFamily="18" charset="0"/>
            </a:endParaRPr>
          </a:p>
          <a:p>
            <a:pPr algn="just"/>
            <a:r>
              <a:rPr lang="en-US" sz="1000" b="1" dirty="0" err="1">
                <a:solidFill>
                  <a:srgbClr val="F79037"/>
                </a:solidFill>
                <a:effectLst/>
                <a:ea typeface="Times New Roman" panose="02020603050405020304" pitchFamily="18" charset="0"/>
              </a:rPr>
              <a:t>Prywatność</a:t>
            </a:r>
            <a:r>
              <a:rPr lang="en-US" sz="1000" b="1" dirty="0">
                <a:solidFill>
                  <a:srgbClr val="F79037"/>
                </a:solidFill>
                <a:effectLst/>
                <a:ea typeface="Times New Roman" panose="02020603050405020304" pitchFamily="18" charset="0"/>
              </a:rPr>
              <a:t> </a:t>
            </a:r>
            <a:r>
              <a:rPr lang="en-US" sz="1000" b="1" dirty="0" err="1">
                <a:solidFill>
                  <a:srgbClr val="F79037"/>
                </a:solidFill>
                <a:effectLst/>
                <a:ea typeface="Times New Roman" panose="02020603050405020304" pitchFamily="18" charset="0"/>
              </a:rPr>
              <a:t>i</a:t>
            </a:r>
            <a:r>
              <a:rPr lang="en-US" sz="1000" b="1" dirty="0">
                <a:solidFill>
                  <a:srgbClr val="F79037"/>
                </a:solidFill>
                <a:effectLst/>
                <a:ea typeface="Times New Roman" panose="02020603050405020304" pitchFamily="18" charset="0"/>
              </a:rPr>
              <a:t> </a:t>
            </a:r>
            <a:r>
              <a:rPr lang="en-US" sz="1000" b="1" dirty="0" err="1">
                <a:solidFill>
                  <a:srgbClr val="F79037"/>
                </a:solidFill>
                <a:effectLst/>
                <a:ea typeface="Times New Roman" panose="02020603050405020304" pitchFamily="18" charset="0"/>
              </a:rPr>
              <a:t>bezpieczeństwo</a:t>
            </a:r>
            <a:r>
              <a:rPr lang="en-US" sz="1000" b="1" dirty="0">
                <a:solidFill>
                  <a:srgbClr val="F79037"/>
                </a:solidFill>
                <a:effectLst/>
                <a:ea typeface="Times New Roman" panose="02020603050405020304" pitchFamily="18" charset="0"/>
              </a:rPr>
              <a:t> </a:t>
            </a:r>
            <a:r>
              <a:rPr lang="en-US" sz="1000" b="1" dirty="0" err="1">
                <a:solidFill>
                  <a:srgbClr val="F79037"/>
                </a:solidFill>
                <a:effectLst/>
                <a:ea typeface="Times New Roman" panose="02020603050405020304" pitchFamily="18" charset="0"/>
              </a:rPr>
              <a:t>danych</a:t>
            </a:r>
            <a:endParaRPr lang="en-US" sz="1000" b="1" dirty="0">
              <a:solidFill>
                <a:srgbClr val="F79037"/>
              </a:solidFill>
              <a:effectLst/>
              <a:ea typeface="Times New Roman" panose="02020603050405020304" pitchFamily="18" charset="0"/>
            </a:endParaRPr>
          </a:p>
          <a:p>
            <a:pPr algn="just"/>
            <a:r>
              <a:rPr lang="pl-PL" sz="1000" dirty="0">
                <a:effectLst/>
                <a:ea typeface="Times New Roman" panose="02020603050405020304" pitchFamily="18" charset="0"/>
              </a:rPr>
              <a:t>W systemach </a:t>
            </a:r>
            <a:r>
              <a:rPr lang="pl-PL" sz="1000" dirty="0" err="1">
                <a:effectLst/>
                <a:ea typeface="Times New Roman" panose="02020603050405020304" pitchFamily="18" charset="0"/>
              </a:rPr>
              <a:t>blockchain</a:t>
            </a:r>
            <a:r>
              <a:rPr lang="pl-PL" sz="1000" dirty="0">
                <a:effectLst/>
                <a:ea typeface="Times New Roman" panose="02020603050405020304" pitchFamily="18" charset="0"/>
              </a:rPr>
              <a:t> podstawowa kryptografia zapewnia wysoki stopień prywatności. Na większości </a:t>
            </a:r>
            <a:r>
              <a:rPr lang="pl-PL" sz="1000" dirty="0" err="1">
                <a:effectLst/>
                <a:ea typeface="Times New Roman" panose="02020603050405020304" pitchFamily="18" charset="0"/>
              </a:rPr>
              <a:t>blockchainów</a:t>
            </a:r>
            <a:r>
              <a:rPr lang="pl-PL" sz="1000" dirty="0">
                <a:effectLst/>
                <a:ea typeface="Times New Roman" panose="02020603050405020304" pitchFamily="18" charset="0"/>
              </a:rPr>
              <a:t>, np. na </a:t>
            </a:r>
            <a:r>
              <a:rPr lang="pl-PL" sz="1000" dirty="0" err="1">
                <a:effectLst/>
                <a:ea typeface="Times New Roman" panose="02020603050405020304" pitchFamily="18" charset="0"/>
              </a:rPr>
              <a:t>blockchainie</a:t>
            </a:r>
            <a:r>
              <a:rPr lang="pl-PL" sz="1000" dirty="0">
                <a:effectLst/>
                <a:ea typeface="Times New Roman" panose="02020603050405020304" pitchFamily="18" charset="0"/>
              </a:rPr>
              <a:t> używanym do </a:t>
            </a:r>
            <a:r>
              <a:rPr lang="pl-PL" sz="1000" dirty="0" err="1">
                <a:effectLst/>
                <a:ea typeface="Times New Roman" panose="02020603050405020304" pitchFamily="18" charset="0"/>
              </a:rPr>
              <a:t>Bitcoina</a:t>
            </a:r>
            <a:r>
              <a:rPr lang="pl-PL" sz="1000" dirty="0">
                <a:effectLst/>
                <a:ea typeface="Times New Roman" panose="02020603050405020304" pitchFamily="18" charset="0"/>
              </a:rPr>
              <a:t> czy </a:t>
            </a:r>
            <a:r>
              <a:rPr lang="pl-PL" sz="1000" dirty="0" err="1">
                <a:effectLst/>
                <a:ea typeface="Times New Roman" panose="02020603050405020304" pitchFamily="18" charset="0"/>
              </a:rPr>
              <a:t>Ethereum</a:t>
            </a:r>
            <a:r>
              <a:rPr lang="pl-PL" sz="1000" dirty="0">
                <a:effectLst/>
                <a:ea typeface="Times New Roman" panose="02020603050405020304" pitchFamily="18" charset="0"/>
              </a:rPr>
              <a:t>, transakcje są przeprowadzane pod pseudonimem. Jednak możliwe jest również prowadzenie całkowicie anonimowych transakcji, jak ma to miejsce na przykład w przypadku Monero lub </a:t>
            </a:r>
            <a:r>
              <a:rPr lang="pl-PL" sz="1000" dirty="0" err="1">
                <a:effectLst/>
                <a:ea typeface="Times New Roman" panose="02020603050405020304" pitchFamily="18" charset="0"/>
              </a:rPr>
              <a:t>Zcash</a:t>
            </a:r>
            <a:r>
              <a:rPr lang="pl-PL" sz="1000" dirty="0">
                <a:effectLst/>
                <a:ea typeface="Times New Roman" panose="02020603050405020304" pitchFamily="18" charset="0"/>
              </a:rPr>
              <a:t>. Architektura systemów </a:t>
            </a:r>
            <a:r>
              <a:rPr lang="pl-PL" sz="1000" dirty="0" err="1">
                <a:effectLst/>
                <a:ea typeface="Times New Roman" panose="02020603050405020304" pitchFamily="18" charset="0"/>
              </a:rPr>
              <a:t>blockchain</a:t>
            </a:r>
            <a:r>
              <a:rPr lang="pl-PL" sz="1000" dirty="0">
                <a:effectLst/>
                <a:ea typeface="Times New Roman" panose="02020603050405020304" pitchFamily="18" charset="0"/>
              </a:rPr>
              <a:t>, tj. infrastruktura klucza prywatnego/publicznego, umożliwia również pełne szyfrowanie przechowywanych i przesyłanych danych, tak że w razie potrzeby tylko samo urządzenie może odczytywać i zapisywać własne dane.</a:t>
            </a:r>
          </a:p>
          <a:p>
            <a:pPr algn="just"/>
            <a:endParaRPr lang="en-US" sz="1000" dirty="0">
              <a:ea typeface="Times New Roman" panose="02020603050405020304" pitchFamily="18" charset="0"/>
            </a:endParaRPr>
          </a:p>
          <a:p>
            <a:pPr algn="just"/>
            <a:r>
              <a:rPr lang="pl-PL" sz="1000" dirty="0">
                <a:effectLst/>
                <a:ea typeface="Times New Roman" panose="02020603050405020304" pitchFamily="18" charset="0"/>
              </a:rPr>
              <a:t>Prywatność danych jest szczególnie korzystna w kontekście </a:t>
            </a:r>
            <a:r>
              <a:rPr lang="pl-PL" sz="1000" dirty="0" err="1">
                <a:effectLst/>
                <a:ea typeface="Times New Roman" panose="02020603050405020304" pitchFamily="18" charset="0"/>
              </a:rPr>
              <a:t>IoT</a:t>
            </a:r>
            <a:r>
              <a:rPr lang="pl-PL" sz="1000" dirty="0">
                <a:effectLst/>
                <a:ea typeface="Times New Roman" panose="02020603050405020304" pitchFamily="18" charset="0"/>
              </a:rPr>
              <a:t>. W </a:t>
            </a:r>
            <a:r>
              <a:rPr lang="pl-PL" sz="1000" dirty="0" err="1">
                <a:effectLst/>
                <a:ea typeface="Times New Roman" panose="02020603050405020304" pitchFamily="18" charset="0"/>
              </a:rPr>
              <a:t>IoT</a:t>
            </a:r>
            <a:r>
              <a:rPr lang="pl-PL" sz="1000" dirty="0">
                <a:effectLst/>
                <a:ea typeface="Times New Roman" panose="02020603050405020304" pitchFamily="18" charset="0"/>
              </a:rPr>
              <a:t> maszyny i urządzenia przechowują dużą ilość wrażliwych danych. Niezbędne jest zapewnienie prywatności i bezpieczeństwa przechowywanych danych. Powszechną praktyką jest wysyłanie danych </a:t>
            </a:r>
            <a:r>
              <a:rPr lang="pl-PL" sz="1000" dirty="0" err="1">
                <a:effectLst/>
                <a:ea typeface="Times New Roman" panose="02020603050405020304" pitchFamily="18" charset="0"/>
              </a:rPr>
              <a:t>IoT</a:t>
            </a:r>
            <a:r>
              <a:rPr lang="pl-PL" sz="1000" dirty="0">
                <a:effectLst/>
                <a:ea typeface="Times New Roman" panose="02020603050405020304" pitchFamily="18" charset="0"/>
              </a:rPr>
              <a:t> bezpośrednio z maszyny do odpowiedniej bazy danych w celu ich gromadzenia. Dane te nie uzyskują jednak wysokiego stopnia prywatności, ponieważ nie są szyfrowane. Technologia </a:t>
            </a:r>
            <a:r>
              <a:rPr lang="pl-PL" sz="1000" dirty="0" err="1">
                <a:effectLst/>
                <a:ea typeface="Times New Roman" panose="02020603050405020304" pitchFamily="18" charset="0"/>
              </a:rPr>
              <a:t>Blockchain</a:t>
            </a:r>
            <a:r>
              <a:rPr lang="pl-PL" sz="1000" dirty="0">
                <a:effectLst/>
                <a:ea typeface="Times New Roman" panose="02020603050405020304" pitchFamily="18" charset="0"/>
              </a:rPr>
              <a:t> ma wartość dodaną, ponieważ może łatwo zapewnić prywatność gromadzonych danych</a:t>
            </a:r>
            <a:endParaRPr lang="en-LB" sz="1000" dirty="0"/>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6</a:t>
            </a:fld>
            <a:endParaRPr lang="en-US" dirty="0"/>
          </a:p>
        </p:txBody>
      </p:sp>
      <p:sp>
        <p:nvSpPr>
          <p:cNvPr id="5" name="Text Placeholder 17">
            <a:extLst>
              <a:ext uri="{FF2B5EF4-FFF2-40B4-BE49-F238E27FC236}">
                <a16:creationId xmlns:a16="http://schemas.microsoft.com/office/drawing/2014/main" id="{0F99E17D-5F7B-9192-1ECA-B033ECDE530F}"/>
              </a:ext>
            </a:extLst>
          </p:cNvPr>
          <p:cNvSpPr txBox="1">
            <a:spLocks/>
          </p:cNvSpPr>
          <p:nvPr/>
        </p:nvSpPr>
        <p:spPr>
          <a:xfrm>
            <a:off x="4003827" y="1834908"/>
            <a:ext cx="2693750" cy="2857471"/>
          </a:xfrm>
          <a:prstGeom prst="rect">
            <a:avLst/>
          </a:prstGeom>
        </p:spPr>
        <p:txBody>
          <a:bodyPr anchor="t">
            <a:noAutofit/>
          </a:bodyPr>
          <a:lstStyle>
            <a:lvl1pPr marL="0" indent="0" algn="l"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pl-PL" dirty="0">
                <a:solidFill>
                  <a:srgbClr val="000000"/>
                </a:solidFill>
                <a:effectLst/>
                <a:ea typeface="Times New Roman" panose="02020603050405020304" pitchFamily="18" charset="0"/>
              </a:rPr>
              <a:t>Istnieje jednak kompromis między wysokim poziomem prywatności a kontrolą nielegalnych działań. W przypadku transakcji anonimowych nie można uzyskać nazwy i adresu zleceniodawcy transakcji. Ta anonimowość ułatwia nielegalne działania, takie jak pranie pieniędzy lub finansowanie terroryzmu. W tym przypadku, sztuczna inteligencja może być pomocna - może zwiększyć bezpieczeństwo poprzez wykrywanie nielegalnych działań. Niektóre badania proponują wykorzystanie sztucznej inteligencji wykorzystującej analitykę danych do zmniejszenia ryzyka nielegalnych działań na </a:t>
            </a:r>
            <a:r>
              <a:rPr lang="pl-PL" dirty="0" err="1">
                <a:solidFill>
                  <a:srgbClr val="000000"/>
                </a:solidFill>
                <a:effectLst/>
                <a:ea typeface="Times New Roman" panose="02020603050405020304" pitchFamily="18" charset="0"/>
              </a:rPr>
              <a:t>blockchainie</a:t>
            </a:r>
            <a:r>
              <a:rPr lang="pl-PL" dirty="0">
                <a:solidFill>
                  <a:srgbClr val="000000"/>
                </a:solidFill>
                <a:effectLst/>
                <a:ea typeface="Times New Roman" panose="02020603050405020304" pitchFamily="18" charset="0"/>
              </a:rPr>
              <a:t>, które wynikają z anonimowości transakcji. Należy pamiętać, że sztuczna inteligencja korzysta z dużej ilości danych dostarczanych przez </a:t>
            </a:r>
            <a:r>
              <a:rPr lang="pl-PL" dirty="0" err="1">
                <a:solidFill>
                  <a:srgbClr val="000000"/>
                </a:solidFill>
                <a:effectLst/>
                <a:ea typeface="Times New Roman" panose="02020603050405020304" pitchFamily="18" charset="0"/>
              </a:rPr>
              <a:t>IoT</a:t>
            </a:r>
            <a:r>
              <a:rPr lang="pl-PL" dirty="0">
                <a:solidFill>
                  <a:srgbClr val="000000"/>
                </a:solidFill>
                <a:effectLst/>
                <a:ea typeface="Times New Roman" panose="02020603050405020304" pitchFamily="18" charset="0"/>
              </a:rPr>
              <a:t> - algorytmy sztucznej inteligencji uczą się na ich podstawie.</a:t>
            </a:r>
            <a:endParaRPr lang="en-US" dirty="0">
              <a:solidFill>
                <a:schemeClr val="tx1"/>
              </a:solidFill>
            </a:endParaRPr>
          </a:p>
        </p:txBody>
      </p:sp>
      <p:pic>
        <p:nvPicPr>
          <p:cNvPr id="7" name="Picture 6">
            <a:extLst>
              <a:ext uri="{FF2B5EF4-FFF2-40B4-BE49-F238E27FC236}">
                <a16:creationId xmlns:a16="http://schemas.microsoft.com/office/drawing/2014/main" id="{203741BD-459B-4A95-6F41-6829F2D79C8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03827" y="5708073"/>
            <a:ext cx="3555848" cy="4983740"/>
          </a:xfrm>
          <a:prstGeom prst="rect">
            <a:avLst/>
          </a:prstGeom>
        </p:spPr>
      </p:pic>
      <p:grpSp>
        <p:nvGrpSpPr>
          <p:cNvPr id="15" name="Group 14">
            <a:extLst>
              <a:ext uri="{FF2B5EF4-FFF2-40B4-BE49-F238E27FC236}">
                <a16:creationId xmlns:a16="http://schemas.microsoft.com/office/drawing/2014/main" id="{8C3CFCB5-6DD0-F9D5-9D09-4E7610E5EDCB}"/>
              </a:ext>
            </a:extLst>
          </p:cNvPr>
          <p:cNvGrpSpPr/>
          <p:nvPr/>
        </p:nvGrpSpPr>
        <p:grpSpPr>
          <a:xfrm flipH="1">
            <a:off x="5193447" y="8599913"/>
            <a:ext cx="2590078" cy="2250924"/>
            <a:chOff x="-220413" y="5470274"/>
            <a:chExt cx="2590078" cy="2250924"/>
          </a:xfrm>
        </p:grpSpPr>
        <p:sp>
          <p:nvSpPr>
            <p:cNvPr id="16" name="Freeform 15">
              <a:extLst>
                <a:ext uri="{FF2B5EF4-FFF2-40B4-BE49-F238E27FC236}">
                  <a16:creationId xmlns:a16="http://schemas.microsoft.com/office/drawing/2014/main" id="{78DC10FD-582C-4A5A-9E60-5D3AF1CEA70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A05D19D5-E4DE-06EA-9B25-9358831463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10B04DE0-E6AF-B94D-7080-D3A08031A54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1871CAC-E066-34DE-EDCC-6FE1DD07006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BE019B48-D11C-E930-B02E-324E82AA4FF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40AA58FA-119D-5291-D290-125628C46AE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C17763C0-A704-410F-DDC5-AC6C2C5D0A7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F55F4F18-F6CD-FDC3-AA80-F04C265D7C8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EB86BD25-B568-04CB-8714-0D215C720C9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0680C471-7C32-2CD4-7A21-3A5A0AC4F2D9}"/>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90356699-4294-7836-9BEF-FA7A8EDD0BA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D92A236C-552F-89E7-7404-B075B8BB0B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B9D7334-4B52-F570-4A6F-84093DFD2B7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448FB475-E923-2E74-BB3F-60EB8783E71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41D0424E-2059-37B0-8A55-37F4891824C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CBA19698-685D-E1FE-A4F8-35BB5CB41E67}"/>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6EDB019C-EF6D-6D4F-1ECC-501064EB2EC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2E68E728-4F1B-B0D6-59E7-2F03FD7B4F96}"/>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grpSp>
        <p:nvGrpSpPr>
          <p:cNvPr id="3" name="Group 2">
            <a:extLst>
              <a:ext uri="{FF2B5EF4-FFF2-40B4-BE49-F238E27FC236}">
                <a16:creationId xmlns:a16="http://schemas.microsoft.com/office/drawing/2014/main" id="{6671F617-2254-23A6-7C89-DDF08835EDA4}"/>
              </a:ext>
            </a:extLst>
          </p:cNvPr>
          <p:cNvGrpSpPr/>
          <p:nvPr/>
        </p:nvGrpSpPr>
        <p:grpSpPr>
          <a:xfrm>
            <a:off x="6346354" y="174081"/>
            <a:ext cx="1380420" cy="1309652"/>
            <a:chOff x="6346354" y="435340"/>
            <a:chExt cx="1380420" cy="1309652"/>
          </a:xfrm>
        </p:grpSpPr>
        <p:sp>
          <p:nvSpPr>
            <p:cNvPr id="4" name="Freeform 3">
              <a:extLst>
                <a:ext uri="{FF2B5EF4-FFF2-40B4-BE49-F238E27FC236}">
                  <a16:creationId xmlns:a16="http://schemas.microsoft.com/office/drawing/2014/main" id="{87B261A9-E5A0-29C6-9F7C-87A0B19785C5}"/>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6" name="Freeform 5">
              <a:extLst>
                <a:ext uri="{FF2B5EF4-FFF2-40B4-BE49-F238E27FC236}">
                  <a16:creationId xmlns:a16="http://schemas.microsoft.com/office/drawing/2014/main" id="{5E508C86-ED7B-E4CB-7F2B-F9AFEFE5D705}"/>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8C6F6F84-6645-C2D0-ECBB-A4D72FE9664C}"/>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CF02FBB3-D975-9BE8-A950-2248CAB0C4ED}"/>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2C58A000-08DA-26E1-5660-0B38C832F324}"/>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9DF54993-2FC6-8263-9A94-A43BE4D25D8A}"/>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Tree>
    <p:extLst>
      <p:ext uri="{BB962C8B-B14F-4D97-AF65-F5344CB8AC3E}">
        <p14:creationId xmlns:p14="http://schemas.microsoft.com/office/powerpoint/2010/main" val="29045122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16F8899-15F3-86B5-FEC7-6080E67CAD45}"/>
              </a:ext>
            </a:extLst>
          </p:cNvPr>
          <p:cNvSpPr/>
          <p:nvPr/>
        </p:nvSpPr>
        <p:spPr>
          <a:xfrm flipV="1">
            <a:off x="-1" y="323000"/>
            <a:ext cx="7559675" cy="6921861"/>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4" y="665162"/>
            <a:ext cx="6051578" cy="5468351"/>
          </a:xfrm>
        </p:spPr>
        <p:txBody>
          <a:bodyPr numCol="2"/>
          <a:lstStyle/>
          <a:p>
            <a:pPr algn="just"/>
            <a:r>
              <a:rPr lang="en-US" b="1" dirty="0" err="1">
                <a:solidFill>
                  <a:srgbClr val="F79037"/>
                </a:solidFill>
                <a:effectLst/>
                <a:ea typeface="Times New Roman" panose="02020603050405020304" pitchFamily="18" charset="0"/>
              </a:rPr>
              <a:t>Skalowalność</a:t>
            </a:r>
            <a:endParaRPr lang="en-LB" b="1" dirty="0">
              <a:solidFill>
                <a:srgbClr val="F79037"/>
              </a:solidFill>
              <a:effectLst/>
              <a:ea typeface="Times New Roman" panose="02020603050405020304" pitchFamily="18" charset="0"/>
            </a:endParaRPr>
          </a:p>
          <a:p>
            <a:pPr algn="just"/>
            <a:r>
              <a:rPr lang="pl-PL" dirty="0">
                <a:effectLst/>
                <a:ea typeface="Times New Roman" panose="02020603050405020304" pitchFamily="18" charset="0"/>
              </a:rPr>
              <a:t>Kluczowym ograniczeniem </a:t>
            </a:r>
            <a:r>
              <a:rPr lang="pl-PL" dirty="0" err="1">
                <a:effectLst/>
                <a:ea typeface="Times New Roman" panose="02020603050405020304" pitchFamily="18" charset="0"/>
              </a:rPr>
              <a:t>IoT</a:t>
            </a:r>
            <a:r>
              <a:rPr lang="pl-PL" dirty="0">
                <a:effectLst/>
                <a:ea typeface="Times New Roman" panose="02020603050405020304" pitchFamily="18" charset="0"/>
              </a:rPr>
              <a:t> jest zarządzanie ogromną ilością danych. Wykorzystanie technologii </a:t>
            </a:r>
            <a:r>
              <a:rPr lang="pl-PL" dirty="0" err="1">
                <a:effectLst/>
                <a:ea typeface="Times New Roman" panose="02020603050405020304" pitchFamily="18" charset="0"/>
              </a:rPr>
              <a:t>blockchain</a:t>
            </a:r>
            <a:r>
              <a:rPr lang="pl-PL" dirty="0">
                <a:effectLst/>
                <a:ea typeface="Times New Roman" panose="02020603050405020304" pitchFamily="18" charset="0"/>
              </a:rPr>
              <a:t> i sztucznej inteligencji może być bardzo korzystne, jeśli chodzi o poprawę skalowalności. Przeciwnicy technologii </a:t>
            </a:r>
            <a:r>
              <a:rPr lang="pl-PL" dirty="0" err="1">
                <a:effectLst/>
                <a:ea typeface="Times New Roman" panose="02020603050405020304" pitchFamily="18" charset="0"/>
              </a:rPr>
              <a:t>blockchain</a:t>
            </a:r>
            <a:r>
              <a:rPr lang="pl-PL" dirty="0">
                <a:effectLst/>
                <a:ea typeface="Times New Roman" panose="02020603050405020304" pitchFamily="18" charset="0"/>
              </a:rPr>
              <a:t> argumentują, że systemy </a:t>
            </a:r>
            <a:r>
              <a:rPr lang="pl-PL" dirty="0" err="1">
                <a:effectLst/>
                <a:ea typeface="Times New Roman" panose="02020603050405020304" pitchFamily="18" charset="0"/>
              </a:rPr>
              <a:t>blockchain</a:t>
            </a:r>
            <a:r>
              <a:rPr lang="pl-PL" dirty="0">
                <a:effectLst/>
                <a:ea typeface="Times New Roman" panose="02020603050405020304" pitchFamily="18" charset="0"/>
              </a:rPr>
              <a:t> same w sobie nie są skalowalne, ponieważ mechanizmy konsensusu, takie jak proof-of-</a:t>
            </a:r>
            <a:r>
              <a:rPr lang="pl-PL" dirty="0" err="1">
                <a:effectLst/>
                <a:ea typeface="Times New Roman" panose="02020603050405020304" pitchFamily="18" charset="0"/>
              </a:rPr>
              <a:t>work</a:t>
            </a:r>
            <a:r>
              <a:rPr lang="pl-PL" dirty="0">
                <a:effectLst/>
                <a:ea typeface="Times New Roman" panose="02020603050405020304" pitchFamily="18" charset="0"/>
              </a:rPr>
              <a:t>, są bardzo energochłonne. Istnieją jednak alternatywne mechanizmy konsensusu, takie jak proof-of-</a:t>
            </a:r>
            <a:r>
              <a:rPr lang="pl-PL" dirty="0" err="1">
                <a:effectLst/>
                <a:ea typeface="Times New Roman" panose="02020603050405020304" pitchFamily="18" charset="0"/>
              </a:rPr>
              <a:t>stake</a:t>
            </a:r>
            <a:r>
              <a:rPr lang="pl-PL" dirty="0">
                <a:effectLst/>
                <a:ea typeface="Times New Roman" panose="02020603050405020304" pitchFamily="18" charset="0"/>
              </a:rPr>
              <a:t> lub proof-of-authority, które są bardziej energooszczędne i skalowalne. Oczywiście mechanizmy konsensusu muszą być i będą dalej ulepszane. Aby osiągnąć wyższy poziom skalowalności w łańcuchu bloków, pomocna może być sztuczna inteligencja. W środowisku akademickim pojawia się sugestia wykorzystania struktury optymalizacji wydajności dla systemów </a:t>
            </a:r>
            <a:r>
              <a:rPr lang="pl-PL" dirty="0" err="1">
                <a:effectLst/>
                <a:ea typeface="Times New Roman" panose="02020603050405020304" pitchFamily="18" charset="0"/>
              </a:rPr>
              <a:t>IoT</a:t>
            </a:r>
            <a:r>
              <a:rPr lang="pl-PL" dirty="0">
                <a:effectLst/>
                <a:ea typeface="Times New Roman" panose="02020603050405020304" pitchFamily="18" charset="0"/>
              </a:rPr>
              <a:t> z obsługą łańcucha bloków.</a:t>
            </a:r>
          </a:p>
          <a:p>
            <a:pPr algn="just"/>
            <a:endParaRPr lang="en-US" dirty="0">
              <a:ea typeface="Times New Roman" panose="02020603050405020304" pitchFamily="18" charset="0"/>
            </a:endParaRPr>
          </a:p>
          <a:p>
            <a:pPr algn="just"/>
            <a:r>
              <a:rPr lang="pl-PL" b="1" dirty="0">
                <a:solidFill>
                  <a:srgbClr val="F79037"/>
                </a:solidFill>
                <a:effectLst/>
                <a:ea typeface="Times New Roman" panose="02020603050405020304" pitchFamily="18" charset="0"/>
              </a:rPr>
              <a:t>Uwierzytelnianie za pomocą tożsamości opartej na łańcuchu bloków</a:t>
            </a:r>
          </a:p>
          <a:p>
            <a:pPr algn="just"/>
            <a:r>
              <a:rPr lang="pl-PL" dirty="0">
                <a:effectLst/>
                <a:ea typeface="Times New Roman" panose="02020603050405020304" pitchFamily="18" charset="0"/>
              </a:rPr>
              <a:t>Technologia </a:t>
            </a:r>
            <a:r>
              <a:rPr lang="pl-PL" dirty="0" err="1">
                <a:effectLst/>
                <a:ea typeface="Times New Roman" panose="02020603050405020304" pitchFamily="18" charset="0"/>
              </a:rPr>
              <a:t>blockchain</a:t>
            </a:r>
            <a:r>
              <a:rPr lang="pl-PL" dirty="0">
                <a:effectLst/>
                <a:ea typeface="Times New Roman" panose="02020603050405020304" pitchFamily="18" charset="0"/>
              </a:rPr>
              <a:t> może być stosowana do celów uwierzytelniania i jest w stanie zwiększyć zaufanie do uczestników sieci poprzez zarządzanie tożsamością urządzeń </a:t>
            </a:r>
            <a:r>
              <a:rPr lang="pl-PL" dirty="0" err="1">
                <a:effectLst/>
                <a:ea typeface="Times New Roman" panose="02020603050405020304" pitchFamily="18" charset="0"/>
              </a:rPr>
              <a:t>IoT</a:t>
            </a:r>
            <a:r>
              <a:rPr lang="pl-PL" dirty="0">
                <a:effectLst/>
                <a:ea typeface="Times New Roman" panose="02020603050405020304" pitchFamily="18" charset="0"/>
              </a:rPr>
              <a:t>. Ogólnie rzecz biorąc, zarządzanie tożsamością zwykle odnosi się do osób i firm, ale może również odnosić się do urządzeń i maszyn </a:t>
            </a:r>
            <a:r>
              <a:rPr lang="pl-PL" dirty="0" err="1">
                <a:effectLst/>
                <a:ea typeface="Times New Roman" panose="02020603050405020304" pitchFamily="18" charset="0"/>
              </a:rPr>
              <a:t>IoT</a:t>
            </a:r>
            <a:r>
              <a:rPr lang="pl-PL" dirty="0">
                <a:effectLst/>
                <a:ea typeface="Times New Roman" panose="02020603050405020304" pitchFamily="18" charset="0"/>
              </a:rPr>
              <a:t>. Tożsamości oparte na </a:t>
            </a:r>
            <a:r>
              <a:rPr lang="pl-PL" dirty="0" err="1">
                <a:effectLst/>
                <a:ea typeface="Times New Roman" panose="02020603050405020304" pitchFamily="18" charset="0"/>
              </a:rPr>
              <a:t>blockchainie</a:t>
            </a:r>
            <a:r>
              <a:rPr lang="pl-PL" dirty="0">
                <a:effectLst/>
                <a:ea typeface="Times New Roman" panose="02020603050405020304" pitchFamily="18" charset="0"/>
              </a:rPr>
              <a:t> zapewnią, że strony transakcji otrzymają tożsamość cyfrową, opartą na ich rzeczywistej „prawdziwej” tożsamości fizycznej: dowodach osobistych (w przypadku osób fizycznych) i wpisach do rejestru handlowego (dla firm). Na podstawie takich tożsamości mogą być przeprowadzane i przetwarzane transakcje między osobami fizycznymi i firmami (np. car-</a:t>
            </a:r>
            <a:r>
              <a:rPr lang="pl-PL" dirty="0" err="1">
                <a:effectLst/>
                <a:ea typeface="Times New Roman" panose="02020603050405020304" pitchFamily="18" charset="0"/>
              </a:rPr>
              <a:t>sharing</a:t>
            </a:r>
            <a:r>
              <a:rPr lang="pl-PL" dirty="0">
                <a:effectLst/>
                <a:ea typeface="Times New Roman" panose="02020603050405020304" pitchFamily="18" charset="0"/>
              </a:rPr>
              <a:t>), ale także między osobami fizycznymi a maszynami (np. przewóz pasażerów samochodem autonomicznym) lub między dwiema maszynami (np. autonomiczny samochód płaci za parkowanie) w efektywny sposób przy niskich kosztach transakcyjnych i dużej szybkości transakcji.</a:t>
            </a:r>
          </a:p>
          <a:p>
            <a:pPr algn="just"/>
            <a:endParaRPr lang="pl-PL" dirty="0">
              <a:ea typeface="Times New Roman" panose="02020603050405020304" pitchFamily="18" charset="0"/>
            </a:endParaRPr>
          </a:p>
          <a:p>
            <a:pPr algn="just"/>
            <a:r>
              <a:rPr lang="pl-PL" dirty="0" err="1">
                <a:effectLst/>
                <a:ea typeface="Times New Roman" panose="02020603050405020304" pitchFamily="18" charset="0"/>
              </a:rPr>
              <a:t>IoT</a:t>
            </a:r>
            <a:r>
              <a:rPr lang="pl-PL" dirty="0">
                <a:effectLst/>
                <a:ea typeface="Times New Roman" panose="02020603050405020304" pitchFamily="18" charset="0"/>
              </a:rPr>
              <a:t> Analytics szacuje, że do 2025 roku ponad 20 miliardów urządzeń będzie podłączonych do Internetu. Urządzenia te będą częściowo podłączone do sieci płatniczej wymagającej nowej infrastruktury płatniczej. Osoby fizyczne, firmy i maszyny muszą być zarejestrowane przy użyciu swoich cyfrowych tożsamości, aby móc uczestniczyć w tej nowej sieci płatniczej. Technologia </a:t>
            </a:r>
            <a:r>
              <a:rPr lang="pl-PL" dirty="0" err="1">
                <a:effectLst/>
                <a:ea typeface="Times New Roman" panose="02020603050405020304" pitchFamily="18" charset="0"/>
              </a:rPr>
              <a:t>Blockchain</a:t>
            </a:r>
            <a:r>
              <a:rPr lang="pl-PL" dirty="0">
                <a:effectLst/>
                <a:ea typeface="Times New Roman" panose="02020603050405020304" pitchFamily="18" charset="0"/>
              </a:rPr>
              <a:t> idealnie pasuje do zapewnienia systemu do instalowania i zarządzania cyfrowymi tożsamościami w bezpieczny i wydajny sposób. Dlatego zarządzanie tożsamością w łańcuchu bloków będzie miało w przyszłości ogromne znaczenie. Podobnie jak w przypadku konwencjonalnych systemów scentralizowanych, również system tożsamości typu </a:t>
            </a:r>
            <a:r>
              <a:rPr lang="pl-PL" dirty="0" err="1">
                <a:effectLst/>
                <a:ea typeface="Times New Roman" panose="02020603050405020304" pitchFamily="18" charset="0"/>
              </a:rPr>
              <a:t>blockchain</a:t>
            </a:r>
            <a:r>
              <a:rPr lang="pl-PL" dirty="0">
                <a:effectLst/>
                <a:ea typeface="Times New Roman" panose="02020603050405020304" pitchFamily="18" charset="0"/>
              </a:rPr>
              <a:t> musi być zgodny z przepisami o ochronie danych. W rzeczywistości technologia </a:t>
            </a:r>
            <a:r>
              <a:rPr lang="pl-PL" dirty="0" err="1">
                <a:effectLst/>
                <a:ea typeface="Times New Roman" panose="02020603050405020304" pitchFamily="18" charset="0"/>
              </a:rPr>
              <a:t>blockchain</a:t>
            </a:r>
            <a:r>
              <a:rPr lang="pl-PL" dirty="0">
                <a:effectLst/>
                <a:ea typeface="Times New Roman" panose="02020603050405020304" pitchFamily="18" charset="0"/>
              </a:rPr>
              <a:t> z jej nieodłącznymi systemami dostępu i procesami szyfrowania jest nawet lepsza niż systemy nieoparte na </a:t>
            </a:r>
            <a:r>
              <a:rPr lang="pl-PL" dirty="0" err="1">
                <a:effectLst/>
                <a:ea typeface="Times New Roman" panose="02020603050405020304" pitchFamily="18" charset="0"/>
              </a:rPr>
              <a:t>blockchain</a:t>
            </a:r>
            <a:r>
              <a:rPr lang="pl-PL" dirty="0">
                <a:effectLst/>
                <a:ea typeface="Times New Roman" panose="02020603050405020304" pitchFamily="18" charset="0"/>
              </a:rPr>
              <a:t>, które są w stanie, po pierwsze, chronić dane już w fazie projektowania, po drugie, organizować własność danych, a po trzecie ułatwiać </a:t>
            </a:r>
            <a:r>
              <a:rPr lang="pl-PL" dirty="0" err="1">
                <a:effectLst/>
                <a:ea typeface="Times New Roman" panose="02020603050405020304" pitchFamily="18" charset="0"/>
              </a:rPr>
              <a:t>monetyzację</a:t>
            </a:r>
            <a:r>
              <a:rPr lang="pl-PL" dirty="0">
                <a:effectLst/>
                <a:ea typeface="Times New Roman" panose="02020603050405020304" pitchFamily="18" charset="0"/>
              </a:rPr>
              <a:t> danych. </a:t>
            </a:r>
            <a:r>
              <a:rPr lang="pl-PL" dirty="0" err="1">
                <a:effectLst/>
                <a:ea typeface="Times New Roman" panose="02020603050405020304" pitchFamily="18" charset="0"/>
              </a:rPr>
              <a:t>Blockchain</a:t>
            </a:r>
            <a:r>
              <a:rPr lang="pl-PL" dirty="0">
                <a:effectLst/>
                <a:ea typeface="Times New Roman" panose="02020603050405020304" pitchFamily="18" charset="0"/>
              </a:rPr>
              <a:t> umożliwia również zabezpieczenie tożsamości, ponieważ zapisy są niezmienne i trudne do sfałszowania.</a:t>
            </a:r>
          </a:p>
          <a:p>
            <a:pPr algn="just"/>
            <a:endParaRPr lang="pl-PL" dirty="0">
              <a:effectLst/>
              <a:ea typeface="Times New Roman" panose="02020603050405020304" pitchFamily="18" charset="0"/>
            </a:endParaRP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7</a:t>
            </a:fld>
            <a:endParaRPr lang="en-US" dirty="0"/>
          </a:p>
        </p:txBody>
      </p:sp>
      <p:sp>
        <p:nvSpPr>
          <p:cNvPr id="10" name="Text Placeholder 17">
            <a:extLst>
              <a:ext uri="{FF2B5EF4-FFF2-40B4-BE49-F238E27FC236}">
                <a16:creationId xmlns:a16="http://schemas.microsoft.com/office/drawing/2014/main" id="{6BA3FB0F-85E6-5A30-B5C4-5AF57893F8EC}"/>
              </a:ext>
            </a:extLst>
          </p:cNvPr>
          <p:cNvSpPr txBox="1">
            <a:spLocks/>
          </p:cNvSpPr>
          <p:nvPr/>
        </p:nvSpPr>
        <p:spPr>
          <a:xfrm>
            <a:off x="771149" y="7779434"/>
            <a:ext cx="6051578" cy="236763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err="1">
                <a:solidFill>
                  <a:srgbClr val="F79037"/>
                </a:solidFill>
              </a:rPr>
              <a:t>Automatyzacja</a:t>
            </a:r>
            <a:r>
              <a:rPr lang="en-US" b="1" dirty="0">
                <a:solidFill>
                  <a:srgbClr val="F79037"/>
                </a:solidFill>
              </a:rPr>
              <a:t> </a:t>
            </a:r>
            <a:r>
              <a:rPr lang="en-US" b="1" dirty="0" err="1">
                <a:solidFill>
                  <a:srgbClr val="F79037"/>
                </a:solidFill>
              </a:rPr>
              <a:t>poprzez</a:t>
            </a:r>
            <a:r>
              <a:rPr lang="en-US" b="1" dirty="0">
                <a:solidFill>
                  <a:srgbClr val="F79037"/>
                </a:solidFill>
              </a:rPr>
              <a:t> </a:t>
            </a:r>
            <a:r>
              <a:rPr lang="en-US" b="1" dirty="0" err="1">
                <a:solidFill>
                  <a:srgbClr val="F79037"/>
                </a:solidFill>
              </a:rPr>
              <a:t>inteligentne</a:t>
            </a:r>
            <a:r>
              <a:rPr lang="en-US" b="1" dirty="0">
                <a:solidFill>
                  <a:srgbClr val="F79037"/>
                </a:solidFill>
              </a:rPr>
              <a:t> </a:t>
            </a:r>
            <a:r>
              <a:rPr lang="en-US" b="1" dirty="0" err="1">
                <a:solidFill>
                  <a:srgbClr val="F79037"/>
                </a:solidFill>
              </a:rPr>
              <a:t>kontrakty</a:t>
            </a:r>
            <a:endParaRPr lang="en-US" b="1" dirty="0">
              <a:solidFill>
                <a:srgbClr val="F79037"/>
              </a:solidFill>
            </a:endParaRPr>
          </a:p>
          <a:p>
            <a:r>
              <a:rPr lang="pl-PL" dirty="0">
                <a:solidFill>
                  <a:schemeClr val="tx1"/>
                </a:solidFill>
              </a:rPr>
              <a:t>Kolejną dziedziną, która czerpie duże korzyści z łącznego zastosowania </a:t>
            </a:r>
            <a:r>
              <a:rPr lang="pl-PL" dirty="0" err="1">
                <a:solidFill>
                  <a:schemeClr val="tx1"/>
                </a:solidFill>
              </a:rPr>
              <a:t>blockchain</a:t>
            </a:r>
            <a:r>
              <a:rPr lang="pl-PL" dirty="0">
                <a:solidFill>
                  <a:schemeClr val="tx1"/>
                </a:solidFill>
              </a:rPr>
              <a:t>, </a:t>
            </a:r>
            <a:r>
              <a:rPr lang="pl-PL" dirty="0" err="1">
                <a:solidFill>
                  <a:schemeClr val="tx1"/>
                </a:solidFill>
              </a:rPr>
              <a:t>IoT</a:t>
            </a:r>
            <a:r>
              <a:rPr lang="pl-PL" dirty="0">
                <a:solidFill>
                  <a:schemeClr val="tx1"/>
                </a:solidFill>
              </a:rPr>
              <a:t> i AI, jest automatyzacja procesów biznesowych. Inteligentne kontrakty mają ogromny potencjał w zakresie zwiększania wydajności w różnych sektorach, ale obecnie nie są szeroko stosowane w branży. Wynika to z faktu, że klasyczne inteligentne kontrakty wymagają aktywów kryptograficznych. Firmy zazwyczaj niechętnie korzystają z aktywów kryptograficznych ze względu na ograniczenia regulacyjne i ekonomiczne. Główną wadą aktywów kryptograficznych są ich wahania cen. Jeśli inteligentny kontrakt jest denominowany w aktywach kryptograficznych, strona otrzymująca jest narażona na wysokie ryzyko kursowe ze względu na zmienną cenę. Nawet jeśli monety zapewniają wysoki poziom stabilności cen (</a:t>
            </a:r>
            <a:r>
              <a:rPr lang="pl-PL" dirty="0" err="1">
                <a:solidFill>
                  <a:schemeClr val="tx1"/>
                </a:solidFill>
              </a:rPr>
              <a:t>stablecoiny</a:t>
            </a:r>
            <a:r>
              <a:rPr lang="pl-PL" dirty="0">
                <a:solidFill>
                  <a:schemeClr val="tx1"/>
                </a:solidFill>
              </a:rPr>
              <a:t>), większość firm przemysłowych może ich nie przyjąć ze względu na kilka wad. Po pierwsze, </a:t>
            </a:r>
            <a:r>
              <a:rPr lang="pl-PL" dirty="0" err="1">
                <a:solidFill>
                  <a:schemeClr val="tx1"/>
                </a:solidFill>
              </a:rPr>
              <a:t>stablecoiny</a:t>
            </a:r>
            <a:r>
              <a:rPr lang="pl-PL" dirty="0">
                <a:solidFill>
                  <a:schemeClr val="tx1"/>
                </a:solidFill>
              </a:rPr>
              <a:t> są obecnie nieuregulowane, dlatego firmy niechętne ryzyku starają się nie korzystać z tych aktywów. Po drugie, systemy informatyczne i księgowe firm nie są denominowane w aktywach kryptograficznych, ale w walutach </a:t>
            </a:r>
            <a:r>
              <a:rPr lang="pl-PL" dirty="0" err="1">
                <a:solidFill>
                  <a:schemeClr val="tx1"/>
                </a:solidFill>
              </a:rPr>
              <a:t>fiducjarnych</a:t>
            </a:r>
            <a:r>
              <a:rPr lang="pl-PL" dirty="0">
                <a:solidFill>
                  <a:schemeClr val="tx1"/>
                </a:solidFill>
              </a:rPr>
              <a:t>, takich jak euro lub dolar amerykański. Konwersja </a:t>
            </a:r>
            <a:r>
              <a:rPr lang="pl-PL" dirty="0" err="1">
                <a:solidFill>
                  <a:schemeClr val="tx1"/>
                </a:solidFill>
              </a:rPr>
              <a:t>stablecoinów</a:t>
            </a:r>
            <a:r>
              <a:rPr lang="pl-PL" dirty="0">
                <a:solidFill>
                  <a:schemeClr val="tx1"/>
                </a:solidFill>
              </a:rPr>
              <a:t> na waluty </a:t>
            </a:r>
            <a:r>
              <a:rPr lang="pl-PL" dirty="0" err="1">
                <a:solidFill>
                  <a:schemeClr val="tx1"/>
                </a:solidFill>
              </a:rPr>
              <a:t>fiducjarne</a:t>
            </a:r>
            <a:r>
              <a:rPr lang="pl-PL" dirty="0">
                <a:solidFill>
                  <a:schemeClr val="tx1"/>
                </a:solidFill>
              </a:rPr>
              <a:t> do celów księgowych jest obciążeniem operacyjnym, ponieważ wymaga zarówno personelu, jak i poświęcenia odpowiednich zasobów finansowych.</a:t>
            </a:r>
          </a:p>
        </p:txBody>
      </p:sp>
    </p:spTree>
    <p:extLst>
      <p:ext uri="{BB962C8B-B14F-4D97-AF65-F5344CB8AC3E}">
        <p14:creationId xmlns:p14="http://schemas.microsoft.com/office/powerpoint/2010/main" val="25160799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769F0690-8E99-2FBC-C692-3EC04DE70AC5}"/>
              </a:ext>
            </a:extLst>
          </p:cNvPr>
          <p:cNvSpPr/>
          <p:nvPr/>
        </p:nvSpPr>
        <p:spPr>
          <a:xfrm>
            <a:off x="6002858" y="8338380"/>
            <a:ext cx="1556817" cy="23534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pPr/>
              <a:t>8</a:t>
            </a:fld>
            <a:endParaRPr lang="en-US" dirty="0"/>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flipH="1">
            <a:off x="0" y="0"/>
            <a:ext cx="7559675" cy="3105011"/>
          </a:xfrm>
          <a:prstGeom prst="rect">
            <a:avLst/>
          </a:prstGeom>
        </p:spPr>
      </p:pic>
      <p:grpSp>
        <p:nvGrpSpPr>
          <p:cNvPr id="30" name="Group 29">
            <a:extLst>
              <a:ext uri="{FF2B5EF4-FFF2-40B4-BE49-F238E27FC236}">
                <a16:creationId xmlns:a16="http://schemas.microsoft.com/office/drawing/2014/main" id="{D5DA6220-3758-4427-6119-FA05DFA2404D}"/>
              </a:ext>
            </a:extLst>
          </p:cNvPr>
          <p:cNvGrpSpPr/>
          <p:nvPr/>
        </p:nvGrpSpPr>
        <p:grpSpPr>
          <a:xfrm flipH="1">
            <a:off x="5193447" y="1022661"/>
            <a:ext cx="2590078" cy="2250924"/>
            <a:chOff x="-220413" y="5470274"/>
            <a:chExt cx="2590078" cy="2250924"/>
          </a:xfrm>
        </p:grpSpPr>
        <p:sp>
          <p:nvSpPr>
            <p:cNvPr id="32" name="Freeform 31">
              <a:extLst>
                <a:ext uri="{FF2B5EF4-FFF2-40B4-BE49-F238E27FC236}">
                  <a16:creationId xmlns:a16="http://schemas.microsoft.com/office/drawing/2014/main" id="{32EC713E-88AA-494C-A671-1ECB1AA58E23}"/>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27D027B0-8DD0-F6BD-01EC-305AEF6E8B50}"/>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D35E1EC2-9CC0-1043-74A0-FF3E8B02D30F}"/>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08CC5F2C-37BC-6DEF-8D0B-DE0DD159E02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EB0D2E40-423E-8F0F-00B2-A1BDB08F116D}"/>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4D7EFE29-C037-3258-B8E8-993C915BBC6A}"/>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8ADF7F05-F4FE-C38C-7C75-78D4ADC24441}"/>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38C8130A-DE3C-F13A-6DEE-7530E674FBC5}"/>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45F2BAC6-245D-C6BC-8D11-6711B27CC4DC}"/>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7F140F3C-FB59-2E4E-6F74-AB35D08012F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52E83B42-8492-D86C-5932-9B14C9E62C8A}"/>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EB3ACB87-FFB9-40FA-61C9-A37458609A75}"/>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D287733F-AF7A-1A98-EA10-4C307A73F0C3}"/>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5E81BC1B-34A3-0FE4-7AD1-F27AEF7F98D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214F0874-F786-02A2-14B4-B137181DB8B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81CF0C90-ACCE-2CEC-E706-E835E38888A5}"/>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17FAD3E7-28CF-5BD8-508E-DD169C623D84}"/>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FAE1BCDD-6AA3-D14E-9442-2D6CBA60515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2" y="3510867"/>
            <a:ext cx="6005741" cy="6538840"/>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spcBef>
                <a:spcPts val="200"/>
              </a:spcBef>
            </a:pPr>
            <a:r>
              <a:rPr lang="en-US" sz="1100" b="1" dirty="0" err="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Blockchainowe</a:t>
            </a:r>
            <a:r>
              <a:rPr lang="en-US" sz="1100" b="1"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 euro</a:t>
            </a:r>
          </a:p>
          <a:p>
            <a:pPr algn="just"/>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Jest tylko jeden sposób, w jaki inteligentne kontrakty mogą rozwinąć swój pełny potencjał. Waluta </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fiducjarna</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oparta na łańcuchu bloków jest niezbędna do „przepływu” inteligentnej umowy. Tylko cyfrowe euro oparte na </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blockchainie</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umożliwiłoby istnienie denominowanych w euro inteligentnych kontraktów, dzięki którym urządzenia </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IoT</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mogą bezpośrednio oferować usługi, takie jak </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pay</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-per-</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use</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leasing i faktoring. </a:t>
            </a:r>
          </a:p>
          <a:p>
            <a:pPr algn="just">
              <a:spcBef>
                <a:spcPts val="1200"/>
              </a:spcBef>
              <a:spcAft>
                <a:spcPts val="1200"/>
              </a:spcAft>
            </a:pP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Dzięki cyfrowej walucie opartej na łańcuchu bloków mikropłatności za urządzenia </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IoT</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mogłyby być przeprowadzane łatwo i ekonomicznie. Wszystkie transakcje denominowane w walucie opartej na </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blockchainie</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byłyby bezpośrednio uwzględniane w wewnętrznych systemach księgowych i informatycznych i nie musiałyby być przeliczane. Kolejną zaletą byłoby to, że takie euro oparte na łańcuchu bloków byłoby zgodne z obowiązującymi przepisami. Pierwsze startupy, takie jak </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CashOnLedger</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i </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Monerium</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opracowały takie waluty w 2019 roku. Wykorzystują licencje pieniądza elektronicznego do </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tokenizacji</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walut </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fiducjarnych</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W przeciwieństwie do aktywów kryptograficznych, a w szczególności </a:t>
            </a:r>
            <a:r>
              <a:rPr lang="pl-PL" sz="11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stablecoinów</a:t>
            </a:r>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firmy wymagające takich rozwiązań płatniczych nie muszą obawiać się niepewności regulacyjnej, ponieważ wszyscy gracze działają zgodnie z obowiązującymi przepisami.</a:t>
            </a:r>
          </a:p>
          <a:p>
            <a:pPr algn="just">
              <a:spcBef>
                <a:spcPts val="1200"/>
              </a:spcBef>
              <a:spcAft>
                <a:spcPts val="1200"/>
              </a:spcAft>
            </a:pPr>
            <a:r>
              <a:rPr lang="en-US" sz="1100" b="1" dirty="0" err="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Cyfrowe</a:t>
            </a:r>
            <a:r>
              <a:rPr lang="en-US" sz="1100" b="1"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 </a:t>
            </a:r>
            <a:r>
              <a:rPr lang="en-US" sz="1100" b="1" dirty="0" err="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waluty</a:t>
            </a:r>
            <a:r>
              <a:rPr lang="en-US" sz="1100" b="1"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 </a:t>
            </a:r>
            <a:r>
              <a:rPr lang="en-US" sz="1100" b="1" dirty="0" err="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banku</a:t>
            </a:r>
            <a:r>
              <a:rPr lang="en-US" sz="1100" b="1"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 </a:t>
            </a:r>
            <a:r>
              <a:rPr lang="en-US" sz="1100" b="1" dirty="0" err="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centralnego</a:t>
            </a:r>
            <a:endParaRPr lang="en-US" sz="1100" b="1"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a:p>
            <a:pPr algn="just"/>
            <a:r>
              <a:rPr lang="pl-PL" sz="1100" dirty="0">
                <a:effectLst/>
                <a:latin typeface="Calibri" panose="020F0502020204030204" pitchFamily="34" charset="0"/>
                <a:ea typeface="Times New Roman" panose="02020603050405020304" pitchFamily="18" charset="0"/>
                <a:cs typeface="Calibri" panose="020F0502020204030204" pitchFamily="34" charset="0"/>
              </a:rPr>
              <a:t>Jak opisano wcześniej, euro oparte na </a:t>
            </a:r>
            <a:r>
              <a:rPr lang="pl-PL" sz="1100" dirty="0" err="1">
                <a:effectLst/>
                <a:latin typeface="Calibri" panose="020F0502020204030204" pitchFamily="34" charset="0"/>
                <a:ea typeface="Times New Roman" panose="02020603050405020304" pitchFamily="18" charset="0"/>
                <a:cs typeface="Calibri" panose="020F0502020204030204" pitchFamily="34" charset="0"/>
              </a:rPr>
              <a:t>blockchainie</a:t>
            </a:r>
            <a:r>
              <a:rPr lang="pl-PL" sz="1100" dirty="0">
                <a:effectLst/>
                <a:latin typeface="Calibri" panose="020F0502020204030204" pitchFamily="34" charset="0"/>
                <a:ea typeface="Times New Roman" panose="02020603050405020304" pitchFamily="18" charset="0"/>
                <a:cs typeface="Calibri" panose="020F0502020204030204" pitchFamily="34" charset="0"/>
              </a:rPr>
              <a:t> jest obecnie emitowane przez banki i instytucje pieniądza elektronicznego. Również bank centralny mógłby uruchomić taką cyfrową walutę. W literaturze nazywa się to „cyfrową walutą banku centralnego” (CBDC). Według niedawnego badania Banku Rozrachunków Międzynarodowych ponad 70 banków centralnych na całym świecie analizuje implikacje CBDC. Jednak tylko garstka banków centralnych wprowadziła taką walutę. Niemniej, banki centralne zaczynają angażować się w cyfrowe waluty, np. Europejski Bank Centralny ogłosił projekt „</a:t>
            </a:r>
            <a:r>
              <a:rPr lang="pl-PL" sz="1100" dirty="0" err="1">
                <a:effectLst/>
                <a:latin typeface="Calibri" panose="020F0502020204030204" pitchFamily="34" charset="0"/>
                <a:ea typeface="Times New Roman" panose="02020603050405020304" pitchFamily="18" charset="0"/>
                <a:cs typeface="Calibri" panose="020F0502020204030204" pitchFamily="34" charset="0"/>
              </a:rPr>
              <a:t>EUROchain</a:t>
            </a:r>
            <a:r>
              <a:rPr lang="pl-PL" sz="1100" dirty="0">
                <a:effectLst/>
                <a:latin typeface="Calibri" panose="020F0502020204030204" pitchFamily="34" charset="0"/>
                <a:ea typeface="Times New Roman" panose="02020603050405020304" pitchFamily="18" charset="0"/>
                <a:cs typeface="Calibri" panose="020F0502020204030204" pitchFamily="34" charset="0"/>
              </a:rPr>
              <a:t>”, który będzie prototypem CBDC opracowanym w ramach </a:t>
            </a:r>
            <a:r>
              <a:rPr lang="pl-PL" sz="1100" dirty="0" err="1">
                <a:effectLst/>
                <a:latin typeface="Calibri" panose="020F0502020204030204" pitchFamily="34" charset="0"/>
                <a:ea typeface="Times New Roman" panose="02020603050405020304" pitchFamily="18" charset="0"/>
                <a:cs typeface="Calibri" panose="020F0502020204030204" pitchFamily="34" charset="0"/>
              </a:rPr>
              <a:t>Corda</a:t>
            </a:r>
            <a:r>
              <a:rPr lang="pl-PL" sz="1100" dirty="0">
                <a:effectLst/>
                <a:latin typeface="Calibri" panose="020F0502020204030204" pitchFamily="34" charset="0"/>
                <a:ea typeface="Times New Roman" panose="02020603050405020304" pitchFamily="18" charset="0"/>
                <a:cs typeface="Calibri" panose="020F0502020204030204" pitchFamily="34" charset="0"/>
              </a:rPr>
              <a:t> DLT.</a:t>
            </a:r>
          </a:p>
          <a:p>
            <a:pPr algn="just"/>
            <a:endParaRPr lang="en-US" sz="1100" dirty="0">
              <a:effectLst/>
              <a:latin typeface="Calibri" panose="020F0502020204030204" pitchFamily="34" charset="0"/>
              <a:ea typeface="Times New Roman" panose="02020603050405020304" pitchFamily="18" charset="0"/>
              <a:cs typeface="Calibri" panose="020F0502020204030204" pitchFamily="34" charset="0"/>
            </a:endParaRPr>
          </a:p>
          <a:p>
            <a:pPr algn="just"/>
            <a:r>
              <a:rPr lang="pl-PL" sz="1100" b="1"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Wydana przez EBC cyfrowa waluta banku centralnego oparta na </a:t>
            </a:r>
            <a:r>
              <a:rPr lang="pl-PL" sz="1100" b="1" dirty="0" err="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blockchainie</a:t>
            </a:r>
            <a:r>
              <a:rPr lang="pl-PL" sz="1100" b="1"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 umożliwiłaby wykorzystanie pieniędzy banku centralnego do inteligentnych kontraktów.</a:t>
            </a:r>
          </a:p>
          <a:p>
            <a:pPr algn="just"/>
            <a:endParaRPr lang="pl-PL" sz="1100" dirty="0">
              <a:effectLst/>
              <a:latin typeface="Calibri" panose="020F0502020204030204" pitchFamily="34" charset="0"/>
              <a:ea typeface="Times New Roman" panose="02020603050405020304" pitchFamily="18" charset="0"/>
              <a:cs typeface="Calibri" panose="020F0502020204030204" pitchFamily="34" charset="0"/>
            </a:endParaRPr>
          </a:p>
          <a:p>
            <a:pPr algn="just"/>
            <a:r>
              <a:rPr lang="pl-PL" sz="1100" dirty="0">
                <a:effectLst/>
                <a:latin typeface="Calibri" panose="020F0502020204030204" pitchFamily="34" charset="0"/>
                <a:ea typeface="Times New Roman" panose="02020603050405020304" pitchFamily="18" charset="0"/>
                <a:cs typeface="Calibri" panose="020F0502020204030204" pitchFamily="34" charset="0"/>
              </a:rPr>
              <a:t>Dlaczego jest to konieczne? Jakie są zalety cyfrowego euro emitowanego przez bank centralny w porównaniu z cyfrowym euro emitowanym przez instytucje pieniądza elektronicznego? Pieniądz elektroniczny uznawany jest za pieniądz banku komercyjnego, podczas gdy pieniądz dostarczany przez bank centralny to pieniądz banku centralnego. Nawet jeśli oba rodzaje pieniądza reprezentują cyfrową wersję euro, w przypadku bankructwa pieniądz banku komercyjnego może zostać niewypłacalny, podczas gdy pieniądz banku centralnego jest roszczeniem wobec banku centralnego i nie może zostać niewypłacalny. Ta różnica staje się bardzo istotna w przypadku zawirowań finansowych, gdy bankom i instytucjom pieniądza elektronicznego grozi bankructwo.</a:t>
            </a:r>
            <a:endParaRPr lang="en-US" sz="1100" dirty="0">
              <a:solidFill>
                <a:srgbClr val="000000"/>
              </a:solidFill>
              <a:latin typeface="Calibri" panose="020F0502020204030204" pitchFamily="34" charset="0"/>
              <a:ea typeface="Times New Roman" panose="02020603050405020304" pitchFamily="18" charset="0"/>
            </a:endParaRPr>
          </a:p>
          <a:p>
            <a:pPr algn="just">
              <a:spcAft>
                <a:spcPts val="1200"/>
              </a:spcAft>
            </a:pPr>
            <a:endParaRPr lang="en-US" sz="1100" dirty="0">
              <a:solidFill>
                <a:srgbClr val="000000"/>
              </a:solidFill>
              <a:latin typeface="Calibri" panose="020F0502020204030204" pitchFamily="34" charset="0"/>
              <a:ea typeface="Times New Roman" panose="02020603050405020304" pitchFamily="18" charset="0"/>
            </a:endParaRPr>
          </a:p>
        </p:txBody>
      </p:sp>
      <p:grpSp>
        <p:nvGrpSpPr>
          <p:cNvPr id="3" name="Group 2">
            <a:extLst>
              <a:ext uri="{FF2B5EF4-FFF2-40B4-BE49-F238E27FC236}">
                <a16:creationId xmlns:a16="http://schemas.microsoft.com/office/drawing/2014/main" id="{3F2A5F81-3841-1EF0-494B-A120505C11F5}"/>
              </a:ext>
            </a:extLst>
          </p:cNvPr>
          <p:cNvGrpSpPr/>
          <p:nvPr/>
        </p:nvGrpSpPr>
        <p:grpSpPr>
          <a:xfrm flipH="1">
            <a:off x="6027754" y="9163937"/>
            <a:ext cx="1712396" cy="1673613"/>
            <a:chOff x="-220413" y="5797823"/>
            <a:chExt cx="1967946" cy="1923375"/>
          </a:xfrm>
        </p:grpSpPr>
        <p:sp>
          <p:nvSpPr>
            <p:cNvPr id="4" name="Freeform 3">
              <a:extLst>
                <a:ext uri="{FF2B5EF4-FFF2-40B4-BE49-F238E27FC236}">
                  <a16:creationId xmlns:a16="http://schemas.microsoft.com/office/drawing/2014/main" id="{CEA8CA05-F0C2-235F-3130-6295EC050079}"/>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 name="Freeform 4">
              <a:extLst>
                <a:ext uri="{FF2B5EF4-FFF2-40B4-BE49-F238E27FC236}">
                  <a16:creationId xmlns:a16="http://schemas.microsoft.com/office/drawing/2014/main" id="{3EE08884-E243-96B0-3F03-D3608E0E198F}"/>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3" name="Freeform 12">
              <a:extLst>
                <a:ext uri="{FF2B5EF4-FFF2-40B4-BE49-F238E27FC236}">
                  <a16:creationId xmlns:a16="http://schemas.microsoft.com/office/drawing/2014/main" id="{F67418DC-6C4A-3BFD-E4D9-41430FC94B93}"/>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D6C623C3-69B9-0956-F13F-AC6D32B80648}"/>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DB8B202F-6BFF-3EB0-6526-A0948E6EEB97}"/>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6" name="Freeform 15">
              <a:extLst>
                <a:ext uri="{FF2B5EF4-FFF2-40B4-BE49-F238E27FC236}">
                  <a16:creationId xmlns:a16="http://schemas.microsoft.com/office/drawing/2014/main" id="{46531FDD-2853-65BB-274E-156E13263ECC}"/>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7" name="Freeform 16">
              <a:extLst>
                <a:ext uri="{FF2B5EF4-FFF2-40B4-BE49-F238E27FC236}">
                  <a16:creationId xmlns:a16="http://schemas.microsoft.com/office/drawing/2014/main" id="{26682B05-3DF6-7C6B-BBA9-BE53F274A78B}"/>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9EC8F6AA-8BD9-AC25-BBEB-3B0C1734C65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9F2DFF5C-2AC4-797C-F386-F63AD6A3D376}"/>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00591874-0138-3A0B-5EB3-E09D9AC63A7E}"/>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7E873E2F-2892-A749-4510-412B2ACB2D5A}"/>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AD7981A-ADB1-10C4-CCE6-1BF716E7BFE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D7BB674E-2279-2399-D96E-1F6FF93DBC5F}"/>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658FAF08-E865-6062-39D3-0ACD093E387B}"/>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16703527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9</a:t>
            </a:fld>
            <a:endParaRPr lang="en-US" dirty="0"/>
          </a:p>
        </p:txBody>
      </p:sp>
      <p:sp>
        <p:nvSpPr>
          <p:cNvPr id="3" name="Text Placeholder 17">
            <a:extLst>
              <a:ext uri="{FF2B5EF4-FFF2-40B4-BE49-F238E27FC236}">
                <a16:creationId xmlns:a16="http://schemas.microsoft.com/office/drawing/2014/main" id="{0545E945-BA42-3B5F-A357-0A4B9C4F85FC}"/>
              </a:ext>
            </a:extLst>
          </p:cNvPr>
          <p:cNvSpPr>
            <a:spLocks noGrp="1"/>
          </p:cNvSpPr>
          <p:nvPr>
            <p:ph type="body" sz="quarter" idx="32"/>
          </p:nvPr>
        </p:nvSpPr>
        <p:spPr>
          <a:xfrm>
            <a:off x="715877" y="665162"/>
            <a:ext cx="6051635" cy="3827305"/>
          </a:xfrm>
        </p:spPr>
        <p:txBody>
          <a:bodyPr numCol="2"/>
          <a:lstStyle/>
          <a:p>
            <a:pPr algn="just"/>
            <a:r>
              <a:rPr lang="pl-PL" b="1" dirty="0" err="1">
                <a:solidFill>
                  <a:srgbClr val="F79037"/>
                </a:solidFill>
                <a:effectLst/>
                <a:ea typeface="Times New Roman" panose="02020603050405020304" pitchFamily="18" charset="0"/>
              </a:rPr>
              <a:t>Monetyzacja</a:t>
            </a:r>
            <a:r>
              <a:rPr lang="pl-PL" b="1" dirty="0">
                <a:solidFill>
                  <a:srgbClr val="F79037"/>
                </a:solidFill>
                <a:effectLst/>
                <a:ea typeface="Times New Roman" panose="02020603050405020304" pitchFamily="18" charset="0"/>
              </a:rPr>
              <a:t> urządzeń </a:t>
            </a:r>
            <a:r>
              <a:rPr lang="pl-PL" b="1" dirty="0" err="1">
                <a:solidFill>
                  <a:srgbClr val="F79037"/>
                </a:solidFill>
                <a:effectLst/>
                <a:ea typeface="Times New Roman" panose="02020603050405020304" pitchFamily="18" charset="0"/>
              </a:rPr>
              <a:t>IoT</a:t>
            </a:r>
            <a:r>
              <a:rPr lang="pl-PL" b="1" dirty="0">
                <a:solidFill>
                  <a:srgbClr val="F79037"/>
                </a:solidFill>
                <a:effectLst/>
                <a:ea typeface="Times New Roman" panose="02020603050405020304" pitchFamily="18" charset="0"/>
              </a:rPr>
              <a:t> poprzez </a:t>
            </a:r>
            <a:r>
              <a:rPr lang="pl-PL" b="1" dirty="0" err="1">
                <a:solidFill>
                  <a:srgbClr val="F79037"/>
                </a:solidFill>
                <a:effectLst/>
                <a:ea typeface="Times New Roman" panose="02020603050405020304" pitchFamily="18" charset="0"/>
              </a:rPr>
              <a:t>tokenizację</a:t>
            </a:r>
            <a:endParaRPr lang="pl-PL" b="1" dirty="0">
              <a:solidFill>
                <a:srgbClr val="F79037"/>
              </a:solidFill>
              <a:effectLst/>
              <a:ea typeface="Times New Roman" panose="02020603050405020304" pitchFamily="18" charset="0"/>
            </a:endParaRPr>
          </a:p>
          <a:p>
            <a:pPr algn="just"/>
            <a:r>
              <a:rPr lang="pl-PL" dirty="0">
                <a:effectLst/>
                <a:ea typeface="Times New Roman" panose="02020603050405020304" pitchFamily="18" charset="0"/>
              </a:rPr>
              <a:t>Poza usprawnieniem zarządzania danymi, wspieraniem uwierzytelniania uczestników sieci i ułatwianiem automatyzacji procesów biznesowych, technologia </a:t>
            </a:r>
            <a:r>
              <a:rPr lang="pl-PL" dirty="0" err="1">
                <a:effectLst/>
                <a:ea typeface="Times New Roman" panose="02020603050405020304" pitchFamily="18" charset="0"/>
              </a:rPr>
              <a:t>blockchain</a:t>
            </a:r>
            <a:r>
              <a:rPr lang="pl-PL" dirty="0">
                <a:effectLst/>
                <a:ea typeface="Times New Roman" panose="02020603050405020304" pitchFamily="18" charset="0"/>
              </a:rPr>
              <a:t> może odblokować nowe modele biznesowe umożliwiające </a:t>
            </a:r>
            <a:r>
              <a:rPr lang="pl-PL" dirty="0" err="1">
                <a:effectLst/>
                <a:ea typeface="Times New Roman" panose="02020603050405020304" pitchFamily="18" charset="0"/>
              </a:rPr>
              <a:t>monetyzację</a:t>
            </a:r>
            <a:r>
              <a:rPr lang="pl-PL" dirty="0">
                <a:effectLst/>
                <a:ea typeface="Times New Roman" panose="02020603050405020304" pitchFamily="18" charset="0"/>
              </a:rPr>
              <a:t> urządzeń </a:t>
            </a:r>
            <a:r>
              <a:rPr lang="pl-PL" dirty="0" err="1">
                <a:effectLst/>
                <a:ea typeface="Times New Roman" panose="02020603050405020304" pitchFamily="18" charset="0"/>
              </a:rPr>
              <a:t>IoT</a:t>
            </a:r>
            <a:r>
              <a:rPr lang="pl-PL" dirty="0">
                <a:effectLst/>
                <a:ea typeface="Times New Roman" panose="02020603050405020304" pitchFamily="18" charset="0"/>
              </a:rPr>
              <a:t>. Technologia </a:t>
            </a:r>
            <a:r>
              <a:rPr lang="pl-PL" dirty="0" err="1">
                <a:effectLst/>
                <a:ea typeface="Times New Roman" panose="02020603050405020304" pitchFamily="18" charset="0"/>
              </a:rPr>
              <a:t>Blockchain</a:t>
            </a:r>
            <a:r>
              <a:rPr lang="pl-PL" dirty="0">
                <a:effectLst/>
                <a:ea typeface="Times New Roman" panose="02020603050405020304" pitchFamily="18" charset="0"/>
              </a:rPr>
              <a:t> umożliwia dematerializację aktywów („</a:t>
            </a:r>
            <a:r>
              <a:rPr lang="pl-PL" dirty="0" err="1">
                <a:effectLst/>
                <a:ea typeface="Times New Roman" panose="02020603050405020304" pitchFamily="18" charset="0"/>
              </a:rPr>
              <a:t>tokenizację</a:t>
            </a:r>
            <a:r>
              <a:rPr lang="pl-PL" dirty="0">
                <a:effectLst/>
                <a:ea typeface="Times New Roman" panose="02020603050405020304" pitchFamily="18" charset="0"/>
              </a:rPr>
              <a:t>”).</a:t>
            </a:r>
          </a:p>
          <a:p>
            <a:pPr algn="just"/>
            <a:endParaRPr lang="en-US" dirty="0">
              <a:effectLst/>
              <a:ea typeface="Times New Roman" panose="02020603050405020304" pitchFamily="18" charset="0"/>
            </a:endParaRPr>
          </a:p>
          <a:p>
            <a:pPr algn="just"/>
            <a:r>
              <a:rPr lang="pl-PL" dirty="0">
                <a:effectLst/>
                <a:ea typeface="Times New Roman" panose="02020603050405020304" pitchFamily="18" charset="0"/>
              </a:rPr>
              <a:t>Przykład: pomyśl o lampie (np. latarni ulicznej), która ma swoją własną tożsamość (opartą na łańcuchu bloków) i działa z euro opartym na łańcuchu bloków. Zastosowanie technologii </a:t>
            </a:r>
            <a:r>
              <a:rPr lang="pl-PL" dirty="0" err="1">
                <a:effectLst/>
                <a:ea typeface="Times New Roman" panose="02020603050405020304" pitchFamily="18" charset="0"/>
              </a:rPr>
              <a:t>blockchain</a:t>
            </a:r>
            <a:r>
              <a:rPr lang="pl-PL" dirty="0">
                <a:effectLst/>
                <a:ea typeface="Times New Roman" panose="02020603050405020304" pitchFamily="18" charset="0"/>
              </a:rPr>
              <a:t> sprawia, że lampa jest bytem autonomicznym, działającym „na swoim”. Za pomocą inteligentnych kontraktów możliwe są bezpośrednie płatności na lampę. Po otrzymaniu odpowiedniej płatności lampka się włączy. Takie płatności mogą być zapewniane przez osoby fizyczne, firmy, a nawet administrację publiczną. W rezultacie możliwe stają się systemy płatności typu „</a:t>
            </a:r>
            <a:r>
              <a:rPr lang="pl-PL" dirty="0" err="1">
                <a:effectLst/>
                <a:ea typeface="Times New Roman" panose="02020603050405020304" pitchFamily="18" charset="0"/>
              </a:rPr>
              <a:t>pay</a:t>
            </a:r>
            <a:r>
              <a:rPr lang="pl-PL" dirty="0">
                <a:effectLst/>
                <a:ea typeface="Times New Roman" panose="02020603050405020304" pitchFamily="18" charset="0"/>
              </a:rPr>
              <a:t>-per-</a:t>
            </a:r>
            <a:r>
              <a:rPr lang="pl-PL" dirty="0" err="1">
                <a:effectLst/>
                <a:ea typeface="Times New Roman" panose="02020603050405020304" pitchFamily="18" charset="0"/>
              </a:rPr>
              <a:t>use</a:t>
            </a:r>
            <a:r>
              <a:rPr lang="pl-PL" dirty="0">
                <a:effectLst/>
                <a:ea typeface="Times New Roman" panose="02020603050405020304" pitchFamily="18" charset="0"/>
              </a:rPr>
              <a:t>”.</a:t>
            </a:r>
          </a:p>
          <a:p>
            <a:pPr algn="just"/>
            <a:endParaRPr lang="en-US" dirty="0">
              <a:effectLst/>
              <a:ea typeface="Times New Roman" panose="02020603050405020304" pitchFamily="18" charset="0"/>
            </a:endParaRPr>
          </a:p>
          <a:p>
            <a:pPr algn="just"/>
            <a:r>
              <a:rPr lang="pl-PL" dirty="0">
                <a:effectLst/>
                <a:ea typeface="Times New Roman" panose="02020603050405020304" pitchFamily="18" charset="0"/>
              </a:rPr>
              <a:t>Lampy te można dalej </a:t>
            </a:r>
            <a:r>
              <a:rPr lang="pl-PL" dirty="0" err="1">
                <a:effectLst/>
                <a:ea typeface="Times New Roman" panose="02020603050405020304" pitchFamily="18" charset="0"/>
              </a:rPr>
              <a:t>tokenizować</a:t>
            </a:r>
            <a:r>
              <a:rPr lang="pl-PL" dirty="0">
                <a:effectLst/>
                <a:ea typeface="Times New Roman" panose="02020603050405020304" pitchFamily="18" charset="0"/>
              </a:rPr>
              <a:t>, aby inwestorzy mogli w nie inwestować w postaci aktywów cyfrowych. Inwestorzy mieliby motywację do budowy i konserwacji lamp na pełną skalę, ponieważ inwestorzy otrzymują udział w zyskach z lampy. Zapewniając zachęty dla inwestorów do inwestowania w budowę i konserwację lamp, można wygenerować nową falę inwestycji. </a:t>
            </a:r>
            <a:r>
              <a:rPr lang="pl-PL" dirty="0" err="1">
                <a:effectLst/>
                <a:ea typeface="Times New Roman" panose="02020603050405020304" pitchFamily="18" charset="0"/>
              </a:rPr>
              <a:t>Tokenizacja</a:t>
            </a:r>
            <a:r>
              <a:rPr lang="pl-PL" dirty="0">
                <a:effectLst/>
                <a:ea typeface="Times New Roman" panose="02020603050405020304" pitchFamily="18" charset="0"/>
              </a:rPr>
              <a:t> jest korzystna nie tylko w przypadku lamp, ale także wszelkiego rodzaju urządzeń </a:t>
            </a:r>
            <a:r>
              <a:rPr lang="pl-PL" dirty="0" err="1">
                <a:effectLst/>
                <a:ea typeface="Times New Roman" panose="02020603050405020304" pitchFamily="18" charset="0"/>
              </a:rPr>
              <a:t>IoT</a:t>
            </a:r>
            <a:r>
              <a:rPr lang="pl-PL" dirty="0">
                <a:effectLst/>
                <a:ea typeface="Times New Roman" panose="02020603050405020304" pitchFamily="18" charset="0"/>
              </a:rPr>
              <a:t>, takich jak czujniki, samochody, maszyny czy kamery. Jedynym wymogiem do </a:t>
            </a:r>
            <a:r>
              <a:rPr lang="pl-PL" dirty="0" err="1">
                <a:effectLst/>
                <a:ea typeface="Times New Roman" panose="02020603050405020304" pitchFamily="18" charset="0"/>
              </a:rPr>
              <a:t>tokenizacji</a:t>
            </a:r>
            <a:r>
              <a:rPr lang="pl-PL" dirty="0">
                <a:effectLst/>
                <a:ea typeface="Times New Roman" panose="02020603050405020304" pitchFamily="18" charset="0"/>
              </a:rPr>
              <a:t> jest połączenie z Internetem i siecią </a:t>
            </a:r>
            <a:r>
              <a:rPr lang="pl-PL" dirty="0" err="1">
                <a:effectLst/>
                <a:ea typeface="Times New Roman" panose="02020603050405020304" pitchFamily="18" charset="0"/>
              </a:rPr>
              <a:t>blockchain</a:t>
            </a:r>
            <a:r>
              <a:rPr lang="pl-PL" dirty="0">
                <a:effectLst/>
                <a:ea typeface="Times New Roman" panose="02020603050405020304" pitchFamily="18" charset="0"/>
              </a:rPr>
              <a:t>.</a:t>
            </a:r>
          </a:p>
          <a:p>
            <a:pPr algn="just"/>
            <a:endParaRPr lang="en-US" dirty="0">
              <a:effectLst/>
              <a:ea typeface="Times New Roman" panose="02020603050405020304" pitchFamily="18" charset="0"/>
            </a:endParaRPr>
          </a:p>
          <a:p>
            <a:pPr algn="just"/>
            <a:endParaRPr lang="en-LB" dirty="0">
              <a:effectLst/>
              <a:ea typeface="Times New Roman" panose="02020603050405020304" pitchFamily="18" charset="0"/>
            </a:endParaRPr>
          </a:p>
          <a:p>
            <a:pPr algn="just"/>
            <a:r>
              <a:rPr lang="en-US" b="1" dirty="0">
                <a:effectLst/>
                <a:ea typeface="Times New Roman" panose="02020603050405020304" pitchFamily="18" charset="0"/>
              </a:rPr>
              <a:t> </a:t>
            </a:r>
            <a:endParaRPr lang="en-LB" dirty="0">
              <a:effectLst/>
              <a:ea typeface="Times New Roman" panose="02020603050405020304" pitchFamily="18" charset="0"/>
            </a:endParaRPr>
          </a:p>
        </p:txBody>
      </p:sp>
      <p:pic>
        <p:nvPicPr>
          <p:cNvPr id="5" name="Picture 4">
            <a:extLst>
              <a:ext uri="{FF2B5EF4-FFF2-40B4-BE49-F238E27FC236}">
                <a16:creationId xmlns:a16="http://schemas.microsoft.com/office/drawing/2014/main" id="{041F982C-AADE-4F76-43DD-44EC9A2EFF1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310" t="-2404" b="-2406"/>
          <a:stretch/>
        </p:blipFill>
        <p:spPr>
          <a:xfrm>
            <a:off x="478306" y="4676857"/>
            <a:ext cx="6603063" cy="2126316"/>
          </a:xfrm>
          <a:prstGeom prst="rect">
            <a:avLst/>
          </a:prstGeom>
        </p:spPr>
      </p:pic>
      <p:sp>
        <p:nvSpPr>
          <p:cNvPr id="6" name="Text Placeholder 17">
            <a:extLst>
              <a:ext uri="{FF2B5EF4-FFF2-40B4-BE49-F238E27FC236}">
                <a16:creationId xmlns:a16="http://schemas.microsoft.com/office/drawing/2014/main" id="{F71A782D-BBEB-E289-593A-BD6BE71B3930}"/>
              </a:ext>
            </a:extLst>
          </p:cNvPr>
          <p:cNvSpPr txBox="1">
            <a:spLocks/>
          </p:cNvSpPr>
          <p:nvPr/>
        </p:nvSpPr>
        <p:spPr>
          <a:xfrm>
            <a:off x="761772" y="6637540"/>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pl-PL" sz="1100" i="0" dirty="0">
                <a:solidFill>
                  <a:srgbClr val="F79037"/>
                </a:solidFill>
                <a:effectLst/>
                <a:latin typeface="Calibri" panose="020F0502020204030204" pitchFamily="34" charset="0"/>
                <a:ea typeface="Times New Roman" panose="02020603050405020304" pitchFamily="18" charset="0"/>
              </a:rPr>
              <a:t>Rysunek 19: Przykłady konwergencji </a:t>
            </a:r>
            <a:r>
              <a:rPr lang="pl-PL" sz="1100" i="0" dirty="0" err="1">
                <a:solidFill>
                  <a:srgbClr val="F79037"/>
                </a:solidFill>
                <a:effectLst/>
                <a:latin typeface="Calibri" panose="020F0502020204030204" pitchFamily="34" charset="0"/>
                <a:ea typeface="Times New Roman" panose="02020603050405020304" pitchFamily="18" charset="0"/>
              </a:rPr>
              <a:t>Blockchain</a:t>
            </a:r>
            <a:r>
              <a:rPr lang="pl-PL" sz="1100" i="0" dirty="0">
                <a:solidFill>
                  <a:srgbClr val="F79037"/>
                </a:solidFill>
                <a:effectLst/>
                <a:latin typeface="Calibri" panose="020F0502020204030204" pitchFamily="34" charset="0"/>
                <a:ea typeface="Times New Roman" panose="02020603050405020304" pitchFamily="18" charset="0"/>
              </a:rPr>
              <a:t>, </a:t>
            </a:r>
            <a:r>
              <a:rPr lang="pl-PL" sz="1100" i="0" dirty="0" err="1">
                <a:solidFill>
                  <a:srgbClr val="F79037"/>
                </a:solidFill>
                <a:effectLst/>
                <a:latin typeface="Calibri" panose="020F0502020204030204" pitchFamily="34" charset="0"/>
                <a:ea typeface="Times New Roman" panose="02020603050405020304" pitchFamily="18" charset="0"/>
              </a:rPr>
              <a:t>IoT</a:t>
            </a:r>
            <a:r>
              <a:rPr lang="pl-PL" sz="1100" i="0" dirty="0">
                <a:solidFill>
                  <a:srgbClr val="F79037"/>
                </a:solidFill>
                <a:effectLst/>
                <a:latin typeface="Calibri" panose="020F0502020204030204" pitchFamily="34" charset="0"/>
                <a:ea typeface="Times New Roman" panose="02020603050405020304" pitchFamily="18" charset="0"/>
              </a:rPr>
              <a:t> i AI</a:t>
            </a:r>
          </a:p>
        </p:txBody>
      </p:sp>
      <p:grpSp>
        <p:nvGrpSpPr>
          <p:cNvPr id="7" name="Group 6">
            <a:extLst>
              <a:ext uri="{FF2B5EF4-FFF2-40B4-BE49-F238E27FC236}">
                <a16:creationId xmlns:a16="http://schemas.microsoft.com/office/drawing/2014/main" id="{C90A905B-FABF-E92B-B4BE-E3DF3E0B8C0F}"/>
              </a:ext>
            </a:extLst>
          </p:cNvPr>
          <p:cNvGrpSpPr/>
          <p:nvPr/>
        </p:nvGrpSpPr>
        <p:grpSpPr>
          <a:xfrm flipH="1">
            <a:off x="6034987" y="3078134"/>
            <a:ext cx="1712396" cy="1673613"/>
            <a:chOff x="-220413" y="5797823"/>
            <a:chExt cx="1967946" cy="1923375"/>
          </a:xfrm>
        </p:grpSpPr>
        <p:sp>
          <p:nvSpPr>
            <p:cNvPr id="8" name="Freeform 7">
              <a:extLst>
                <a:ext uri="{FF2B5EF4-FFF2-40B4-BE49-F238E27FC236}">
                  <a16:creationId xmlns:a16="http://schemas.microsoft.com/office/drawing/2014/main" id="{0040D8E9-4552-62B1-AADA-9989DE2A12FB}"/>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9" name="Freeform 8">
              <a:extLst>
                <a:ext uri="{FF2B5EF4-FFF2-40B4-BE49-F238E27FC236}">
                  <a16:creationId xmlns:a16="http://schemas.microsoft.com/office/drawing/2014/main" id="{8096AC63-2E66-2093-DC38-898CC5E78731}"/>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0" name="Freeform 9">
              <a:extLst>
                <a:ext uri="{FF2B5EF4-FFF2-40B4-BE49-F238E27FC236}">
                  <a16:creationId xmlns:a16="http://schemas.microsoft.com/office/drawing/2014/main" id="{014E83CE-6FB5-E5DE-0596-9C78B511E049}"/>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1" name="Freeform 10">
              <a:extLst>
                <a:ext uri="{FF2B5EF4-FFF2-40B4-BE49-F238E27FC236}">
                  <a16:creationId xmlns:a16="http://schemas.microsoft.com/office/drawing/2014/main" id="{4FDACA2E-888E-F6AF-48CD-4062F590891C}"/>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2" name="Freeform 11">
              <a:extLst>
                <a:ext uri="{FF2B5EF4-FFF2-40B4-BE49-F238E27FC236}">
                  <a16:creationId xmlns:a16="http://schemas.microsoft.com/office/drawing/2014/main" id="{6102317F-1D27-1CD6-421F-3BE301BE283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3" name="Freeform 12">
              <a:extLst>
                <a:ext uri="{FF2B5EF4-FFF2-40B4-BE49-F238E27FC236}">
                  <a16:creationId xmlns:a16="http://schemas.microsoft.com/office/drawing/2014/main" id="{36C86822-EA0A-58A2-B40D-B6689D526A4C}"/>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9E570AA6-F3B7-FE4E-1C75-7FC8754D963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31565213-88FD-F8DE-AF2A-B6D88CA7C0E2}"/>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63E4F48E-D931-CA24-ED1C-ADF9370542D2}"/>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C2FBB3E8-30BA-B18F-682A-8E8AA241A815}"/>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D40537C3-154B-2860-9C58-16F911D298C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99655259-5C44-AACC-4364-48A4D886636F}"/>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6D442652-5972-3929-24A4-5F338A38889D}"/>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88D4D68E-EA38-9247-30BE-E3C09C7083C5}"/>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29" name="Text Placeholder 17">
            <a:extLst>
              <a:ext uri="{FF2B5EF4-FFF2-40B4-BE49-F238E27FC236}">
                <a16:creationId xmlns:a16="http://schemas.microsoft.com/office/drawing/2014/main" id="{D1E867CD-E623-5248-6E12-4B1738B2B367}"/>
              </a:ext>
            </a:extLst>
          </p:cNvPr>
          <p:cNvSpPr txBox="1">
            <a:spLocks/>
          </p:cNvSpPr>
          <p:nvPr/>
        </p:nvSpPr>
        <p:spPr>
          <a:xfrm>
            <a:off x="771149" y="7104184"/>
            <a:ext cx="6051578" cy="3235569"/>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err="1">
                <a:solidFill>
                  <a:srgbClr val="F79037"/>
                </a:solidFill>
              </a:rPr>
              <a:t>Wnioski</a:t>
            </a:r>
            <a:endParaRPr lang="en-US" b="1" dirty="0">
              <a:solidFill>
                <a:srgbClr val="F79037"/>
              </a:solidFill>
            </a:endParaRPr>
          </a:p>
          <a:p>
            <a:pPr algn="just"/>
            <a:r>
              <a:rPr lang="pl-PL" dirty="0" err="1">
                <a:solidFill>
                  <a:srgbClr val="000000"/>
                </a:solidFill>
                <a:effectLst/>
                <a:ea typeface="Times New Roman" panose="02020603050405020304" pitchFamily="18" charset="0"/>
              </a:rPr>
              <a:t>Blockchain</a:t>
            </a:r>
            <a:r>
              <a:rPr lang="pl-PL" dirty="0">
                <a:solidFill>
                  <a:srgbClr val="000000"/>
                </a:solidFill>
                <a:effectLst/>
                <a:ea typeface="Times New Roman" panose="02020603050405020304" pitchFamily="18" charset="0"/>
              </a:rPr>
              <a:t>, </a:t>
            </a:r>
            <a:r>
              <a:rPr lang="pl-PL" dirty="0" err="1">
                <a:solidFill>
                  <a:srgbClr val="000000"/>
                </a:solidFill>
                <a:effectLst/>
                <a:ea typeface="Times New Roman" panose="02020603050405020304" pitchFamily="18" charset="0"/>
              </a:rPr>
              <a:t>IoT</a:t>
            </a:r>
            <a:r>
              <a:rPr lang="pl-PL" dirty="0">
                <a:solidFill>
                  <a:srgbClr val="000000"/>
                </a:solidFill>
                <a:effectLst/>
                <a:ea typeface="Times New Roman" panose="02020603050405020304" pitchFamily="18" charset="0"/>
              </a:rPr>
              <a:t> i AI to innowacje zapewniające ogromne korzyści w zakresie bezpieczeństwa, przejrzystości, niezmienności, prywatności i automatyzacji procesów biznesowych. Jednak wpływ tych innowacji jest jeszcze większy, gdy się je ze sobą połączy. Uważamy, że w przyszłości innowacje te będą wspólnie napędzać cyfryzację branży. Ta konwergencja podniesie jakość zarządzania danymi poprzez osiągnięcie wyższego stopnia standaryzacji, prywatności i bezpieczeństwa danych. Ponadto możliwe są nowe modele biznesowe, dzięki którym autonomiczni agenci (np. czujniki, samochody, maszyny, ciężarówki, kamery i inne urządzenia </a:t>
            </a:r>
            <a:r>
              <a:rPr lang="pl-PL" dirty="0" err="1">
                <a:solidFill>
                  <a:srgbClr val="000000"/>
                </a:solidFill>
                <a:effectLst/>
                <a:ea typeface="Times New Roman" panose="02020603050405020304" pitchFamily="18" charset="0"/>
              </a:rPr>
              <a:t>IoT</a:t>
            </a:r>
            <a:r>
              <a:rPr lang="pl-PL" dirty="0">
                <a:solidFill>
                  <a:srgbClr val="000000"/>
                </a:solidFill>
                <a:effectLst/>
                <a:ea typeface="Times New Roman" panose="02020603050405020304" pitchFamily="18" charset="0"/>
              </a:rPr>
              <a:t>) mogą być konfigurowani jako źródła zysków, które autonomicznie wysyłają i odbierają pieniądze. Zalecamy osobom decyzyjnym zaangażowanie się w te technologie w celu osiągnięcia wzrostu wydajności. Technologia </a:t>
            </a:r>
            <a:r>
              <a:rPr lang="pl-PL" dirty="0" err="1">
                <a:solidFill>
                  <a:srgbClr val="000000"/>
                </a:solidFill>
                <a:effectLst/>
                <a:ea typeface="Times New Roman" panose="02020603050405020304" pitchFamily="18" charset="0"/>
              </a:rPr>
              <a:t>Blockchain</a:t>
            </a:r>
            <a:r>
              <a:rPr lang="pl-PL" dirty="0">
                <a:solidFill>
                  <a:srgbClr val="000000"/>
                </a:solidFill>
                <a:effectLst/>
                <a:ea typeface="Times New Roman" panose="02020603050405020304" pitchFamily="18" charset="0"/>
              </a:rPr>
              <a:t>, połączona z AI i </a:t>
            </a:r>
            <a:r>
              <a:rPr lang="pl-PL" dirty="0" err="1">
                <a:solidFill>
                  <a:srgbClr val="000000"/>
                </a:solidFill>
                <a:effectLst/>
                <a:ea typeface="Times New Roman" panose="02020603050405020304" pitchFamily="18" charset="0"/>
              </a:rPr>
              <a:t>IoT</a:t>
            </a:r>
            <a:r>
              <a:rPr lang="pl-PL" dirty="0">
                <a:solidFill>
                  <a:srgbClr val="000000"/>
                </a:solidFill>
                <a:effectLst/>
                <a:ea typeface="Times New Roman" panose="02020603050405020304" pitchFamily="18" charset="0"/>
              </a:rPr>
              <a:t>, prowadzą do nowej epoki digitalizacji.</a:t>
            </a:r>
          </a:p>
          <a:p>
            <a:pPr algn="just"/>
            <a:endParaRPr lang="pl-PL" dirty="0">
              <a:solidFill>
                <a:srgbClr val="000000"/>
              </a:solidFill>
              <a:effectLst/>
              <a:ea typeface="Times New Roman" panose="02020603050405020304" pitchFamily="18" charset="0"/>
            </a:endParaRPr>
          </a:p>
          <a:p>
            <a:pPr algn="just"/>
            <a:r>
              <a:rPr lang="pl-PL" dirty="0">
                <a:solidFill>
                  <a:srgbClr val="000000"/>
                </a:solidFill>
                <a:effectLst/>
                <a:ea typeface="Times New Roman" panose="02020603050405020304" pitchFamily="18" charset="0"/>
                <a:hlinkClick r:id="rId3"/>
              </a:rPr>
              <a:t>Aby dowiedzieć się więcej o czynnikach sukcesu związanych z wykorzystaniem technologii </a:t>
            </a:r>
            <a:r>
              <a:rPr lang="pl-PL" dirty="0" err="1">
                <a:solidFill>
                  <a:srgbClr val="000000"/>
                </a:solidFill>
                <a:effectLst/>
                <a:ea typeface="Times New Roman" panose="02020603050405020304" pitchFamily="18" charset="0"/>
                <a:hlinkClick r:id="rId3"/>
              </a:rPr>
              <a:t>blockchain</a:t>
            </a:r>
            <a:r>
              <a:rPr lang="pl-PL" dirty="0">
                <a:solidFill>
                  <a:srgbClr val="000000"/>
                </a:solidFill>
                <a:effectLst/>
                <a:ea typeface="Times New Roman" panose="02020603050405020304" pitchFamily="18" charset="0"/>
                <a:hlinkClick r:id="rId3"/>
              </a:rPr>
              <a:t> we wszystkich dziedzinach biznesu, posłuchaj odcinka </a:t>
            </a:r>
            <a:r>
              <a:rPr lang="pl-PL" dirty="0" err="1">
                <a:solidFill>
                  <a:srgbClr val="000000"/>
                </a:solidFill>
                <a:effectLst/>
                <a:ea typeface="Times New Roman" panose="02020603050405020304" pitchFamily="18" charset="0"/>
                <a:hlinkClick r:id="rId3"/>
              </a:rPr>
              <a:t>podcastu</a:t>
            </a:r>
            <a:r>
              <a:rPr lang="pl-PL" dirty="0">
                <a:solidFill>
                  <a:srgbClr val="000000"/>
                </a:solidFill>
                <a:effectLst/>
                <a:ea typeface="Times New Roman" panose="02020603050405020304" pitchFamily="18" charset="0"/>
                <a:hlinkClick r:id="rId3"/>
              </a:rPr>
              <a:t> </a:t>
            </a:r>
            <a:r>
              <a:rPr lang="pl-PL" dirty="0" err="1">
                <a:solidFill>
                  <a:srgbClr val="000000"/>
                </a:solidFill>
                <a:effectLst/>
                <a:ea typeface="Times New Roman" panose="02020603050405020304" pitchFamily="18" charset="0"/>
                <a:hlinkClick r:id="rId3"/>
              </a:rPr>
              <a:t>Generation</a:t>
            </a:r>
            <a:r>
              <a:rPr lang="pl-PL" dirty="0">
                <a:solidFill>
                  <a:srgbClr val="000000"/>
                </a:solidFill>
                <a:effectLst/>
                <a:ea typeface="Times New Roman" panose="02020603050405020304" pitchFamily="18" charset="0"/>
                <a:hlinkClick r:id="rId3"/>
              </a:rPr>
              <a:t> </a:t>
            </a:r>
            <a:r>
              <a:rPr lang="pl-PL" dirty="0" err="1">
                <a:solidFill>
                  <a:srgbClr val="000000"/>
                </a:solidFill>
                <a:effectLst/>
                <a:ea typeface="Times New Roman" panose="02020603050405020304" pitchFamily="18" charset="0"/>
                <a:hlinkClick r:id="rId3"/>
              </a:rPr>
              <a:t>Blockchain</a:t>
            </a:r>
            <a:r>
              <a:rPr lang="pl-PL" dirty="0">
                <a:solidFill>
                  <a:srgbClr val="000000"/>
                </a:solidFill>
                <a:effectLst/>
                <a:ea typeface="Times New Roman" panose="02020603050405020304" pitchFamily="18" charset="0"/>
                <a:hlinkClick r:id="rId3"/>
              </a:rPr>
              <a:t>. </a:t>
            </a:r>
            <a:endParaRPr lang="pl-PL" dirty="0">
              <a:solidFill>
                <a:srgbClr val="000000"/>
              </a:solidFill>
              <a:effectLst/>
              <a:ea typeface="Times New Roman" panose="02020603050405020304" pitchFamily="18" charset="0"/>
            </a:endParaRPr>
          </a:p>
        </p:txBody>
      </p:sp>
      <p:grpSp>
        <p:nvGrpSpPr>
          <p:cNvPr id="39" name="Group 38">
            <a:extLst>
              <a:ext uri="{FF2B5EF4-FFF2-40B4-BE49-F238E27FC236}">
                <a16:creationId xmlns:a16="http://schemas.microsoft.com/office/drawing/2014/main" id="{DAC1133D-4EB4-AEC9-84D9-9C868E979A1D}"/>
              </a:ext>
            </a:extLst>
          </p:cNvPr>
          <p:cNvGrpSpPr/>
          <p:nvPr/>
        </p:nvGrpSpPr>
        <p:grpSpPr>
          <a:xfrm>
            <a:off x="5569671" y="8892026"/>
            <a:ext cx="847095" cy="1129232"/>
            <a:chOff x="1778162" y="2675755"/>
            <a:chExt cx="4006677" cy="5341157"/>
          </a:xfrm>
        </p:grpSpPr>
        <p:sp>
          <p:nvSpPr>
            <p:cNvPr id="40" name="Freeform 39">
              <a:extLst>
                <a:ext uri="{FF2B5EF4-FFF2-40B4-BE49-F238E27FC236}">
                  <a16:creationId xmlns:a16="http://schemas.microsoft.com/office/drawing/2014/main" id="{FB35D3BD-9627-F7D8-920D-D3201388A69F}"/>
                </a:ext>
              </a:extLst>
            </p:cNvPr>
            <p:cNvSpPr/>
            <p:nvPr/>
          </p:nvSpPr>
          <p:spPr>
            <a:xfrm>
              <a:off x="1960374" y="2742012"/>
              <a:ext cx="3824465" cy="5208739"/>
            </a:xfrm>
            <a:custGeom>
              <a:avLst/>
              <a:gdLst>
                <a:gd name="connsiteX0" fmla="*/ 3502741 w 3824465"/>
                <a:gd name="connsiteY0" fmla="*/ 0 h 5208739"/>
                <a:gd name="connsiteX1" fmla="*/ 321820 w 3824465"/>
                <a:gd name="connsiteY1" fmla="*/ 0 h 5208739"/>
                <a:gd name="connsiteX2" fmla="*/ 0 w 3824465"/>
                <a:gd name="connsiteY2" fmla="*/ 322143 h 5208739"/>
                <a:gd name="connsiteX3" fmla="*/ 0 w 3824465"/>
                <a:gd name="connsiteY3" fmla="*/ 4886597 h 5208739"/>
                <a:gd name="connsiteX4" fmla="*/ 321820 w 3824465"/>
                <a:gd name="connsiteY4" fmla="*/ 5208740 h 5208739"/>
                <a:gd name="connsiteX5" fmla="*/ 3502741 w 3824465"/>
                <a:gd name="connsiteY5" fmla="*/ 5208740 h 5208739"/>
                <a:gd name="connsiteX6" fmla="*/ 3824466 w 3824465"/>
                <a:gd name="connsiteY6" fmla="*/ 4886597 h 5208739"/>
                <a:gd name="connsiteX7" fmla="*/ 3824466 w 3824465"/>
                <a:gd name="connsiteY7" fmla="*/ 322143 h 5208739"/>
                <a:gd name="connsiteX8" fmla="*/ 3502741 w 3824465"/>
                <a:gd name="connsiteY8" fmla="*/ 0 h 5208739"/>
                <a:gd name="connsiteX9" fmla="*/ 1912280 w 3824465"/>
                <a:gd name="connsiteY9" fmla="*/ 4665742 h 5208739"/>
                <a:gd name="connsiteX10" fmla="*/ 1112485 w 3824465"/>
                <a:gd name="connsiteY10" fmla="*/ 3865144 h 5208739"/>
                <a:gd name="connsiteX11" fmla="*/ 1912280 w 3824465"/>
                <a:gd name="connsiteY11" fmla="*/ 3064547 h 5208739"/>
                <a:gd name="connsiteX12" fmla="*/ 2712075 w 3824465"/>
                <a:gd name="connsiteY12" fmla="*/ 3865144 h 5208739"/>
                <a:gd name="connsiteX13" fmla="*/ 1912280 w 3824465"/>
                <a:gd name="connsiteY13" fmla="*/ 4665742 h 5208739"/>
                <a:gd name="connsiteX14" fmla="*/ 3272883 w 3824465"/>
                <a:gd name="connsiteY14" fmla="*/ 2475570 h 5208739"/>
                <a:gd name="connsiteX15" fmla="*/ 2969512 w 3824465"/>
                <a:gd name="connsiteY15" fmla="*/ 2779245 h 5208739"/>
                <a:gd name="connsiteX16" fmla="*/ 855048 w 3824465"/>
                <a:gd name="connsiteY16" fmla="*/ 2779245 h 5208739"/>
                <a:gd name="connsiteX17" fmla="*/ 551678 w 3824465"/>
                <a:gd name="connsiteY17" fmla="*/ 2475570 h 5208739"/>
                <a:gd name="connsiteX18" fmla="*/ 551678 w 3824465"/>
                <a:gd name="connsiteY18" fmla="*/ 777655 h 5208739"/>
                <a:gd name="connsiteX19" fmla="*/ 855048 w 3824465"/>
                <a:gd name="connsiteY19" fmla="*/ 473980 h 5208739"/>
                <a:gd name="connsiteX20" fmla="*/ 2969512 w 3824465"/>
                <a:gd name="connsiteY20" fmla="*/ 473980 h 5208739"/>
                <a:gd name="connsiteX21" fmla="*/ 3272883 w 3824465"/>
                <a:gd name="connsiteY21" fmla="*/ 777655 h 5208739"/>
                <a:gd name="connsiteX22" fmla="*/ 3272883 w 3824465"/>
                <a:gd name="connsiteY22" fmla="*/ 2475570 h 5208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824465" h="5208739">
                  <a:moveTo>
                    <a:pt x="3502741" y="0"/>
                  </a:moveTo>
                  <a:lnTo>
                    <a:pt x="321820" y="0"/>
                  </a:lnTo>
                  <a:cubicBezTo>
                    <a:pt x="144077" y="0"/>
                    <a:pt x="0" y="144222"/>
                    <a:pt x="0" y="322143"/>
                  </a:cubicBezTo>
                  <a:lnTo>
                    <a:pt x="0" y="4886597"/>
                  </a:lnTo>
                  <a:cubicBezTo>
                    <a:pt x="0" y="5064518"/>
                    <a:pt x="144077" y="5208740"/>
                    <a:pt x="321820" y="5208740"/>
                  </a:cubicBezTo>
                  <a:lnTo>
                    <a:pt x="3502741" y="5208740"/>
                  </a:lnTo>
                  <a:cubicBezTo>
                    <a:pt x="3680483" y="5208740"/>
                    <a:pt x="3824466" y="5064518"/>
                    <a:pt x="3824466" y="4886597"/>
                  </a:cubicBezTo>
                  <a:lnTo>
                    <a:pt x="3824466" y="322143"/>
                  </a:lnTo>
                  <a:cubicBezTo>
                    <a:pt x="3824466" y="144222"/>
                    <a:pt x="3680388" y="0"/>
                    <a:pt x="3502741" y="0"/>
                  </a:cubicBezTo>
                  <a:close/>
                  <a:moveTo>
                    <a:pt x="1912280" y="4665742"/>
                  </a:moveTo>
                  <a:cubicBezTo>
                    <a:pt x="1470539" y="4665742"/>
                    <a:pt x="1112485" y="4307330"/>
                    <a:pt x="1112485" y="3865144"/>
                  </a:cubicBezTo>
                  <a:cubicBezTo>
                    <a:pt x="1112485" y="3422960"/>
                    <a:pt x="1470539" y="3064547"/>
                    <a:pt x="1912280" y="3064547"/>
                  </a:cubicBezTo>
                  <a:cubicBezTo>
                    <a:pt x="2354022" y="3064547"/>
                    <a:pt x="2712075" y="3422960"/>
                    <a:pt x="2712075" y="3865144"/>
                  </a:cubicBezTo>
                  <a:cubicBezTo>
                    <a:pt x="2712075" y="4307330"/>
                    <a:pt x="2354022" y="4665742"/>
                    <a:pt x="1912280" y="4665742"/>
                  </a:cubicBezTo>
                  <a:close/>
                  <a:moveTo>
                    <a:pt x="3272883" y="2475570"/>
                  </a:moveTo>
                  <a:cubicBezTo>
                    <a:pt x="3272883" y="2643305"/>
                    <a:pt x="3137079" y="2779245"/>
                    <a:pt x="2969512" y="2779245"/>
                  </a:cubicBezTo>
                  <a:lnTo>
                    <a:pt x="855048" y="2779245"/>
                  </a:lnTo>
                  <a:cubicBezTo>
                    <a:pt x="687481" y="2779245"/>
                    <a:pt x="551678" y="2643305"/>
                    <a:pt x="551678" y="2475570"/>
                  </a:cubicBezTo>
                  <a:lnTo>
                    <a:pt x="551678" y="777655"/>
                  </a:lnTo>
                  <a:cubicBezTo>
                    <a:pt x="551678" y="609920"/>
                    <a:pt x="687481" y="473980"/>
                    <a:pt x="855048" y="473980"/>
                  </a:cubicBezTo>
                  <a:lnTo>
                    <a:pt x="2969512" y="473980"/>
                  </a:lnTo>
                  <a:cubicBezTo>
                    <a:pt x="3137079" y="473980"/>
                    <a:pt x="3272883" y="609920"/>
                    <a:pt x="3272883" y="777655"/>
                  </a:cubicBezTo>
                  <a:lnTo>
                    <a:pt x="3272883" y="2475570"/>
                  </a:lnTo>
                  <a:close/>
                </a:path>
              </a:pathLst>
            </a:custGeom>
            <a:solidFill>
              <a:srgbClr val="C8326D"/>
            </a:solidFill>
            <a:ln w="9510" cap="flat">
              <a:noFill/>
              <a:prstDash val="solid"/>
              <a:miter/>
            </a:ln>
          </p:spPr>
          <p:txBody>
            <a:bodyPr rtlCol="0" anchor="ctr"/>
            <a:lstStyle/>
            <a:p>
              <a:endParaRPr lang="en-GB"/>
            </a:p>
          </p:txBody>
        </p:sp>
        <p:sp>
          <p:nvSpPr>
            <p:cNvPr id="41" name="Freeform 40">
              <a:extLst>
                <a:ext uri="{FF2B5EF4-FFF2-40B4-BE49-F238E27FC236}">
                  <a16:creationId xmlns:a16="http://schemas.microsoft.com/office/drawing/2014/main" id="{B5291B2C-6224-2E2D-E5EF-92B25867684C}"/>
                </a:ext>
              </a:extLst>
            </p:cNvPr>
            <p:cNvSpPr/>
            <p:nvPr/>
          </p:nvSpPr>
          <p:spPr>
            <a:xfrm>
              <a:off x="1778162" y="2675755"/>
              <a:ext cx="3956750" cy="5341157"/>
            </a:xfrm>
            <a:custGeom>
              <a:avLst/>
              <a:gdLst>
                <a:gd name="connsiteX0" fmla="*/ 3568836 w 3956750"/>
                <a:gd name="connsiteY0" fmla="*/ 5341157 h 5341157"/>
                <a:gd name="connsiteX1" fmla="*/ 387915 w 3956750"/>
                <a:gd name="connsiteY1" fmla="*/ 5341157 h 5341157"/>
                <a:gd name="connsiteX2" fmla="*/ 0 w 3956750"/>
                <a:gd name="connsiteY2" fmla="*/ 4952853 h 5341157"/>
                <a:gd name="connsiteX3" fmla="*/ 0 w 3956750"/>
                <a:gd name="connsiteY3" fmla="*/ 388304 h 5341157"/>
                <a:gd name="connsiteX4" fmla="*/ 387915 w 3956750"/>
                <a:gd name="connsiteY4" fmla="*/ 0 h 5341157"/>
                <a:gd name="connsiteX5" fmla="*/ 3568836 w 3956750"/>
                <a:gd name="connsiteY5" fmla="*/ 0 h 5341157"/>
                <a:gd name="connsiteX6" fmla="*/ 3956751 w 3956750"/>
                <a:gd name="connsiteY6" fmla="*/ 388304 h 5341157"/>
                <a:gd name="connsiteX7" fmla="*/ 3956751 w 3956750"/>
                <a:gd name="connsiteY7" fmla="*/ 4952758 h 5341157"/>
                <a:gd name="connsiteX8" fmla="*/ 3568836 w 3956750"/>
                <a:gd name="connsiteY8" fmla="*/ 5341062 h 5341157"/>
                <a:gd name="connsiteX9" fmla="*/ 387915 w 3956750"/>
                <a:gd name="connsiteY9" fmla="*/ 132513 h 5341157"/>
                <a:gd name="connsiteX10" fmla="*/ 132285 w 3956750"/>
                <a:gd name="connsiteY10" fmla="*/ 388399 h 5341157"/>
                <a:gd name="connsiteX11" fmla="*/ 132285 w 3956750"/>
                <a:gd name="connsiteY11" fmla="*/ 4952853 h 5341157"/>
                <a:gd name="connsiteX12" fmla="*/ 387915 w 3956750"/>
                <a:gd name="connsiteY12" fmla="*/ 5208740 h 5341157"/>
                <a:gd name="connsiteX13" fmla="*/ 3568836 w 3956750"/>
                <a:gd name="connsiteY13" fmla="*/ 5208740 h 5341157"/>
                <a:gd name="connsiteX14" fmla="*/ 3824466 w 3956750"/>
                <a:gd name="connsiteY14" fmla="*/ 4952853 h 5341157"/>
                <a:gd name="connsiteX15" fmla="*/ 3824466 w 3956750"/>
                <a:gd name="connsiteY15" fmla="*/ 388304 h 5341157"/>
                <a:gd name="connsiteX16" fmla="*/ 3568836 w 3956750"/>
                <a:gd name="connsiteY16" fmla="*/ 132418 h 5341157"/>
                <a:gd name="connsiteX17" fmla="*/ 387915 w 3956750"/>
                <a:gd name="connsiteY17" fmla="*/ 132418 h 5341157"/>
                <a:gd name="connsiteX18" fmla="*/ 1978375 w 3956750"/>
                <a:gd name="connsiteY18" fmla="*/ 4798255 h 5341157"/>
                <a:gd name="connsiteX19" fmla="*/ 1112390 w 3956750"/>
                <a:gd name="connsiteY19" fmla="*/ 3931401 h 5341157"/>
                <a:gd name="connsiteX20" fmla="*/ 1978375 w 3956750"/>
                <a:gd name="connsiteY20" fmla="*/ 3064547 h 5341157"/>
                <a:gd name="connsiteX21" fmla="*/ 2844360 w 3956750"/>
                <a:gd name="connsiteY21" fmla="*/ 3931401 h 5341157"/>
                <a:gd name="connsiteX22" fmla="*/ 1978375 w 3956750"/>
                <a:gd name="connsiteY22" fmla="*/ 4798255 h 5341157"/>
                <a:gd name="connsiteX23" fmla="*/ 1978375 w 3956750"/>
                <a:gd name="connsiteY23" fmla="*/ 3196964 h 5341157"/>
                <a:gd name="connsiteX24" fmla="*/ 1244675 w 3956750"/>
                <a:gd name="connsiteY24" fmla="*/ 3931401 h 5341157"/>
                <a:gd name="connsiteX25" fmla="*/ 1978375 w 3956750"/>
                <a:gd name="connsiteY25" fmla="*/ 4665838 h 5341157"/>
                <a:gd name="connsiteX26" fmla="*/ 2712076 w 3956750"/>
                <a:gd name="connsiteY26" fmla="*/ 3931401 h 5341157"/>
                <a:gd name="connsiteX27" fmla="*/ 1978375 w 3956750"/>
                <a:gd name="connsiteY27" fmla="*/ 3196964 h 5341157"/>
                <a:gd name="connsiteX28" fmla="*/ 3035607 w 3956750"/>
                <a:gd name="connsiteY28" fmla="*/ 2911662 h 5341157"/>
                <a:gd name="connsiteX29" fmla="*/ 921143 w 3956750"/>
                <a:gd name="connsiteY29" fmla="*/ 2911662 h 5341157"/>
                <a:gd name="connsiteX30" fmla="*/ 551583 w 3956750"/>
                <a:gd name="connsiteY30" fmla="*/ 2541731 h 5341157"/>
                <a:gd name="connsiteX31" fmla="*/ 551583 w 3956750"/>
                <a:gd name="connsiteY31" fmla="*/ 843912 h 5341157"/>
                <a:gd name="connsiteX32" fmla="*/ 921143 w 3956750"/>
                <a:gd name="connsiteY32" fmla="*/ 473980 h 5341157"/>
                <a:gd name="connsiteX33" fmla="*/ 3035607 w 3956750"/>
                <a:gd name="connsiteY33" fmla="*/ 473980 h 5341157"/>
                <a:gd name="connsiteX34" fmla="*/ 3405167 w 3956750"/>
                <a:gd name="connsiteY34" fmla="*/ 843912 h 5341157"/>
                <a:gd name="connsiteX35" fmla="*/ 3405167 w 3956750"/>
                <a:gd name="connsiteY35" fmla="*/ 2541826 h 5341157"/>
                <a:gd name="connsiteX36" fmla="*/ 3035607 w 3956750"/>
                <a:gd name="connsiteY36" fmla="*/ 2911758 h 5341157"/>
                <a:gd name="connsiteX37" fmla="*/ 921143 w 3956750"/>
                <a:gd name="connsiteY37" fmla="*/ 606398 h 5341157"/>
                <a:gd name="connsiteX38" fmla="*/ 683963 w 3956750"/>
                <a:gd name="connsiteY38" fmla="*/ 843912 h 5341157"/>
                <a:gd name="connsiteX39" fmla="*/ 683963 w 3956750"/>
                <a:gd name="connsiteY39" fmla="*/ 2541826 h 5341157"/>
                <a:gd name="connsiteX40" fmla="*/ 921143 w 3956750"/>
                <a:gd name="connsiteY40" fmla="*/ 2779340 h 5341157"/>
                <a:gd name="connsiteX41" fmla="*/ 3035607 w 3956750"/>
                <a:gd name="connsiteY41" fmla="*/ 2779340 h 5341157"/>
                <a:gd name="connsiteX42" fmla="*/ 3272788 w 3956750"/>
                <a:gd name="connsiteY42" fmla="*/ 2541826 h 5341157"/>
                <a:gd name="connsiteX43" fmla="*/ 3272788 w 3956750"/>
                <a:gd name="connsiteY43" fmla="*/ 843912 h 5341157"/>
                <a:gd name="connsiteX44" fmla="*/ 3035607 w 3956750"/>
                <a:gd name="connsiteY44" fmla="*/ 606398 h 5341157"/>
                <a:gd name="connsiteX45" fmla="*/ 921143 w 3956750"/>
                <a:gd name="connsiteY45" fmla="*/ 606398 h 5341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3956750" h="5341157">
                  <a:moveTo>
                    <a:pt x="3568836" y="5341157"/>
                  </a:moveTo>
                  <a:lnTo>
                    <a:pt x="387915" y="5341157"/>
                  </a:lnTo>
                  <a:cubicBezTo>
                    <a:pt x="174034" y="5341157"/>
                    <a:pt x="0" y="5166949"/>
                    <a:pt x="0" y="4952853"/>
                  </a:cubicBezTo>
                  <a:lnTo>
                    <a:pt x="0" y="388304"/>
                  </a:lnTo>
                  <a:cubicBezTo>
                    <a:pt x="0" y="174209"/>
                    <a:pt x="174034" y="0"/>
                    <a:pt x="387915" y="0"/>
                  </a:cubicBezTo>
                  <a:lnTo>
                    <a:pt x="3568836" y="0"/>
                  </a:lnTo>
                  <a:cubicBezTo>
                    <a:pt x="3782716" y="0"/>
                    <a:pt x="3956751" y="174209"/>
                    <a:pt x="3956751" y="388304"/>
                  </a:cubicBezTo>
                  <a:lnTo>
                    <a:pt x="3956751" y="4952758"/>
                  </a:lnTo>
                  <a:cubicBezTo>
                    <a:pt x="3956751" y="5166854"/>
                    <a:pt x="3782716" y="5341062"/>
                    <a:pt x="3568836" y="5341062"/>
                  </a:cubicBezTo>
                  <a:close/>
                  <a:moveTo>
                    <a:pt x="387915" y="132513"/>
                  </a:moveTo>
                  <a:cubicBezTo>
                    <a:pt x="246976" y="132513"/>
                    <a:pt x="132285" y="247319"/>
                    <a:pt x="132285" y="388399"/>
                  </a:cubicBezTo>
                  <a:lnTo>
                    <a:pt x="132285" y="4952853"/>
                  </a:lnTo>
                  <a:cubicBezTo>
                    <a:pt x="132285" y="5093933"/>
                    <a:pt x="246976" y="5208740"/>
                    <a:pt x="387915" y="5208740"/>
                  </a:cubicBezTo>
                  <a:lnTo>
                    <a:pt x="3568836" y="5208740"/>
                  </a:lnTo>
                  <a:cubicBezTo>
                    <a:pt x="3709774" y="5208740"/>
                    <a:pt x="3824466" y="5093933"/>
                    <a:pt x="3824466" y="4952853"/>
                  </a:cubicBezTo>
                  <a:lnTo>
                    <a:pt x="3824466" y="388304"/>
                  </a:lnTo>
                  <a:cubicBezTo>
                    <a:pt x="3824466" y="247224"/>
                    <a:pt x="3709774" y="132418"/>
                    <a:pt x="3568836" y="132418"/>
                  </a:cubicBezTo>
                  <a:lnTo>
                    <a:pt x="387915" y="132418"/>
                  </a:lnTo>
                  <a:close/>
                  <a:moveTo>
                    <a:pt x="1978375" y="4798255"/>
                  </a:moveTo>
                  <a:cubicBezTo>
                    <a:pt x="1500876" y="4798255"/>
                    <a:pt x="1112390" y="4409380"/>
                    <a:pt x="1112390" y="3931401"/>
                  </a:cubicBezTo>
                  <a:cubicBezTo>
                    <a:pt x="1112390" y="3453422"/>
                    <a:pt x="1500876" y="3064547"/>
                    <a:pt x="1978375" y="3064547"/>
                  </a:cubicBezTo>
                  <a:cubicBezTo>
                    <a:pt x="2455875" y="3064547"/>
                    <a:pt x="2844360" y="3453422"/>
                    <a:pt x="2844360" y="3931401"/>
                  </a:cubicBezTo>
                  <a:cubicBezTo>
                    <a:pt x="2844360" y="4409380"/>
                    <a:pt x="2455875" y="4798255"/>
                    <a:pt x="1978375" y="4798255"/>
                  </a:cubicBezTo>
                  <a:close/>
                  <a:moveTo>
                    <a:pt x="1978375" y="3196964"/>
                  </a:moveTo>
                  <a:cubicBezTo>
                    <a:pt x="1573818" y="3196964"/>
                    <a:pt x="1244675" y="3526438"/>
                    <a:pt x="1244675" y="3931401"/>
                  </a:cubicBezTo>
                  <a:cubicBezTo>
                    <a:pt x="1244675" y="4336364"/>
                    <a:pt x="1573818" y="4665838"/>
                    <a:pt x="1978375" y="4665838"/>
                  </a:cubicBezTo>
                  <a:cubicBezTo>
                    <a:pt x="2382933" y="4665838"/>
                    <a:pt x="2712076" y="4336364"/>
                    <a:pt x="2712076" y="3931401"/>
                  </a:cubicBezTo>
                  <a:cubicBezTo>
                    <a:pt x="2712076" y="3526438"/>
                    <a:pt x="2382933" y="3196964"/>
                    <a:pt x="1978375" y="3196964"/>
                  </a:cubicBezTo>
                  <a:close/>
                  <a:moveTo>
                    <a:pt x="3035607" y="2911662"/>
                  </a:moveTo>
                  <a:lnTo>
                    <a:pt x="921143" y="2911662"/>
                  </a:lnTo>
                  <a:cubicBezTo>
                    <a:pt x="717343" y="2911662"/>
                    <a:pt x="551583" y="2745736"/>
                    <a:pt x="551583" y="2541731"/>
                  </a:cubicBezTo>
                  <a:lnTo>
                    <a:pt x="551583" y="843912"/>
                  </a:lnTo>
                  <a:cubicBezTo>
                    <a:pt x="551583" y="639907"/>
                    <a:pt x="717343" y="473980"/>
                    <a:pt x="921143" y="473980"/>
                  </a:cubicBezTo>
                  <a:lnTo>
                    <a:pt x="3035607" y="473980"/>
                  </a:lnTo>
                  <a:cubicBezTo>
                    <a:pt x="3239407" y="473980"/>
                    <a:pt x="3405167" y="639907"/>
                    <a:pt x="3405167" y="843912"/>
                  </a:cubicBezTo>
                  <a:lnTo>
                    <a:pt x="3405167" y="2541826"/>
                  </a:lnTo>
                  <a:cubicBezTo>
                    <a:pt x="3405167" y="2745831"/>
                    <a:pt x="3239407" y="2911758"/>
                    <a:pt x="3035607" y="2911758"/>
                  </a:cubicBezTo>
                  <a:close/>
                  <a:moveTo>
                    <a:pt x="921143" y="606398"/>
                  </a:moveTo>
                  <a:cubicBezTo>
                    <a:pt x="790285" y="606398"/>
                    <a:pt x="683963" y="712922"/>
                    <a:pt x="683963" y="843912"/>
                  </a:cubicBezTo>
                  <a:lnTo>
                    <a:pt x="683963" y="2541826"/>
                  </a:lnTo>
                  <a:cubicBezTo>
                    <a:pt x="683963" y="2672816"/>
                    <a:pt x="790380" y="2779340"/>
                    <a:pt x="921143" y="2779340"/>
                  </a:cubicBezTo>
                  <a:lnTo>
                    <a:pt x="3035607" y="2779340"/>
                  </a:lnTo>
                  <a:cubicBezTo>
                    <a:pt x="3166466" y="2779340"/>
                    <a:pt x="3272788" y="2672816"/>
                    <a:pt x="3272788" y="2541826"/>
                  </a:cubicBezTo>
                  <a:lnTo>
                    <a:pt x="3272788" y="843912"/>
                  </a:lnTo>
                  <a:cubicBezTo>
                    <a:pt x="3272788" y="712922"/>
                    <a:pt x="3166370" y="606398"/>
                    <a:pt x="3035607" y="606398"/>
                  </a:cubicBezTo>
                  <a:lnTo>
                    <a:pt x="921143" y="606398"/>
                  </a:lnTo>
                  <a:close/>
                </a:path>
              </a:pathLst>
            </a:custGeom>
            <a:solidFill>
              <a:srgbClr val="E38046"/>
            </a:solidFill>
            <a:ln w="9510" cap="flat">
              <a:noFill/>
              <a:prstDash val="solid"/>
              <a:miter/>
            </a:ln>
          </p:spPr>
          <p:txBody>
            <a:bodyPr rtlCol="0" anchor="ctr"/>
            <a:lstStyle/>
            <a:p>
              <a:endParaRPr lang="en-GB"/>
            </a:p>
          </p:txBody>
        </p:sp>
        <p:sp>
          <p:nvSpPr>
            <p:cNvPr id="42" name="Freeform 41">
              <a:extLst>
                <a:ext uri="{FF2B5EF4-FFF2-40B4-BE49-F238E27FC236}">
                  <a16:creationId xmlns:a16="http://schemas.microsoft.com/office/drawing/2014/main" id="{0B7FC11F-8054-430E-B690-74FA3F633AFB}"/>
                </a:ext>
              </a:extLst>
            </p:cNvPr>
            <p:cNvSpPr/>
            <p:nvPr/>
          </p:nvSpPr>
          <p:spPr>
            <a:xfrm>
              <a:off x="3487307" y="6150692"/>
              <a:ext cx="726567" cy="925113"/>
            </a:xfrm>
            <a:custGeom>
              <a:avLst/>
              <a:gdLst>
                <a:gd name="connsiteX0" fmla="*/ 0 w 726567"/>
                <a:gd name="connsiteY0" fmla="*/ 0 h 925113"/>
                <a:gd name="connsiteX1" fmla="*/ 726568 w 726567"/>
                <a:gd name="connsiteY1" fmla="*/ 462557 h 925113"/>
                <a:gd name="connsiteX2" fmla="*/ 0 w 726567"/>
                <a:gd name="connsiteY2" fmla="*/ 925114 h 925113"/>
                <a:gd name="connsiteX3" fmla="*/ 0 w 726567"/>
                <a:gd name="connsiteY3" fmla="*/ 0 h 925113"/>
              </a:gdLst>
              <a:ahLst/>
              <a:cxnLst>
                <a:cxn ang="0">
                  <a:pos x="connsiteX0" y="connsiteY0"/>
                </a:cxn>
                <a:cxn ang="0">
                  <a:pos x="connsiteX1" y="connsiteY1"/>
                </a:cxn>
                <a:cxn ang="0">
                  <a:pos x="connsiteX2" y="connsiteY2"/>
                </a:cxn>
                <a:cxn ang="0">
                  <a:pos x="connsiteX3" y="connsiteY3"/>
                </a:cxn>
              </a:cxnLst>
              <a:rect l="l" t="t" r="r" b="b"/>
              <a:pathLst>
                <a:path w="726567" h="925113">
                  <a:moveTo>
                    <a:pt x="0" y="0"/>
                  </a:moveTo>
                  <a:lnTo>
                    <a:pt x="726568" y="462557"/>
                  </a:lnTo>
                  <a:lnTo>
                    <a:pt x="0" y="925114"/>
                  </a:lnTo>
                  <a:lnTo>
                    <a:pt x="0" y="0"/>
                  </a:lnTo>
                  <a:close/>
                </a:path>
              </a:pathLst>
            </a:custGeom>
            <a:solidFill>
              <a:srgbClr val="E38046"/>
            </a:solidFill>
            <a:ln w="9510" cap="flat">
              <a:noFill/>
              <a:prstDash val="solid"/>
              <a:miter/>
            </a:ln>
          </p:spPr>
          <p:txBody>
            <a:bodyPr rtlCol="0" anchor="ctr"/>
            <a:lstStyle/>
            <a:p>
              <a:endParaRPr lang="en-GB"/>
            </a:p>
          </p:txBody>
        </p:sp>
      </p:grpSp>
      <p:cxnSp>
        <p:nvCxnSpPr>
          <p:cNvPr id="43" name="Straight Connector 42">
            <a:extLst>
              <a:ext uri="{FF2B5EF4-FFF2-40B4-BE49-F238E27FC236}">
                <a16:creationId xmlns:a16="http://schemas.microsoft.com/office/drawing/2014/main" id="{F427F848-E6B0-7B27-5D70-83E5B3D91B62}"/>
              </a:ext>
            </a:extLst>
          </p:cNvPr>
          <p:cNvCxnSpPr>
            <a:cxnSpLocks/>
          </p:cNvCxnSpPr>
          <p:nvPr/>
        </p:nvCxnSpPr>
        <p:spPr>
          <a:xfrm>
            <a:off x="4119141" y="10038107"/>
            <a:ext cx="1152976" cy="0"/>
          </a:xfrm>
          <a:prstGeom prst="line">
            <a:avLst/>
          </a:prstGeom>
          <a:ln w="38100">
            <a:solidFill>
              <a:srgbClr val="F7903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4179696"/>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ef88797d-310b-4d46-ad9c-0c23fa0c8d4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5F02E0EF7D44C04B9FA644DBFF45FF6A" ma:contentTypeVersion="13" ma:contentTypeDescription="Create a new document." ma:contentTypeScope="" ma:versionID="206b9469efed5238e3299da57cdc015e">
  <xsd:schema xmlns:xsd="http://www.w3.org/2001/XMLSchema" xmlns:xs="http://www.w3.org/2001/XMLSchema" xmlns:p="http://schemas.microsoft.com/office/2006/metadata/properties" xmlns:ns2="876de33e-aaa5-4507-9b92-b84e676ded0d" xmlns:ns3="ef88797d-310b-4d46-ad9c-0c23fa0c8d45" targetNamespace="http://schemas.microsoft.com/office/2006/metadata/properties" ma:root="true" ma:fieldsID="281ed500249cd3fe925a7af84a8b56c4" ns2:_="" ns3:_="">
    <xsd:import namespace="876de33e-aaa5-4507-9b92-b84e676ded0d"/>
    <xsd:import namespace="ef88797d-310b-4d46-ad9c-0c23fa0c8d45"/>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3:MediaServiceMetadata" minOccurs="0"/>
                <xsd:element ref="ns3:MediaServiceFastMetadata" minOccurs="0"/>
                <xsd:element ref="ns3:MediaServiceDateTaken" minOccurs="0"/>
                <xsd:element ref="ns3:MediaServiceEventHashCode" minOccurs="0"/>
                <xsd:element ref="ns3:MediaServiceGenerationTime" minOccurs="0"/>
                <xsd:element ref="ns3:MediaServiceAutoKeyPoints" minOccurs="0"/>
                <xsd:element ref="ns3:MediaServiceKeyPoints" minOccurs="0"/>
                <xsd:element ref="ns3:MediaServiceAutoTags"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76de33e-aaa5-4507-9b92-b84e676ded0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hidden="true" ma:internalName="LastSharedByUser" ma:readOnly="true">
      <xsd:simpleType>
        <xsd:restriction base="dms:Note"/>
      </xsd:simpleType>
    </xsd:element>
    <xsd:element name="LastSharedByTime" ma:index="11" nillable="true" ma:displayName="Last Shared By Time" ma:description="" ma:hidden="true"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ef88797d-310b-4d46-ad9c-0c23fa0c8d45"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false">
      <xsd:simpleType>
        <xsd:restriction base="dms:Note">
          <xsd:maxLength value="255"/>
        </xsd:restriction>
      </xsd:simpleType>
    </xsd:element>
    <xsd:element name="MediaServiceAutoTags" ma:index="19" nillable="true" ma:displayName="Tags" ma:internalName="MediaServiceAutoTags"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39800E7-4362-4A70-9B48-B5AE1C9F476B}">
  <ds:schemaRefs>
    <ds:schemaRef ds:uri="http://schemas.microsoft.com/sharepoint/v3/contenttype/forms"/>
  </ds:schemaRefs>
</ds:datastoreItem>
</file>

<file path=customXml/itemProps2.xml><?xml version="1.0" encoding="utf-8"?>
<ds:datastoreItem xmlns:ds="http://schemas.openxmlformats.org/officeDocument/2006/customXml" ds:itemID="{969AD2B3-D789-4FC7-A14D-89ADA76B73A8}">
  <ds:schemaRefs>
    <ds:schemaRef ds:uri="http://schemas.microsoft.com/office/2006/metadata/properties"/>
    <ds:schemaRef ds:uri="http://schemas.microsoft.com/office/infopath/2007/PartnerControls"/>
    <ds:schemaRef ds:uri="ef88797d-310b-4d46-ad9c-0c23fa0c8d45"/>
  </ds:schemaRefs>
</ds:datastoreItem>
</file>

<file path=customXml/itemProps3.xml><?xml version="1.0" encoding="utf-8"?>
<ds:datastoreItem xmlns:ds="http://schemas.openxmlformats.org/officeDocument/2006/customXml" ds:itemID="{7F83B94A-925B-4414-927F-DFD616E23C3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76de33e-aaa5-4507-9b92-b84e676ded0d"/>
    <ds:schemaRef ds:uri="ef88797d-310b-4d46-ad9c-0c23fa0c8d4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Magazine layout</Template>
  <TotalTime>7402</TotalTime>
  <Words>7552</Words>
  <Application>Microsoft Office PowerPoint</Application>
  <PresentationFormat>Niestandardowy</PresentationFormat>
  <Paragraphs>358</Paragraphs>
  <Slides>28</Slides>
  <Notes>0</Notes>
  <HiddenSlides>0</HiddenSlides>
  <MMClips>0</MMClips>
  <ScaleCrop>false</ScaleCrop>
  <HeadingPairs>
    <vt:vector size="6" baseType="variant">
      <vt:variant>
        <vt:lpstr>Używane czcionki</vt:lpstr>
      </vt:variant>
      <vt:variant>
        <vt:i4>7</vt:i4>
      </vt:variant>
      <vt:variant>
        <vt:lpstr>Motyw</vt:lpstr>
      </vt:variant>
      <vt:variant>
        <vt:i4>1</vt:i4>
      </vt:variant>
      <vt:variant>
        <vt:lpstr>Tytuły slajdów</vt:lpstr>
      </vt:variant>
      <vt:variant>
        <vt:i4>28</vt:i4>
      </vt:variant>
    </vt:vector>
  </HeadingPairs>
  <TitlesOfParts>
    <vt:vector size="36" baseType="lpstr">
      <vt:lpstr>Arial</vt:lpstr>
      <vt:lpstr>Calibri</vt:lpstr>
      <vt:lpstr>Century Schoolbook</vt:lpstr>
      <vt:lpstr>Montserrat</vt:lpstr>
      <vt:lpstr>Poppins</vt:lpstr>
      <vt:lpstr>Times New Roman</vt:lpstr>
      <vt:lpstr>Wingdings</vt:lpstr>
      <vt:lpstr>Office Theme</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Beniamin Zawilla</cp:lastModifiedBy>
  <cp:revision>449</cp:revision>
  <dcterms:created xsi:type="dcterms:W3CDTF">2021-06-15T11:45:52Z</dcterms:created>
  <dcterms:modified xsi:type="dcterms:W3CDTF">2023-03-07T12:16:31Z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0x0101005F02E0EF7D44C04B9FA644DBFF45FF6A</vt:lpwstr>
  </property>
</Properties>
</file>