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handoutMasterIdLst>
    <p:handoutMasterId r:id="rId14"/>
  </p:handoutMasterIdLst>
  <p:sldIdLst>
    <p:sldId id="256" r:id="rId5"/>
    <p:sldId id="430" r:id="rId6"/>
    <p:sldId id="431" r:id="rId7"/>
    <p:sldId id="432" r:id="rId8"/>
    <p:sldId id="433" r:id="rId9"/>
    <p:sldId id="434" r:id="rId10"/>
    <p:sldId id="435" r:id="rId11"/>
    <p:sldId id="268" r:id="rId1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79118C-D41E-4D9E-B071-639B602649C9}" v="6" dt="2023-02-28T09:55:54.9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0C79118C-D41E-4D9E-B071-639B602649C9}"/>
    <pc:docChg chg="undo custSel modSld">
      <pc:chgData name="Beniamin Zawilla" userId="ddf0d743-5318-4a4c-9abc-8826c9d150fb" providerId="ADAL" clId="{0C79118C-D41E-4D9E-B071-639B602649C9}" dt="2023-02-28T09:56:05.050" v="200" actId="6549"/>
      <pc:docMkLst>
        <pc:docMk/>
      </pc:docMkLst>
      <pc:sldChg chg="addSp delSp modSp mod">
        <pc:chgData name="Beniamin Zawilla" userId="ddf0d743-5318-4a4c-9abc-8826c9d150fb" providerId="ADAL" clId="{0C79118C-D41E-4D9E-B071-639B602649C9}" dt="2023-02-28T09:50:43.108" v="7" actId="20577"/>
        <pc:sldMkLst>
          <pc:docMk/>
          <pc:sldMk cId="2653974582" sldId="256"/>
        </pc:sldMkLst>
        <pc:spChg chg="add del mod">
          <ac:chgData name="Beniamin Zawilla" userId="ddf0d743-5318-4a4c-9abc-8826c9d150fb" providerId="ADAL" clId="{0C79118C-D41E-4D9E-B071-639B602649C9}" dt="2023-02-28T09:50:30.192" v="3" actId="478"/>
          <ac:spMkLst>
            <pc:docMk/>
            <pc:sldMk cId="2653974582" sldId="256"/>
            <ac:spMk id="3" creationId="{AA0E16C9-701A-1732-AAE1-F9CB18F1860F}"/>
          </ac:spMkLst>
        </pc:spChg>
        <pc:spChg chg="add del mod">
          <ac:chgData name="Beniamin Zawilla" userId="ddf0d743-5318-4a4c-9abc-8826c9d150fb" providerId="ADAL" clId="{0C79118C-D41E-4D9E-B071-639B602649C9}" dt="2023-02-28T09:50:29.232" v="2" actId="478"/>
          <ac:spMkLst>
            <pc:docMk/>
            <pc:sldMk cId="2653974582" sldId="256"/>
            <ac:spMk id="4" creationId="{50D85B82-B0EB-5435-A05B-51385F6CE205}"/>
          </ac:spMkLst>
        </pc:spChg>
        <pc:spChg chg="add mod">
          <ac:chgData name="Beniamin Zawilla" userId="ddf0d743-5318-4a4c-9abc-8826c9d150fb" providerId="ADAL" clId="{0C79118C-D41E-4D9E-B071-639B602649C9}" dt="2023-02-28T09:50:31.014" v="4"/>
          <ac:spMkLst>
            <pc:docMk/>
            <pc:sldMk cId="2653974582" sldId="256"/>
            <ac:spMk id="6" creationId="{6467C8B7-626A-51D1-1DD5-523C8FE58A4D}"/>
          </ac:spMkLst>
        </pc:spChg>
        <pc:spChg chg="del">
          <ac:chgData name="Beniamin Zawilla" userId="ddf0d743-5318-4a4c-9abc-8826c9d150fb" providerId="ADAL" clId="{0C79118C-D41E-4D9E-B071-639B602649C9}" dt="2023-02-28T09:50:27.912" v="0" actId="478"/>
          <ac:spMkLst>
            <pc:docMk/>
            <pc:sldMk cId="2653974582" sldId="256"/>
            <ac:spMk id="7" creationId="{5CC3D78D-571C-3349-9B96-DC1B11CD436E}"/>
          </ac:spMkLst>
        </pc:spChg>
        <pc:spChg chg="mod">
          <ac:chgData name="Beniamin Zawilla" userId="ddf0d743-5318-4a4c-9abc-8826c9d150fb" providerId="ADAL" clId="{0C79118C-D41E-4D9E-B071-639B602649C9}" dt="2023-02-28T09:50:43.108" v="7" actId="20577"/>
          <ac:spMkLst>
            <pc:docMk/>
            <pc:sldMk cId="2653974582" sldId="256"/>
            <ac:spMk id="9" creationId="{66BF8509-8F0B-6D46-898D-B662022E8B4C}"/>
          </ac:spMkLst>
        </pc:spChg>
      </pc:sldChg>
      <pc:sldChg chg="modSp mod">
        <pc:chgData name="Beniamin Zawilla" userId="ddf0d743-5318-4a4c-9abc-8826c9d150fb" providerId="ADAL" clId="{0C79118C-D41E-4D9E-B071-639B602649C9}" dt="2023-02-28T09:56:05.050" v="200" actId="6549"/>
        <pc:sldMkLst>
          <pc:docMk/>
          <pc:sldMk cId="3595039658" sldId="268"/>
        </pc:sldMkLst>
        <pc:spChg chg="mod">
          <ac:chgData name="Beniamin Zawilla" userId="ddf0d743-5318-4a4c-9abc-8826c9d150fb" providerId="ADAL" clId="{0C79118C-D41E-4D9E-B071-639B602649C9}" dt="2023-02-28T09:56:05.050" v="200" actId="6549"/>
          <ac:spMkLst>
            <pc:docMk/>
            <pc:sldMk cId="3595039658" sldId="268"/>
            <ac:spMk id="20" creationId="{56856879-AC8B-D94D-9AD0-D477C0BF1729}"/>
          </ac:spMkLst>
        </pc:spChg>
      </pc:sldChg>
      <pc:sldChg chg="modSp mod">
        <pc:chgData name="Beniamin Zawilla" userId="ddf0d743-5318-4a4c-9abc-8826c9d150fb" providerId="ADAL" clId="{0C79118C-D41E-4D9E-B071-639B602649C9}" dt="2023-02-28T09:51:22.648" v="17" actId="6549"/>
        <pc:sldMkLst>
          <pc:docMk/>
          <pc:sldMk cId="1500128183" sldId="430"/>
        </pc:sldMkLst>
        <pc:spChg chg="mod">
          <ac:chgData name="Beniamin Zawilla" userId="ddf0d743-5318-4a4c-9abc-8826c9d150fb" providerId="ADAL" clId="{0C79118C-D41E-4D9E-B071-639B602649C9}" dt="2023-02-28T09:51:22.648" v="17" actId="6549"/>
          <ac:spMkLst>
            <pc:docMk/>
            <pc:sldMk cId="1500128183" sldId="430"/>
            <ac:spMk id="18" creationId="{3D13EB9D-DE55-5D4D-BEA7-6A984DDA5380}"/>
          </ac:spMkLst>
        </pc:spChg>
      </pc:sldChg>
      <pc:sldChg chg="modSp mod">
        <pc:chgData name="Beniamin Zawilla" userId="ddf0d743-5318-4a4c-9abc-8826c9d150fb" providerId="ADAL" clId="{0C79118C-D41E-4D9E-B071-639B602649C9}" dt="2023-02-28T09:52:02.932" v="105" actId="20577"/>
        <pc:sldMkLst>
          <pc:docMk/>
          <pc:sldMk cId="3863429193" sldId="431"/>
        </pc:sldMkLst>
        <pc:spChg chg="mod">
          <ac:chgData name="Beniamin Zawilla" userId="ddf0d743-5318-4a4c-9abc-8826c9d150fb" providerId="ADAL" clId="{0C79118C-D41E-4D9E-B071-639B602649C9}" dt="2023-02-28T09:52:01.802" v="104" actId="20577"/>
          <ac:spMkLst>
            <pc:docMk/>
            <pc:sldMk cId="3863429193" sldId="431"/>
            <ac:spMk id="2" creationId="{05C68F19-0B70-BC6F-3123-A0E1EAC01A11}"/>
          </ac:spMkLst>
        </pc:spChg>
        <pc:spChg chg="mod">
          <ac:chgData name="Beniamin Zawilla" userId="ddf0d743-5318-4a4c-9abc-8826c9d150fb" providerId="ADAL" clId="{0C79118C-D41E-4D9E-B071-639B602649C9}" dt="2023-02-28T09:52:02.932" v="105" actId="20577"/>
          <ac:spMkLst>
            <pc:docMk/>
            <pc:sldMk cId="3863429193" sldId="431"/>
            <ac:spMk id="5" creationId="{0CE89D1F-FBA8-1D20-F324-68576FBEC2CA}"/>
          </ac:spMkLst>
        </pc:spChg>
        <pc:spChg chg="mod">
          <ac:chgData name="Beniamin Zawilla" userId="ddf0d743-5318-4a4c-9abc-8826c9d150fb" providerId="ADAL" clId="{0C79118C-D41E-4D9E-B071-639B602649C9}" dt="2023-02-28T09:51:31.571" v="44" actId="14100"/>
          <ac:spMkLst>
            <pc:docMk/>
            <pc:sldMk cId="3863429193" sldId="431"/>
            <ac:spMk id="15" creationId="{F87CB1D8-0D68-D6AC-22F6-38DF8C37DBC5}"/>
          </ac:spMkLst>
        </pc:spChg>
        <pc:spChg chg="mod">
          <ac:chgData name="Beniamin Zawilla" userId="ddf0d743-5318-4a4c-9abc-8826c9d150fb" providerId="ADAL" clId="{0C79118C-D41E-4D9E-B071-639B602649C9}" dt="2023-02-28T09:51:41.634" v="100" actId="20577"/>
          <ac:spMkLst>
            <pc:docMk/>
            <pc:sldMk cId="3863429193" sldId="431"/>
            <ac:spMk id="27" creationId="{8AFD43CD-900B-364C-9180-A56DC4255D91}"/>
          </ac:spMkLst>
        </pc:spChg>
        <pc:cxnChg chg="mod">
          <ac:chgData name="Beniamin Zawilla" userId="ddf0d743-5318-4a4c-9abc-8826c9d150fb" providerId="ADAL" clId="{0C79118C-D41E-4D9E-B071-639B602649C9}" dt="2023-02-28T09:51:46.349" v="102" actId="14100"/>
          <ac:cxnSpMkLst>
            <pc:docMk/>
            <pc:sldMk cId="3863429193" sldId="431"/>
            <ac:cxnSpMk id="4" creationId="{5395D201-739F-CCEB-8A21-7F390B67CA70}"/>
          </ac:cxnSpMkLst>
        </pc:cxnChg>
      </pc:sldChg>
      <pc:sldChg chg="modSp mod">
        <pc:chgData name="Beniamin Zawilla" userId="ddf0d743-5318-4a4c-9abc-8826c9d150fb" providerId="ADAL" clId="{0C79118C-D41E-4D9E-B071-639B602649C9}" dt="2023-02-28T09:52:39.205" v="111"/>
        <pc:sldMkLst>
          <pc:docMk/>
          <pc:sldMk cId="4236031930" sldId="432"/>
        </pc:sldMkLst>
        <pc:spChg chg="mod">
          <ac:chgData name="Beniamin Zawilla" userId="ddf0d743-5318-4a4c-9abc-8826c9d150fb" providerId="ADAL" clId="{0C79118C-D41E-4D9E-B071-639B602649C9}" dt="2023-02-28T09:52:15.098" v="107"/>
          <ac:spMkLst>
            <pc:docMk/>
            <pc:sldMk cId="4236031930" sldId="432"/>
            <ac:spMk id="3" creationId="{2590601F-6D1A-64B6-995C-5693B1A36503}"/>
          </ac:spMkLst>
        </pc:spChg>
        <pc:spChg chg="mod">
          <ac:chgData name="Beniamin Zawilla" userId="ddf0d743-5318-4a4c-9abc-8826c9d150fb" providerId="ADAL" clId="{0C79118C-D41E-4D9E-B071-639B602649C9}" dt="2023-02-28T09:52:20.648" v="109"/>
          <ac:spMkLst>
            <pc:docMk/>
            <pc:sldMk cId="4236031930" sldId="432"/>
            <ac:spMk id="4" creationId="{6123F66F-6962-80AF-2FCC-A6AB1FA8637C}"/>
          </ac:spMkLst>
        </pc:spChg>
        <pc:spChg chg="mod">
          <ac:chgData name="Beniamin Zawilla" userId="ddf0d743-5318-4a4c-9abc-8826c9d150fb" providerId="ADAL" clId="{0C79118C-D41E-4D9E-B071-639B602649C9}" dt="2023-02-28T09:52:09.182" v="106"/>
          <ac:spMkLst>
            <pc:docMk/>
            <pc:sldMk cId="4236031930" sldId="432"/>
            <ac:spMk id="17" creationId="{E38A8262-ED03-574D-9429-78BE253D323C}"/>
          </ac:spMkLst>
        </pc:spChg>
        <pc:spChg chg="mod">
          <ac:chgData name="Beniamin Zawilla" userId="ddf0d743-5318-4a4c-9abc-8826c9d150fb" providerId="ADAL" clId="{0C79118C-D41E-4D9E-B071-639B602649C9}" dt="2023-02-28T09:52:39.205" v="111"/>
          <ac:spMkLst>
            <pc:docMk/>
            <pc:sldMk cId="4236031930" sldId="432"/>
            <ac:spMk id="19" creationId="{9BD126B6-CAE0-9848-BCF8-9184D07F01B1}"/>
          </ac:spMkLst>
        </pc:spChg>
        <pc:spChg chg="mod">
          <ac:chgData name="Beniamin Zawilla" userId="ddf0d743-5318-4a4c-9abc-8826c9d150fb" providerId="ADAL" clId="{0C79118C-D41E-4D9E-B071-639B602649C9}" dt="2023-02-28T09:52:17.885" v="108"/>
          <ac:spMkLst>
            <pc:docMk/>
            <pc:sldMk cId="4236031930" sldId="432"/>
            <ac:spMk id="20" creationId="{74C730EC-639F-014A-96B0-EBA758122072}"/>
          </ac:spMkLst>
        </pc:spChg>
      </pc:sldChg>
      <pc:sldChg chg="modSp mod">
        <pc:chgData name="Beniamin Zawilla" userId="ddf0d743-5318-4a4c-9abc-8826c9d150fb" providerId="ADAL" clId="{0C79118C-D41E-4D9E-B071-639B602649C9}" dt="2023-02-28T09:55:06.990" v="163"/>
        <pc:sldMkLst>
          <pc:docMk/>
          <pc:sldMk cId="3184534458" sldId="433"/>
        </pc:sldMkLst>
        <pc:spChg chg="mod">
          <ac:chgData name="Beniamin Zawilla" userId="ddf0d743-5318-4a4c-9abc-8826c9d150fb" providerId="ADAL" clId="{0C79118C-D41E-4D9E-B071-639B602649C9}" dt="2023-02-28T09:53:13.145" v="119" actId="20577"/>
          <ac:spMkLst>
            <pc:docMk/>
            <pc:sldMk cId="3184534458" sldId="433"/>
            <ac:spMk id="10" creationId="{A98E35EB-0473-1DE6-7362-C0770B8CCFF7}"/>
          </ac:spMkLst>
        </pc:spChg>
        <pc:spChg chg="mod">
          <ac:chgData name="Beniamin Zawilla" userId="ddf0d743-5318-4a4c-9abc-8826c9d150fb" providerId="ADAL" clId="{0C79118C-D41E-4D9E-B071-639B602649C9}" dt="2023-02-28T09:52:48.281" v="112"/>
          <ac:spMkLst>
            <pc:docMk/>
            <pc:sldMk cId="3184534458" sldId="433"/>
            <ac:spMk id="17" creationId="{428B317D-2D08-3045-B095-5358A7C7BCC0}"/>
          </ac:spMkLst>
        </pc:spChg>
        <pc:spChg chg="mod">
          <ac:chgData name="Beniamin Zawilla" userId="ddf0d743-5318-4a4c-9abc-8826c9d150fb" providerId="ADAL" clId="{0C79118C-D41E-4D9E-B071-639B602649C9}" dt="2023-02-28T09:53:36.556" v="120" actId="20577"/>
          <ac:spMkLst>
            <pc:docMk/>
            <pc:sldMk cId="3184534458" sldId="433"/>
            <ac:spMk id="22" creationId="{F102F08B-F33F-D0BE-CCC0-FA8448E0A685}"/>
          </ac:spMkLst>
        </pc:spChg>
        <pc:spChg chg="mod">
          <ac:chgData name="Beniamin Zawilla" userId="ddf0d743-5318-4a4c-9abc-8826c9d150fb" providerId="ADAL" clId="{0C79118C-D41E-4D9E-B071-639B602649C9}" dt="2023-02-28T09:55:06.990" v="163"/>
          <ac:spMkLst>
            <pc:docMk/>
            <pc:sldMk cId="3184534458" sldId="433"/>
            <ac:spMk id="36" creationId="{27C29596-3285-C552-D750-C3970372A13D}"/>
          </ac:spMkLst>
        </pc:spChg>
      </pc:sldChg>
      <pc:sldChg chg="modSp mod">
        <pc:chgData name="Beniamin Zawilla" userId="ddf0d743-5318-4a4c-9abc-8826c9d150fb" providerId="ADAL" clId="{0C79118C-D41E-4D9E-B071-639B602649C9}" dt="2023-02-28T09:55:16.107" v="193" actId="20577"/>
        <pc:sldMkLst>
          <pc:docMk/>
          <pc:sldMk cId="2072884147" sldId="434"/>
        </pc:sldMkLst>
        <pc:spChg chg="mod">
          <ac:chgData name="Beniamin Zawilla" userId="ddf0d743-5318-4a4c-9abc-8826c9d150fb" providerId="ADAL" clId="{0C79118C-D41E-4D9E-B071-639B602649C9}" dt="2023-02-28T09:55:16.107" v="193" actId="20577"/>
          <ac:spMkLst>
            <pc:docMk/>
            <pc:sldMk cId="2072884147" sldId="434"/>
            <ac:spMk id="3" creationId="{3F6D5F74-B1E1-FC55-A172-B019DBCF0AD1}"/>
          </ac:spMkLst>
        </pc:spChg>
      </pc:sldChg>
      <pc:sldChg chg="modSp mod">
        <pc:chgData name="Beniamin Zawilla" userId="ddf0d743-5318-4a4c-9abc-8826c9d150fb" providerId="ADAL" clId="{0C79118C-D41E-4D9E-B071-639B602649C9}" dt="2023-02-28T09:56:02.135" v="199" actId="1076"/>
        <pc:sldMkLst>
          <pc:docMk/>
          <pc:sldMk cId="1387932201" sldId="435"/>
        </pc:sldMkLst>
        <pc:spChg chg="mod">
          <ac:chgData name="Beniamin Zawilla" userId="ddf0d743-5318-4a4c-9abc-8826c9d150fb" providerId="ADAL" clId="{0C79118C-D41E-4D9E-B071-639B602649C9}" dt="2023-02-28T09:55:42.291" v="196" actId="6549"/>
          <ac:spMkLst>
            <pc:docMk/>
            <pc:sldMk cId="1387932201" sldId="435"/>
            <ac:spMk id="7" creationId="{24704B68-53DB-A8E4-D5A0-E82E3105B114}"/>
          </ac:spMkLst>
        </pc:spChg>
        <pc:spChg chg="mod">
          <ac:chgData name="Beniamin Zawilla" userId="ddf0d743-5318-4a4c-9abc-8826c9d150fb" providerId="ADAL" clId="{0C79118C-D41E-4D9E-B071-639B602649C9}" dt="2023-02-28T09:56:02.135" v="199" actId="1076"/>
          <ac:spMkLst>
            <pc:docMk/>
            <pc:sldMk cId="1387932201" sldId="435"/>
            <ac:spMk id="17" creationId="{3BF4B7E5-EC6F-2E39-CAF7-3A688372B89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cryptozombies.io/en/course/"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forms.gle/Ba7gmU3hf1H49r6d8" TargetMode="External"/><Relationship Id="rId7"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6" name="Text Placeholder 6">
            <a:extLst>
              <a:ext uri="{FF2B5EF4-FFF2-40B4-BE49-F238E27FC236}">
                <a16:creationId xmlns:a16="http://schemas.microsoft.com/office/drawing/2014/main" id="{6467C8B7-626A-51D1-1DD5-523C8FE58A4D}"/>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a:solidFill>
                  <a:srgbClr val="FFFFFF"/>
                </a:solidFill>
                <a:ea typeface="Times New Roman" panose="02020603050405020304" pitchFamily="18" charset="0"/>
              </a:rPr>
              <a:t>Program dla studiów magisterskich </a:t>
            </a:r>
            <a:endParaRPr lang="pl-PL" sz="2800">
              <a:solidFill>
                <a:srgbClr val="FFFFFF"/>
              </a:solidFill>
              <a:ea typeface="Times New Roman" panose="02020603050405020304" pitchFamily="18" charset="0"/>
            </a:endParaRPr>
          </a:p>
          <a:p>
            <a:pPr marL="228600">
              <a:lnSpc>
                <a:spcPct val="90000"/>
              </a:lnSpc>
            </a:pPr>
            <a:br>
              <a:rPr lang="de-DE" sz="2800">
                <a:solidFill>
                  <a:srgbClr val="FFFFFF"/>
                </a:solidFill>
                <a:ea typeface="Times New Roman" panose="02020603050405020304" pitchFamily="18" charset="0"/>
              </a:rPr>
            </a:br>
            <a:r>
              <a:rPr lang="de-DE" sz="2800">
                <a:solidFill>
                  <a:srgbClr val="FFFFFF"/>
                </a:solidFill>
                <a:ea typeface="Times New Roman" panose="02020603050405020304" pitchFamily="18" charset="0"/>
              </a:rPr>
              <a:t>Technologia blockchain i kryptowaluty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a:t>
            </a:r>
            <a:r>
              <a:rPr lang="pl-PL" sz="3600" dirty="0">
                <a:solidFill>
                  <a:srgbClr val="F79037"/>
                </a:solidFill>
              </a:rPr>
              <a:t>Ł</a:t>
            </a:r>
            <a:r>
              <a:rPr lang="en-US" sz="3600" dirty="0">
                <a:solidFill>
                  <a:srgbClr val="F79037"/>
                </a:solidFill>
              </a:rPr>
              <a:t> 5</a:t>
            </a:r>
          </a:p>
          <a:p>
            <a:pPr>
              <a:spcBef>
                <a:spcPts val="0"/>
              </a:spcBef>
            </a:pPr>
            <a:r>
              <a:rPr lang="pl-PL" dirty="0"/>
              <a:t>PODSTAWY KODOWANIA</a:t>
            </a:r>
            <a:br>
              <a:rPr lang="pl-PL" dirty="0"/>
            </a:br>
            <a:r>
              <a:rPr lang="pl-PL" dirty="0"/>
              <a:t>I PROGRAMOWANIA</a:t>
            </a:r>
            <a:endParaRPr lang="en-US"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FB3B9498-C2E0-B21E-8C3C-3AE09C5507DF}"/>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A04E6B89-6521-03FE-FD35-0B35B095EB2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22481928-3C80-9E0A-6E29-7A6C9FE87539}"/>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500128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Wprowadzenie do kodowania inteligentnych kontraktów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Learning Assessment For Module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505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3276600" y="4899372"/>
            <a:ext cx="32138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6</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5829" y="5266576"/>
            <a:ext cx="15846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41960" y="2966993"/>
            <a:ext cx="671788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5</a:t>
            </a:r>
            <a:endParaRPr lang="en-US" sz="6000" dirty="0"/>
          </a:p>
        </p:txBody>
      </p:sp>
    </p:spTree>
    <p:extLst>
      <p:ext uri="{BB962C8B-B14F-4D97-AF65-F5344CB8AC3E}">
        <p14:creationId xmlns:p14="http://schemas.microsoft.com/office/powerpoint/2010/main" val="3863429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a:t>
            </a:r>
            <a:r>
              <a:rPr lang="pl-PL" dirty="0"/>
              <a:t>MODUŁ 5 – PODSTAWY KODOWANIA I PROGRAMOWANIA</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Po </a:t>
            </a:r>
            <a:r>
              <a:rPr lang="en-US" dirty="0" err="1"/>
              <a:t>piątym</a:t>
            </a:r>
            <a:r>
              <a:rPr lang="en-US" dirty="0"/>
              <a:t> module </a:t>
            </a:r>
            <a:r>
              <a:rPr lang="en-US" dirty="0" err="1"/>
              <a:t>powinieneś</a:t>
            </a:r>
            <a:r>
              <a:rPr lang="en-US" dirty="0"/>
              <a:t>:</a:t>
            </a:r>
          </a:p>
          <a:p>
            <a:r>
              <a:rPr lang="en-US" dirty="0"/>
              <a:t> </a:t>
            </a:r>
          </a:p>
          <a:p>
            <a:pPr marL="342900" lvl="0" indent="-342900" algn="l" rtl="0">
              <a:buClr>
                <a:srgbClr val="DD1470"/>
              </a:buClr>
              <a:buSzPct val="120000"/>
              <a:buFont typeface="Wingdings" pitchFamily="2" charset="2"/>
              <a:buChar char="§"/>
            </a:pPr>
            <a:r>
              <a:rPr lang="pl-PL" dirty="0"/>
              <a:t>Umieć zaprogramować grę w </a:t>
            </a:r>
            <a:r>
              <a:rPr lang="pl-PL" dirty="0" err="1"/>
              <a:t>Ethereum</a:t>
            </a:r>
            <a:r>
              <a:rPr lang="pl-PL" dirty="0"/>
              <a:t>.</a:t>
            </a:r>
          </a:p>
          <a:p>
            <a:pPr marL="342900" lvl="0" indent="-342900" algn="l" rtl="0">
              <a:buClr>
                <a:srgbClr val="DD1470"/>
              </a:buClr>
              <a:buSzPct val="120000"/>
              <a:buFont typeface="Wingdings" pitchFamily="2" charset="2"/>
              <a:buChar char="§"/>
            </a:pPr>
            <a:r>
              <a:rPr lang="pl-PL" dirty="0"/>
              <a:t>Umieć używać koncepcji </a:t>
            </a:r>
            <a:r>
              <a:rPr lang="pl-PL" dirty="0" err="1"/>
              <a:t>Solidity</a:t>
            </a:r>
            <a:r>
              <a:rPr lang="pl-PL" dirty="0"/>
              <a:t>.</a:t>
            </a:r>
          </a:p>
          <a:p>
            <a:pPr marL="342900" lvl="0" indent="-342900" algn="l" rtl="0">
              <a:buClr>
                <a:srgbClr val="DD1470"/>
              </a:buClr>
              <a:buSzPct val="120000"/>
              <a:buFont typeface="Wingdings" pitchFamily="2" charset="2"/>
              <a:buChar char="§"/>
            </a:pPr>
            <a:r>
              <a:rPr lang="pl-PL" dirty="0"/>
              <a:t>Rozumieć i umieć wdrażać ERC721 inne i krypto obiekty kolekcjonerskie.</a:t>
            </a:r>
          </a:p>
          <a:p>
            <a:pPr marL="342900" lvl="0" indent="-342900" algn="l" rtl="0">
              <a:buClr>
                <a:srgbClr val="DD1470"/>
              </a:buClr>
              <a:buSzPct val="120000"/>
              <a:buFont typeface="Wingdings" pitchFamily="2" charset="2"/>
              <a:buChar char="§"/>
            </a:pPr>
            <a:r>
              <a:rPr lang="pl-PL" dirty="0"/>
              <a:t>Rozumieć i umieć programować interfejsy aplikacji i web3.js.</a:t>
            </a:r>
          </a:p>
          <a:p>
            <a:pPr marL="342900" lvl="0" indent="-342900" algn="l" rtl="0">
              <a:buClr>
                <a:srgbClr val="DD1470"/>
              </a:buClr>
              <a:buSzPct val="120000"/>
              <a:buFont typeface="Wingdings" pitchFamily="2" charset="2"/>
              <a:buChar char="§"/>
            </a:pPr>
            <a:r>
              <a:rPr lang="pl-PL" dirty="0"/>
              <a:t>Rozumieć jak źródła danych i obliczenia działają w teorii i w praktyce.</a:t>
            </a:r>
          </a:p>
          <a:p>
            <a:pPr marL="342900" lvl="0" indent="-342900" algn="l" rtl="0">
              <a:buClr>
                <a:srgbClr val="DD1470"/>
              </a:buClr>
              <a:buSzPct val="120000"/>
              <a:buFont typeface="Wingdings" pitchFamily="2" charset="2"/>
              <a:buChar char="§"/>
            </a:pPr>
            <a:r>
              <a:rPr lang="pl-PL" dirty="0"/>
              <a:t>Nauczyć się jak wdrażać </a:t>
            </a:r>
            <a:r>
              <a:rPr lang="pl-PL" dirty="0" err="1"/>
              <a:t>dApps</a:t>
            </a:r>
            <a:r>
              <a:rPr lang="pl-PL" dirty="0"/>
              <a:t> za pomocą </a:t>
            </a:r>
            <a:r>
              <a:rPr lang="pl-PL" dirty="0" err="1"/>
              <a:t>Truffle</a:t>
            </a:r>
            <a:r>
              <a:rPr lang="pl-PL" dirty="0"/>
              <a:t>.</a:t>
            </a:r>
          </a:p>
          <a:p>
            <a:pPr marL="342900" lvl="0" indent="-342900" algn="l" rtl="0">
              <a:buClr>
                <a:srgbClr val="DD1470"/>
              </a:buClr>
              <a:buSzPct val="120000"/>
              <a:buFont typeface="Wingdings" pitchFamily="2" charset="2"/>
              <a:buChar char="§"/>
            </a:pPr>
            <a:r>
              <a:rPr lang="pl-PL" dirty="0"/>
              <a:t>Wiedzieć jak zbudować Oracle.</a:t>
            </a:r>
          </a:p>
          <a:p>
            <a:pPr marL="342900" lvl="0" indent="-342900" algn="l" rtl="0">
              <a:buClr>
                <a:srgbClr val="DD1470"/>
              </a:buClr>
              <a:buSzPct val="120000"/>
              <a:buFont typeface="Wingdings" pitchFamily="2" charset="2"/>
              <a:buChar char="§"/>
            </a:pPr>
            <a:r>
              <a:rPr lang="pl-PL" dirty="0"/>
              <a:t>Umieć testować inteligentne kontrakty z </a:t>
            </a:r>
            <a:r>
              <a:rPr lang="pl-PL" dirty="0" err="1"/>
              <a:t>Truffle</a:t>
            </a:r>
            <a:r>
              <a:rPr lang="pl-PL" dirty="0"/>
              <a:t> (np. używać </a:t>
            </a:r>
            <a:r>
              <a:rPr lang="pl-PL" dirty="0" err="1"/>
              <a:t>Chai</a:t>
            </a:r>
            <a:r>
              <a:rPr lang="pl-PL" dirty="0"/>
              <a:t> do pisania bardziej wyrazistych twierdzeń, testować z </a:t>
            </a:r>
            <a:r>
              <a:rPr lang="pl-PL" dirty="0" err="1"/>
              <a:t>Loom</a:t>
            </a:r>
            <a:r>
              <a:rPr lang="pl-PL" dirty="0"/>
              <a:t>).</a:t>
            </a:r>
          </a:p>
          <a:p>
            <a:pPr marL="342900" lvl="0" indent="-342900" algn="l" rtl="0">
              <a:buClr>
                <a:srgbClr val="DD1470"/>
              </a:buClr>
              <a:buSzPct val="120000"/>
              <a:buFont typeface="Wingdings" pitchFamily="2" charset="2"/>
              <a:buChar char="§"/>
            </a:pPr>
            <a:r>
              <a:rPr lang="pl-PL" dirty="0"/>
              <a:t>Umieć korzystać z TRON, jednym z najszybciej rozwijających się publicznych łańcuchów bloków.</a:t>
            </a:r>
          </a:p>
          <a:p>
            <a:pPr marL="342900" lvl="0" indent="-342900" algn="l" rtl="0">
              <a:buClr>
                <a:srgbClr val="DD1470"/>
              </a:buClr>
              <a:buSzPct val="120000"/>
              <a:buFont typeface="Wingdings" pitchFamily="2" charset="2"/>
              <a:buChar char="§"/>
            </a:pPr>
            <a:r>
              <a:rPr lang="pl-PL" dirty="0"/>
              <a:t>Rozumieć podstawy </a:t>
            </a:r>
            <a:r>
              <a:rPr lang="pl-PL" dirty="0" err="1"/>
              <a:t>zkSync</a:t>
            </a:r>
            <a:r>
              <a:rPr lang="pl-PL" dirty="0"/>
              <a:t>.</a:t>
            </a:r>
            <a:endParaRPr lang="en-LB" dirty="0">
              <a:effectLst/>
              <a:latin typeface="Times New Roman" panose="02020603050405020304" pitchFamily="18" charset="0"/>
              <a:ea typeface="Times New Roman" panose="02020603050405020304" pitchFamily="18" charset="0"/>
            </a:endParaRP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pl-PL" dirty="0">
                <a:solidFill>
                  <a:srgbClr val="000000"/>
                </a:solidFill>
                <a:effectLst/>
                <a:ea typeface="Times New Roman" panose="02020603050405020304" pitchFamily="18" charset="0"/>
              </a:rPr>
              <a:t>W tym module zapoznasz się z językiem programowania </a:t>
            </a:r>
            <a:r>
              <a:rPr lang="pl-PL" dirty="0" err="1">
                <a:solidFill>
                  <a:srgbClr val="000000"/>
                </a:solidFill>
                <a:effectLst/>
                <a:ea typeface="Times New Roman" panose="02020603050405020304" pitchFamily="18" charset="0"/>
              </a:rPr>
              <a:t>Solidity</a:t>
            </a:r>
            <a:r>
              <a:rPr lang="pl-PL" dirty="0">
                <a:solidFill>
                  <a:srgbClr val="000000"/>
                </a:solidFill>
                <a:effectLst/>
                <a:ea typeface="Times New Roman" panose="02020603050405020304" pitchFamily="18" charset="0"/>
              </a:rPr>
              <a:t> oraz koncepcją budowania inteligentnych kontraktów i zdecentralizowanych aplikacji.</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85"/>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031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9"/>
            <a:ext cx="6143488" cy="36741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effectLst/>
                <a:ea typeface="Times New Roman" panose="02020603050405020304" pitchFamily="18" charset="0"/>
              </a:rPr>
              <a:t>Z sekcji „</a:t>
            </a:r>
            <a:r>
              <a:rPr lang="pl-PL" dirty="0" err="1">
                <a:effectLst/>
                <a:ea typeface="Times New Roman" panose="02020603050405020304" pitchFamily="18" charset="0"/>
              </a:rPr>
              <a:t>Solidity</a:t>
            </a:r>
            <a:r>
              <a:rPr lang="pl-PL" dirty="0">
                <a:effectLst/>
                <a:ea typeface="Times New Roman" panose="02020603050405020304" pitchFamily="18" charset="0"/>
              </a:rPr>
              <a:t>: </a:t>
            </a:r>
            <a:r>
              <a:rPr lang="pl-PL" dirty="0" err="1">
                <a:effectLst/>
                <a:ea typeface="Times New Roman" panose="02020603050405020304" pitchFamily="18" charset="0"/>
              </a:rPr>
              <a:t>Beginner</a:t>
            </a:r>
            <a:r>
              <a:rPr lang="pl-PL" dirty="0">
                <a:effectLst/>
                <a:ea typeface="Times New Roman" panose="02020603050405020304" pitchFamily="18" charset="0"/>
              </a:rPr>
              <a:t> to </a:t>
            </a:r>
            <a:r>
              <a:rPr lang="pl-PL" dirty="0" err="1">
                <a:effectLst/>
                <a:ea typeface="Times New Roman" panose="02020603050405020304" pitchFamily="18" charset="0"/>
              </a:rPr>
              <a:t>Intermediate</a:t>
            </a:r>
            <a:r>
              <a:rPr lang="pl-PL" dirty="0">
                <a:effectLst/>
                <a:ea typeface="Times New Roman" panose="02020603050405020304" pitchFamily="18" charset="0"/>
              </a:rPr>
              <a:t> Smart </a:t>
            </a:r>
            <a:r>
              <a:rPr lang="pl-PL" dirty="0" err="1">
                <a:effectLst/>
                <a:ea typeface="Times New Roman" panose="02020603050405020304" pitchFamily="18" charset="0"/>
              </a:rPr>
              <a:t>Contracts</a:t>
            </a:r>
            <a:r>
              <a:rPr lang="pl-PL" dirty="0">
                <a:effectLst/>
                <a:ea typeface="Times New Roman" panose="02020603050405020304" pitchFamily="18" charset="0"/>
              </a:rPr>
              <a:t>” dowiesz się:</a:t>
            </a:r>
          </a:p>
          <a:p>
            <a:endParaRPr lang="en-LB" dirty="0">
              <a:effectLst/>
              <a:ea typeface="Times New Roman" panose="02020603050405020304" pitchFamily="18" charset="0"/>
            </a:endParaRPr>
          </a:p>
          <a:p>
            <a:pPr marL="342900" lvl="0" indent="-342900">
              <a:buClr>
                <a:srgbClr val="F79037"/>
              </a:buClr>
              <a:buSzPct val="120000"/>
              <a:buFont typeface="Wingdings" pitchFamily="2" charset="2"/>
              <a:buChar char="§"/>
            </a:pPr>
            <a:r>
              <a:rPr lang="pl-PL" dirty="0">
                <a:effectLst/>
                <a:ea typeface="Times New Roman" panose="02020603050405020304" pitchFamily="18" charset="0"/>
              </a:rPr>
              <a:t>Jak zbudować grę na </a:t>
            </a:r>
            <a:r>
              <a:rPr lang="pl-PL" dirty="0" err="1">
                <a:effectLst/>
                <a:ea typeface="Times New Roman" panose="02020603050405020304" pitchFamily="18" charset="0"/>
              </a:rPr>
              <a:t>Ethereum</a:t>
            </a:r>
            <a:endParaRPr lang="pl-PL" dirty="0">
              <a:effectLst/>
              <a:ea typeface="Times New Roman" panose="02020603050405020304" pitchFamily="18" charset="0"/>
            </a:endParaRPr>
          </a:p>
          <a:p>
            <a:pPr marL="342900" lvl="0" indent="-342900">
              <a:buClr>
                <a:srgbClr val="F79037"/>
              </a:buClr>
              <a:buSzPct val="120000"/>
              <a:buFont typeface="Wingdings" pitchFamily="2" charset="2"/>
              <a:buChar char="§"/>
            </a:pPr>
            <a:r>
              <a:rPr lang="pl-PL" dirty="0">
                <a:effectLst/>
                <a:ea typeface="Times New Roman" panose="02020603050405020304" pitchFamily="18" charset="0"/>
              </a:rPr>
              <a:t>Poznasz podstawowe pojęcia dotyczące </a:t>
            </a:r>
            <a:r>
              <a:rPr lang="pl-PL" dirty="0" err="1">
                <a:effectLst/>
                <a:ea typeface="Times New Roman" panose="02020603050405020304" pitchFamily="18" charset="0"/>
              </a:rPr>
              <a:t>Solidity</a:t>
            </a:r>
            <a:endParaRPr lang="pl-PL" dirty="0">
              <a:effectLst/>
              <a:ea typeface="Times New Roman" panose="02020603050405020304" pitchFamily="18" charset="0"/>
            </a:endParaRPr>
          </a:p>
          <a:p>
            <a:pPr marL="342900" lvl="0" indent="-342900">
              <a:buClr>
                <a:srgbClr val="F79037"/>
              </a:buClr>
              <a:buSzPct val="120000"/>
              <a:buFont typeface="Wingdings" pitchFamily="2" charset="2"/>
              <a:buChar char="§"/>
            </a:pPr>
            <a:r>
              <a:rPr lang="pl-PL" dirty="0">
                <a:effectLst/>
                <a:ea typeface="Times New Roman" panose="02020603050405020304" pitchFamily="18" charset="0"/>
              </a:rPr>
              <a:t>Poznasz ERC721 i inne obiekty kolekcjonerskie</a:t>
            </a:r>
          </a:p>
          <a:p>
            <a:pPr marL="342900" lvl="0" indent="-342900">
              <a:buClr>
                <a:srgbClr val="F79037"/>
              </a:buClr>
              <a:buSzPct val="120000"/>
              <a:buFont typeface="Wingdings" pitchFamily="2" charset="2"/>
              <a:buChar char="§"/>
            </a:pPr>
            <a:r>
              <a:rPr lang="pl-PL" dirty="0">
                <a:effectLst/>
                <a:ea typeface="Times New Roman" panose="02020603050405020304" pitchFamily="18" charset="0"/>
              </a:rPr>
              <a:t>Poznasz web3.js i </a:t>
            </a:r>
            <a:r>
              <a:rPr lang="pl-PL" dirty="0" err="1">
                <a:effectLst/>
                <a:ea typeface="Times New Roman" panose="02020603050405020304" pitchFamily="18" charset="0"/>
              </a:rPr>
              <a:t>frontend</a:t>
            </a:r>
            <a:r>
              <a:rPr lang="pl-PL" dirty="0">
                <a:effectLst/>
                <a:ea typeface="Times New Roman" panose="02020603050405020304" pitchFamily="18" charset="0"/>
              </a:rPr>
              <a:t> aplikacji</a:t>
            </a:r>
          </a:p>
          <a:p>
            <a:pPr lvl="0">
              <a:buClr>
                <a:srgbClr val="F79037"/>
              </a:buClr>
              <a:buSzPct val="120000"/>
            </a:pPr>
            <a:r>
              <a:rPr lang="en-US" dirty="0">
                <a:effectLst/>
                <a:ea typeface="Times New Roman" panose="02020603050405020304" pitchFamily="18" charset="0"/>
              </a:rPr>
              <a:t> </a:t>
            </a:r>
            <a:endParaRPr lang="en-LB" dirty="0">
              <a:effectLst/>
              <a:ea typeface="Times New Roman" panose="02020603050405020304" pitchFamily="18" charset="0"/>
            </a:endParaRPr>
          </a:p>
          <a:p>
            <a:r>
              <a:rPr lang="pl-PL" dirty="0">
                <a:effectLst/>
                <a:ea typeface="Times New Roman" panose="02020603050405020304" pitchFamily="18" charset="0"/>
              </a:rPr>
              <a:t>Z sekcji „</a:t>
            </a:r>
            <a:r>
              <a:rPr lang="pl-PL" dirty="0" err="1">
                <a:effectLst/>
                <a:ea typeface="Times New Roman" panose="02020603050405020304" pitchFamily="18" charset="0"/>
              </a:rPr>
              <a:t>Chainlink</a:t>
            </a:r>
            <a:r>
              <a:rPr lang="pl-PL" dirty="0">
                <a:effectLst/>
                <a:ea typeface="Times New Roman" panose="02020603050405020304" pitchFamily="18" charset="0"/>
              </a:rPr>
              <a:t>: </a:t>
            </a:r>
            <a:r>
              <a:rPr lang="pl-PL" dirty="0" err="1">
                <a:effectLst/>
                <a:ea typeface="Times New Roman" panose="02020603050405020304" pitchFamily="18" charset="0"/>
              </a:rPr>
              <a:t>Decentralized</a:t>
            </a:r>
            <a:r>
              <a:rPr lang="pl-PL" dirty="0">
                <a:effectLst/>
                <a:ea typeface="Times New Roman" panose="02020603050405020304" pitchFamily="18" charset="0"/>
              </a:rPr>
              <a:t> </a:t>
            </a:r>
            <a:r>
              <a:rPr lang="pl-PL" dirty="0" err="1">
                <a:effectLst/>
                <a:ea typeface="Times New Roman" panose="02020603050405020304" pitchFamily="18" charset="0"/>
              </a:rPr>
              <a:t>Oracles</a:t>
            </a:r>
            <a:r>
              <a:rPr lang="pl-PL" dirty="0">
                <a:effectLst/>
                <a:ea typeface="Times New Roman" panose="02020603050405020304" pitchFamily="18" charset="0"/>
              </a:rPr>
              <a:t>” dowiesz się:</a:t>
            </a:r>
          </a:p>
          <a:p>
            <a:endParaRPr lang="en-LB" dirty="0">
              <a:effectLst/>
              <a:ea typeface="Times New Roman" panose="02020603050405020304" pitchFamily="18" charset="0"/>
            </a:endParaRPr>
          </a:p>
          <a:p>
            <a:pPr marL="342900" indent="-342900">
              <a:buClr>
                <a:srgbClr val="F79037"/>
              </a:buClr>
              <a:buSzPct val="120000"/>
              <a:buFont typeface="Wingdings" pitchFamily="2" charset="2"/>
              <a:buChar char="§"/>
            </a:pPr>
            <a:r>
              <a:rPr lang="pl-PL" dirty="0"/>
              <a:t>Jak działają źródła danych i obliczenia</a:t>
            </a:r>
          </a:p>
          <a:p>
            <a:pPr>
              <a:buClr>
                <a:srgbClr val="F79037"/>
              </a:buClr>
              <a:buSzPct val="120000"/>
            </a:pPr>
            <a:r>
              <a:rPr lang="en-US" dirty="0">
                <a:effectLst/>
                <a:ea typeface="Times New Roman" panose="02020603050405020304" pitchFamily="18" charset="0"/>
              </a:rPr>
              <a:t> </a:t>
            </a:r>
            <a:endParaRPr lang="en-LB" dirty="0">
              <a:effectLst/>
              <a:ea typeface="Times New Roman" panose="02020603050405020304" pitchFamily="18" charset="0"/>
            </a:endParaRPr>
          </a:p>
          <a:p>
            <a:r>
              <a:rPr lang="en-US" dirty="0">
                <a:effectLst/>
                <a:ea typeface="Times New Roman" panose="02020603050405020304" pitchFamily="18" charset="0"/>
              </a:rPr>
              <a:t>Z </a:t>
            </a:r>
            <a:r>
              <a:rPr lang="en-US" dirty="0" err="1">
                <a:effectLst/>
                <a:ea typeface="Times New Roman" panose="02020603050405020304" pitchFamily="18" charset="0"/>
              </a:rPr>
              <a:t>sekcji</a:t>
            </a:r>
            <a:r>
              <a:rPr lang="en-US" dirty="0">
                <a:effectLst/>
                <a:ea typeface="Times New Roman" panose="02020603050405020304" pitchFamily="18" charset="0"/>
              </a:rPr>
              <a:t> „Advanced Solidity: Get In-depth Knowledge” </a:t>
            </a:r>
            <a:r>
              <a:rPr lang="en-US" dirty="0" err="1">
                <a:effectLst/>
                <a:ea typeface="Times New Roman" panose="02020603050405020304" pitchFamily="18" charset="0"/>
              </a:rPr>
              <a:t>dowiesz</a:t>
            </a:r>
            <a:r>
              <a:rPr lang="en-US" dirty="0">
                <a:effectLst/>
                <a:ea typeface="Times New Roman" panose="02020603050405020304" pitchFamily="18" charset="0"/>
              </a:rPr>
              <a:t> </a:t>
            </a:r>
            <a:r>
              <a:rPr lang="en-US" dirty="0" err="1">
                <a:effectLst/>
                <a:ea typeface="Times New Roman" panose="02020603050405020304" pitchFamily="18" charset="0"/>
              </a:rPr>
              <a:t>się</a:t>
            </a:r>
            <a:r>
              <a:rPr lang="en-US" dirty="0">
                <a:effectLst/>
                <a:ea typeface="Times New Roman" panose="02020603050405020304" pitchFamily="18" charset="0"/>
              </a:rPr>
              <a:t>:</a:t>
            </a:r>
          </a:p>
          <a:p>
            <a:endParaRPr lang="en-LB" dirty="0">
              <a:effectLst/>
              <a:ea typeface="Times New Roman" panose="02020603050405020304" pitchFamily="18" charset="0"/>
            </a:endParaRPr>
          </a:p>
          <a:p>
            <a:pPr marL="342900" lvl="0" indent="-342900">
              <a:buClr>
                <a:srgbClr val="F79037"/>
              </a:buClr>
              <a:buSzPct val="120000"/>
              <a:buFont typeface="Wingdings" pitchFamily="2" charset="2"/>
              <a:buChar char="§"/>
            </a:pPr>
            <a:r>
              <a:rPr lang="pl-PL" dirty="0"/>
              <a:t>Jak wdrażać </a:t>
            </a:r>
            <a:r>
              <a:rPr lang="pl-PL" dirty="0" err="1"/>
              <a:t>dApps</a:t>
            </a:r>
            <a:r>
              <a:rPr lang="pl-PL" dirty="0"/>
              <a:t> z </a:t>
            </a:r>
            <a:r>
              <a:rPr lang="pl-PL" dirty="0" err="1"/>
              <a:t>Truffle</a:t>
            </a:r>
            <a:endParaRPr lang="pl-PL" dirty="0"/>
          </a:p>
          <a:p>
            <a:pPr marL="342900" lvl="0" indent="-342900">
              <a:buClr>
                <a:srgbClr val="F79037"/>
              </a:buClr>
              <a:buSzPct val="120000"/>
              <a:buFont typeface="Wingdings" pitchFamily="2" charset="2"/>
              <a:buChar char="§"/>
            </a:pPr>
            <a:r>
              <a:rPr lang="pl-PL" dirty="0"/>
              <a:t>Jak zbudować Oracle</a:t>
            </a:r>
          </a:p>
          <a:p>
            <a:pPr marL="342900" lvl="0" indent="-342900">
              <a:buClr>
                <a:srgbClr val="F79037"/>
              </a:buClr>
              <a:buSzPct val="120000"/>
              <a:buFont typeface="Wingdings" pitchFamily="2" charset="2"/>
              <a:buChar char="§"/>
            </a:pPr>
            <a:r>
              <a:rPr lang="pl-PL" dirty="0"/>
              <a:t>Jak testować inteligentne kontrakty z </a:t>
            </a:r>
            <a:r>
              <a:rPr lang="pl-PL" dirty="0" err="1"/>
              <a:t>Truffle</a:t>
            </a:r>
            <a:r>
              <a:rPr lang="pl-PL" dirty="0"/>
              <a:t> (np. poprzez używanie </a:t>
            </a:r>
            <a:r>
              <a:rPr lang="pl-PL" dirty="0" err="1"/>
              <a:t>Chai</a:t>
            </a:r>
            <a:r>
              <a:rPr lang="pl-PL" dirty="0"/>
              <a:t> do pisania bardziej wyrazistych twierdzeń, testowanie z </a:t>
            </a:r>
            <a:r>
              <a:rPr lang="pl-PL" dirty="0" err="1"/>
              <a:t>Loomem</a:t>
            </a:r>
            <a:r>
              <a:rPr lang="pl-PL" dirty="0"/>
              <a:t>)</a:t>
            </a:r>
          </a:p>
          <a:p>
            <a:pPr marL="342900" lvl="0" indent="-342900">
              <a:buClr>
                <a:srgbClr val="F79037"/>
              </a:buClr>
              <a:buSzPct val="120000"/>
              <a:buFont typeface="Wingdings" pitchFamily="2" charset="2"/>
              <a:buChar char="§"/>
            </a:pPr>
            <a:endParaRPr lang="pl-PL" dirty="0">
              <a:effectLst/>
              <a:ea typeface="Times New Roman" panose="02020603050405020304" pitchFamily="18" charset="0"/>
            </a:endParaRPr>
          </a:p>
          <a:p>
            <a:pPr lvl="0">
              <a:buClr>
                <a:srgbClr val="F79037"/>
              </a:buClr>
              <a:buSzPct val="120000"/>
            </a:pPr>
            <a:r>
              <a:rPr lang="en-US" dirty="0">
                <a:effectLst/>
                <a:ea typeface="Times New Roman" panose="02020603050405020304" pitchFamily="18" charset="0"/>
              </a:rPr>
              <a:t>Z </a:t>
            </a:r>
            <a:r>
              <a:rPr lang="en-US" dirty="0" err="1">
                <a:effectLst/>
                <a:ea typeface="Times New Roman" panose="02020603050405020304" pitchFamily="18" charset="0"/>
              </a:rPr>
              <a:t>sekcji</a:t>
            </a:r>
            <a:r>
              <a:rPr lang="en-US" dirty="0">
                <a:effectLst/>
                <a:ea typeface="Times New Roman" panose="02020603050405020304" pitchFamily="18" charset="0"/>
              </a:rPr>
              <a:t> „Beyond Ethereum: Explore the Blockchain Ecosystem” </a:t>
            </a:r>
            <a:r>
              <a:rPr lang="en-US" dirty="0" err="1">
                <a:effectLst/>
                <a:ea typeface="Times New Roman" panose="02020603050405020304" pitchFamily="18" charset="0"/>
              </a:rPr>
              <a:t>dowiesz</a:t>
            </a:r>
            <a:r>
              <a:rPr lang="en-US" dirty="0">
                <a:effectLst/>
                <a:ea typeface="Times New Roman" panose="02020603050405020304" pitchFamily="18" charset="0"/>
              </a:rPr>
              <a:t> </a:t>
            </a:r>
            <a:r>
              <a:rPr lang="en-US" dirty="0" err="1">
                <a:effectLst/>
                <a:ea typeface="Times New Roman" panose="02020603050405020304" pitchFamily="18" charset="0"/>
              </a:rPr>
              <a:t>się</a:t>
            </a:r>
            <a:r>
              <a:rPr lang="en-US" dirty="0">
                <a:effectLst/>
                <a:ea typeface="Times New Roman" panose="02020603050405020304" pitchFamily="18" charset="0"/>
              </a:rPr>
              <a:t>:</a:t>
            </a:r>
          </a:p>
          <a:p>
            <a:endParaRPr lang="en-LB" dirty="0">
              <a:effectLst/>
              <a:ea typeface="Times New Roman" panose="02020603050405020304" pitchFamily="18" charset="0"/>
            </a:endParaRPr>
          </a:p>
          <a:p>
            <a:pPr marL="342900" indent="-342900">
              <a:buClr>
                <a:srgbClr val="F79037"/>
              </a:buClr>
              <a:buSzPct val="120000"/>
              <a:buFont typeface="Wingdings" pitchFamily="2" charset="2"/>
              <a:buChar char="§"/>
            </a:pPr>
            <a:r>
              <a:rPr lang="pl-PL" dirty="0"/>
              <a:t>Jakie są podstawy </a:t>
            </a:r>
            <a:r>
              <a:rPr lang="en-US" dirty="0" err="1"/>
              <a:t>zkSync</a:t>
            </a:r>
            <a:endParaRPr lang="en-LB" dirty="0"/>
          </a:p>
          <a:p>
            <a:r>
              <a:rPr lang="en-US" dirty="0">
                <a:effectLst/>
                <a:ea typeface="Times New Roman" panose="02020603050405020304" pitchFamily="18" charset="0"/>
              </a:rPr>
              <a:t> </a:t>
            </a:r>
            <a:endParaRPr lang="en-LB" dirty="0"/>
          </a:p>
          <a:p>
            <a:r>
              <a:rPr lang="pl-PL" dirty="0">
                <a:effectLst/>
                <a:ea typeface="Times New Roman" panose="02020603050405020304" pitchFamily="18" charset="0"/>
              </a:rPr>
              <a:t>Z sekcji „Tron: </a:t>
            </a:r>
            <a:r>
              <a:rPr lang="pl-PL" dirty="0" err="1">
                <a:effectLst/>
                <a:ea typeface="Times New Roman" panose="02020603050405020304" pitchFamily="18" charset="0"/>
              </a:rPr>
              <a:t>Decentralize</a:t>
            </a:r>
            <a:r>
              <a:rPr lang="pl-PL" dirty="0">
                <a:effectLst/>
                <a:ea typeface="Times New Roman" panose="02020603050405020304" pitchFamily="18" charset="0"/>
              </a:rPr>
              <a:t> the Web” dowiesz się:</a:t>
            </a:r>
          </a:p>
          <a:p>
            <a:endParaRPr lang="en-LB" dirty="0">
              <a:effectLst/>
              <a:ea typeface="Times New Roman" panose="02020603050405020304" pitchFamily="18" charset="0"/>
            </a:endParaRPr>
          </a:p>
          <a:p>
            <a:pPr marL="342900" lvl="0" indent="-342900">
              <a:buClr>
                <a:srgbClr val="F79037"/>
              </a:buClr>
              <a:buSzPct val="120000"/>
              <a:buFont typeface="Wingdings" pitchFamily="2" charset="2"/>
              <a:buChar char="§"/>
            </a:pPr>
            <a:r>
              <a:rPr lang="pl-PL" dirty="0"/>
              <a:t>Jak korzystać z TRON, jednego z najszybciej rozwijających się publicznych łańcuchów bloków</a:t>
            </a:r>
            <a:endParaRPr lang="en-LB" dirty="0"/>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pl-PL" b="1" dirty="0">
                <a:solidFill>
                  <a:srgbClr val="8E2F91"/>
                </a:solidFill>
                <a:effectLst/>
                <a:latin typeface="Calibri" panose="020F0502020204030204" pitchFamily="34" charset="0"/>
                <a:ea typeface="Times New Roman" panose="02020603050405020304" pitchFamily="18" charset="0"/>
              </a:rPr>
              <a:t>WPROWADZENIE DO KODOWANIA INTELIGENTNYCH KONTRAKTÓW</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864993"/>
            <a:ext cx="6036131" cy="391744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rPr>
              <a:t>Programowania najlepiej uczyć się w praktyce, więc udaj się na kurs </a:t>
            </a:r>
            <a:r>
              <a:rPr lang="pl-PL" sz="1100" dirty="0" err="1">
                <a:solidFill>
                  <a:srgbClr val="000000"/>
                </a:solidFill>
                <a:effectLst/>
                <a:latin typeface="Calibri" panose="020F0502020204030204" pitchFamily="34" charset="0"/>
                <a:ea typeface="Times New Roman" panose="02020603050405020304" pitchFamily="18" charset="0"/>
              </a:rPr>
              <a:t>Solidity</a:t>
            </a:r>
            <a:r>
              <a:rPr lang="pl-PL" sz="1100" dirty="0">
                <a:solidFill>
                  <a:srgbClr val="000000"/>
                </a:solidFill>
                <a:effectLst/>
                <a:latin typeface="Calibri" panose="020F0502020204030204" pitchFamily="34" charset="0"/>
                <a:ea typeface="Times New Roman" panose="02020603050405020304" pitchFamily="18" charset="0"/>
              </a:rPr>
              <a:t> „</a:t>
            </a:r>
            <a:r>
              <a:rPr lang="pl-PL" sz="1100" dirty="0" err="1">
                <a:solidFill>
                  <a:srgbClr val="000000"/>
                </a:solidFill>
                <a:effectLst/>
                <a:latin typeface="Calibri" panose="020F0502020204030204" pitchFamily="34" charset="0"/>
                <a:ea typeface="Times New Roman" panose="02020603050405020304" pitchFamily="18" charset="0"/>
              </a:rPr>
              <a:t>CryptoZombies</a:t>
            </a:r>
            <a:r>
              <a:rPr lang="pl-PL" sz="1100" dirty="0">
                <a:solidFill>
                  <a:srgbClr val="000000"/>
                </a:solidFill>
                <a:effectLst/>
                <a:latin typeface="Calibri" panose="020F0502020204030204" pitchFamily="34" charset="0"/>
                <a:ea typeface="Times New Roman" panose="02020603050405020304" pitchFamily="18" charset="0"/>
              </a:rPr>
              <a:t>”, w którym, gdy dobrze zrozumiesz podstawy, dowiesz się jak wdrażać własne inteligentne kontrakty. </a:t>
            </a:r>
            <a:r>
              <a:rPr lang="pl-PL" sz="1100" dirty="0" err="1">
                <a:solidFill>
                  <a:srgbClr val="000000"/>
                </a:solidFill>
                <a:effectLst/>
                <a:latin typeface="Calibri" panose="020F0502020204030204" pitchFamily="34" charset="0"/>
                <a:ea typeface="Times New Roman" panose="02020603050405020304" pitchFamily="18" charset="0"/>
              </a:rPr>
              <a:t>CryptoZombies</a:t>
            </a:r>
            <a:r>
              <a:rPr lang="pl-PL" sz="1100" dirty="0">
                <a:solidFill>
                  <a:srgbClr val="000000"/>
                </a:solidFill>
                <a:effectLst/>
                <a:latin typeface="Calibri" panose="020F0502020204030204" pitchFamily="34" charset="0"/>
                <a:ea typeface="Times New Roman" panose="02020603050405020304" pitchFamily="18" charset="0"/>
              </a:rPr>
              <a:t> to bezpłatna, otwarta, interaktywna szkoła kodowania, która uczy tworzenia gier na </a:t>
            </a:r>
            <a:r>
              <a:rPr lang="pl-PL" sz="1100" dirty="0" err="1">
                <a:solidFill>
                  <a:srgbClr val="000000"/>
                </a:solidFill>
                <a:effectLst/>
                <a:latin typeface="Calibri" panose="020F0502020204030204" pitchFamily="34" charset="0"/>
                <a:ea typeface="Times New Roman" panose="02020603050405020304" pitchFamily="18" charset="0"/>
              </a:rPr>
              <a:t>Ethereum</a:t>
            </a:r>
            <a:r>
              <a:rPr lang="pl-PL" sz="1100" dirty="0">
                <a:solidFill>
                  <a:srgbClr val="000000"/>
                </a:solidFill>
                <a:effectLst/>
                <a:latin typeface="Calibri" panose="020F0502020204030204" pitchFamily="34" charset="0"/>
                <a:ea typeface="Times New Roman" panose="02020603050405020304" pitchFamily="18" charset="0"/>
              </a:rPr>
              <a:t>. Kurs jest przeznaczony dla początkujących w </a:t>
            </a:r>
            <a:r>
              <a:rPr lang="pl-PL" sz="1100" dirty="0" err="1">
                <a:solidFill>
                  <a:srgbClr val="000000"/>
                </a:solidFill>
                <a:effectLst/>
                <a:latin typeface="Calibri" panose="020F0502020204030204" pitchFamily="34" charset="0"/>
                <a:ea typeface="Times New Roman" panose="02020603050405020304" pitchFamily="18" charset="0"/>
              </a:rPr>
              <a:t>Solidity</a:t>
            </a:r>
            <a:r>
              <a:rPr lang="pl-PL" sz="1100" dirty="0">
                <a:solidFill>
                  <a:srgbClr val="000000"/>
                </a:solidFill>
                <a:effectLst/>
                <a:latin typeface="Calibri" panose="020F0502020204030204" pitchFamily="34" charset="0"/>
                <a:ea typeface="Times New Roman" panose="02020603050405020304" pitchFamily="18" charset="0"/>
              </a:rPr>
              <a:t> i uczy absolutnych podstaw. </a:t>
            </a:r>
            <a:r>
              <a:rPr lang="en-US" sz="1100" u="sng" dirty="0" err="1">
                <a:solidFill>
                  <a:srgbClr val="F79037"/>
                </a:solidFill>
                <a:effectLst/>
                <a:latin typeface="Calibri" panose="020F0502020204030204" pitchFamily="34" charset="0"/>
                <a:ea typeface="Times New Roman" panose="02020603050405020304" pitchFamily="18" charset="0"/>
                <a:hlinkClick r:id="rId2"/>
              </a:rPr>
              <a:t>Kliknij</a:t>
            </a:r>
            <a:r>
              <a:rPr lang="en-US" sz="1100" u="sng" dirty="0">
                <a:solidFill>
                  <a:srgbClr val="F79037"/>
                </a:solidFill>
                <a:effectLst/>
                <a:latin typeface="Calibri" panose="020F0502020204030204" pitchFamily="34" charset="0"/>
                <a:ea typeface="Times New Roman" panose="02020603050405020304" pitchFamily="18" charset="0"/>
                <a:hlinkClick r:id="rId2"/>
              </a:rPr>
              <a:t> </a:t>
            </a:r>
            <a:r>
              <a:rPr lang="en-US" sz="1100" u="sng" dirty="0" err="1">
                <a:solidFill>
                  <a:srgbClr val="F79037"/>
                </a:solidFill>
                <a:effectLst/>
                <a:latin typeface="Calibri" panose="020F0502020204030204" pitchFamily="34" charset="0"/>
                <a:ea typeface="Times New Roman" panose="02020603050405020304" pitchFamily="18" charset="0"/>
                <a:hlinkClick r:id="rId2"/>
              </a:rPr>
              <a:t>tutaj</a:t>
            </a:r>
            <a:r>
              <a:rPr lang="en-US" sz="1100" u="sng" dirty="0">
                <a:solidFill>
                  <a:srgbClr val="F79037"/>
                </a:solidFill>
                <a:effectLst/>
                <a:latin typeface="Calibri" panose="020F0502020204030204" pitchFamily="34" charset="0"/>
                <a:ea typeface="Times New Roman" panose="02020603050405020304" pitchFamily="18" charset="0"/>
                <a:hlinkClick r:id="rId2"/>
              </a:rPr>
              <a:t>.</a:t>
            </a:r>
            <a:r>
              <a:rPr lang="en-US" sz="1100" dirty="0">
                <a:solidFill>
                  <a:srgbClr val="F79037"/>
                </a:solidFill>
                <a:effectLst/>
                <a:latin typeface="Calibri" panose="020F0502020204030204" pitchFamily="34" charset="0"/>
                <a:ea typeface="Times New Roman" panose="02020603050405020304" pitchFamily="18" charset="0"/>
              </a:rPr>
              <a:t>.</a:t>
            </a:r>
          </a:p>
          <a:p>
            <a:pPr algn="just"/>
            <a:br>
              <a:rPr lang="en-US" sz="1100" dirty="0">
                <a:solidFill>
                  <a:srgbClr val="000000"/>
                </a:solidFill>
                <a:effectLst/>
                <a:latin typeface="Calibri" panose="020F0502020204030204" pitchFamily="34" charset="0"/>
                <a:ea typeface="Times New Roman" panose="02020603050405020304" pitchFamily="18" charset="0"/>
              </a:rPr>
            </a:b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15275" y="3408937"/>
            <a:ext cx="824852" cy="742396"/>
            <a:chOff x="761512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rgbClr val="F79037"/>
                  </a:solidFill>
                  <a:latin typeface="Calibri" panose="020F0502020204030204" pitchFamily="34" charset="0"/>
                  <a:cs typeface="Calibri" panose="020F0502020204030204" pitchFamily="34" charset="0"/>
                  <a:hlinkClick r:id="rId2"/>
                </a:rPr>
                <a:t>Kliknij</a:t>
              </a:r>
              <a:r>
                <a:rPr lang="en-US" sz="1200" b="1" dirty="0">
                  <a:solidFill>
                    <a:srgbClr val="F79037"/>
                  </a:solidFill>
                  <a:latin typeface="Calibri" panose="020F0502020204030204" pitchFamily="34" charset="0"/>
                  <a:cs typeface="Calibri" panose="020F0502020204030204" pitchFamily="34" charset="0"/>
                  <a:hlinkClick r:id="rId2"/>
                </a:rPr>
                <a:t> </a:t>
              </a:r>
              <a:r>
                <a:rPr lang="en-US" sz="1200" b="1" dirty="0" err="1">
                  <a:solidFill>
                    <a:srgbClr val="F79037"/>
                  </a:solidFill>
                  <a:latin typeface="Calibri" panose="020F0502020204030204" pitchFamily="34" charset="0"/>
                  <a:cs typeface="Calibri" panose="020F0502020204030204" pitchFamily="34" charset="0"/>
                  <a:hlinkClick r:id="rId2"/>
                </a:rPr>
                <a:t>tutaj</a:t>
              </a:r>
              <a:r>
                <a:rPr lang="en-US" sz="1200" b="1" dirty="0">
                  <a:solidFill>
                    <a:srgbClr val="F79037"/>
                  </a:solidFill>
                  <a:latin typeface="Calibri" panose="020F0502020204030204" pitchFamily="34" charset="0"/>
                  <a:cs typeface="Calibri" panose="020F0502020204030204" pitchFamily="34" charset="0"/>
                  <a:hlinkClick r:id="rId2"/>
                </a:rPr>
                <a:t>.</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CD3B2A19-C3D0-3C86-B727-D0806353E4D6}"/>
              </a:ext>
            </a:extLst>
          </p:cNvPr>
          <p:cNvGrpSpPr/>
          <p:nvPr/>
        </p:nvGrpSpPr>
        <p:grpSpPr>
          <a:xfrm flipH="1">
            <a:off x="5197628" y="8026617"/>
            <a:ext cx="2590078" cy="2250924"/>
            <a:chOff x="-220413" y="5470274"/>
            <a:chExt cx="2590078" cy="2250924"/>
          </a:xfrm>
        </p:grpSpPr>
        <p:sp>
          <p:nvSpPr>
            <p:cNvPr id="14" name="Freeform 13">
              <a:extLst>
                <a:ext uri="{FF2B5EF4-FFF2-40B4-BE49-F238E27FC236}">
                  <a16:creationId xmlns:a16="http://schemas.microsoft.com/office/drawing/2014/main" id="{575ACC8A-906D-8B9B-DE82-05DD263AEB1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AC8B0F57-B021-AE07-E7C9-0E061AC0727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D614DF7-AE89-F64C-E704-64D1DF3DB84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810E1A-9638-175C-B9D0-6A280237E67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EA66139-5648-7639-5758-FE06CD72C06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4B5C663A-063E-FBED-7C3E-134A931DFB6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E24E3975-8772-69A7-B20E-2E5BF91C2D5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D5468754-7D9F-22A2-4D2F-8D006A644BD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EB5E218B-19F8-388D-7AFD-25D6FC32E93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EE864FDB-FEC6-37D2-351A-A14385D9739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3C25548F-918C-4730-0A90-6F4C125EF13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C688D99B-318C-151B-D70B-9B086C20B24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D6B1327F-0BCE-AB10-E622-24350FB5BDA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940C2A9-4CBE-E563-9900-7AEDB6D508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1D31D6F-62AF-C156-9B60-CD81CC075F8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EDC3622-0692-A1AE-7520-A6C7D05D5534}"/>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EA78B30-B889-8807-E7AB-45765CD247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9CDC1198-F692-1EC3-8DB9-205C4354CC5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18453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5</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6</a:t>
            </a:fld>
            <a:endParaRPr lang="en-US" dirty="0"/>
          </a:p>
        </p:txBody>
      </p:sp>
    </p:spTree>
    <p:extLst>
      <p:ext uri="{BB962C8B-B14F-4D97-AF65-F5344CB8AC3E}">
        <p14:creationId xmlns:p14="http://schemas.microsoft.com/office/powerpoint/2010/main" val="2072884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pl-PL" b="0" dirty="0">
                <a:effectLst/>
                <a:latin typeface="Calibri" panose="020F0502020204030204" pitchFamily="34" charset="0"/>
                <a:ea typeface="Times New Roman" panose="02020603050405020304" pitchFamily="18" charset="0"/>
                <a:cs typeface="Calibri" panose="020F0502020204030204" pitchFamily="34" charset="0"/>
                <a:hlinkClick r:id="rId3"/>
              </a:rPr>
              <a:t>teście</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30688" y="2780060"/>
            <a:ext cx="824852" cy="742396"/>
            <a:chOff x="7629769"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29769" y="655945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rgbClr val="F79037"/>
                  </a:solidFill>
                  <a:latin typeface="Calibri" panose="020F0502020204030204" pitchFamily="34" charset="0"/>
                  <a:cs typeface="Calibri" panose="020F0502020204030204" pitchFamily="34" charset="0"/>
                  <a:hlinkClick r:id="rId3"/>
                </a:rPr>
                <a:t>\</a:t>
              </a:r>
              <a:r>
                <a:rPr lang="en-US" sz="1200" b="1" dirty="0" err="1">
                  <a:solidFill>
                    <a:srgbClr val="F79037"/>
                  </a:solidFill>
                  <a:latin typeface="Calibri" panose="020F0502020204030204" pitchFamily="34" charset="0"/>
                  <a:cs typeface="Calibri" panose="020F0502020204030204" pitchFamily="34" charset="0"/>
                  <a:hlinkClick r:id="rId3"/>
                </a:rPr>
                <a:t>Kliknij</a:t>
              </a:r>
              <a:r>
                <a:rPr lang="en-US" sz="1200" b="1" dirty="0">
                  <a:solidFill>
                    <a:srgbClr val="F79037"/>
                  </a:solidFill>
                  <a:latin typeface="Calibri" panose="020F0502020204030204" pitchFamily="34" charset="0"/>
                  <a:cs typeface="Calibri" panose="020F0502020204030204" pitchFamily="34" charset="0"/>
                  <a:hlinkClick r:id="rId3"/>
                </a:rPr>
                <a:t>, aby </a:t>
              </a:r>
              <a:r>
                <a:rPr lang="en-US" sz="1200" b="1" dirty="0" err="1">
                  <a:solidFill>
                    <a:srgbClr val="F79037"/>
                  </a:solidFill>
                  <a:latin typeface="Calibri" panose="020F0502020204030204" pitchFamily="34" charset="0"/>
                  <a:cs typeface="Calibri" panose="020F0502020204030204" pitchFamily="34" charset="0"/>
                  <a:hlinkClick r:id="rId3"/>
                </a:rPr>
                <a:t>wziąć</a:t>
              </a:r>
              <a:r>
                <a:rPr lang="en-US" sz="1200" b="1" dirty="0">
                  <a:solidFill>
                    <a:srgbClr val="F79037"/>
                  </a:solidFill>
                  <a:latin typeface="Calibri" panose="020F0502020204030204" pitchFamily="34" charset="0"/>
                  <a:cs typeface="Calibri" panose="020F0502020204030204" pitchFamily="34" charset="0"/>
                  <a:hlinkClick r:id="rId3"/>
                </a:rPr>
                <a:t> </a:t>
              </a:r>
              <a:r>
                <a:rPr lang="en-US" sz="1200" b="1" dirty="0" err="1">
                  <a:solidFill>
                    <a:srgbClr val="F79037"/>
                  </a:solidFill>
                  <a:latin typeface="Calibri" panose="020F0502020204030204" pitchFamily="34" charset="0"/>
                  <a:cs typeface="Calibri" panose="020F0502020204030204" pitchFamily="34" charset="0"/>
                  <a:hlinkClick r:id="rId3"/>
                </a:rPr>
                <a:t>udział</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87932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7367</TotalTime>
  <Words>483</Words>
  <Application>Microsoft Office PowerPoint</Application>
  <PresentationFormat>Niestandardowy</PresentationFormat>
  <Paragraphs>71</Paragraphs>
  <Slides>8</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8</vt:i4>
      </vt:variant>
    </vt:vector>
  </HeadingPairs>
  <TitlesOfParts>
    <vt:vector size="16"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449</cp:revision>
  <dcterms:created xsi:type="dcterms:W3CDTF">2021-06-15T11:45:52Z</dcterms:created>
  <dcterms:modified xsi:type="dcterms:W3CDTF">2023-02-28T09:56:05Z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