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3"/>
  </p:notesMasterIdLst>
  <p:handoutMasterIdLst>
    <p:handoutMasterId r:id="rId14"/>
  </p:handoutMasterIdLst>
  <p:sldIdLst>
    <p:sldId id="256" r:id="rId5"/>
    <p:sldId id="430" r:id="rId6"/>
    <p:sldId id="431" r:id="rId7"/>
    <p:sldId id="432" r:id="rId8"/>
    <p:sldId id="433" r:id="rId9"/>
    <p:sldId id="434" r:id="rId10"/>
    <p:sldId id="435" r:id="rId11"/>
    <p:sldId id="268" r:id="rId12"/>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2" pos="476" userDrawn="1">
          <p15:clr>
            <a:srgbClr val="A4A3A4"/>
          </p15:clr>
        </p15:guide>
        <p15:guide id="3" pos="4263" userDrawn="1">
          <p15:clr>
            <a:srgbClr val="A4A3A4"/>
          </p15:clr>
        </p15:guide>
        <p15:guide id="4" orient="horz" pos="4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1470"/>
    <a:srgbClr val="F79037"/>
    <a:srgbClr val="F9A835"/>
    <a:srgbClr val="8E2F91"/>
    <a:srgbClr val="F8A36A"/>
    <a:srgbClr val="000000"/>
    <a:srgbClr val="ECECEC"/>
    <a:srgbClr val="F48043"/>
    <a:srgbClr val="EF543F"/>
    <a:srgbClr val="8D5B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79118C-D41E-4D9E-B071-639B602649C9}" v="6" dt="2023-02-28T09:55:54.9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4" autoAdjust="0"/>
    <p:restoredTop sz="96281"/>
  </p:normalViewPr>
  <p:slideViewPr>
    <p:cSldViewPr snapToGrid="0" snapToObjects="1">
      <p:cViewPr varScale="1">
        <p:scale>
          <a:sx n="50" d="100"/>
          <a:sy n="50" d="100"/>
        </p:scale>
        <p:origin x="2789" y="62"/>
      </p:cViewPr>
      <p:guideLst>
        <p:guide pos="476"/>
        <p:guide pos="4263"/>
        <p:guide orient="horz" pos="419"/>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88" d="100"/>
          <a:sy n="88" d="100"/>
        </p:scale>
        <p:origin x="2664"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iamin Zawilla" userId="ddf0d743-5318-4a4c-9abc-8826c9d150fb" providerId="ADAL" clId="{0C79118C-D41E-4D9E-B071-639B602649C9}"/>
    <pc:docChg chg="undo custSel modSld">
      <pc:chgData name="Beniamin Zawilla" userId="ddf0d743-5318-4a4c-9abc-8826c9d150fb" providerId="ADAL" clId="{0C79118C-D41E-4D9E-B071-639B602649C9}" dt="2023-02-28T09:56:05.050" v="200" actId="6549"/>
      <pc:docMkLst>
        <pc:docMk/>
      </pc:docMkLst>
      <pc:sldChg chg="addSp delSp modSp mod">
        <pc:chgData name="Beniamin Zawilla" userId="ddf0d743-5318-4a4c-9abc-8826c9d150fb" providerId="ADAL" clId="{0C79118C-D41E-4D9E-B071-639B602649C9}" dt="2023-02-28T09:50:43.108" v="7" actId="20577"/>
        <pc:sldMkLst>
          <pc:docMk/>
          <pc:sldMk cId="2653974582" sldId="256"/>
        </pc:sldMkLst>
        <pc:spChg chg="add del mod">
          <ac:chgData name="Beniamin Zawilla" userId="ddf0d743-5318-4a4c-9abc-8826c9d150fb" providerId="ADAL" clId="{0C79118C-D41E-4D9E-B071-639B602649C9}" dt="2023-02-28T09:50:30.192" v="3" actId="478"/>
          <ac:spMkLst>
            <pc:docMk/>
            <pc:sldMk cId="2653974582" sldId="256"/>
            <ac:spMk id="3" creationId="{AA0E16C9-701A-1732-AAE1-F9CB18F1860F}"/>
          </ac:spMkLst>
        </pc:spChg>
        <pc:spChg chg="add del mod">
          <ac:chgData name="Beniamin Zawilla" userId="ddf0d743-5318-4a4c-9abc-8826c9d150fb" providerId="ADAL" clId="{0C79118C-D41E-4D9E-B071-639B602649C9}" dt="2023-02-28T09:50:29.232" v="2" actId="478"/>
          <ac:spMkLst>
            <pc:docMk/>
            <pc:sldMk cId="2653974582" sldId="256"/>
            <ac:spMk id="4" creationId="{50D85B82-B0EB-5435-A05B-51385F6CE205}"/>
          </ac:spMkLst>
        </pc:spChg>
        <pc:spChg chg="add mod">
          <ac:chgData name="Beniamin Zawilla" userId="ddf0d743-5318-4a4c-9abc-8826c9d150fb" providerId="ADAL" clId="{0C79118C-D41E-4D9E-B071-639B602649C9}" dt="2023-02-28T09:50:31.014" v="4"/>
          <ac:spMkLst>
            <pc:docMk/>
            <pc:sldMk cId="2653974582" sldId="256"/>
            <ac:spMk id="6" creationId="{6467C8B7-626A-51D1-1DD5-523C8FE58A4D}"/>
          </ac:spMkLst>
        </pc:spChg>
        <pc:spChg chg="del">
          <ac:chgData name="Beniamin Zawilla" userId="ddf0d743-5318-4a4c-9abc-8826c9d150fb" providerId="ADAL" clId="{0C79118C-D41E-4D9E-B071-639B602649C9}" dt="2023-02-28T09:50:27.912" v="0" actId="478"/>
          <ac:spMkLst>
            <pc:docMk/>
            <pc:sldMk cId="2653974582" sldId="256"/>
            <ac:spMk id="7" creationId="{5CC3D78D-571C-3349-9B96-DC1B11CD436E}"/>
          </ac:spMkLst>
        </pc:spChg>
        <pc:spChg chg="mod">
          <ac:chgData name="Beniamin Zawilla" userId="ddf0d743-5318-4a4c-9abc-8826c9d150fb" providerId="ADAL" clId="{0C79118C-D41E-4D9E-B071-639B602649C9}" dt="2023-02-28T09:50:43.108" v="7" actId="20577"/>
          <ac:spMkLst>
            <pc:docMk/>
            <pc:sldMk cId="2653974582" sldId="256"/>
            <ac:spMk id="9" creationId="{66BF8509-8F0B-6D46-898D-B662022E8B4C}"/>
          </ac:spMkLst>
        </pc:spChg>
      </pc:sldChg>
      <pc:sldChg chg="modSp mod">
        <pc:chgData name="Beniamin Zawilla" userId="ddf0d743-5318-4a4c-9abc-8826c9d150fb" providerId="ADAL" clId="{0C79118C-D41E-4D9E-B071-639B602649C9}" dt="2023-02-28T09:56:05.050" v="200" actId="6549"/>
        <pc:sldMkLst>
          <pc:docMk/>
          <pc:sldMk cId="3595039658" sldId="268"/>
        </pc:sldMkLst>
        <pc:spChg chg="mod">
          <ac:chgData name="Beniamin Zawilla" userId="ddf0d743-5318-4a4c-9abc-8826c9d150fb" providerId="ADAL" clId="{0C79118C-D41E-4D9E-B071-639B602649C9}" dt="2023-02-28T09:56:05.050" v="200" actId="6549"/>
          <ac:spMkLst>
            <pc:docMk/>
            <pc:sldMk cId="3595039658" sldId="268"/>
            <ac:spMk id="20" creationId="{56856879-AC8B-D94D-9AD0-D477C0BF1729}"/>
          </ac:spMkLst>
        </pc:spChg>
      </pc:sldChg>
      <pc:sldChg chg="modSp mod">
        <pc:chgData name="Beniamin Zawilla" userId="ddf0d743-5318-4a4c-9abc-8826c9d150fb" providerId="ADAL" clId="{0C79118C-D41E-4D9E-B071-639B602649C9}" dt="2023-02-28T09:51:22.648" v="17" actId="6549"/>
        <pc:sldMkLst>
          <pc:docMk/>
          <pc:sldMk cId="1500128183" sldId="430"/>
        </pc:sldMkLst>
        <pc:spChg chg="mod">
          <ac:chgData name="Beniamin Zawilla" userId="ddf0d743-5318-4a4c-9abc-8826c9d150fb" providerId="ADAL" clId="{0C79118C-D41E-4D9E-B071-639B602649C9}" dt="2023-02-28T09:51:22.648" v="17" actId="6549"/>
          <ac:spMkLst>
            <pc:docMk/>
            <pc:sldMk cId="1500128183" sldId="430"/>
            <ac:spMk id="18" creationId="{3D13EB9D-DE55-5D4D-BEA7-6A984DDA5380}"/>
          </ac:spMkLst>
        </pc:spChg>
      </pc:sldChg>
      <pc:sldChg chg="modSp mod">
        <pc:chgData name="Beniamin Zawilla" userId="ddf0d743-5318-4a4c-9abc-8826c9d150fb" providerId="ADAL" clId="{0C79118C-D41E-4D9E-B071-639B602649C9}" dt="2023-02-28T09:52:02.932" v="105" actId="20577"/>
        <pc:sldMkLst>
          <pc:docMk/>
          <pc:sldMk cId="3863429193" sldId="431"/>
        </pc:sldMkLst>
        <pc:spChg chg="mod">
          <ac:chgData name="Beniamin Zawilla" userId="ddf0d743-5318-4a4c-9abc-8826c9d150fb" providerId="ADAL" clId="{0C79118C-D41E-4D9E-B071-639B602649C9}" dt="2023-02-28T09:52:01.802" v="104" actId="20577"/>
          <ac:spMkLst>
            <pc:docMk/>
            <pc:sldMk cId="3863429193" sldId="431"/>
            <ac:spMk id="2" creationId="{05C68F19-0B70-BC6F-3123-A0E1EAC01A11}"/>
          </ac:spMkLst>
        </pc:spChg>
        <pc:spChg chg="mod">
          <ac:chgData name="Beniamin Zawilla" userId="ddf0d743-5318-4a4c-9abc-8826c9d150fb" providerId="ADAL" clId="{0C79118C-D41E-4D9E-B071-639B602649C9}" dt="2023-02-28T09:52:02.932" v="105" actId="20577"/>
          <ac:spMkLst>
            <pc:docMk/>
            <pc:sldMk cId="3863429193" sldId="431"/>
            <ac:spMk id="5" creationId="{0CE89D1F-FBA8-1D20-F324-68576FBEC2CA}"/>
          </ac:spMkLst>
        </pc:spChg>
        <pc:spChg chg="mod">
          <ac:chgData name="Beniamin Zawilla" userId="ddf0d743-5318-4a4c-9abc-8826c9d150fb" providerId="ADAL" clId="{0C79118C-D41E-4D9E-B071-639B602649C9}" dt="2023-02-28T09:51:31.571" v="44" actId="14100"/>
          <ac:spMkLst>
            <pc:docMk/>
            <pc:sldMk cId="3863429193" sldId="431"/>
            <ac:spMk id="15" creationId="{F87CB1D8-0D68-D6AC-22F6-38DF8C37DBC5}"/>
          </ac:spMkLst>
        </pc:spChg>
        <pc:spChg chg="mod">
          <ac:chgData name="Beniamin Zawilla" userId="ddf0d743-5318-4a4c-9abc-8826c9d150fb" providerId="ADAL" clId="{0C79118C-D41E-4D9E-B071-639B602649C9}" dt="2023-02-28T09:51:41.634" v="100" actId="20577"/>
          <ac:spMkLst>
            <pc:docMk/>
            <pc:sldMk cId="3863429193" sldId="431"/>
            <ac:spMk id="27" creationId="{8AFD43CD-900B-364C-9180-A56DC4255D91}"/>
          </ac:spMkLst>
        </pc:spChg>
        <pc:cxnChg chg="mod">
          <ac:chgData name="Beniamin Zawilla" userId="ddf0d743-5318-4a4c-9abc-8826c9d150fb" providerId="ADAL" clId="{0C79118C-D41E-4D9E-B071-639B602649C9}" dt="2023-02-28T09:51:46.349" v="102" actId="14100"/>
          <ac:cxnSpMkLst>
            <pc:docMk/>
            <pc:sldMk cId="3863429193" sldId="431"/>
            <ac:cxnSpMk id="4" creationId="{5395D201-739F-CCEB-8A21-7F390B67CA70}"/>
          </ac:cxnSpMkLst>
        </pc:cxnChg>
      </pc:sldChg>
      <pc:sldChg chg="modSp mod">
        <pc:chgData name="Beniamin Zawilla" userId="ddf0d743-5318-4a4c-9abc-8826c9d150fb" providerId="ADAL" clId="{0C79118C-D41E-4D9E-B071-639B602649C9}" dt="2023-02-28T09:52:39.205" v="111"/>
        <pc:sldMkLst>
          <pc:docMk/>
          <pc:sldMk cId="4236031930" sldId="432"/>
        </pc:sldMkLst>
        <pc:spChg chg="mod">
          <ac:chgData name="Beniamin Zawilla" userId="ddf0d743-5318-4a4c-9abc-8826c9d150fb" providerId="ADAL" clId="{0C79118C-D41E-4D9E-B071-639B602649C9}" dt="2023-02-28T09:52:15.098" v="107"/>
          <ac:spMkLst>
            <pc:docMk/>
            <pc:sldMk cId="4236031930" sldId="432"/>
            <ac:spMk id="3" creationId="{2590601F-6D1A-64B6-995C-5693B1A36503}"/>
          </ac:spMkLst>
        </pc:spChg>
        <pc:spChg chg="mod">
          <ac:chgData name="Beniamin Zawilla" userId="ddf0d743-5318-4a4c-9abc-8826c9d150fb" providerId="ADAL" clId="{0C79118C-D41E-4D9E-B071-639B602649C9}" dt="2023-02-28T09:52:20.648" v="109"/>
          <ac:spMkLst>
            <pc:docMk/>
            <pc:sldMk cId="4236031930" sldId="432"/>
            <ac:spMk id="4" creationId="{6123F66F-6962-80AF-2FCC-A6AB1FA8637C}"/>
          </ac:spMkLst>
        </pc:spChg>
        <pc:spChg chg="mod">
          <ac:chgData name="Beniamin Zawilla" userId="ddf0d743-5318-4a4c-9abc-8826c9d150fb" providerId="ADAL" clId="{0C79118C-D41E-4D9E-B071-639B602649C9}" dt="2023-02-28T09:52:09.182" v="106"/>
          <ac:spMkLst>
            <pc:docMk/>
            <pc:sldMk cId="4236031930" sldId="432"/>
            <ac:spMk id="17" creationId="{E38A8262-ED03-574D-9429-78BE253D323C}"/>
          </ac:spMkLst>
        </pc:spChg>
        <pc:spChg chg="mod">
          <ac:chgData name="Beniamin Zawilla" userId="ddf0d743-5318-4a4c-9abc-8826c9d150fb" providerId="ADAL" clId="{0C79118C-D41E-4D9E-B071-639B602649C9}" dt="2023-02-28T09:52:39.205" v="111"/>
          <ac:spMkLst>
            <pc:docMk/>
            <pc:sldMk cId="4236031930" sldId="432"/>
            <ac:spMk id="19" creationId="{9BD126B6-CAE0-9848-BCF8-9184D07F01B1}"/>
          </ac:spMkLst>
        </pc:spChg>
        <pc:spChg chg="mod">
          <ac:chgData name="Beniamin Zawilla" userId="ddf0d743-5318-4a4c-9abc-8826c9d150fb" providerId="ADAL" clId="{0C79118C-D41E-4D9E-B071-639B602649C9}" dt="2023-02-28T09:52:17.885" v="108"/>
          <ac:spMkLst>
            <pc:docMk/>
            <pc:sldMk cId="4236031930" sldId="432"/>
            <ac:spMk id="20" creationId="{74C730EC-639F-014A-96B0-EBA758122072}"/>
          </ac:spMkLst>
        </pc:spChg>
      </pc:sldChg>
      <pc:sldChg chg="modSp mod">
        <pc:chgData name="Beniamin Zawilla" userId="ddf0d743-5318-4a4c-9abc-8826c9d150fb" providerId="ADAL" clId="{0C79118C-D41E-4D9E-B071-639B602649C9}" dt="2023-02-28T09:55:06.990" v="163"/>
        <pc:sldMkLst>
          <pc:docMk/>
          <pc:sldMk cId="3184534458" sldId="433"/>
        </pc:sldMkLst>
        <pc:spChg chg="mod">
          <ac:chgData name="Beniamin Zawilla" userId="ddf0d743-5318-4a4c-9abc-8826c9d150fb" providerId="ADAL" clId="{0C79118C-D41E-4D9E-B071-639B602649C9}" dt="2023-02-28T09:53:13.145" v="119" actId="20577"/>
          <ac:spMkLst>
            <pc:docMk/>
            <pc:sldMk cId="3184534458" sldId="433"/>
            <ac:spMk id="10" creationId="{A98E35EB-0473-1DE6-7362-C0770B8CCFF7}"/>
          </ac:spMkLst>
        </pc:spChg>
        <pc:spChg chg="mod">
          <ac:chgData name="Beniamin Zawilla" userId="ddf0d743-5318-4a4c-9abc-8826c9d150fb" providerId="ADAL" clId="{0C79118C-D41E-4D9E-B071-639B602649C9}" dt="2023-02-28T09:52:48.281" v="112"/>
          <ac:spMkLst>
            <pc:docMk/>
            <pc:sldMk cId="3184534458" sldId="433"/>
            <ac:spMk id="17" creationId="{428B317D-2D08-3045-B095-5358A7C7BCC0}"/>
          </ac:spMkLst>
        </pc:spChg>
        <pc:spChg chg="mod">
          <ac:chgData name="Beniamin Zawilla" userId="ddf0d743-5318-4a4c-9abc-8826c9d150fb" providerId="ADAL" clId="{0C79118C-D41E-4D9E-B071-639B602649C9}" dt="2023-02-28T09:53:36.556" v="120" actId="20577"/>
          <ac:spMkLst>
            <pc:docMk/>
            <pc:sldMk cId="3184534458" sldId="433"/>
            <ac:spMk id="22" creationId="{F102F08B-F33F-D0BE-CCC0-FA8448E0A685}"/>
          </ac:spMkLst>
        </pc:spChg>
        <pc:spChg chg="mod">
          <ac:chgData name="Beniamin Zawilla" userId="ddf0d743-5318-4a4c-9abc-8826c9d150fb" providerId="ADAL" clId="{0C79118C-D41E-4D9E-B071-639B602649C9}" dt="2023-02-28T09:55:06.990" v="163"/>
          <ac:spMkLst>
            <pc:docMk/>
            <pc:sldMk cId="3184534458" sldId="433"/>
            <ac:spMk id="36" creationId="{27C29596-3285-C552-D750-C3970372A13D}"/>
          </ac:spMkLst>
        </pc:spChg>
      </pc:sldChg>
      <pc:sldChg chg="modSp mod">
        <pc:chgData name="Beniamin Zawilla" userId="ddf0d743-5318-4a4c-9abc-8826c9d150fb" providerId="ADAL" clId="{0C79118C-D41E-4D9E-B071-639B602649C9}" dt="2023-02-28T09:55:16.107" v="193" actId="20577"/>
        <pc:sldMkLst>
          <pc:docMk/>
          <pc:sldMk cId="2072884147" sldId="434"/>
        </pc:sldMkLst>
        <pc:spChg chg="mod">
          <ac:chgData name="Beniamin Zawilla" userId="ddf0d743-5318-4a4c-9abc-8826c9d150fb" providerId="ADAL" clId="{0C79118C-D41E-4D9E-B071-639B602649C9}" dt="2023-02-28T09:55:16.107" v="193" actId="20577"/>
          <ac:spMkLst>
            <pc:docMk/>
            <pc:sldMk cId="2072884147" sldId="434"/>
            <ac:spMk id="3" creationId="{3F6D5F74-B1E1-FC55-A172-B019DBCF0AD1}"/>
          </ac:spMkLst>
        </pc:spChg>
      </pc:sldChg>
      <pc:sldChg chg="modSp mod">
        <pc:chgData name="Beniamin Zawilla" userId="ddf0d743-5318-4a4c-9abc-8826c9d150fb" providerId="ADAL" clId="{0C79118C-D41E-4D9E-B071-639B602649C9}" dt="2023-02-28T09:56:02.135" v="199" actId="1076"/>
        <pc:sldMkLst>
          <pc:docMk/>
          <pc:sldMk cId="1387932201" sldId="435"/>
        </pc:sldMkLst>
        <pc:spChg chg="mod">
          <ac:chgData name="Beniamin Zawilla" userId="ddf0d743-5318-4a4c-9abc-8826c9d150fb" providerId="ADAL" clId="{0C79118C-D41E-4D9E-B071-639B602649C9}" dt="2023-02-28T09:55:42.291" v="196" actId="6549"/>
          <ac:spMkLst>
            <pc:docMk/>
            <pc:sldMk cId="1387932201" sldId="435"/>
            <ac:spMk id="7" creationId="{24704B68-53DB-A8E4-D5A0-E82E3105B114}"/>
          </ac:spMkLst>
        </pc:spChg>
        <pc:spChg chg="mod">
          <ac:chgData name="Beniamin Zawilla" userId="ddf0d743-5318-4a4c-9abc-8826c9d150fb" providerId="ADAL" clId="{0C79118C-D41E-4D9E-B071-639B602649C9}" dt="2023-02-28T09:56:02.135" v="199" actId="1076"/>
          <ac:spMkLst>
            <pc:docMk/>
            <pc:sldMk cId="1387932201" sldId="435"/>
            <ac:spMk id="17" creationId="{3BF4B7E5-EC6F-2E39-CAF7-3A688372B89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2/28/2023</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2/28/2023</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3E41F08D-FE95-F3CF-457A-493763E8E5A4}"/>
              </a:ext>
            </a:extLst>
          </p:cNvPr>
          <p:cNvSpPr/>
          <p:nvPr/>
        </p:nvSpPr>
        <p:spPr>
          <a:xfrm>
            <a:off x="0" y="5681479"/>
            <a:ext cx="7559683" cy="3768090"/>
          </a:xfrm>
          <a:custGeom>
            <a:avLst/>
            <a:gdLst>
              <a:gd name="connsiteX0" fmla="*/ 0 w 7559683"/>
              <a:gd name="connsiteY0" fmla="*/ 0 h 3768090"/>
              <a:gd name="connsiteX1" fmla="*/ 7559683 w 7559683"/>
              <a:gd name="connsiteY1" fmla="*/ 0 h 3768090"/>
              <a:gd name="connsiteX2" fmla="*/ 7559683 w 7559683"/>
              <a:gd name="connsiteY2" fmla="*/ 3768090 h 3768090"/>
              <a:gd name="connsiteX3" fmla="*/ 0 w 7559683"/>
              <a:gd name="connsiteY3" fmla="*/ 3768090 h 3768090"/>
            </a:gdLst>
            <a:ahLst/>
            <a:cxnLst>
              <a:cxn ang="0">
                <a:pos x="connsiteX0" y="connsiteY0"/>
              </a:cxn>
              <a:cxn ang="0">
                <a:pos x="connsiteX1" y="connsiteY1"/>
              </a:cxn>
              <a:cxn ang="0">
                <a:pos x="connsiteX2" y="connsiteY2"/>
              </a:cxn>
              <a:cxn ang="0">
                <a:pos x="connsiteX3" y="connsiteY3"/>
              </a:cxn>
            </a:cxnLst>
            <a:rect l="l" t="t" r="r" b="b"/>
            <a:pathLst>
              <a:path w="7559683" h="3768090">
                <a:moveTo>
                  <a:pt x="0" y="0"/>
                </a:moveTo>
                <a:lnTo>
                  <a:pt x="7559683" y="0"/>
                </a:lnTo>
                <a:lnTo>
                  <a:pt x="7559683" y="3768090"/>
                </a:lnTo>
                <a:lnTo>
                  <a:pt x="0" y="3768090"/>
                </a:lnTo>
                <a:close/>
              </a:path>
            </a:pathLst>
          </a:custGeom>
          <a:solidFill>
            <a:srgbClr val="8F3092"/>
          </a:solidFill>
          <a:ln w="3060" cap="flat">
            <a:noFill/>
            <a:prstDash val="solid"/>
            <a:miter/>
          </a:ln>
        </p:spPr>
        <p:txBody>
          <a:bodyPr wrap="square" rtlCol="0" anchor="ctr">
            <a:noAutofit/>
          </a:bodyPr>
          <a:lstStyle/>
          <a:p>
            <a:endParaRPr lang="en-US"/>
          </a:p>
        </p:txBody>
      </p:sp>
      <p:sp>
        <p:nvSpPr>
          <p:cNvPr id="1101" name="Graphic 6">
            <a:extLst>
              <a:ext uri="{FF2B5EF4-FFF2-40B4-BE49-F238E27FC236}">
                <a16:creationId xmlns:a16="http://schemas.microsoft.com/office/drawing/2014/main" id="{44A94AD3-A131-9441-82E4-9C561BFA098B}"/>
              </a:ext>
            </a:extLst>
          </p:cNvPr>
          <p:cNvSpPr/>
          <p:nvPr/>
        </p:nvSpPr>
        <p:spPr>
          <a:xfrm rot="5400000">
            <a:off x="5437872" y="7591913"/>
            <a:ext cx="476911" cy="3792981"/>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1102" name="Text Placeholder 32">
            <a:extLst>
              <a:ext uri="{FF2B5EF4-FFF2-40B4-BE49-F238E27FC236}">
                <a16:creationId xmlns:a16="http://schemas.microsoft.com/office/drawing/2014/main" id="{69DBB5CE-9B20-F44B-9B06-0C67AB1E1193}"/>
              </a:ext>
            </a:extLst>
          </p:cNvPr>
          <p:cNvSpPr>
            <a:spLocks noGrp="1"/>
          </p:cNvSpPr>
          <p:nvPr>
            <p:ph type="body" sz="quarter" idx="42" hasCustomPrompt="1"/>
          </p:nvPr>
        </p:nvSpPr>
        <p:spPr>
          <a:xfrm>
            <a:off x="4290576" y="9277003"/>
            <a:ext cx="3043546" cy="476907"/>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1386" name="Graphic 4">
            <a:extLst>
              <a:ext uri="{FF2B5EF4-FFF2-40B4-BE49-F238E27FC236}">
                <a16:creationId xmlns:a16="http://schemas.microsoft.com/office/drawing/2014/main" id="{19ED8EC5-715B-804E-96EE-454182E6E4D7}"/>
              </a:ext>
            </a:extLst>
          </p:cNvPr>
          <p:cNvGrpSpPr/>
          <p:nvPr/>
        </p:nvGrpSpPr>
        <p:grpSpPr>
          <a:xfrm>
            <a:off x="508184" y="255793"/>
            <a:ext cx="2641746" cy="2042532"/>
            <a:chOff x="4615814" y="443638"/>
            <a:chExt cx="1766649" cy="1365928"/>
          </a:xfrm>
        </p:grpSpPr>
        <p:grpSp>
          <p:nvGrpSpPr>
            <p:cNvPr id="1387" name="Graphic 4">
              <a:extLst>
                <a:ext uri="{FF2B5EF4-FFF2-40B4-BE49-F238E27FC236}">
                  <a16:creationId xmlns:a16="http://schemas.microsoft.com/office/drawing/2014/main" id="{00FE1F4E-2FA7-DB47-B916-B1FF8481D533}"/>
                </a:ext>
              </a:extLst>
            </p:cNvPr>
            <p:cNvGrpSpPr/>
            <p:nvPr/>
          </p:nvGrpSpPr>
          <p:grpSpPr>
            <a:xfrm>
              <a:off x="4742730" y="443638"/>
              <a:ext cx="1170517" cy="1365928"/>
              <a:chOff x="4742730" y="443638"/>
              <a:chExt cx="1170517" cy="1365928"/>
            </a:xfrm>
          </p:grpSpPr>
          <p:grpSp>
            <p:nvGrpSpPr>
              <p:cNvPr id="1410" name="Graphic 4">
                <a:extLst>
                  <a:ext uri="{FF2B5EF4-FFF2-40B4-BE49-F238E27FC236}">
                    <a16:creationId xmlns:a16="http://schemas.microsoft.com/office/drawing/2014/main" id="{6F4470D3-5A7F-7A49-A749-C2D93ADCE745}"/>
                  </a:ext>
                </a:extLst>
              </p:cNvPr>
              <p:cNvGrpSpPr/>
              <p:nvPr/>
            </p:nvGrpSpPr>
            <p:grpSpPr>
              <a:xfrm>
                <a:off x="4742730" y="638391"/>
                <a:ext cx="1170517" cy="976214"/>
                <a:chOff x="4742730" y="638391"/>
                <a:chExt cx="1170517" cy="976214"/>
              </a:xfrm>
            </p:grpSpPr>
            <p:grpSp>
              <p:nvGrpSpPr>
                <p:cNvPr id="1413" name="Graphic 4">
                  <a:extLst>
                    <a:ext uri="{FF2B5EF4-FFF2-40B4-BE49-F238E27FC236}">
                      <a16:creationId xmlns:a16="http://schemas.microsoft.com/office/drawing/2014/main" id="{50A06F06-6AD3-CD40-A9FD-8901CC775073}"/>
                    </a:ext>
                  </a:extLst>
                </p:cNvPr>
                <p:cNvGrpSpPr/>
                <p:nvPr/>
              </p:nvGrpSpPr>
              <p:grpSpPr>
                <a:xfrm>
                  <a:off x="4743075" y="736557"/>
                  <a:ext cx="974982" cy="877952"/>
                  <a:chOff x="4743075" y="736557"/>
                  <a:chExt cx="974982" cy="877952"/>
                </a:xfrm>
              </p:grpSpPr>
              <p:sp>
                <p:nvSpPr>
                  <p:cNvPr id="1432" name="Freeform 1431">
                    <a:extLst>
                      <a:ext uri="{FF2B5EF4-FFF2-40B4-BE49-F238E27FC236}">
                        <a16:creationId xmlns:a16="http://schemas.microsoft.com/office/drawing/2014/main" id="{E3214892-75F6-FB41-8CE5-E5C9B5556548}"/>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3" name="Freeform 1432">
                    <a:extLst>
                      <a:ext uri="{FF2B5EF4-FFF2-40B4-BE49-F238E27FC236}">
                        <a16:creationId xmlns:a16="http://schemas.microsoft.com/office/drawing/2014/main" id="{FF1151FB-E14A-E04D-90C1-8B69C49F6C4C}"/>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4" name="Freeform 1433">
                    <a:extLst>
                      <a:ext uri="{FF2B5EF4-FFF2-40B4-BE49-F238E27FC236}">
                        <a16:creationId xmlns:a16="http://schemas.microsoft.com/office/drawing/2014/main" id="{6234933B-B9D0-A641-9BF5-E8F09BE0BEF4}"/>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5" name="Freeform 1434">
                    <a:extLst>
                      <a:ext uri="{FF2B5EF4-FFF2-40B4-BE49-F238E27FC236}">
                        <a16:creationId xmlns:a16="http://schemas.microsoft.com/office/drawing/2014/main" id="{1F8C7EFD-FF5D-844F-868F-2AA36F24E4AA}"/>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6" name="Freeform 1435">
                    <a:extLst>
                      <a:ext uri="{FF2B5EF4-FFF2-40B4-BE49-F238E27FC236}">
                        <a16:creationId xmlns:a16="http://schemas.microsoft.com/office/drawing/2014/main" id="{690FE6AF-247A-F642-9CD9-6282A220468D}"/>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7" name="Freeform 1436">
                    <a:extLst>
                      <a:ext uri="{FF2B5EF4-FFF2-40B4-BE49-F238E27FC236}">
                        <a16:creationId xmlns:a16="http://schemas.microsoft.com/office/drawing/2014/main" id="{745F39D0-4A77-CE4F-8E31-09FEBBBD9542}"/>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8" name="Freeform 1437">
                    <a:extLst>
                      <a:ext uri="{FF2B5EF4-FFF2-40B4-BE49-F238E27FC236}">
                        <a16:creationId xmlns:a16="http://schemas.microsoft.com/office/drawing/2014/main" id="{E2CD8497-7546-FC4E-BCB4-205CFDBDD7E5}"/>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9" name="Freeform 1438">
                    <a:extLst>
                      <a:ext uri="{FF2B5EF4-FFF2-40B4-BE49-F238E27FC236}">
                        <a16:creationId xmlns:a16="http://schemas.microsoft.com/office/drawing/2014/main" id="{9B63B55E-6886-BC48-AD2D-4CB0E28B765F}"/>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0" name="Freeform 1439">
                    <a:extLst>
                      <a:ext uri="{FF2B5EF4-FFF2-40B4-BE49-F238E27FC236}">
                        <a16:creationId xmlns:a16="http://schemas.microsoft.com/office/drawing/2014/main" id="{1FD01003-5FD9-3044-91BC-867F9FAE0897}"/>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1" name="Freeform 1440">
                    <a:extLst>
                      <a:ext uri="{FF2B5EF4-FFF2-40B4-BE49-F238E27FC236}">
                        <a16:creationId xmlns:a16="http://schemas.microsoft.com/office/drawing/2014/main" id="{ACD5616E-48BC-1543-A499-27F36C1857A1}"/>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2" name="Freeform 1441">
                    <a:extLst>
                      <a:ext uri="{FF2B5EF4-FFF2-40B4-BE49-F238E27FC236}">
                        <a16:creationId xmlns:a16="http://schemas.microsoft.com/office/drawing/2014/main" id="{06ADA605-AC27-0C4C-A052-2D20D6BA7F42}"/>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3" name="Freeform 1442">
                    <a:extLst>
                      <a:ext uri="{FF2B5EF4-FFF2-40B4-BE49-F238E27FC236}">
                        <a16:creationId xmlns:a16="http://schemas.microsoft.com/office/drawing/2014/main" id="{90A2A168-F29B-BA40-9ED3-40D8E0CE5527}"/>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4" name="Freeform 1443">
                    <a:extLst>
                      <a:ext uri="{FF2B5EF4-FFF2-40B4-BE49-F238E27FC236}">
                        <a16:creationId xmlns:a16="http://schemas.microsoft.com/office/drawing/2014/main" id="{C763DB65-B5D5-914F-9ADB-FAE2389B3393}"/>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5" name="Freeform 1444">
                    <a:extLst>
                      <a:ext uri="{FF2B5EF4-FFF2-40B4-BE49-F238E27FC236}">
                        <a16:creationId xmlns:a16="http://schemas.microsoft.com/office/drawing/2014/main" id="{B7F4D9FC-C681-D541-926B-B6EF29AE2C1B}"/>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1414" name="Freeform 1413">
                  <a:extLst>
                    <a:ext uri="{FF2B5EF4-FFF2-40B4-BE49-F238E27FC236}">
                      <a16:creationId xmlns:a16="http://schemas.microsoft.com/office/drawing/2014/main" id="{79F5D590-2581-7F44-A931-4B712B8D27B8}"/>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5" name="Freeform 1414">
                  <a:extLst>
                    <a:ext uri="{FF2B5EF4-FFF2-40B4-BE49-F238E27FC236}">
                      <a16:creationId xmlns:a16="http://schemas.microsoft.com/office/drawing/2014/main" id="{9BC0C768-A4B2-8347-A43A-E334A82D1CAD}"/>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6" name="Freeform 1415">
                  <a:extLst>
                    <a:ext uri="{FF2B5EF4-FFF2-40B4-BE49-F238E27FC236}">
                      <a16:creationId xmlns:a16="http://schemas.microsoft.com/office/drawing/2014/main" id="{F59E2423-65F3-894C-8C20-6FECE31BA85B}"/>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7" name="Freeform 1416">
                  <a:extLst>
                    <a:ext uri="{FF2B5EF4-FFF2-40B4-BE49-F238E27FC236}">
                      <a16:creationId xmlns:a16="http://schemas.microsoft.com/office/drawing/2014/main" id="{227D1EAF-4A82-EC45-A772-93CF018732BD}"/>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8" name="Freeform 1417">
                  <a:extLst>
                    <a:ext uri="{FF2B5EF4-FFF2-40B4-BE49-F238E27FC236}">
                      <a16:creationId xmlns:a16="http://schemas.microsoft.com/office/drawing/2014/main" id="{49052911-D1EA-5E48-A9F2-41B12C33F413}"/>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9" name="Freeform 1418">
                  <a:extLst>
                    <a:ext uri="{FF2B5EF4-FFF2-40B4-BE49-F238E27FC236}">
                      <a16:creationId xmlns:a16="http://schemas.microsoft.com/office/drawing/2014/main" id="{2241E813-550C-CF48-9855-049806901F5C}"/>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0" name="Freeform 1419">
                  <a:extLst>
                    <a:ext uri="{FF2B5EF4-FFF2-40B4-BE49-F238E27FC236}">
                      <a16:creationId xmlns:a16="http://schemas.microsoft.com/office/drawing/2014/main" id="{AA53A79A-0E42-8248-A267-A346F2C82153}"/>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1" name="Freeform 1420">
                  <a:extLst>
                    <a:ext uri="{FF2B5EF4-FFF2-40B4-BE49-F238E27FC236}">
                      <a16:creationId xmlns:a16="http://schemas.microsoft.com/office/drawing/2014/main" id="{C070C6BF-0F24-F54C-BEC9-4EA0335AEBDD}"/>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2" name="Freeform 1421">
                  <a:extLst>
                    <a:ext uri="{FF2B5EF4-FFF2-40B4-BE49-F238E27FC236}">
                      <a16:creationId xmlns:a16="http://schemas.microsoft.com/office/drawing/2014/main" id="{296D60D5-FF8C-BA49-B5CA-EDC7C79E1FCE}"/>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3" name="Freeform 1422">
                  <a:extLst>
                    <a:ext uri="{FF2B5EF4-FFF2-40B4-BE49-F238E27FC236}">
                      <a16:creationId xmlns:a16="http://schemas.microsoft.com/office/drawing/2014/main" id="{E557BCA4-D435-E645-9F36-C71D4D54CD4E}"/>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4" name="Freeform 1423">
                  <a:extLst>
                    <a:ext uri="{FF2B5EF4-FFF2-40B4-BE49-F238E27FC236}">
                      <a16:creationId xmlns:a16="http://schemas.microsoft.com/office/drawing/2014/main" id="{A628E911-6AE2-A949-AA60-65F8999DF7DD}"/>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5" name="Freeform 1424">
                  <a:extLst>
                    <a:ext uri="{FF2B5EF4-FFF2-40B4-BE49-F238E27FC236}">
                      <a16:creationId xmlns:a16="http://schemas.microsoft.com/office/drawing/2014/main" id="{CCADD45E-468D-914C-960E-E77E157CF6A5}"/>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6" name="Freeform 1425">
                  <a:extLst>
                    <a:ext uri="{FF2B5EF4-FFF2-40B4-BE49-F238E27FC236}">
                      <a16:creationId xmlns:a16="http://schemas.microsoft.com/office/drawing/2014/main" id="{2FEFEF4B-CC46-FB4C-8506-DF6442B2A8A3}"/>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7" name="Freeform 1426">
                  <a:extLst>
                    <a:ext uri="{FF2B5EF4-FFF2-40B4-BE49-F238E27FC236}">
                      <a16:creationId xmlns:a16="http://schemas.microsoft.com/office/drawing/2014/main" id="{401DB7F7-380D-CE48-846C-0B5152681042}"/>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8" name="Freeform 1427">
                  <a:extLst>
                    <a:ext uri="{FF2B5EF4-FFF2-40B4-BE49-F238E27FC236}">
                      <a16:creationId xmlns:a16="http://schemas.microsoft.com/office/drawing/2014/main" id="{04BBB77C-ECBC-C644-8153-8DFA5705F897}"/>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9" name="Freeform 1428">
                  <a:extLst>
                    <a:ext uri="{FF2B5EF4-FFF2-40B4-BE49-F238E27FC236}">
                      <a16:creationId xmlns:a16="http://schemas.microsoft.com/office/drawing/2014/main" id="{39EBD2D8-2899-284E-A50C-ABDD96E10B41}"/>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0" name="Freeform 1429">
                  <a:extLst>
                    <a:ext uri="{FF2B5EF4-FFF2-40B4-BE49-F238E27FC236}">
                      <a16:creationId xmlns:a16="http://schemas.microsoft.com/office/drawing/2014/main" id="{D5579365-16C7-DE4C-A74F-6E8B28DA0862}"/>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1" name="Freeform 1430">
                  <a:extLst>
                    <a:ext uri="{FF2B5EF4-FFF2-40B4-BE49-F238E27FC236}">
                      <a16:creationId xmlns:a16="http://schemas.microsoft.com/office/drawing/2014/main" id="{484DEC3C-E117-4A43-8671-785F4FA355D5}"/>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1411" name="Freeform 1410">
                <a:extLst>
                  <a:ext uri="{FF2B5EF4-FFF2-40B4-BE49-F238E27FC236}">
                    <a16:creationId xmlns:a16="http://schemas.microsoft.com/office/drawing/2014/main" id="{63A2273E-B022-C44E-91E9-3955D7B3F6D3}"/>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2" name="Freeform 1411">
                <a:extLst>
                  <a:ext uri="{FF2B5EF4-FFF2-40B4-BE49-F238E27FC236}">
                    <a16:creationId xmlns:a16="http://schemas.microsoft.com/office/drawing/2014/main" id="{FAF4A694-9870-6F46-ACCA-1BE5E7819017}"/>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1388" name="Graphic 4">
              <a:extLst>
                <a:ext uri="{FF2B5EF4-FFF2-40B4-BE49-F238E27FC236}">
                  <a16:creationId xmlns:a16="http://schemas.microsoft.com/office/drawing/2014/main" id="{6C0FC87E-1D9E-3E44-9483-22EC2D9DCEE6}"/>
                </a:ext>
              </a:extLst>
            </p:cNvPr>
            <p:cNvGrpSpPr/>
            <p:nvPr/>
          </p:nvGrpSpPr>
          <p:grpSpPr>
            <a:xfrm>
              <a:off x="4615814" y="1067990"/>
              <a:ext cx="1534477" cy="127873"/>
              <a:chOff x="4615814" y="1067990"/>
              <a:chExt cx="1534477" cy="127873"/>
            </a:xfrm>
          </p:grpSpPr>
          <p:sp>
            <p:nvSpPr>
              <p:cNvPr id="1400" name="Freeform 1399">
                <a:extLst>
                  <a:ext uri="{FF2B5EF4-FFF2-40B4-BE49-F238E27FC236}">
                    <a16:creationId xmlns:a16="http://schemas.microsoft.com/office/drawing/2014/main" id="{2A07E15C-2211-4348-A53E-3BE4EA4DE2E6}"/>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1" name="Freeform 1400">
                <a:extLst>
                  <a:ext uri="{FF2B5EF4-FFF2-40B4-BE49-F238E27FC236}">
                    <a16:creationId xmlns:a16="http://schemas.microsoft.com/office/drawing/2014/main" id="{E77A3E35-1A7F-1049-A9FD-03D1C109B5F1}"/>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2" name="Freeform 1401">
                <a:extLst>
                  <a:ext uri="{FF2B5EF4-FFF2-40B4-BE49-F238E27FC236}">
                    <a16:creationId xmlns:a16="http://schemas.microsoft.com/office/drawing/2014/main" id="{5C05A5AB-7269-B349-9BBA-384F2743E1F2}"/>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3" name="Freeform 1402">
                <a:extLst>
                  <a:ext uri="{FF2B5EF4-FFF2-40B4-BE49-F238E27FC236}">
                    <a16:creationId xmlns:a16="http://schemas.microsoft.com/office/drawing/2014/main" id="{6E187645-E787-2848-9E3F-83650B80D6B7}"/>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4" name="Freeform 1403">
                <a:extLst>
                  <a:ext uri="{FF2B5EF4-FFF2-40B4-BE49-F238E27FC236}">
                    <a16:creationId xmlns:a16="http://schemas.microsoft.com/office/drawing/2014/main" id="{9648FD5D-FD74-0A4D-9C33-37604856B739}"/>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5" name="Freeform 1404">
                <a:extLst>
                  <a:ext uri="{FF2B5EF4-FFF2-40B4-BE49-F238E27FC236}">
                    <a16:creationId xmlns:a16="http://schemas.microsoft.com/office/drawing/2014/main" id="{2FF95BA5-CDC7-EF46-ACBC-B94016D1BCC1}"/>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6" name="Freeform 1405">
                <a:extLst>
                  <a:ext uri="{FF2B5EF4-FFF2-40B4-BE49-F238E27FC236}">
                    <a16:creationId xmlns:a16="http://schemas.microsoft.com/office/drawing/2014/main" id="{702D4E50-C9EB-B34A-AC76-53EFA40DC6F8}"/>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7" name="Freeform 1406">
                <a:extLst>
                  <a:ext uri="{FF2B5EF4-FFF2-40B4-BE49-F238E27FC236}">
                    <a16:creationId xmlns:a16="http://schemas.microsoft.com/office/drawing/2014/main" id="{3E7A9EE5-310A-7249-942A-B0FAE7FEFA3C}"/>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8" name="Freeform 1407">
                <a:extLst>
                  <a:ext uri="{FF2B5EF4-FFF2-40B4-BE49-F238E27FC236}">
                    <a16:creationId xmlns:a16="http://schemas.microsoft.com/office/drawing/2014/main" id="{C3F68CED-0196-584D-AC91-76644AF131C3}"/>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9" name="Freeform 1408">
                <a:extLst>
                  <a:ext uri="{FF2B5EF4-FFF2-40B4-BE49-F238E27FC236}">
                    <a16:creationId xmlns:a16="http://schemas.microsoft.com/office/drawing/2014/main" id="{851D9268-59A2-884B-AFA7-3B6A92FC03EF}"/>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1389" name="Graphic 4">
              <a:extLst>
                <a:ext uri="{FF2B5EF4-FFF2-40B4-BE49-F238E27FC236}">
                  <a16:creationId xmlns:a16="http://schemas.microsoft.com/office/drawing/2014/main" id="{E489B28D-7C08-5F4B-BD53-E43FF54DA4BB}"/>
                </a:ext>
              </a:extLst>
            </p:cNvPr>
            <p:cNvGrpSpPr/>
            <p:nvPr/>
          </p:nvGrpSpPr>
          <p:grpSpPr>
            <a:xfrm>
              <a:off x="4965858" y="1238726"/>
              <a:ext cx="1416605" cy="128587"/>
              <a:chOff x="4965858" y="1238726"/>
              <a:chExt cx="1416605" cy="128587"/>
            </a:xfrm>
          </p:grpSpPr>
          <p:sp>
            <p:nvSpPr>
              <p:cNvPr id="1390" name="Freeform 1389">
                <a:extLst>
                  <a:ext uri="{FF2B5EF4-FFF2-40B4-BE49-F238E27FC236}">
                    <a16:creationId xmlns:a16="http://schemas.microsoft.com/office/drawing/2014/main" id="{69D4F77E-A74C-4840-9C7D-8367244CEA65}"/>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1" name="Freeform 1390">
                <a:extLst>
                  <a:ext uri="{FF2B5EF4-FFF2-40B4-BE49-F238E27FC236}">
                    <a16:creationId xmlns:a16="http://schemas.microsoft.com/office/drawing/2014/main" id="{DF083B27-2882-6F4B-B29F-1906E6D7434D}"/>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2" name="Freeform 1391">
                <a:extLst>
                  <a:ext uri="{FF2B5EF4-FFF2-40B4-BE49-F238E27FC236}">
                    <a16:creationId xmlns:a16="http://schemas.microsoft.com/office/drawing/2014/main" id="{FCAFE8B0-7864-6449-B831-D2BC607C55D9}"/>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3" name="Freeform 1392">
                <a:extLst>
                  <a:ext uri="{FF2B5EF4-FFF2-40B4-BE49-F238E27FC236}">
                    <a16:creationId xmlns:a16="http://schemas.microsoft.com/office/drawing/2014/main" id="{32F40949-5605-384E-B834-B1724F2387DD}"/>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4" name="Freeform 1393">
                <a:extLst>
                  <a:ext uri="{FF2B5EF4-FFF2-40B4-BE49-F238E27FC236}">
                    <a16:creationId xmlns:a16="http://schemas.microsoft.com/office/drawing/2014/main" id="{9CBB493A-AA77-F945-A16D-EE92699DADAC}"/>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5" name="Freeform 1394">
                <a:extLst>
                  <a:ext uri="{FF2B5EF4-FFF2-40B4-BE49-F238E27FC236}">
                    <a16:creationId xmlns:a16="http://schemas.microsoft.com/office/drawing/2014/main" id="{D13F2185-C022-AE49-9832-4F9E647184CD}"/>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6" name="Freeform 1395">
                <a:extLst>
                  <a:ext uri="{FF2B5EF4-FFF2-40B4-BE49-F238E27FC236}">
                    <a16:creationId xmlns:a16="http://schemas.microsoft.com/office/drawing/2014/main" id="{432B049F-8176-0F49-B252-2A4791FDA8EC}"/>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7" name="Freeform 1396">
                <a:extLst>
                  <a:ext uri="{FF2B5EF4-FFF2-40B4-BE49-F238E27FC236}">
                    <a16:creationId xmlns:a16="http://schemas.microsoft.com/office/drawing/2014/main" id="{39C06F05-1C1C-FF43-BB08-94A75B59C017}"/>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8" name="Freeform 1397">
                <a:extLst>
                  <a:ext uri="{FF2B5EF4-FFF2-40B4-BE49-F238E27FC236}">
                    <a16:creationId xmlns:a16="http://schemas.microsoft.com/office/drawing/2014/main" id="{E18F5CA2-FFF9-274F-B286-8BFA74362B25}"/>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9" name="Freeform 1398">
                <a:extLst>
                  <a:ext uri="{FF2B5EF4-FFF2-40B4-BE49-F238E27FC236}">
                    <a16:creationId xmlns:a16="http://schemas.microsoft.com/office/drawing/2014/main" id="{6ABF229F-0045-C840-AB46-B65D70369D6C}"/>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grpSp>
        <p:nvGrpSpPr>
          <p:cNvPr id="1447" name="Graphic 95">
            <a:extLst>
              <a:ext uri="{FF2B5EF4-FFF2-40B4-BE49-F238E27FC236}">
                <a16:creationId xmlns:a16="http://schemas.microsoft.com/office/drawing/2014/main" id="{BCC9C07E-5BDA-894A-9F51-3A299FE07667}"/>
              </a:ext>
            </a:extLst>
          </p:cNvPr>
          <p:cNvGrpSpPr/>
          <p:nvPr/>
        </p:nvGrpSpPr>
        <p:grpSpPr>
          <a:xfrm>
            <a:off x="595642" y="9948603"/>
            <a:ext cx="1509109" cy="423922"/>
            <a:chOff x="584588" y="9078286"/>
            <a:chExt cx="1509109" cy="423922"/>
          </a:xfrm>
          <a:solidFill>
            <a:srgbClr val="000000"/>
          </a:solidFill>
        </p:grpSpPr>
        <p:sp>
          <p:nvSpPr>
            <p:cNvPr id="1448" name="Freeform 1447">
              <a:extLst>
                <a:ext uri="{FF2B5EF4-FFF2-40B4-BE49-F238E27FC236}">
                  <a16:creationId xmlns:a16="http://schemas.microsoft.com/office/drawing/2014/main" id="{EB5E03D8-30C7-E14C-AD59-B1475EF01B70}"/>
                </a:ext>
              </a:extLst>
            </p:cNvPr>
            <p:cNvSpPr/>
            <p:nvPr/>
          </p:nvSpPr>
          <p:spPr>
            <a:xfrm>
              <a:off x="584588" y="9078286"/>
              <a:ext cx="24498" cy="423922"/>
            </a:xfrm>
            <a:custGeom>
              <a:avLst/>
              <a:gdLst>
                <a:gd name="connsiteX0" fmla="*/ 0 w 24498"/>
                <a:gd name="connsiteY0" fmla="*/ 0 h 423922"/>
                <a:gd name="connsiteX1" fmla="*/ 0 w 24498"/>
                <a:gd name="connsiteY1" fmla="*/ 423923 h 423922"/>
              </a:gdLst>
              <a:ahLst/>
              <a:cxnLst>
                <a:cxn ang="0">
                  <a:pos x="connsiteX0" y="connsiteY0"/>
                </a:cxn>
                <a:cxn ang="0">
                  <a:pos x="connsiteX1" y="connsiteY1"/>
                </a:cxn>
              </a:cxnLst>
              <a:rect l="l" t="t" r="r" b="b"/>
              <a:pathLst>
                <a:path w="24498" h="423922">
                  <a:moveTo>
                    <a:pt x="0" y="0"/>
                  </a:moveTo>
                  <a:lnTo>
                    <a:pt x="0" y="423923"/>
                  </a:lnTo>
                </a:path>
              </a:pathLst>
            </a:custGeom>
            <a:ln w="24491" cap="flat">
              <a:solidFill>
                <a:srgbClr val="000000"/>
              </a:solidFill>
              <a:prstDash val="solid"/>
              <a:miter/>
            </a:ln>
          </p:spPr>
          <p:txBody>
            <a:bodyPr rtlCol="0" anchor="ctr"/>
            <a:lstStyle/>
            <a:p>
              <a:endParaRPr lang="en-US"/>
            </a:p>
          </p:txBody>
        </p:sp>
        <p:sp>
          <p:nvSpPr>
            <p:cNvPr id="1449" name="Freeform 1448">
              <a:extLst>
                <a:ext uri="{FF2B5EF4-FFF2-40B4-BE49-F238E27FC236}">
                  <a16:creationId xmlns:a16="http://schemas.microsoft.com/office/drawing/2014/main" id="{622F54C9-BCD4-1645-818F-C9645F64C4D0}"/>
                </a:ext>
              </a:extLst>
            </p:cNvPr>
            <p:cNvSpPr/>
            <p:nvPr/>
          </p:nvSpPr>
          <p:spPr>
            <a:xfrm>
              <a:off x="2069199" y="9078286"/>
              <a:ext cx="24498" cy="423922"/>
            </a:xfrm>
            <a:custGeom>
              <a:avLst/>
              <a:gdLst>
                <a:gd name="connsiteX0" fmla="*/ 0 w 24498"/>
                <a:gd name="connsiteY0" fmla="*/ 0 h 423922"/>
                <a:gd name="connsiteX1" fmla="*/ 0 w 24498"/>
                <a:gd name="connsiteY1" fmla="*/ 423923 h 423922"/>
              </a:gdLst>
              <a:ahLst/>
              <a:cxnLst>
                <a:cxn ang="0">
                  <a:pos x="connsiteX0" y="connsiteY0"/>
                </a:cxn>
                <a:cxn ang="0">
                  <a:pos x="connsiteX1" y="connsiteY1"/>
                </a:cxn>
              </a:cxnLst>
              <a:rect l="l" t="t" r="r" b="b"/>
              <a:pathLst>
                <a:path w="24498" h="423922">
                  <a:moveTo>
                    <a:pt x="0" y="0"/>
                  </a:moveTo>
                  <a:lnTo>
                    <a:pt x="0" y="423923"/>
                  </a:lnTo>
                </a:path>
              </a:pathLst>
            </a:custGeom>
            <a:ln w="24491" cap="flat">
              <a:solidFill>
                <a:srgbClr val="000000"/>
              </a:solidFill>
              <a:prstDash val="solid"/>
              <a:miter/>
            </a:ln>
          </p:spPr>
          <p:txBody>
            <a:bodyPr rtlCol="0" anchor="ctr"/>
            <a:lstStyle/>
            <a:p>
              <a:endParaRPr lang="en-US"/>
            </a:p>
          </p:txBody>
        </p:sp>
      </p:grpSp>
      <p:sp>
        <p:nvSpPr>
          <p:cNvPr id="1450" name="Text Placeholder 23">
            <a:extLst>
              <a:ext uri="{FF2B5EF4-FFF2-40B4-BE49-F238E27FC236}">
                <a16:creationId xmlns:a16="http://schemas.microsoft.com/office/drawing/2014/main" id="{1F004F01-AFAA-8F4D-9CEC-94692E6F80C1}"/>
              </a:ext>
            </a:extLst>
          </p:cNvPr>
          <p:cNvSpPr>
            <a:spLocks noGrp="1"/>
          </p:cNvSpPr>
          <p:nvPr>
            <p:ph type="body" sz="quarter" idx="17" hasCustomPrompt="1"/>
          </p:nvPr>
        </p:nvSpPr>
        <p:spPr>
          <a:xfrm>
            <a:off x="639972" y="9987866"/>
            <a:ext cx="1230818" cy="419205"/>
          </a:xfrm>
          <a:prstGeom prst="rect">
            <a:avLst/>
          </a:prstGeom>
        </p:spPr>
        <p:txBody>
          <a:bodyPr>
            <a:noAutofit/>
          </a:bodyPr>
          <a:lstStyle>
            <a:lvl1pPr marL="0" indent="0" algn="l">
              <a:spcBef>
                <a:spcPts val="0"/>
              </a:spcBef>
              <a:buNone/>
              <a:defRPr sz="1000" b="0" i="0">
                <a:solidFill>
                  <a:schemeClr val="tx1"/>
                </a:solidFill>
                <a:latin typeface="Calibri" panose="020F0502020204030204" pitchFamily="34" charset="0"/>
                <a:cs typeface="Calibri" panose="020F0502020204030204" pitchFamily="34" charset="0"/>
              </a:defRPr>
            </a:lvl1pPr>
          </a:lstStyle>
          <a:p>
            <a:pPr lvl="0"/>
            <a:r>
              <a:rPr lang="en-US" dirty="0"/>
              <a:t>2022 – 2024</a:t>
            </a:r>
          </a:p>
          <a:p>
            <a:pPr lvl="0"/>
            <a:r>
              <a:rPr lang="en-US" dirty="0"/>
              <a:t>Document Name</a:t>
            </a:r>
          </a:p>
        </p:txBody>
      </p:sp>
      <p:sp>
        <p:nvSpPr>
          <p:cNvPr id="1451" name="Text Placeholder 23">
            <a:extLst>
              <a:ext uri="{FF2B5EF4-FFF2-40B4-BE49-F238E27FC236}">
                <a16:creationId xmlns:a16="http://schemas.microsoft.com/office/drawing/2014/main" id="{7878631D-194D-8942-AB2C-854D68456F82}"/>
              </a:ext>
            </a:extLst>
          </p:cNvPr>
          <p:cNvSpPr>
            <a:spLocks noGrp="1"/>
          </p:cNvSpPr>
          <p:nvPr>
            <p:ph type="body" sz="quarter" idx="18" hasCustomPrompt="1"/>
          </p:nvPr>
        </p:nvSpPr>
        <p:spPr>
          <a:xfrm>
            <a:off x="2204239" y="9981336"/>
            <a:ext cx="1779692" cy="419205"/>
          </a:xfrm>
          <a:prstGeom prst="rect">
            <a:avLst/>
          </a:prstGeom>
        </p:spPr>
        <p:txBody>
          <a:bodyPr>
            <a:noAutofit/>
          </a:bodyPr>
          <a:lstStyle>
            <a:lvl1pPr marL="0" indent="0" algn="l">
              <a:spcBef>
                <a:spcPts val="0"/>
              </a:spcBef>
              <a:buNone/>
              <a:defRPr sz="1000" b="0" i="0">
                <a:solidFill>
                  <a:schemeClr val="tx1"/>
                </a:solidFill>
                <a:latin typeface="Calibri" panose="020F0502020204030204" pitchFamily="34" charset="0"/>
                <a:cs typeface="Calibri" panose="020F0502020204030204" pitchFamily="34" charset="0"/>
              </a:defRPr>
            </a:lvl1pPr>
          </a:lstStyle>
          <a:p>
            <a:pPr lvl="0"/>
            <a:r>
              <a:rPr lang="en-US" dirty="0"/>
              <a:t>By</a:t>
            </a:r>
          </a:p>
          <a:p>
            <a:pPr lvl="0"/>
            <a:r>
              <a:rPr lang="en-US" dirty="0"/>
              <a:t>Partner Name</a:t>
            </a:r>
          </a:p>
        </p:txBody>
      </p:sp>
      <p:sp>
        <p:nvSpPr>
          <p:cNvPr id="1453" name="Text Placeholder 23">
            <a:extLst>
              <a:ext uri="{FF2B5EF4-FFF2-40B4-BE49-F238E27FC236}">
                <a16:creationId xmlns:a16="http://schemas.microsoft.com/office/drawing/2014/main" id="{9D4FE07E-181F-6A48-AB3D-C5BAD0C4DADE}"/>
              </a:ext>
            </a:extLst>
          </p:cNvPr>
          <p:cNvSpPr>
            <a:spLocks noGrp="1"/>
          </p:cNvSpPr>
          <p:nvPr>
            <p:ph type="body" sz="quarter" idx="16" hasCustomPrompt="1"/>
          </p:nvPr>
        </p:nvSpPr>
        <p:spPr>
          <a:xfrm>
            <a:off x="605556" y="7156000"/>
            <a:ext cx="3685020" cy="1224685"/>
          </a:xfrm>
          <a:prstGeom prst="rect">
            <a:avLst/>
          </a:prstGeom>
        </p:spPr>
        <p:txBody>
          <a:bodyPr>
            <a:noAutofit/>
          </a:bodyPr>
          <a:lstStyle>
            <a:lvl1pPr marL="0" indent="0" algn="l">
              <a:lnSpc>
                <a:spcPts val="3720"/>
              </a:lnSpc>
              <a:spcBef>
                <a:spcPts val="0"/>
              </a:spcBef>
              <a:buNone/>
              <a:defRPr sz="3600" b="1" i="0">
                <a:solidFill>
                  <a:schemeClr val="bg1"/>
                </a:solidFill>
                <a:latin typeface="Calibri" panose="020F0502020204030204" pitchFamily="34" charset="0"/>
                <a:cs typeface="Calibri" panose="020F0502020204030204" pitchFamily="34" charset="0"/>
              </a:defRPr>
            </a:lvl1pPr>
          </a:lstStyle>
          <a:p>
            <a:pPr lvl="0"/>
            <a:r>
              <a:rPr lang="en-US" dirty="0"/>
              <a:t>Your guide to            Generation Blockchain</a:t>
            </a:r>
          </a:p>
        </p:txBody>
      </p:sp>
      <p:sp>
        <p:nvSpPr>
          <p:cNvPr id="1473" name="Picture Placeholder 1472">
            <a:extLst>
              <a:ext uri="{FF2B5EF4-FFF2-40B4-BE49-F238E27FC236}">
                <a16:creationId xmlns:a16="http://schemas.microsoft.com/office/drawing/2014/main" id="{99E2BC31-4602-A441-8044-51B0B0052516}"/>
              </a:ext>
            </a:extLst>
          </p:cNvPr>
          <p:cNvSpPr>
            <a:spLocks noGrp="1"/>
          </p:cNvSpPr>
          <p:nvPr>
            <p:ph type="pic" sz="quarter" idx="43"/>
          </p:nvPr>
        </p:nvSpPr>
        <p:spPr>
          <a:xfrm>
            <a:off x="474023" y="2538270"/>
            <a:ext cx="6643973" cy="4072431"/>
          </a:xfrm>
          <a:custGeom>
            <a:avLst/>
            <a:gdLst>
              <a:gd name="connsiteX0" fmla="*/ 0 w 6643973"/>
              <a:gd name="connsiteY0" fmla="*/ 0 h 4072431"/>
              <a:gd name="connsiteX1" fmla="*/ 6643973 w 6643973"/>
              <a:gd name="connsiteY1" fmla="*/ 0 h 4072431"/>
              <a:gd name="connsiteX2" fmla="*/ 6643973 w 6643973"/>
              <a:gd name="connsiteY2" fmla="*/ 3156631 h 4072431"/>
              <a:gd name="connsiteX3" fmla="*/ 6455384 w 6643973"/>
              <a:gd name="connsiteY3" fmla="*/ 3341080 h 4072431"/>
              <a:gd name="connsiteX4" fmla="*/ 6643973 w 6643973"/>
              <a:gd name="connsiteY4" fmla="*/ 3533903 h 4072431"/>
              <a:gd name="connsiteX5" fmla="*/ 6643973 w 6643973"/>
              <a:gd name="connsiteY5" fmla="*/ 3637561 h 4072431"/>
              <a:gd name="connsiteX6" fmla="*/ 6451702 w 6643973"/>
              <a:gd name="connsiteY6" fmla="*/ 3825609 h 4072431"/>
              <a:gd name="connsiteX7" fmla="*/ 6215631 w 6643973"/>
              <a:gd name="connsiteY7" fmla="*/ 3579899 h 4072431"/>
              <a:gd name="connsiteX8" fmla="*/ 5968043 w 6643973"/>
              <a:gd name="connsiteY8" fmla="*/ 3822767 h 4072431"/>
              <a:gd name="connsiteX9" fmla="*/ 6208420 w 6643973"/>
              <a:gd name="connsiteY9" fmla="*/ 4065643 h 4072431"/>
              <a:gd name="connsiteX10" fmla="*/ 6452595 w 6643973"/>
              <a:gd name="connsiteY10" fmla="*/ 3828556 h 4072431"/>
              <a:gd name="connsiteX11" fmla="*/ 6643973 w 6643973"/>
              <a:gd name="connsiteY11" fmla="*/ 4024230 h 4072431"/>
              <a:gd name="connsiteX12" fmla="*/ 6643973 w 6643973"/>
              <a:gd name="connsiteY12" fmla="*/ 4072431 h 4072431"/>
              <a:gd name="connsiteX13" fmla="*/ 6212526 w 6643973"/>
              <a:gd name="connsiteY13" fmla="*/ 4072431 h 4072431"/>
              <a:gd name="connsiteX14" fmla="*/ 6206757 w 6643973"/>
              <a:gd name="connsiteY14" fmla="*/ 4066531 h 4072431"/>
              <a:gd name="connsiteX15" fmla="*/ 6200723 w 6643973"/>
              <a:gd name="connsiteY15" fmla="*/ 4072431 h 4072431"/>
              <a:gd name="connsiteX16" fmla="*/ 0 w 6643973"/>
              <a:gd name="connsiteY16" fmla="*/ 4072431 h 407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43973" h="4072431">
                <a:moveTo>
                  <a:pt x="0" y="0"/>
                </a:moveTo>
                <a:lnTo>
                  <a:pt x="6643973" y="0"/>
                </a:lnTo>
                <a:lnTo>
                  <a:pt x="6643973" y="3156631"/>
                </a:lnTo>
                <a:lnTo>
                  <a:pt x="6455384" y="3341080"/>
                </a:lnTo>
                <a:lnTo>
                  <a:pt x="6643973" y="3533903"/>
                </a:lnTo>
                <a:lnTo>
                  <a:pt x="6643973" y="3637561"/>
                </a:lnTo>
                <a:lnTo>
                  <a:pt x="6451702" y="3825609"/>
                </a:lnTo>
                <a:lnTo>
                  <a:pt x="6215631" y="3579899"/>
                </a:lnTo>
                <a:lnTo>
                  <a:pt x="5968043" y="3822767"/>
                </a:lnTo>
                <a:lnTo>
                  <a:pt x="6208420" y="4065643"/>
                </a:lnTo>
                <a:lnTo>
                  <a:pt x="6452595" y="3828556"/>
                </a:lnTo>
                <a:lnTo>
                  <a:pt x="6643973" y="4024230"/>
                </a:lnTo>
                <a:lnTo>
                  <a:pt x="6643973" y="4072431"/>
                </a:lnTo>
                <a:lnTo>
                  <a:pt x="6212526" y="4072431"/>
                </a:lnTo>
                <a:lnTo>
                  <a:pt x="6206757" y="4066531"/>
                </a:lnTo>
                <a:lnTo>
                  <a:pt x="6200723" y="4072431"/>
                </a:lnTo>
                <a:lnTo>
                  <a:pt x="0" y="4072431"/>
                </a:lnTo>
                <a:close/>
              </a:path>
            </a:pathLst>
          </a:custGeom>
          <a:solidFill>
            <a:schemeClr val="bg1">
              <a:lumMod val="95000"/>
            </a:schemeClr>
          </a:solidFill>
        </p:spPr>
        <p:txBody>
          <a:bodyPr wrap="square">
            <a:noAutofit/>
          </a:bodyPr>
          <a:lstStyle>
            <a:lvl1pPr algn="ctr">
              <a:defRPr sz="1000">
                <a:solidFill>
                  <a:schemeClr val="bg1">
                    <a:lumMod val="85000"/>
                  </a:schemeClr>
                </a:solidFill>
                <a:latin typeface="Calibri" panose="020F0502020204030204" pitchFamily="34" charset="0"/>
                <a:cs typeface="Calibri" panose="020F0502020204030204" pitchFamily="34" charset="0"/>
              </a:defRPr>
            </a:lvl1pPr>
          </a:lstStyle>
          <a:p>
            <a:endParaRPr lang="en-US"/>
          </a:p>
        </p:txBody>
      </p:sp>
      <p:grpSp>
        <p:nvGrpSpPr>
          <p:cNvPr id="1474" name="Graphic 4">
            <a:extLst>
              <a:ext uri="{FF2B5EF4-FFF2-40B4-BE49-F238E27FC236}">
                <a16:creationId xmlns:a16="http://schemas.microsoft.com/office/drawing/2014/main" id="{9AD6BEA7-BF13-D544-AF26-982D8FA6A334}"/>
              </a:ext>
            </a:extLst>
          </p:cNvPr>
          <p:cNvGrpSpPr/>
          <p:nvPr userDrawn="1"/>
        </p:nvGrpSpPr>
        <p:grpSpPr>
          <a:xfrm>
            <a:off x="6435051" y="5638967"/>
            <a:ext cx="1467497" cy="1452048"/>
            <a:chOff x="7591367" y="5580305"/>
            <a:chExt cx="186842" cy="184875"/>
          </a:xfrm>
        </p:grpSpPr>
        <p:sp>
          <p:nvSpPr>
            <p:cNvPr id="1475" name="Freeform 1474">
              <a:extLst>
                <a:ext uri="{FF2B5EF4-FFF2-40B4-BE49-F238E27FC236}">
                  <a16:creationId xmlns:a16="http://schemas.microsoft.com/office/drawing/2014/main" id="{92F9BC61-D214-5A48-81E0-08223418E6F7}"/>
                </a:ext>
              </a:extLst>
            </p:cNvPr>
            <p:cNvSpPr/>
            <p:nvPr/>
          </p:nvSpPr>
          <p:spPr>
            <a:xfrm rot="-2661348">
              <a:off x="7725384" y="5590172"/>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F47B34"/>
            </a:solidFill>
            <a:ln w="3060" cap="flat">
              <a:noFill/>
              <a:prstDash val="solid"/>
              <a:miter/>
            </a:ln>
          </p:spPr>
          <p:txBody>
            <a:bodyPr rtlCol="0" anchor="ctr"/>
            <a:lstStyle/>
            <a:p>
              <a:endParaRPr lang="en-US"/>
            </a:p>
          </p:txBody>
        </p:sp>
        <p:sp>
          <p:nvSpPr>
            <p:cNvPr id="1476" name="Freeform 1475">
              <a:extLst>
                <a:ext uri="{FF2B5EF4-FFF2-40B4-BE49-F238E27FC236}">
                  <a16:creationId xmlns:a16="http://schemas.microsoft.com/office/drawing/2014/main" id="{DDA58ED6-F757-B345-BE6B-DBDDD7919B7A}"/>
                </a:ext>
              </a:extLst>
            </p:cNvPr>
            <p:cNvSpPr/>
            <p:nvPr/>
          </p:nvSpPr>
          <p:spPr>
            <a:xfrm rot="-2661348">
              <a:off x="7600429" y="5712335"/>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endParaRPr lang="en-US"/>
            </a:p>
          </p:txBody>
        </p:sp>
        <p:sp>
          <p:nvSpPr>
            <p:cNvPr id="1477" name="Freeform 1476">
              <a:extLst>
                <a:ext uri="{FF2B5EF4-FFF2-40B4-BE49-F238E27FC236}">
                  <a16:creationId xmlns:a16="http://schemas.microsoft.com/office/drawing/2014/main" id="{752F4EA1-33D3-8E4E-9E2F-27C8B8C0AF0C}"/>
                </a:ext>
              </a:extLst>
            </p:cNvPr>
            <p:cNvSpPr/>
            <p:nvPr/>
          </p:nvSpPr>
          <p:spPr>
            <a:xfrm>
              <a:off x="7592260" y="5641317"/>
              <a:ext cx="61821" cy="61844"/>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endParaRPr lang="en-US"/>
            </a:p>
          </p:txBody>
        </p:sp>
        <p:sp>
          <p:nvSpPr>
            <p:cNvPr id="1478" name="Freeform 1477">
              <a:extLst>
                <a:ext uri="{FF2B5EF4-FFF2-40B4-BE49-F238E27FC236}">
                  <a16:creationId xmlns:a16="http://schemas.microsoft.com/office/drawing/2014/main" id="{DB7EBE19-7BB0-924F-9520-E6EF4BD3C414}"/>
                </a:ext>
              </a:extLst>
            </p:cNvPr>
            <p:cNvSpPr/>
            <p:nvPr/>
          </p:nvSpPr>
          <p:spPr>
            <a:xfrm rot="-2661834">
              <a:off x="7662778" y="5651187"/>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endParaRPr lang="en-US"/>
            </a:p>
          </p:txBody>
        </p:sp>
        <p:sp>
          <p:nvSpPr>
            <p:cNvPr id="1479" name="Freeform 1478">
              <a:extLst>
                <a:ext uri="{FF2B5EF4-FFF2-40B4-BE49-F238E27FC236}">
                  <a16:creationId xmlns:a16="http://schemas.microsoft.com/office/drawing/2014/main" id="{FB205A69-8227-6847-981A-CE932603D463}"/>
                </a:ext>
              </a:extLst>
            </p:cNvPr>
            <p:cNvSpPr/>
            <p:nvPr/>
          </p:nvSpPr>
          <p:spPr>
            <a:xfrm rot="-2661348">
              <a:off x="7694094" y="5620759"/>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endParaRPr lang="en-US"/>
            </a:p>
          </p:txBody>
        </p:sp>
        <p:sp>
          <p:nvSpPr>
            <p:cNvPr id="1480" name="Freeform 1479">
              <a:extLst>
                <a:ext uri="{FF2B5EF4-FFF2-40B4-BE49-F238E27FC236}">
                  <a16:creationId xmlns:a16="http://schemas.microsoft.com/office/drawing/2014/main" id="{50F1CF2A-CA14-384C-B625-A113BDA62BC7}"/>
                </a:ext>
              </a:extLst>
            </p:cNvPr>
            <p:cNvSpPr/>
            <p:nvPr/>
          </p:nvSpPr>
          <p:spPr>
            <a:xfrm rot="-2661834">
              <a:off x="7663376" y="5589370"/>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endParaRPr lang="en-US"/>
            </a:p>
          </p:txBody>
        </p:sp>
      </p:grpSp>
      <p:sp>
        <p:nvSpPr>
          <p:cNvPr id="4" name="Rectangle 3">
            <a:extLst>
              <a:ext uri="{FF2B5EF4-FFF2-40B4-BE49-F238E27FC236}">
                <a16:creationId xmlns:a16="http://schemas.microsoft.com/office/drawing/2014/main" id="{6C2B9265-A4CC-2D43-AA2A-AA07CB3283FD}"/>
              </a:ext>
            </a:extLst>
          </p:cNvPr>
          <p:cNvSpPr/>
          <p:nvPr userDrawn="1"/>
        </p:nvSpPr>
        <p:spPr>
          <a:xfrm>
            <a:off x="7554905" y="-1"/>
            <a:ext cx="1861469" cy="1069181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817EB0D1-917C-86CE-337A-8D1CF04AE53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bwMode="auto">
          <a:xfrm>
            <a:off x="5932648" y="10160564"/>
            <a:ext cx="1184829" cy="27207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959056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158BCBF-41C7-D874-BCB9-D20379EDAD9B}"/>
              </a:ext>
            </a:extLst>
          </p:cNvPr>
          <p:cNvSpPr>
            <a:spLocks noGrp="1"/>
          </p:cNvSpPr>
          <p:nvPr>
            <p:ph type="sldNum" sz="quarter" idx="10"/>
          </p:nvPr>
        </p:nvSpPr>
        <p:spPr/>
        <p:txBody>
          <a:body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930996335"/>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Photo Slide 2">
    <p:spTree>
      <p:nvGrpSpPr>
        <p:cNvPr id="1" name=""/>
        <p:cNvGrpSpPr/>
        <p:nvPr/>
      </p:nvGrpSpPr>
      <p:grpSpPr>
        <a:xfrm>
          <a:off x="0" y="0"/>
          <a:ext cx="0" cy="0"/>
          <a:chOff x="0" y="0"/>
          <a:chExt cx="0" cy="0"/>
        </a:xfrm>
      </p:grpSpPr>
      <p:sp>
        <p:nvSpPr>
          <p:cNvPr id="35" name="Picture Placeholder 34">
            <a:extLst>
              <a:ext uri="{FF2B5EF4-FFF2-40B4-BE49-F238E27FC236}">
                <a16:creationId xmlns:a16="http://schemas.microsoft.com/office/drawing/2014/main" id="{888ACDE7-29DD-3E46-A78F-2228EFD94A9E}"/>
              </a:ext>
            </a:extLst>
          </p:cNvPr>
          <p:cNvSpPr>
            <a:spLocks noGrp="1"/>
          </p:cNvSpPr>
          <p:nvPr>
            <p:ph type="pic" sz="quarter" idx="41"/>
          </p:nvPr>
        </p:nvSpPr>
        <p:spPr>
          <a:xfrm>
            <a:off x="1" y="-11581"/>
            <a:ext cx="7559675" cy="272356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r>
              <a:rPr lang="en-US" dirty="0"/>
              <a:t>C</a:t>
            </a:r>
          </a:p>
        </p:txBody>
      </p:sp>
      <p:sp>
        <p:nvSpPr>
          <p:cNvPr id="8" name="Rectangle 7">
            <a:extLst>
              <a:ext uri="{FF2B5EF4-FFF2-40B4-BE49-F238E27FC236}">
                <a16:creationId xmlns:a16="http://schemas.microsoft.com/office/drawing/2014/main" id="{95A0F11A-4C72-C94D-AB63-B75B1C74565F}"/>
              </a:ext>
            </a:extLst>
          </p:cNvPr>
          <p:cNvSpPr/>
          <p:nvPr userDrawn="1"/>
        </p:nvSpPr>
        <p:spPr>
          <a:xfrm flipV="1">
            <a:off x="470487" y="2711984"/>
            <a:ext cx="3162155" cy="2406116"/>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3" name="Text Placeholder 32">
            <a:extLst>
              <a:ext uri="{FF2B5EF4-FFF2-40B4-BE49-F238E27FC236}">
                <a16:creationId xmlns:a16="http://schemas.microsoft.com/office/drawing/2014/main" id="{86A88A46-E61B-6540-920A-48F1C1274F3C}"/>
              </a:ext>
            </a:extLst>
          </p:cNvPr>
          <p:cNvSpPr>
            <a:spLocks noGrp="1"/>
          </p:cNvSpPr>
          <p:nvPr userDrawn="1">
            <p:ph type="body" sz="quarter" idx="30" hasCustomPrompt="1"/>
          </p:nvPr>
        </p:nvSpPr>
        <p:spPr>
          <a:xfrm>
            <a:off x="700479" y="3385180"/>
            <a:ext cx="2895713" cy="1966382"/>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37" name="Text Placeholder 32">
            <a:extLst>
              <a:ext uri="{FF2B5EF4-FFF2-40B4-BE49-F238E27FC236}">
                <a16:creationId xmlns:a16="http://schemas.microsoft.com/office/drawing/2014/main" id="{12FF88E7-F37D-4B4D-B65C-C01539E4E62C}"/>
              </a:ext>
            </a:extLst>
          </p:cNvPr>
          <p:cNvSpPr>
            <a:spLocks noGrp="1"/>
          </p:cNvSpPr>
          <p:nvPr userDrawn="1">
            <p:ph type="body" sz="quarter" idx="42" hasCustomPrompt="1"/>
          </p:nvPr>
        </p:nvSpPr>
        <p:spPr>
          <a:xfrm>
            <a:off x="577182" y="5345906"/>
            <a:ext cx="3019010" cy="4414479"/>
          </a:xfrm>
          <a:prstGeom prst="rect">
            <a:avLst/>
          </a:prstGeom>
        </p:spPr>
        <p:txBody>
          <a:bodyPr numCol="1"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a:t>
            </a:r>
            <a:endParaRPr lang="en-US" dirty="0"/>
          </a:p>
        </p:txBody>
      </p:sp>
      <p:sp>
        <p:nvSpPr>
          <p:cNvPr id="38" name="Text Placeholder 32">
            <a:extLst>
              <a:ext uri="{FF2B5EF4-FFF2-40B4-BE49-F238E27FC236}">
                <a16:creationId xmlns:a16="http://schemas.microsoft.com/office/drawing/2014/main" id="{1CCE83F2-E8EC-754B-B93C-2CC0039DAB84}"/>
              </a:ext>
            </a:extLst>
          </p:cNvPr>
          <p:cNvSpPr>
            <a:spLocks noGrp="1"/>
          </p:cNvSpPr>
          <p:nvPr userDrawn="1">
            <p:ph type="body" sz="quarter" idx="43" hasCustomPrompt="1"/>
          </p:nvPr>
        </p:nvSpPr>
        <p:spPr>
          <a:xfrm>
            <a:off x="3927033" y="3276998"/>
            <a:ext cx="3019010" cy="6483387"/>
          </a:xfrm>
          <a:prstGeom prst="rect">
            <a:avLst/>
          </a:prstGeom>
        </p:spPr>
        <p:txBody>
          <a:bodyPr numCol="1"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a:t>
            </a:r>
            <a:endParaRPr lang="en-US" dirty="0"/>
          </a:p>
        </p:txBody>
      </p:sp>
      <p:sp>
        <p:nvSpPr>
          <p:cNvPr id="62" name="Rectangle 61">
            <a:extLst>
              <a:ext uri="{FF2B5EF4-FFF2-40B4-BE49-F238E27FC236}">
                <a16:creationId xmlns:a16="http://schemas.microsoft.com/office/drawing/2014/main" id="{FDE16685-169B-4A4B-AFA9-80E34A74037C}"/>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0" name="Slide Number Placeholder 5">
            <a:extLst>
              <a:ext uri="{FF2B5EF4-FFF2-40B4-BE49-F238E27FC236}">
                <a16:creationId xmlns:a16="http://schemas.microsoft.com/office/drawing/2014/main" id="{64480DB6-8A5E-D84A-9E12-209BC6C761B3}"/>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14589632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Photo Slide 3">
    <p:spTree>
      <p:nvGrpSpPr>
        <p:cNvPr id="1" name=""/>
        <p:cNvGrpSpPr/>
        <p:nvPr/>
      </p:nvGrpSpPr>
      <p:grpSpPr>
        <a:xfrm>
          <a:off x="0" y="0"/>
          <a:ext cx="0" cy="0"/>
          <a:chOff x="0" y="0"/>
          <a:chExt cx="0" cy="0"/>
        </a:xfrm>
      </p:grpSpPr>
      <p:sp>
        <p:nvSpPr>
          <p:cNvPr id="369" name="Rectangle 368">
            <a:extLst>
              <a:ext uri="{FF2B5EF4-FFF2-40B4-BE49-F238E27FC236}">
                <a16:creationId xmlns:a16="http://schemas.microsoft.com/office/drawing/2014/main" id="{5C094913-F9C1-3546-A0D0-E1F25AE5CB6D}"/>
              </a:ext>
            </a:extLst>
          </p:cNvPr>
          <p:cNvSpPr/>
          <p:nvPr userDrawn="1"/>
        </p:nvSpPr>
        <p:spPr>
          <a:xfrm flipV="1">
            <a:off x="511317" y="-1"/>
            <a:ext cx="3194309" cy="957199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78" name="Text Placeholder 32">
            <a:extLst>
              <a:ext uri="{FF2B5EF4-FFF2-40B4-BE49-F238E27FC236}">
                <a16:creationId xmlns:a16="http://schemas.microsoft.com/office/drawing/2014/main" id="{11382AE3-8A1D-D143-9FF3-2B2874F34CA0}"/>
              </a:ext>
            </a:extLst>
          </p:cNvPr>
          <p:cNvSpPr>
            <a:spLocks noGrp="1"/>
          </p:cNvSpPr>
          <p:nvPr>
            <p:ph type="body" sz="quarter" idx="30" hasCustomPrompt="1"/>
          </p:nvPr>
        </p:nvSpPr>
        <p:spPr>
          <a:xfrm>
            <a:off x="715877" y="592124"/>
            <a:ext cx="2864232" cy="879667"/>
          </a:xfrm>
          <a:prstGeom prst="rect">
            <a:avLst/>
          </a:prstGeom>
        </p:spPr>
        <p:txBody>
          <a:bodyPr>
            <a:noAutofit/>
          </a:bodyPr>
          <a:lstStyle>
            <a:lvl1pPr marL="0" indent="0" algn="l">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379" name="Text Placeholder 32">
            <a:extLst>
              <a:ext uri="{FF2B5EF4-FFF2-40B4-BE49-F238E27FC236}">
                <a16:creationId xmlns:a16="http://schemas.microsoft.com/office/drawing/2014/main" id="{A54007D5-E3AF-D04F-99D9-03A0ED2A386B}"/>
              </a:ext>
            </a:extLst>
          </p:cNvPr>
          <p:cNvSpPr>
            <a:spLocks noGrp="1"/>
          </p:cNvSpPr>
          <p:nvPr>
            <p:ph type="body" sz="quarter" idx="32" hasCustomPrompt="1"/>
          </p:nvPr>
        </p:nvSpPr>
        <p:spPr>
          <a:xfrm>
            <a:off x="715878" y="1837873"/>
            <a:ext cx="2693750" cy="7339955"/>
          </a:xfrm>
          <a:prstGeom prst="rect">
            <a:avLst/>
          </a:prstGeom>
        </p:spPr>
        <p:txBody>
          <a:bodyPr anchor="t">
            <a:noAutofit/>
          </a:bodyPr>
          <a:lstStyle>
            <a:lvl1pPr marL="0" indent="0" algn="l">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52" name="Rectangle 51">
            <a:extLst>
              <a:ext uri="{FF2B5EF4-FFF2-40B4-BE49-F238E27FC236}">
                <a16:creationId xmlns:a16="http://schemas.microsoft.com/office/drawing/2014/main" id="{28002195-2134-DE4D-B642-FC7FB1B1EB5B}"/>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31" name="Slide Number Placeholder 5">
            <a:extLst>
              <a:ext uri="{FF2B5EF4-FFF2-40B4-BE49-F238E27FC236}">
                <a16:creationId xmlns:a16="http://schemas.microsoft.com/office/drawing/2014/main" id="{774B19B3-2E36-E543-9B27-E54A664E7AF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32221702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221E52-4ABB-5243-858B-F6B8CF1B5E34}"/>
              </a:ext>
            </a:extLst>
          </p:cNvPr>
          <p:cNvSpPr/>
          <p:nvPr userDrawn="1"/>
        </p:nvSpPr>
        <p:spPr>
          <a:xfrm flipV="1">
            <a:off x="-31255" y="-43150"/>
            <a:ext cx="7590930" cy="2946483"/>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5" name="Text Placeholder 23">
            <a:extLst>
              <a:ext uri="{FF2B5EF4-FFF2-40B4-BE49-F238E27FC236}">
                <a16:creationId xmlns:a16="http://schemas.microsoft.com/office/drawing/2014/main" id="{340BEDA7-1D61-1142-9E8F-1245ECF20B50}"/>
              </a:ext>
            </a:extLst>
          </p:cNvPr>
          <p:cNvSpPr>
            <a:spLocks noGrp="1"/>
          </p:cNvSpPr>
          <p:nvPr>
            <p:ph type="body" sz="quarter" idx="14" hasCustomPrompt="1"/>
          </p:nvPr>
        </p:nvSpPr>
        <p:spPr>
          <a:xfrm>
            <a:off x="6086559" y="1320317"/>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36" name="Text Placeholder 23">
            <a:extLst>
              <a:ext uri="{FF2B5EF4-FFF2-40B4-BE49-F238E27FC236}">
                <a16:creationId xmlns:a16="http://schemas.microsoft.com/office/drawing/2014/main" id="{B0544866-02E3-6243-827B-2990267CD762}"/>
              </a:ext>
            </a:extLst>
          </p:cNvPr>
          <p:cNvSpPr>
            <a:spLocks noGrp="1"/>
          </p:cNvSpPr>
          <p:nvPr>
            <p:ph type="body" sz="quarter" idx="13" hasCustomPrompt="1"/>
          </p:nvPr>
        </p:nvSpPr>
        <p:spPr>
          <a:xfrm>
            <a:off x="662171" y="568689"/>
            <a:ext cx="6187616" cy="1876681"/>
          </a:xfrm>
          <a:prstGeom prst="rect">
            <a:avLst/>
          </a:prstGeom>
        </p:spPr>
        <p:txBody>
          <a:bodyPr anchor="ctr">
            <a:normAutofit/>
          </a:bodyPr>
          <a:lstStyle>
            <a:lvl1pPr marL="0" indent="0" algn="ctr">
              <a:buNone/>
              <a:defRPr sz="1801" b="0" i="1"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37" name="Text Placeholder 23">
            <a:extLst>
              <a:ext uri="{FF2B5EF4-FFF2-40B4-BE49-F238E27FC236}">
                <a16:creationId xmlns:a16="http://schemas.microsoft.com/office/drawing/2014/main" id="{29A06F91-3390-D94A-A77E-AD4E74125CDD}"/>
              </a:ext>
            </a:extLst>
          </p:cNvPr>
          <p:cNvSpPr>
            <a:spLocks noGrp="1"/>
          </p:cNvSpPr>
          <p:nvPr>
            <p:ph type="body" sz="quarter" idx="15" hasCustomPrompt="1"/>
          </p:nvPr>
        </p:nvSpPr>
        <p:spPr>
          <a:xfrm>
            <a:off x="653261" y="195020"/>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39" name="Text Placeholder 32">
            <a:extLst>
              <a:ext uri="{FF2B5EF4-FFF2-40B4-BE49-F238E27FC236}">
                <a16:creationId xmlns:a16="http://schemas.microsoft.com/office/drawing/2014/main" id="{CEDD8BBD-8C47-2147-BD5E-C2DCFBECE9A7}"/>
              </a:ext>
            </a:extLst>
          </p:cNvPr>
          <p:cNvSpPr>
            <a:spLocks noGrp="1"/>
          </p:cNvSpPr>
          <p:nvPr>
            <p:ph type="body" sz="quarter" idx="32" hasCustomPrompt="1"/>
          </p:nvPr>
        </p:nvSpPr>
        <p:spPr>
          <a:xfrm>
            <a:off x="752316" y="3373220"/>
            <a:ext cx="6143488" cy="5931605"/>
          </a:xfrm>
          <a:prstGeom prst="rect">
            <a:avLst/>
          </a:prstGeom>
        </p:spPr>
        <p:txBody>
          <a:bodyPr numCol="2"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Colum)</a:t>
            </a:r>
            <a:endParaRPr lang="en-US" dirty="0"/>
          </a:p>
        </p:txBody>
      </p:sp>
      <p:sp>
        <p:nvSpPr>
          <p:cNvPr id="60" name="Rectangle 59">
            <a:extLst>
              <a:ext uri="{FF2B5EF4-FFF2-40B4-BE49-F238E27FC236}">
                <a16:creationId xmlns:a16="http://schemas.microsoft.com/office/drawing/2014/main" id="{A3920EEC-F64E-D74B-8DBC-98E8D94D73FE}"/>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8" name="Slide Number Placeholder 5">
            <a:extLst>
              <a:ext uri="{FF2B5EF4-FFF2-40B4-BE49-F238E27FC236}">
                <a16:creationId xmlns:a16="http://schemas.microsoft.com/office/drawing/2014/main" id="{574CE729-A95E-1844-B923-CC2E2C2EBEDE}"/>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859342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74F5B6F1-1F70-8542-A18D-9BC642672EA0}"/>
              </a:ext>
            </a:extLst>
          </p:cNvPr>
          <p:cNvSpPr/>
          <p:nvPr userDrawn="1"/>
        </p:nvSpPr>
        <p:spPr>
          <a:xfrm flipV="1">
            <a:off x="-1" y="323003"/>
            <a:ext cx="7559675" cy="428165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559613" y="2365515"/>
            <a:ext cx="6526988" cy="2731141"/>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515712" y="660136"/>
            <a:ext cx="6570888" cy="1204857"/>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49" name="Text Placeholder 32">
            <a:extLst>
              <a:ext uri="{FF2B5EF4-FFF2-40B4-BE49-F238E27FC236}">
                <a16:creationId xmlns:a16="http://schemas.microsoft.com/office/drawing/2014/main" id="{93C536F3-CA11-BB49-B12C-64B2C03FD7CC}"/>
              </a:ext>
            </a:extLst>
          </p:cNvPr>
          <p:cNvSpPr>
            <a:spLocks noGrp="1"/>
          </p:cNvSpPr>
          <p:nvPr>
            <p:ph type="body" sz="quarter" idx="33" hasCustomPrompt="1"/>
          </p:nvPr>
        </p:nvSpPr>
        <p:spPr>
          <a:xfrm>
            <a:off x="559612" y="6718314"/>
            <a:ext cx="2696198" cy="199230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50" name="Text Placeholder 32">
            <a:extLst>
              <a:ext uri="{FF2B5EF4-FFF2-40B4-BE49-F238E27FC236}">
                <a16:creationId xmlns:a16="http://schemas.microsoft.com/office/drawing/2014/main" id="{CDA9507A-5FC8-294C-A801-C924C61B745E}"/>
              </a:ext>
            </a:extLst>
          </p:cNvPr>
          <p:cNvSpPr>
            <a:spLocks noGrp="1"/>
          </p:cNvSpPr>
          <p:nvPr>
            <p:ph type="body" sz="quarter" idx="34" hasCustomPrompt="1"/>
          </p:nvPr>
        </p:nvSpPr>
        <p:spPr>
          <a:xfrm>
            <a:off x="3446038" y="6718314"/>
            <a:ext cx="3563248" cy="1992304"/>
          </a:xfrm>
          <a:prstGeom prst="rect">
            <a:avLst/>
          </a:prstGeom>
        </p:spPr>
        <p:txBody>
          <a:bodyPr>
            <a:noAutofit/>
          </a:bodyPr>
          <a:lstStyle>
            <a:lvl1pPr marL="0" indent="0" algn="l">
              <a:buNone/>
              <a:defRPr sz="1601" b="0" i="0">
                <a:solidFill>
                  <a:srgbClr val="000000"/>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61" name="Rectangle 60">
            <a:extLst>
              <a:ext uri="{FF2B5EF4-FFF2-40B4-BE49-F238E27FC236}">
                <a16:creationId xmlns:a16="http://schemas.microsoft.com/office/drawing/2014/main" id="{0466A146-9D5F-1C4F-9C2C-5CF88AFF3F50}"/>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0" name="Slide Number Placeholder 5">
            <a:extLst>
              <a:ext uri="{FF2B5EF4-FFF2-40B4-BE49-F238E27FC236}">
                <a16:creationId xmlns:a16="http://schemas.microsoft.com/office/drawing/2014/main" id="{B1576E16-CE46-5E4A-8CBB-716C41D40B1C}"/>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4349904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ext Slide 2">
    <p:spTree>
      <p:nvGrpSpPr>
        <p:cNvPr id="1" name=""/>
        <p:cNvGrpSpPr/>
        <p:nvPr/>
      </p:nvGrpSpPr>
      <p:grpSpPr>
        <a:xfrm>
          <a:off x="0" y="0"/>
          <a:ext cx="0" cy="0"/>
          <a:chOff x="0" y="0"/>
          <a:chExt cx="0" cy="0"/>
        </a:xfrm>
      </p:grpSpPr>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559613" y="1864992"/>
            <a:ext cx="6526988" cy="7937913"/>
          </a:xfrm>
          <a:prstGeom prst="rect">
            <a:avLst/>
          </a:prstGeom>
        </p:spPr>
        <p:txBody>
          <a:bodyPr numCol="2"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515712" y="660136"/>
            <a:ext cx="6570888" cy="1204857"/>
          </a:xfrm>
          <a:prstGeom prst="rect">
            <a:avLst/>
          </a:prstGeom>
        </p:spPr>
        <p:txBody>
          <a:bodyPr>
            <a:noAutofit/>
          </a:bodyPr>
          <a:lstStyle>
            <a:lvl1pPr marL="0" indent="0" algn="l">
              <a:buNone/>
              <a:defRPr sz="2200" b="1" i="0">
                <a:solidFill>
                  <a:srgbClr val="F79037"/>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1" name="Rectangle 60">
            <a:extLst>
              <a:ext uri="{FF2B5EF4-FFF2-40B4-BE49-F238E27FC236}">
                <a16:creationId xmlns:a16="http://schemas.microsoft.com/office/drawing/2014/main" id="{0466A146-9D5F-1C4F-9C2C-5CF88AFF3F50}"/>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9" name="Graphic 4">
            <a:extLst>
              <a:ext uri="{FF2B5EF4-FFF2-40B4-BE49-F238E27FC236}">
                <a16:creationId xmlns:a16="http://schemas.microsoft.com/office/drawing/2014/main" id="{CDF1A75C-D88C-1E48-974A-E934CEA2104B}"/>
              </a:ext>
            </a:extLst>
          </p:cNvPr>
          <p:cNvGrpSpPr/>
          <p:nvPr userDrawn="1"/>
        </p:nvGrpSpPr>
        <p:grpSpPr>
          <a:xfrm>
            <a:off x="6339340" y="364142"/>
            <a:ext cx="1467497" cy="1452048"/>
            <a:chOff x="7591367" y="5580305"/>
            <a:chExt cx="186842" cy="184875"/>
          </a:xfrm>
        </p:grpSpPr>
        <p:sp>
          <p:nvSpPr>
            <p:cNvPr id="10" name="Freeform 9">
              <a:extLst>
                <a:ext uri="{FF2B5EF4-FFF2-40B4-BE49-F238E27FC236}">
                  <a16:creationId xmlns:a16="http://schemas.microsoft.com/office/drawing/2014/main" id="{655559F1-0A6C-0C44-B176-FBA925998351}"/>
                </a:ext>
              </a:extLst>
            </p:cNvPr>
            <p:cNvSpPr/>
            <p:nvPr/>
          </p:nvSpPr>
          <p:spPr>
            <a:xfrm rot="-2661348">
              <a:off x="7725384" y="5590172"/>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F47B34"/>
            </a:solidFill>
            <a:ln w="306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AE59F4DC-B7C2-C14A-A094-D08C92546421}"/>
                </a:ext>
              </a:extLst>
            </p:cNvPr>
            <p:cNvSpPr/>
            <p:nvPr/>
          </p:nvSpPr>
          <p:spPr>
            <a:xfrm rot="-2661348">
              <a:off x="7600429" y="5712335"/>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124009F9-1ED9-8142-85AE-74BC214E1CD1}"/>
                </a:ext>
              </a:extLst>
            </p:cNvPr>
            <p:cNvSpPr/>
            <p:nvPr/>
          </p:nvSpPr>
          <p:spPr>
            <a:xfrm>
              <a:off x="7592260" y="5641317"/>
              <a:ext cx="61821" cy="61844"/>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43C0420B-BD8A-D54D-AD08-7E8F459C88C5}"/>
                </a:ext>
              </a:extLst>
            </p:cNvPr>
            <p:cNvSpPr/>
            <p:nvPr/>
          </p:nvSpPr>
          <p:spPr>
            <a:xfrm rot="-2661834">
              <a:off x="7662778" y="5651187"/>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0B3799B-DF17-C045-8607-CD662D29130F}"/>
                </a:ext>
              </a:extLst>
            </p:cNvPr>
            <p:cNvSpPr/>
            <p:nvPr/>
          </p:nvSpPr>
          <p:spPr>
            <a:xfrm rot="-2661348">
              <a:off x="7694094" y="5620759"/>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9C5B4495-0E9A-F34B-8A01-FC50B76542F9}"/>
                </a:ext>
              </a:extLst>
            </p:cNvPr>
            <p:cNvSpPr/>
            <p:nvPr/>
          </p:nvSpPr>
          <p:spPr>
            <a:xfrm rot="-2661834">
              <a:off x="7663376" y="5589370"/>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endParaRPr lang="en-US"/>
            </a:p>
          </p:txBody>
        </p:sp>
      </p:grpSp>
      <p:sp>
        <p:nvSpPr>
          <p:cNvPr id="16" name="Rectangle 15">
            <a:extLst>
              <a:ext uri="{FF2B5EF4-FFF2-40B4-BE49-F238E27FC236}">
                <a16:creationId xmlns:a16="http://schemas.microsoft.com/office/drawing/2014/main" id="{C834E657-C18E-F14C-BBC7-38B5168C629A}"/>
              </a:ext>
            </a:extLst>
          </p:cNvPr>
          <p:cNvSpPr/>
          <p:nvPr userDrawn="1"/>
        </p:nvSpPr>
        <p:spPr>
          <a:xfrm>
            <a:off x="7559675" y="-255493"/>
            <a:ext cx="1861469" cy="11386654"/>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lide Number Placeholder 5">
            <a:extLst>
              <a:ext uri="{FF2B5EF4-FFF2-40B4-BE49-F238E27FC236}">
                <a16:creationId xmlns:a16="http://schemas.microsoft.com/office/drawing/2014/main" id="{F8ABBF53-5CD8-8941-85DD-43308687985E}"/>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666035827"/>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321" name="Rectangle 320">
            <a:extLst>
              <a:ext uri="{FF2B5EF4-FFF2-40B4-BE49-F238E27FC236}">
                <a16:creationId xmlns:a16="http://schemas.microsoft.com/office/drawing/2014/main" id="{DAFE97B0-644B-C64D-A4CD-10ECACA09145}"/>
              </a:ext>
            </a:extLst>
          </p:cNvPr>
          <p:cNvSpPr/>
          <p:nvPr userDrawn="1"/>
        </p:nvSpPr>
        <p:spPr>
          <a:xfrm flipV="1">
            <a:off x="-26638" y="887168"/>
            <a:ext cx="3700956" cy="8002845"/>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454" name="Group 453">
            <a:extLst>
              <a:ext uri="{FF2B5EF4-FFF2-40B4-BE49-F238E27FC236}">
                <a16:creationId xmlns:a16="http://schemas.microsoft.com/office/drawing/2014/main" id="{1F401027-9669-C843-9901-9EC1D00E173A}"/>
              </a:ext>
            </a:extLst>
          </p:cNvPr>
          <p:cNvGrpSpPr/>
          <p:nvPr userDrawn="1"/>
        </p:nvGrpSpPr>
        <p:grpSpPr>
          <a:xfrm rot="10800000">
            <a:off x="5150866" y="-143638"/>
            <a:ext cx="2590079" cy="2250924"/>
            <a:chOff x="-220413" y="5470274"/>
            <a:chExt cx="2590079" cy="2250924"/>
          </a:xfrm>
        </p:grpSpPr>
        <p:sp>
          <p:nvSpPr>
            <p:cNvPr id="455" name="Freeform 454">
              <a:extLst>
                <a:ext uri="{FF2B5EF4-FFF2-40B4-BE49-F238E27FC236}">
                  <a16:creationId xmlns:a16="http://schemas.microsoft.com/office/drawing/2014/main" id="{79CD6517-6BD8-004C-A8DC-CFEBA327E62E}"/>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6" name="Freeform 455">
              <a:extLst>
                <a:ext uri="{FF2B5EF4-FFF2-40B4-BE49-F238E27FC236}">
                  <a16:creationId xmlns:a16="http://schemas.microsoft.com/office/drawing/2014/main" id="{BC33FBCC-B8EF-3B4E-99E7-A42F56C53EF3}"/>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7" name="Freeform 456">
              <a:extLst>
                <a:ext uri="{FF2B5EF4-FFF2-40B4-BE49-F238E27FC236}">
                  <a16:creationId xmlns:a16="http://schemas.microsoft.com/office/drawing/2014/main" id="{C47663D2-1B6C-F74F-A8FC-4DB229DD54B7}"/>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8" name="Freeform 457">
              <a:extLst>
                <a:ext uri="{FF2B5EF4-FFF2-40B4-BE49-F238E27FC236}">
                  <a16:creationId xmlns:a16="http://schemas.microsoft.com/office/drawing/2014/main" id="{E6FE8C96-C577-FC45-A761-61A78623DA38}"/>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9" name="Freeform 458">
              <a:extLst>
                <a:ext uri="{FF2B5EF4-FFF2-40B4-BE49-F238E27FC236}">
                  <a16:creationId xmlns:a16="http://schemas.microsoft.com/office/drawing/2014/main" id="{27E947AE-D1E0-F443-9D43-785501C2D50C}"/>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0" name="Freeform 459">
              <a:extLst>
                <a:ext uri="{FF2B5EF4-FFF2-40B4-BE49-F238E27FC236}">
                  <a16:creationId xmlns:a16="http://schemas.microsoft.com/office/drawing/2014/main" id="{32856248-2BFA-814A-A4D6-286BA1FACCC0}"/>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1" name="Freeform 460">
              <a:extLst>
                <a:ext uri="{FF2B5EF4-FFF2-40B4-BE49-F238E27FC236}">
                  <a16:creationId xmlns:a16="http://schemas.microsoft.com/office/drawing/2014/main" id="{1F2E9557-6D2B-5F4D-A3C9-964DDAC7C1D2}"/>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2" name="Freeform 461">
              <a:extLst>
                <a:ext uri="{FF2B5EF4-FFF2-40B4-BE49-F238E27FC236}">
                  <a16:creationId xmlns:a16="http://schemas.microsoft.com/office/drawing/2014/main" id="{E1E840BF-C469-AA44-B417-157DCFD91B7C}"/>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3" name="Freeform 462">
              <a:extLst>
                <a:ext uri="{FF2B5EF4-FFF2-40B4-BE49-F238E27FC236}">
                  <a16:creationId xmlns:a16="http://schemas.microsoft.com/office/drawing/2014/main" id="{BE452CC7-51DC-464B-B1E4-76437D0F9D38}"/>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4" name="Freeform 463">
              <a:extLst>
                <a:ext uri="{FF2B5EF4-FFF2-40B4-BE49-F238E27FC236}">
                  <a16:creationId xmlns:a16="http://schemas.microsoft.com/office/drawing/2014/main" id="{4225764C-6E98-6146-B4E7-604AA0260AFD}"/>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5" name="Freeform 464">
              <a:extLst>
                <a:ext uri="{FF2B5EF4-FFF2-40B4-BE49-F238E27FC236}">
                  <a16:creationId xmlns:a16="http://schemas.microsoft.com/office/drawing/2014/main" id="{0FF8280C-77AF-8240-A8ED-A243D4F2C26B}"/>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6" name="Freeform 465">
              <a:extLst>
                <a:ext uri="{FF2B5EF4-FFF2-40B4-BE49-F238E27FC236}">
                  <a16:creationId xmlns:a16="http://schemas.microsoft.com/office/drawing/2014/main" id="{F2E25B46-8688-684C-BBC0-A6C59EC6CA11}"/>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7" name="Freeform 466">
              <a:extLst>
                <a:ext uri="{FF2B5EF4-FFF2-40B4-BE49-F238E27FC236}">
                  <a16:creationId xmlns:a16="http://schemas.microsoft.com/office/drawing/2014/main" id="{72911F31-3EBA-8D48-AB86-A2EDA4A03B8D}"/>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8" name="Freeform 467">
              <a:extLst>
                <a:ext uri="{FF2B5EF4-FFF2-40B4-BE49-F238E27FC236}">
                  <a16:creationId xmlns:a16="http://schemas.microsoft.com/office/drawing/2014/main" id="{852C7EE5-3D06-F541-A048-E4E50E83C3A3}"/>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9" name="Freeform 468">
              <a:extLst>
                <a:ext uri="{FF2B5EF4-FFF2-40B4-BE49-F238E27FC236}">
                  <a16:creationId xmlns:a16="http://schemas.microsoft.com/office/drawing/2014/main" id="{4D38DE2B-1381-AA42-8C0E-3816335514F6}"/>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0" name="Freeform 469">
              <a:extLst>
                <a:ext uri="{FF2B5EF4-FFF2-40B4-BE49-F238E27FC236}">
                  <a16:creationId xmlns:a16="http://schemas.microsoft.com/office/drawing/2014/main" id="{664B66CF-FE40-934B-BF73-DD007AADB988}"/>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1" name="Freeform 470">
              <a:extLst>
                <a:ext uri="{FF2B5EF4-FFF2-40B4-BE49-F238E27FC236}">
                  <a16:creationId xmlns:a16="http://schemas.microsoft.com/office/drawing/2014/main" id="{4335A49C-E2BE-784E-B8CF-8439C385AA30}"/>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2" name="Freeform 471">
              <a:extLst>
                <a:ext uri="{FF2B5EF4-FFF2-40B4-BE49-F238E27FC236}">
                  <a16:creationId xmlns:a16="http://schemas.microsoft.com/office/drawing/2014/main" id="{9C744156-D5C3-7B4F-B167-C2DB90E136C7}"/>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473" name="Graphic 6">
            <a:extLst>
              <a:ext uri="{FF2B5EF4-FFF2-40B4-BE49-F238E27FC236}">
                <a16:creationId xmlns:a16="http://schemas.microsoft.com/office/drawing/2014/main" id="{C72BFB70-55E0-DF46-B577-19EFAE6F109E}"/>
              </a:ext>
            </a:extLst>
          </p:cNvPr>
          <p:cNvSpPr/>
          <p:nvPr userDrawn="1"/>
        </p:nvSpPr>
        <p:spPr>
          <a:xfrm rot="5400000">
            <a:off x="1537185" y="7013165"/>
            <a:ext cx="434928" cy="3562569"/>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474" name="Text Placeholder 32">
            <a:extLst>
              <a:ext uri="{FF2B5EF4-FFF2-40B4-BE49-F238E27FC236}">
                <a16:creationId xmlns:a16="http://schemas.microsoft.com/office/drawing/2014/main" id="{D481FED3-11AF-6A4B-8C6F-B0AC58017497}"/>
              </a:ext>
            </a:extLst>
          </p:cNvPr>
          <p:cNvSpPr>
            <a:spLocks noGrp="1"/>
          </p:cNvSpPr>
          <p:nvPr>
            <p:ph type="body" sz="quarter" idx="44" hasCustomPrompt="1"/>
          </p:nvPr>
        </p:nvSpPr>
        <p:spPr>
          <a:xfrm>
            <a:off x="356278" y="8613073"/>
            <a:ext cx="2774345" cy="606265"/>
          </a:xfrm>
          <a:prstGeom prst="rect">
            <a:avLst/>
          </a:prstGeom>
        </p:spPr>
        <p:txBody>
          <a:bodyPr>
            <a:noAutofit/>
          </a:bodyPr>
          <a:lstStyle>
            <a:lvl1pPr marL="0" indent="0" algn="l">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5" name="Group 4">
            <a:extLst>
              <a:ext uri="{FF2B5EF4-FFF2-40B4-BE49-F238E27FC236}">
                <a16:creationId xmlns:a16="http://schemas.microsoft.com/office/drawing/2014/main" id="{6D892F91-E25A-7C4E-BE62-A5F7A8D2DCC7}"/>
              </a:ext>
            </a:extLst>
          </p:cNvPr>
          <p:cNvGrpSpPr/>
          <p:nvPr userDrawn="1"/>
        </p:nvGrpSpPr>
        <p:grpSpPr>
          <a:xfrm>
            <a:off x="10574" y="9665387"/>
            <a:ext cx="6827767" cy="606265"/>
            <a:chOff x="46096" y="9219338"/>
            <a:chExt cx="5971324" cy="530218"/>
          </a:xfrm>
        </p:grpSpPr>
        <p:pic>
          <p:nvPicPr>
            <p:cNvPr id="4" name="Picture 3">
              <a:extLst>
                <a:ext uri="{FF2B5EF4-FFF2-40B4-BE49-F238E27FC236}">
                  <a16:creationId xmlns:a16="http://schemas.microsoft.com/office/drawing/2014/main" id="{7C510740-CF35-2140-B41D-1028686FD8B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8665" t="-101"/>
            <a:stretch/>
          </p:blipFill>
          <p:spPr>
            <a:xfrm>
              <a:off x="46096" y="9270410"/>
              <a:ext cx="2237583" cy="434929"/>
            </a:xfrm>
            <a:prstGeom prst="rect">
              <a:avLst/>
            </a:prstGeom>
          </p:spPr>
        </p:pic>
        <p:pic>
          <p:nvPicPr>
            <p:cNvPr id="475" name="Picture 474">
              <a:extLst>
                <a:ext uri="{FF2B5EF4-FFF2-40B4-BE49-F238E27FC236}">
                  <a16:creationId xmlns:a16="http://schemas.microsoft.com/office/drawing/2014/main" id="{4EEC7D9D-3CDC-1C42-8BFE-5D5B32E8EA7D}"/>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2061411" y="9272439"/>
              <a:ext cx="1892844" cy="432899"/>
            </a:xfrm>
            <a:prstGeom prst="rect">
              <a:avLst/>
            </a:prstGeom>
          </p:spPr>
        </p:pic>
        <p:pic>
          <p:nvPicPr>
            <p:cNvPr id="476" name="Picture 475">
              <a:extLst>
                <a:ext uri="{FF2B5EF4-FFF2-40B4-BE49-F238E27FC236}">
                  <a16:creationId xmlns:a16="http://schemas.microsoft.com/office/drawing/2014/main" id="{E986673F-B32F-8246-9153-90229AC4EFB4}"/>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r="-2204" b="-26508"/>
            <a:stretch/>
          </p:blipFill>
          <p:spPr>
            <a:xfrm>
              <a:off x="3779837" y="9219338"/>
              <a:ext cx="2237583" cy="530218"/>
            </a:xfrm>
            <a:prstGeom prst="rect">
              <a:avLst/>
            </a:prstGeom>
          </p:spPr>
        </p:pic>
      </p:grpSp>
      <p:grpSp>
        <p:nvGrpSpPr>
          <p:cNvPr id="6" name="Group 5">
            <a:extLst>
              <a:ext uri="{FF2B5EF4-FFF2-40B4-BE49-F238E27FC236}">
                <a16:creationId xmlns:a16="http://schemas.microsoft.com/office/drawing/2014/main" id="{FCFF87EE-1C04-692C-ECEB-D661AE5AF7A6}"/>
              </a:ext>
            </a:extLst>
          </p:cNvPr>
          <p:cNvGrpSpPr/>
          <p:nvPr userDrawn="1"/>
        </p:nvGrpSpPr>
        <p:grpSpPr>
          <a:xfrm>
            <a:off x="3960856" y="8668782"/>
            <a:ext cx="3060031" cy="338554"/>
            <a:chOff x="3960856" y="8668782"/>
            <a:chExt cx="3060031" cy="338554"/>
          </a:xfrm>
        </p:grpSpPr>
        <p:pic>
          <p:nvPicPr>
            <p:cNvPr id="7" name="Picture 6">
              <a:extLst>
                <a:ext uri="{FF2B5EF4-FFF2-40B4-BE49-F238E27FC236}">
                  <a16:creationId xmlns:a16="http://schemas.microsoft.com/office/drawing/2014/main" id="{25D1D2AA-8010-FAC0-AFE3-1AE7DD87D69A}"/>
                </a:ext>
              </a:extLst>
            </p:cNvPr>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bwMode="auto">
            <a:xfrm>
              <a:off x="6044160" y="8725914"/>
              <a:ext cx="976727" cy="224291"/>
            </a:xfrm>
            <a:prstGeom prst="rect">
              <a:avLst/>
            </a:prstGeom>
            <a:extLst>
              <a:ext uri="{53640926-AAD7-44D8-BBD7-CCE9431645EC}">
                <a14:shadowObscured xmlns:a14="http://schemas.microsoft.com/office/drawing/2010/main"/>
              </a:ext>
            </a:extLst>
          </p:spPr>
        </p:pic>
        <p:sp>
          <p:nvSpPr>
            <p:cNvPr id="8" name="Rectangle 7">
              <a:extLst>
                <a:ext uri="{FF2B5EF4-FFF2-40B4-BE49-F238E27FC236}">
                  <a16:creationId xmlns:a16="http://schemas.microsoft.com/office/drawing/2014/main" id="{DD4B5823-06D3-EB31-45E0-3AA4E3C4A47D}"/>
                </a:ext>
              </a:extLst>
            </p:cNvPr>
            <p:cNvSpPr/>
            <p:nvPr userDrawn="1"/>
          </p:nvSpPr>
          <p:spPr>
            <a:xfrm>
              <a:off x="3960856" y="8668782"/>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 </a:t>
              </a:r>
            </a:p>
          </p:txBody>
        </p:sp>
      </p:grpSp>
    </p:spTree>
    <p:extLst>
      <p:ext uri="{BB962C8B-B14F-4D97-AF65-F5344CB8AC3E}">
        <p14:creationId xmlns:p14="http://schemas.microsoft.com/office/powerpoint/2010/main" val="358799308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ntent Page">
    <p:spTree>
      <p:nvGrpSpPr>
        <p:cNvPr id="1" name=""/>
        <p:cNvGrpSpPr/>
        <p:nvPr/>
      </p:nvGrpSpPr>
      <p:grpSpPr>
        <a:xfrm>
          <a:off x="0" y="0"/>
          <a:ext cx="0" cy="0"/>
          <a:chOff x="0" y="0"/>
          <a:chExt cx="0" cy="0"/>
        </a:xfrm>
      </p:grpSpPr>
      <p:sp>
        <p:nvSpPr>
          <p:cNvPr id="361" name="Rectangle 360">
            <a:extLst>
              <a:ext uri="{FF2B5EF4-FFF2-40B4-BE49-F238E27FC236}">
                <a16:creationId xmlns:a16="http://schemas.microsoft.com/office/drawing/2014/main" id="{24D75763-FFFE-D346-B173-3FFA4F7CAF72}"/>
              </a:ext>
            </a:extLst>
          </p:cNvPr>
          <p:cNvSpPr/>
          <p:nvPr userDrawn="1"/>
        </p:nvSpPr>
        <p:spPr>
          <a:xfrm flipH="1" flipV="1">
            <a:off x="-239" y="2914275"/>
            <a:ext cx="7560153" cy="959777"/>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
        <p:nvSpPr>
          <p:cNvPr id="330" name="Text Placeholder 32">
            <a:extLst>
              <a:ext uri="{FF2B5EF4-FFF2-40B4-BE49-F238E27FC236}">
                <a16:creationId xmlns:a16="http://schemas.microsoft.com/office/drawing/2014/main" id="{E5656F6E-37C8-074A-8E96-43D0F2FC50CE}"/>
              </a:ext>
            </a:extLst>
          </p:cNvPr>
          <p:cNvSpPr>
            <a:spLocks noGrp="1"/>
          </p:cNvSpPr>
          <p:nvPr>
            <p:ph type="body" sz="quarter" idx="11" hasCustomPrompt="1"/>
          </p:nvPr>
        </p:nvSpPr>
        <p:spPr>
          <a:xfrm>
            <a:off x="2010151" y="4525106"/>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331" name="Text Placeholder 32">
            <a:extLst>
              <a:ext uri="{FF2B5EF4-FFF2-40B4-BE49-F238E27FC236}">
                <a16:creationId xmlns:a16="http://schemas.microsoft.com/office/drawing/2014/main" id="{325D83A7-79C8-A548-BBC2-CA89723CA6CF}"/>
              </a:ext>
            </a:extLst>
          </p:cNvPr>
          <p:cNvSpPr>
            <a:spLocks noGrp="1"/>
          </p:cNvSpPr>
          <p:nvPr>
            <p:ph type="body" sz="quarter" idx="49" hasCustomPrompt="1"/>
          </p:nvPr>
        </p:nvSpPr>
        <p:spPr>
          <a:xfrm>
            <a:off x="2793117" y="4525106"/>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332" name="Text Placeholder 32">
            <a:extLst>
              <a:ext uri="{FF2B5EF4-FFF2-40B4-BE49-F238E27FC236}">
                <a16:creationId xmlns:a16="http://schemas.microsoft.com/office/drawing/2014/main" id="{9709ADB0-7EC7-7E4D-AB1C-AFDBEA20E333}"/>
              </a:ext>
            </a:extLst>
          </p:cNvPr>
          <p:cNvSpPr>
            <a:spLocks noGrp="1"/>
          </p:cNvSpPr>
          <p:nvPr>
            <p:ph type="body" sz="quarter" idx="13" hasCustomPrompt="1"/>
          </p:nvPr>
        </p:nvSpPr>
        <p:spPr>
          <a:xfrm>
            <a:off x="2010151" y="5000348"/>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333" name="Text Placeholder 32">
            <a:extLst>
              <a:ext uri="{FF2B5EF4-FFF2-40B4-BE49-F238E27FC236}">
                <a16:creationId xmlns:a16="http://schemas.microsoft.com/office/drawing/2014/main" id="{BD9CCF2E-E31B-F24B-AE3A-F3AD0C0D725D}"/>
              </a:ext>
            </a:extLst>
          </p:cNvPr>
          <p:cNvSpPr>
            <a:spLocks noGrp="1"/>
          </p:cNvSpPr>
          <p:nvPr>
            <p:ph type="body" sz="quarter" idx="14" hasCustomPrompt="1"/>
          </p:nvPr>
        </p:nvSpPr>
        <p:spPr>
          <a:xfrm>
            <a:off x="2793117" y="5000348"/>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334" name="Text Placeholder 32">
            <a:extLst>
              <a:ext uri="{FF2B5EF4-FFF2-40B4-BE49-F238E27FC236}">
                <a16:creationId xmlns:a16="http://schemas.microsoft.com/office/drawing/2014/main" id="{89761DE6-BA61-A040-9787-C409D41D3210}"/>
              </a:ext>
            </a:extLst>
          </p:cNvPr>
          <p:cNvSpPr>
            <a:spLocks noGrp="1"/>
          </p:cNvSpPr>
          <p:nvPr>
            <p:ph type="body" sz="quarter" idx="15" hasCustomPrompt="1"/>
          </p:nvPr>
        </p:nvSpPr>
        <p:spPr>
          <a:xfrm>
            <a:off x="2010151" y="5501482"/>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335" name="Text Placeholder 32">
            <a:extLst>
              <a:ext uri="{FF2B5EF4-FFF2-40B4-BE49-F238E27FC236}">
                <a16:creationId xmlns:a16="http://schemas.microsoft.com/office/drawing/2014/main" id="{D89BB1F5-7B63-824C-8677-757940098E1E}"/>
              </a:ext>
            </a:extLst>
          </p:cNvPr>
          <p:cNvSpPr>
            <a:spLocks noGrp="1"/>
          </p:cNvSpPr>
          <p:nvPr>
            <p:ph type="body" sz="quarter" idx="19" hasCustomPrompt="1"/>
          </p:nvPr>
        </p:nvSpPr>
        <p:spPr>
          <a:xfrm>
            <a:off x="2793117" y="5501482"/>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336" name="Text Placeholder 32">
            <a:extLst>
              <a:ext uri="{FF2B5EF4-FFF2-40B4-BE49-F238E27FC236}">
                <a16:creationId xmlns:a16="http://schemas.microsoft.com/office/drawing/2014/main" id="{57D38869-9F43-0F44-BFF1-2099B0C5644A}"/>
              </a:ext>
            </a:extLst>
          </p:cNvPr>
          <p:cNvSpPr>
            <a:spLocks noGrp="1"/>
          </p:cNvSpPr>
          <p:nvPr>
            <p:ph type="body" sz="quarter" idx="17" hasCustomPrompt="1"/>
          </p:nvPr>
        </p:nvSpPr>
        <p:spPr>
          <a:xfrm>
            <a:off x="2010151" y="6002437"/>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337" name="Text Placeholder 32">
            <a:extLst>
              <a:ext uri="{FF2B5EF4-FFF2-40B4-BE49-F238E27FC236}">
                <a16:creationId xmlns:a16="http://schemas.microsoft.com/office/drawing/2014/main" id="{B33A46CF-72DE-724E-A383-028E3C486710}"/>
              </a:ext>
            </a:extLst>
          </p:cNvPr>
          <p:cNvSpPr>
            <a:spLocks noGrp="1"/>
          </p:cNvSpPr>
          <p:nvPr>
            <p:ph type="body" sz="quarter" idx="20" hasCustomPrompt="1"/>
          </p:nvPr>
        </p:nvSpPr>
        <p:spPr>
          <a:xfrm>
            <a:off x="2793117" y="6002437"/>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338" name="Text Placeholder 32">
            <a:extLst>
              <a:ext uri="{FF2B5EF4-FFF2-40B4-BE49-F238E27FC236}">
                <a16:creationId xmlns:a16="http://schemas.microsoft.com/office/drawing/2014/main" id="{8AF90649-A83F-2F4A-B11F-76E0A49118C3}"/>
              </a:ext>
            </a:extLst>
          </p:cNvPr>
          <p:cNvSpPr>
            <a:spLocks noGrp="1"/>
          </p:cNvSpPr>
          <p:nvPr>
            <p:ph type="body" sz="quarter" idx="21" hasCustomPrompt="1"/>
          </p:nvPr>
        </p:nvSpPr>
        <p:spPr>
          <a:xfrm>
            <a:off x="2010151" y="6504227"/>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339" name="Text Placeholder 32">
            <a:extLst>
              <a:ext uri="{FF2B5EF4-FFF2-40B4-BE49-F238E27FC236}">
                <a16:creationId xmlns:a16="http://schemas.microsoft.com/office/drawing/2014/main" id="{EAB79600-A97B-F44A-B1F4-C908D7C2023F}"/>
              </a:ext>
            </a:extLst>
          </p:cNvPr>
          <p:cNvSpPr>
            <a:spLocks noGrp="1"/>
          </p:cNvSpPr>
          <p:nvPr>
            <p:ph type="body" sz="quarter" idx="22" hasCustomPrompt="1"/>
          </p:nvPr>
        </p:nvSpPr>
        <p:spPr>
          <a:xfrm>
            <a:off x="2793117" y="6504227"/>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340" name="Text Placeholder 32">
            <a:extLst>
              <a:ext uri="{FF2B5EF4-FFF2-40B4-BE49-F238E27FC236}">
                <a16:creationId xmlns:a16="http://schemas.microsoft.com/office/drawing/2014/main" id="{E3702C07-BBF5-8847-B222-966AEEFDB82F}"/>
              </a:ext>
            </a:extLst>
          </p:cNvPr>
          <p:cNvSpPr>
            <a:spLocks noGrp="1"/>
          </p:cNvSpPr>
          <p:nvPr>
            <p:ph type="body" sz="quarter" idx="51" hasCustomPrompt="1"/>
          </p:nvPr>
        </p:nvSpPr>
        <p:spPr>
          <a:xfrm>
            <a:off x="2019791" y="7033423"/>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341" name="Text Placeholder 32">
            <a:extLst>
              <a:ext uri="{FF2B5EF4-FFF2-40B4-BE49-F238E27FC236}">
                <a16:creationId xmlns:a16="http://schemas.microsoft.com/office/drawing/2014/main" id="{8A3DC48D-0CD9-464E-AE57-DF56AB5C501E}"/>
              </a:ext>
            </a:extLst>
          </p:cNvPr>
          <p:cNvSpPr>
            <a:spLocks noGrp="1"/>
          </p:cNvSpPr>
          <p:nvPr>
            <p:ph type="body" sz="quarter" idx="52" hasCustomPrompt="1"/>
          </p:nvPr>
        </p:nvSpPr>
        <p:spPr>
          <a:xfrm>
            <a:off x="2802757" y="7033423"/>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342" name="Text Placeholder 32">
            <a:extLst>
              <a:ext uri="{FF2B5EF4-FFF2-40B4-BE49-F238E27FC236}">
                <a16:creationId xmlns:a16="http://schemas.microsoft.com/office/drawing/2014/main" id="{2C434D2A-7E3F-AC4D-B388-864713FC0806}"/>
              </a:ext>
            </a:extLst>
          </p:cNvPr>
          <p:cNvSpPr>
            <a:spLocks noGrp="1"/>
          </p:cNvSpPr>
          <p:nvPr>
            <p:ph type="body" sz="quarter" idx="53" hasCustomPrompt="1"/>
          </p:nvPr>
        </p:nvSpPr>
        <p:spPr>
          <a:xfrm>
            <a:off x="2019791" y="7523655"/>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343" name="Text Placeholder 32">
            <a:extLst>
              <a:ext uri="{FF2B5EF4-FFF2-40B4-BE49-F238E27FC236}">
                <a16:creationId xmlns:a16="http://schemas.microsoft.com/office/drawing/2014/main" id="{B50D5349-F391-B64B-B3C2-DF37D4F2ABE7}"/>
              </a:ext>
            </a:extLst>
          </p:cNvPr>
          <p:cNvSpPr>
            <a:spLocks noGrp="1"/>
          </p:cNvSpPr>
          <p:nvPr>
            <p:ph type="body" sz="quarter" idx="54" hasCustomPrompt="1"/>
          </p:nvPr>
        </p:nvSpPr>
        <p:spPr>
          <a:xfrm>
            <a:off x="2802757" y="7523655"/>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
        <p:nvSpPr>
          <p:cNvPr id="362" name="Text Placeholder 32">
            <a:extLst>
              <a:ext uri="{FF2B5EF4-FFF2-40B4-BE49-F238E27FC236}">
                <a16:creationId xmlns:a16="http://schemas.microsoft.com/office/drawing/2014/main" id="{5D8C5A76-9737-8F42-891A-E48FC08715FD}"/>
              </a:ext>
            </a:extLst>
          </p:cNvPr>
          <p:cNvSpPr>
            <a:spLocks noGrp="1"/>
          </p:cNvSpPr>
          <p:nvPr>
            <p:ph type="body" sz="quarter" idx="47" hasCustomPrompt="1"/>
          </p:nvPr>
        </p:nvSpPr>
        <p:spPr>
          <a:xfrm>
            <a:off x="1889178" y="2833642"/>
            <a:ext cx="4667603" cy="1910174"/>
          </a:xfrm>
          <a:prstGeom prst="rect">
            <a:avLst/>
          </a:prstGeom>
        </p:spPr>
        <p:txBody>
          <a:bodyPr>
            <a:noAutofit/>
          </a:bodyPr>
          <a:lstStyle>
            <a:lvl1pPr marL="0" indent="0" algn="l">
              <a:buNone/>
              <a:defRPr sz="72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CONTENTS</a:t>
            </a:r>
            <a:endParaRPr lang="en-US" dirty="0"/>
          </a:p>
        </p:txBody>
      </p:sp>
      <p:grpSp>
        <p:nvGrpSpPr>
          <p:cNvPr id="363" name="Group 362">
            <a:extLst>
              <a:ext uri="{FF2B5EF4-FFF2-40B4-BE49-F238E27FC236}">
                <a16:creationId xmlns:a16="http://schemas.microsoft.com/office/drawing/2014/main" id="{C9C7A155-CFF8-4E44-A020-7CC6DFA0FFB7}"/>
              </a:ext>
            </a:extLst>
          </p:cNvPr>
          <p:cNvGrpSpPr/>
          <p:nvPr userDrawn="1"/>
        </p:nvGrpSpPr>
        <p:grpSpPr>
          <a:xfrm rot="10800000" flipH="1">
            <a:off x="-162801" y="-169822"/>
            <a:ext cx="2182728" cy="1896913"/>
            <a:chOff x="-220413" y="5470274"/>
            <a:chExt cx="2590079" cy="2250924"/>
          </a:xfrm>
        </p:grpSpPr>
        <p:sp>
          <p:nvSpPr>
            <p:cNvPr id="364" name="Freeform 363">
              <a:extLst>
                <a:ext uri="{FF2B5EF4-FFF2-40B4-BE49-F238E27FC236}">
                  <a16:creationId xmlns:a16="http://schemas.microsoft.com/office/drawing/2014/main" id="{813CAC25-DDBA-F947-817D-6DF6AD055AED}"/>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5" name="Freeform 364">
              <a:extLst>
                <a:ext uri="{FF2B5EF4-FFF2-40B4-BE49-F238E27FC236}">
                  <a16:creationId xmlns:a16="http://schemas.microsoft.com/office/drawing/2014/main" id="{1C2CC948-D531-8F46-BD1A-9DE6BE1A20DC}"/>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6" name="Freeform 365">
              <a:extLst>
                <a:ext uri="{FF2B5EF4-FFF2-40B4-BE49-F238E27FC236}">
                  <a16:creationId xmlns:a16="http://schemas.microsoft.com/office/drawing/2014/main" id="{3E44B105-B689-E04C-A756-3E0D0368FE7E}"/>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7" name="Freeform 366">
              <a:extLst>
                <a:ext uri="{FF2B5EF4-FFF2-40B4-BE49-F238E27FC236}">
                  <a16:creationId xmlns:a16="http://schemas.microsoft.com/office/drawing/2014/main" id="{D72A6685-FB67-BD4F-BEC3-475E2F3E4DE3}"/>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8" name="Freeform 367">
              <a:extLst>
                <a:ext uri="{FF2B5EF4-FFF2-40B4-BE49-F238E27FC236}">
                  <a16:creationId xmlns:a16="http://schemas.microsoft.com/office/drawing/2014/main" id="{F3F84D2A-865F-AE4F-A746-0BBEDD73DD24}"/>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9" name="Freeform 368">
              <a:extLst>
                <a:ext uri="{FF2B5EF4-FFF2-40B4-BE49-F238E27FC236}">
                  <a16:creationId xmlns:a16="http://schemas.microsoft.com/office/drawing/2014/main" id="{8DF0A456-D7E1-CE45-B3F0-5EA3CDA9E281}"/>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0" name="Freeform 369">
              <a:extLst>
                <a:ext uri="{FF2B5EF4-FFF2-40B4-BE49-F238E27FC236}">
                  <a16:creationId xmlns:a16="http://schemas.microsoft.com/office/drawing/2014/main" id="{9E53BC88-FAFD-4246-AC8F-07A07FCB3F8A}"/>
                </a:ext>
              </a:extLst>
            </p:cNvPr>
            <p:cNvSpPr/>
            <p:nvPr/>
          </p:nvSpPr>
          <p:spPr>
            <a:xfrm rot="18900000">
              <a:off x="684927" y="6806208"/>
              <a:ext cx="439784"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1" name="Freeform 370">
              <a:extLst>
                <a:ext uri="{FF2B5EF4-FFF2-40B4-BE49-F238E27FC236}">
                  <a16:creationId xmlns:a16="http://schemas.microsoft.com/office/drawing/2014/main" id="{741C1162-9143-AC46-B6DC-8BF2CDAB726F}"/>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2" name="Freeform 371">
              <a:extLst>
                <a:ext uri="{FF2B5EF4-FFF2-40B4-BE49-F238E27FC236}">
                  <a16:creationId xmlns:a16="http://schemas.microsoft.com/office/drawing/2014/main" id="{0EFD97DF-E31F-5640-8079-78FF8D7F94F2}"/>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3" name="Freeform 372">
              <a:extLst>
                <a:ext uri="{FF2B5EF4-FFF2-40B4-BE49-F238E27FC236}">
                  <a16:creationId xmlns:a16="http://schemas.microsoft.com/office/drawing/2014/main" id="{43B61CBD-B44A-CF4F-A8B3-E95409FB2E30}"/>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4" name="Freeform 373">
              <a:extLst>
                <a:ext uri="{FF2B5EF4-FFF2-40B4-BE49-F238E27FC236}">
                  <a16:creationId xmlns:a16="http://schemas.microsoft.com/office/drawing/2014/main" id="{6B520F88-318B-634F-A7A4-9A84419D436D}"/>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5" name="Freeform 374">
              <a:extLst>
                <a:ext uri="{FF2B5EF4-FFF2-40B4-BE49-F238E27FC236}">
                  <a16:creationId xmlns:a16="http://schemas.microsoft.com/office/drawing/2014/main" id="{0840E134-A18E-DC4C-9EC8-B4BB9A040DE1}"/>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6" name="Freeform 375">
              <a:extLst>
                <a:ext uri="{FF2B5EF4-FFF2-40B4-BE49-F238E27FC236}">
                  <a16:creationId xmlns:a16="http://schemas.microsoft.com/office/drawing/2014/main" id="{391D687F-4508-FA4A-ADDF-CCACD4B9616D}"/>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7" name="Freeform 376">
              <a:extLst>
                <a:ext uri="{FF2B5EF4-FFF2-40B4-BE49-F238E27FC236}">
                  <a16:creationId xmlns:a16="http://schemas.microsoft.com/office/drawing/2014/main" id="{921F4CFF-8AB4-4849-9514-810E85508177}"/>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8" name="Freeform 377">
              <a:extLst>
                <a:ext uri="{FF2B5EF4-FFF2-40B4-BE49-F238E27FC236}">
                  <a16:creationId xmlns:a16="http://schemas.microsoft.com/office/drawing/2014/main" id="{64FE09DE-7548-CA46-AF8A-503C8EF2DDD3}"/>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9" name="Freeform 378">
              <a:extLst>
                <a:ext uri="{FF2B5EF4-FFF2-40B4-BE49-F238E27FC236}">
                  <a16:creationId xmlns:a16="http://schemas.microsoft.com/office/drawing/2014/main" id="{21A00AB0-C253-D94A-9899-78670090CDD0}"/>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80" name="Freeform 379">
              <a:extLst>
                <a:ext uri="{FF2B5EF4-FFF2-40B4-BE49-F238E27FC236}">
                  <a16:creationId xmlns:a16="http://schemas.microsoft.com/office/drawing/2014/main" id="{711AC874-4820-9E42-9B0E-9A226DFFAD58}"/>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81" name="Freeform 380">
              <a:extLst>
                <a:ext uri="{FF2B5EF4-FFF2-40B4-BE49-F238E27FC236}">
                  <a16:creationId xmlns:a16="http://schemas.microsoft.com/office/drawing/2014/main" id="{B636E255-B910-094F-A7B4-6017DC5BB373}"/>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pic>
        <p:nvPicPr>
          <p:cNvPr id="2" name="Picture 1">
            <a:extLst>
              <a:ext uri="{FF2B5EF4-FFF2-40B4-BE49-F238E27FC236}">
                <a16:creationId xmlns:a16="http://schemas.microsoft.com/office/drawing/2014/main" id="{9C263C9F-6B70-688D-5FFF-CE7D04C44BD2}"/>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bwMode="auto">
          <a:xfrm>
            <a:off x="2355669" y="9941456"/>
            <a:ext cx="1184829" cy="272079"/>
          </a:xfrm>
          <a:prstGeom prst="rect">
            <a:avLst/>
          </a:prstGeom>
          <a:ln>
            <a:noFill/>
          </a:ln>
          <a:extLst>
            <a:ext uri="{53640926-AAD7-44D8-BBD7-CCE9431645EC}">
              <a14:shadowObscured xmlns:a14="http://schemas.microsoft.com/office/drawing/2010/main"/>
            </a:ext>
          </a:extLst>
        </p:spPr>
      </p:pic>
      <p:sp>
        <p:nvSpPr>
          <p:cNvPr id="3" name="Rectangle 2">
            <a:extLst>
              <a:ext uri="{FF2B5EF4-FFF2-40B4-BE49-F238E27FC236}">
                <a16:creationId xmlns:a16="http://schemas.microsoft.com/office/drawing/2014/main" id="{11A72E82-F877-2850-1549-3B49FBCC79BC}"/>
              </a:ext>
            </a:extLst>
          </p:cNvPr>
          <p:cNvSpPr/>
          <p:nvPr userDrawn="1"/>
        </p:nvSpPr>
        <p:spPr>
          <a:xfrm>
            <a:off x="3969762" y="9846663"/>
            <a:ext cx="2888501" cy="461665"/>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6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 </a:t>
            </a:r>
            <a:endParaRPr lang="en-US" sz="6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spTree>
    <p:extLst>
      <p:ext uri="{BB962C8B-B14F-4D97-AF65-F5344CB8AC3E}">
        <p14:creationId xmlns:p14="http://schemas.microsoft.com/office/powerpoint/2010/main" val="485489074"/>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1" name="Freeform 40">
            <a:extLst>
              <a:ext uri="{FF2B5EF4-FFF2-40B4-BE49-F238E27FC236}">
                <a16:creationId xmlns:a16="http://schemas.microsoft.com/office/drawing/2014/main" id="{79397152-26B0-F64F-AC2C-AA620D23B772}"/>
              </a:ext>
            </a:extLst>
          </p:cNvPr>
          <p:cNvSpPr/>
          <p:nvPr/>
        </p:nvSpPr>
        <p:spPr>
          <a:xfrm>
            <a:off x="2047780" y="1144358"/>
            <a:ext cx="5509099" cy="6213401"/>
          </a:xfrm>
          <a:custGeom>
            <a:avLst/>
            <a:gdLst>
              <a:gd name="connsiteX0" fmla="*/ 0 w 852645"/>
              <a:gd name="connsiteY0" fmla="*/ 0 h 961650"/>
              <a:gd name="connsiteX1" fmla="*/ 852646 w 852645"/>
              <a:gd name="connsiteY1" fmla="*/ 0 h 961650"/>
              <a:gd name="connsiteX2" fmla="*/ 852646 w 852645"/>
              <a:gd name="connsiteY2" fmla="*/ 961651 h 961650"/>
              <a:gd name="connsiteX3" fmla="*/ 0 w 852645"/>
              <a:gd name="connsiteY3" fmla="*/ 961651 h 961650"/>
            </a:gdLst>
            <a:ahLst/>
            <a:cxnLst>
              <a:cxn ang="0">
                <a:pos x="connsiteX0" y="connsiteY0"/>
              </a:cxn>
              <a:cxn ang="0">
                <a:pos x="connsiteX1" y="connsiteY1"/>
              </a:cxn>
              <a:cxn ang="0">
                <a:pos x="connsiteX2" y="connsiteY2"/>
              </a:cxn>
              <a:cxn ang="0">
                <a:pos x="connsiteX3" y="connsiteY3"/>
              </a:cxn>
            </a:cxnLst>
            <a:rect l="l" t="t" r="r" b="b"/>
            <a:pathLst>
              <a:path w="852645" h="961650">
                <a:moveTo>
                  <a:pt x="0" y="0"/>
                </a:moveTo>
                <a:lnTo>
                  <a:pt x="852646" y="0"/>
                </a:lnTo>
                <a:lnTo>
                  <a:pt x="852646" y="961651"/>
                </a:lnTo>
                <a:lnTo>
                  <a:pt x="0" y="961651"/>
                </a:lnTo>
                <a:close/>
              </a:path>
            </a:pathLst>
          </a:custGeom>
          <a:solidFill>
            <a:srgbClr val="8F3092"/>
          </a:solidFill>
          <a:ln w="3060" cap="flat">
            <a:noFill/>
            <a:prstDash val="solid"/>
            <a:miter/>
          </a:ln>
        </p:spPr>
        <p:txBody>
          <a:bodyPr rtlCol="0" anchor="ctr"/>
          <a:lstStyle/>
          <a:p>
            <a:endParaRPr lang="en-US"/>
          </a:p>
        </p:txBody>
      </p:sp>
      <p:grpSp>
        <p:nvGrpSpPr>
          <p:cNvPr id="45" name="Graphic 4">
            <a:extLst>
              <a:ext uri="{FF2B5EF4-FFF2-40B4-BE49-F238E27FC236}">
                <a16:creationId xmlns:a16="http://schemas.microsoft.com/office/drawing/2014/main" id="{5FFB20B7-4C27-6D4B-A984-E57613A1C2FB}"/>
              </a:ext>
            </a:extLst>
          </p:cNvPr>
          <p:cNvGrpSpPr/>
          <p:nvPr/>
        </p:nvGrpSpPr>
        <p:grpSpPr>
          <a:xfrm>
            <a:off x="5900554" y="1135635"/>
            <a:ext cx="1652365" cy="1967219"/>
            <a:chOff x="9106388" y="5023053"/>
            <a:chExt cx="255737" cy="304467"/>
          </a:xfrm>
        </p:grpSpPr>
        <p:sp>
          <p:nvSpPr>
            <p:cNvPr id="46" name="Freeform 45">
              <a:extLst>
                <a:ext uri="{FF2B5EF4-FFF2-40B4-BE49-F238E27FC236}">
                  <a16:creationId xmlns:a16="http://schemas.microsoft.com/office/drawing/2014/main" id="{526472E7-34F0-0345-9BE6-39B0798C342D}"/>
                </a:ext>
              </a:extLst>
            </p:cNvPr>
            <p:cNvSpPr/>
            <p:nvPr/>
          </p:nvSpPr>
          <p:spPr>
            <a:xfrm>
              <a:off x="9334888" y="5109822"/>
              <a:ext cx="27237" cy="54802"/>
            </a:xfrm>
            <a:custGeom>
              <a:avLst/>
              <a:gdLst>
                <a:gd name="connsiteX0" fmla="*/ 0 w 27237"/>
                <a:gd name="connsiteY0" fmla="*/ 27248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248"/>
                  </a:moveTo>
                  <a:lnTo>
                    <a:pt x="27238" y="54803"/>
                  </a:lnTo>
                  <a:lnTo>
                    <a:pt x="27238" y="0"/>
                  </a:lnTo>
                  <a:close/>
                </a:path>
              </a:pathLst>
            </a:custGeom>
            <a:solidFill>
              <a:srgbClr val="EB1C32"/>
            </a:solidFill>
            <a:ln w="3060"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E30FA5F2-0587-9148-948D-03405128E24F}"/>
                </a:ext>
              </a:extLst>
            </p:cNvPr>
            <p:cNvSpPr/>
            <p:nvPr/>
          </p:nvSpPr>
          <p:spPr>
            <a:xfrm>
              <a:off x="9296632" y="5137376"/>
              <a:ext cx="65493" cy="75928"/>
            </a:xfrm>
            <a:custGeom>
              <a:avLst/>
              <a:gdLst>
                <a:gd name="connsiteX0" fmla="*/ 0 w 65493"/>
                <a:gd name="connsiteY0" fmla="*/ 37964 h 75928"/>
                <a:gd name="connsiteX1" fmla="*/ 37949 w 65493"/>
                <a:gd name="connsiteY1" fmla="*/ 75928 h 75928"/>
                <a:gd name="connsiteX2" fmla="*/ 65494 w 65493"/>
                <a:gd name="connsiteY2" fmla="*/ 48374 h 75928"/>
                <a:gd name="connsiteX3" fmla="*/ 65494 w 65493"/>
                <a:gd name="connsiteY3" fmla="*/ 27554 h 75928"/>
                <a:gd name="connsiteX4" fmla="*/ 37949 w 65493"/>
                <a:gd name="connsiteY4" fmla="*/ 0 h 7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93" h="75928">
                  <a:moveTo>
                    <a:pt x="0" y="37964"/>
                  </a:moveTo>
                  <a:lnTo>
                    <a:pt x="37949" y="75928"/>
                  </a:lnTo>
                  <a:lnTo>
                    <a:pt x="65494" y="48374"/>
                  </a:lnTo>
                  <a:lnTo>
                    <a:pt x="65494" y="27554"/>
                  </a:lnTo>
                  <a:lnTo>
                    <a:pt x="37949" y="0"/>
                  </a:lnTo>
                  <a:close/>
                </a:path>
              </a:pathLst>
            </a:custGeom>
            <a:solidFill>
              <a:srgbClr val="DB166E"/>
            </a:solidFill>
            <a:ln w="3060"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81982BA5-9E3E-4D4B-ADD3-F28CC955D85C}"/>
                </a:ext>
              </a:extLst>
            </p:cNvPr>
            <p:cNvSpPr/>
            <p:nvPr/>
          </p:nvSpPr>
          <p:spPr>
            <a:xfrm>
              <a:off x="9334888" y="5186056"/>
              <a:ext cx="27237" cy="54802"/>
            </a:xfrm>
            <a:custGeom>
              <a:avLst/>
              <a:gdLst>
                <a:gd name="connsiteX0" fmla="*/ 0 w 27237"/>
                <a:gd name="connsiteY0" fmla="*/ 27248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248"/>
                  </a:moveTo>
                  <a:lnTo>
                    <a:pt x="27238" y="54803"/>
                  </a:lnTo>
                  <a:lnTo>
                    <a:pt x="27238" y="0"/>
                  </a:lnTo>
                  <a:close/>
                </a:path>
              </a:pathLst>
            </a:custGeom>
            <a:solidFill>
              <a:srgbClr val="EF4A2E"/>
            </a:solidFill>
            <a:ln w="3060"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F00C92E3-8F52-EA4F-B167-A387D966431F}"/>
                </a:ext>
              </a:extLst>
            </p:cNvPr>
            <p:cNvSpPr/>
            <p:nvPr/>
          </p:nvSpPr>
          <p:spPr>
            <a:xfrm>
              <a:off x="9296632" y="5061142"/>
              <a:ext cx="65493" cy="75928"/>
            </a:xfrm>
            <a:custGeom>
              <a:avLst/>
              <a:gdLst>
                <a:gd name="connsiteX0" fmla="*/ 0 w 65493"/>
                <a:gd name="connsiteY0" fmla="*/ 37964 h 75928"/>
                <a:gd name="connsiteX1" fmla="*/ 37949 w 65493"/>
                <a:gd name="connsiteY1" fmla="*/ 75928 h 75928"/>
                <a:gd name="connsiteX2" fmla="*/ 65494 w 65493"/>
                <a:gd name="connsiteY2" fmla="*/ 48374 h 75928"/>
                <a:gd name="connsiteX3" fmla="*/ 65494 w 65493"/>
                <a:gd name="connsiteY3" fmla="*/ 27554 h 75928"/>
                <a:gd name="connsiteX4" fmla="*/ 37949 w 65493"/>
                <a:gd name="connsiteY4" fmla="*/ 0 h 7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93" h="75928">
                  <a:moveTo>
                    <a:pt x="0" y="37964"/>
                  </a:moveTo>
                  <a:lnTo>
                    <a:pt x="37949" y="75928"/>
                  </a:lnTo>
                  <a:lnTo>
                    <a:pt x="65494" y="48374"/>
                  </a:lnTo>
                  <a:lnTo>
                    <a:pt x="65494" y="27554"/>
                  </a:lnTo>
                  <a:lnTo>
                    <a:pt x="37949" y="0"/>
                  </a:lnTo>
                  <a:close/>
                </a:path>
              </a:pathLst>
            </a:custGeom>
            <a:solidFill>
              <a:srgbClr val="F9A61F"/>
            </a:solidFill>
            <a:ln w="3060"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A0E692E3-BE7E-E14F-8B2D-09FA94CA16E1}"/>
                </a:ext>
              </a:extLst>
            </p:cNvPr>
            <p:cNvSpPr/>
            <p:nvPr/>
          </p:nvSpPr>
          <p:spPr>
            <a:xfrm>
              <a:off x="9258682" y="5023178"/>
              <a:ext cx="76205" cy="76234"/>
            </a:xfrm>
            <a:custGeom>
              <a:avLst/>
              <a:gdLst>
                <a:gd name="connsiteX0" fmla="*/ 0 w 76205"/>
                <a:gd name="connsiteY0" fmla="*/ 38270 h 76234"/>
                <a:gd name="connsiteX1" fmla="*/ 38256 w 76205"/>
                <a:gd name="connsiteY1" fmla="*/ 0 h 76234"/>
                <a:gd name="connsiteX2" fmla="*/ 76206 w 76205"/>
                <a:gd name="connsiteY2" fmla="*/ 38270 h 76234"/>
                <a:gd name="connsiteX3" fmla="*/ 38256 w 76205"/>
                <a:gd name="connsiteY3" fmla="*/ 76234 h 76234"/>
              </a:gdLst>
              <a:ahLst/>
              <a:cxnLst>
                <a:cxn ang="0">
                  <a:pos x="connsiteX0" y="connsiteY0"/>
                </a:cxn>
                <a:cxn ang="0">
                  <a:pos x="connsiteX1" y="connsiteY1"/>
                </a:cxn>
                <a:cxn ang="0">
                  <a:pos x="connsiteX2" y="connsiteY2"/>
                </a:cxn>
                <a:cxn ang="0">
                  <a:pos x="connsiteX3" y="connsiteY3"/>
                </a:cxn>
              </a:cxnLst>
              <a:rect l="l" t="t" r="r" b="b"/>
              <a:pathLst>
                <a:path w="76205" h="76234">
                  <a:moveTo>
                    <a:pt x="0" y="38270"/>
                  </a:moveTo>
                  <a:lnTo>
                    <a:pt x="38256" y="0"/>
                  </a:lnTo>
                  <a:lnTo>
                    <a:pt x="76206" y="38270"/>
                  </a:lnTo>
                  <a:lnTo>
                    <a:pt x="38256" y="76234"/>
                  </a:lnTo>
                  <a:close/>
                </a:path>
              </a:pathLst>
            </a:custGeom>
            <a:solidFill>
              <a:srgbClr val="EF4A2E"/>
            </a:solidFill>
            <a:ln w="3060"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5F5F5459-00BE-BB4C-AB82-F531B93F8363}"/>
                </a:ext>
              </a:extLst>
            </p:cNvPr>
            <p:cNvSpPr/>
            <p:nvPr/>
          </p:nvSpPr>
          <p:spPr>
            <a:xfrm rot="-2699514">
              <a:off x="9231335" y="507225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EB1C32"/>
            </a:solidFill>
            <a:ln w="3060"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81CAF9A2-2626-AB47-A688-E3FBB0D79212}"/>
                </a:ext>
              </a:extLst>
            </p:cNvPr>
            <p:cNvSpPr/>
            <p:nvPr/>
          </p:nvSpPr>
          <p:spPr>
            <a:xfrm rot="-2700000">
              <a:off x="9269610" y="5110112"/>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47B34"/>
            </a:solidFill>
            <a:ln w="3060"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2CA7BFA9-9D8F-1C4D-8AB3-ED3A908A3AD3}"/>
                </a:ext>
              </a:extLst>
            </p:cNvPr>
            <p:cNvSpPr/>
            <p:nvPr/>
          </p:nvSpPr>
          <p:spPr>
            <a:xfrm>
              <a:off x="9222569" y="5024709"/>
              <a:ext cx="72226" cy="36127"/>
            </a:xfrm>
            <a:custGeom>
              <a:avLst/>
              <a:gdLst>
                <a:gd name="connsiteX0" fmla="*/ 0 w 72226"/>
                <a:gd name="connsiteY0" fmla="*/ 0 h 36127"/>
                <a:gd name="connsiteX1" fmla="*/ 36113 w 72226"/>
                <a:gd name="connsiteY1" fmla="*/ 36127 h 36127"/>
                <a:gd name="connsiteX2" fmla="*/ 72226 w 72226"/>
                <a:gd name="connsiteY2" fmla="*/ 0 h 36127"/>
              </a:gdLst>
              <a:ahLst/>
              <a:cxnLst>
                <a:cxn ang="0">
                  <a:pos x="connsiteX0" y="connsiteY0"/>
                </a:cxn>
                <a:cxn ang="0">
                  <a:pos x="connsiteX1" y="connsiteY1"/>
                </a:cxn>
                <a:cxn ang="0">
                  <a:pos x="connsiteX2" y="connsiteY2"/>
                </a:cxn>
              </a:cxnLst>
              <a:rect l="l" t="t" r="r" b="b"/>
              <a:pathLst>
                <a:path w="72226" h="36127">
                  <a:moveTo>
                    <a:pt x="0" y="0"/>
                  </a:moveTo>
                  <a:lnTo>
                    <a:pt x="36113" y="36127"/>
                  </a:lnTo>
                  <a:lnTo>
                    <a:pt x="72226" y="0"/>
                  </a:lnTo>
                  <a:close/>
                </a:path>
              </a:pathLst>
            </a:custGeom>
            <a:solidFill>
              <a:srgbClr val="DB166E"/>
            </a:solidFill>
            <a:ln w="3060"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A51EE98E-0F62-4042-8A49-E0F460679182}"/>
                </a:ext>
              </a:extLst>
            </p:cNvPr>
            <p:cNvSpPr/>
            <p:nvPr/>
          </p:nvSpPr>
          <p:spPr>
            <a:xfrm>
              <a:off x="9146057" y="5024709"/>
              <a:ext cx="72226" cy="36739"/>
            </a:xfrm>
            <a:custGeom>
              <a:avLst/>
              <a:gdLst>
                <a:gd name="connsiteX0" fmla="*/ 0 w 72226"/>
                <a:gd name="connsiteY0" fmla="*/ 0 h 36739"/>
                <a:gd name="connsiteX1" fmla="*/ 36113 w 72226"/>
                <a:gd name="connsiteY1" fmla="*/ 36739 h 36739"/>
                <a:gd name="connsiteX2" fmla="*/ 72226 w 72226"/>
                <a:gd name="connsiteY2" fmla="*/ 0 h 36739"/>
              </a:gdLst>
              <a:ahLst/>
              <a:cxnLst>
                <a:cxn ang="0">
                  <a:pos x="connsiteX0" y="connsiteY0"/>
                </a:cxn>
                <a:cxn ang="0">
                  <a:pos x="connsiteX1" y="connsiteY1"/>
                </a:cxn>
                <a:cxn ang="0">
                  <a:pos x="connsiteX2" y="connsiteY2"/>
                </a:cxn>
              </a:cxnLst>
              <a:rect l="l" t="t" r="r" b="b"/>
              <a:pathLst>
                <a:path w="72226" h="36739">
                  <a:moveTo>
                    <a:pt x="0" y="0"/>
                  </a:moveTo>
                  <a:lnTo>
                    <a:pt x="36113" y="36739"/>
                  </a:lnTo>
                  <a:lnTo>
                    <a:pt x="72226" y="0"/>
                  </a:lnTo>
                  <a:close/>
                </a:path>
              </a:pathLst>
            </a:custGeom>
            <a:solidFill>
              <a:srgbClr val="F9A61F"/>
            </a:solidFill>
            <a:ln w="3060"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D33BE1C-7E91-9549-A6DE-2423BDC9DB25}"/>
                </a:ext>
              </a:extLst>
            </p:cNvPr>
            <p:cNvSpPr/>
            <p:nvPr/>
          </p:nvSpPr>
          <p:spPr>
            <a:xfrm rot="-2700486">
              <a:off x="9193544" y="503421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47B34"/>
            </a:solidFill>
            <a:ln w="3060"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B36E865E-EC0A-D240-80BE-2BCE3E9C3A1E}"/>
                </a:ext>
              </a:extLst>
            </p:cNvPr>
            <p:cNvSpPr/>
            <p:nvPr/>
          </p:nvSpPr>
          <p:spPr>
            <a:xfrm rot="-2700000">
              <a:off x="9117544" y="5262477"/>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9A61F"/>
            </a:solidFill>
            <a:ln w="3060"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BCEE3EF0-F97F-024D-964B-2826106804A4}"/>
                </a:ext>
              </a:extLst>
            </p:cNvPr>
            <p:cNvSpPr/>
            <p:nvPr/>
          </p:nvSpPr>
          <p:spPr>
            <a:xfrm>
              <a:off x="9106577" y="5175646"/>
              <a:ext cx="76205" cy="75928"/>
            </a:xfrm>
            <a:custGeom>
              <a:avLst/>
              <a:gdLst>
                <a:gd name="connsiteX0" fmla="*/ 38256 w 76205"/>
                <a:gd name="connsiteY0" fmla="*/ 0 h 75928"/>
                <a:gd name="connsiteX1" fmla="*/ 76206 w 76205"/>
                <a:gd name="connsiteY1" fmla="*/ 38270 h 75928"/>
                <a:gd name="connsiteX2" fmla="*/ 38256 w 76205"/>
                <a:gd name="connsiteY2" fmla="*/ 75928 h 75928"/>
                <a:gd name="connsiteX3" fmla="*/ 0 w 76205"/>
                <a:gd name="connsiteY3" fmla="*/ 38270 h 75928"/>
              </a:gdLst>
              <a:ahLst/>
              <a:cxnLst>
                <a:cxn ang="0">
                  <a:pos x="connsiteX0" y="connsiteY0"/>
                </a:cxn>
                <a:cxn ang="0">
                  <a:pos x="connsiteX1" y="connsiteY1"/>
                </a:cxn>
                <a:cxn ang="0">
                  <a:pos x="connsiteX2" y="connsiteY2"/>
                </a:cxn>
                <a:cxn ang="0">
                  <a:pos x="connsiteX3" y="connsiteY3"/>
                </a:cxn>
              </a:cxnLst>
              <a:rect l="l" t="t" r="r" b="b"/>
              <a:pathLst>
                <a:path w="76205" h="75928">
                  <a:moveTo>
                    <a:pt x="38256" y="0"/>
                  </a:moveTo>
                  <a:lnTo>
                    <a:pt x="76206" y="38270"/>
                  </a:lnTo>
                  <a:lnTo>
                    <a:pt x="38256" y="75928"/>
                  </a:lnTo>
                  <a:lnTo>
                    <a:pt x="0" y="38270"/>
                  </a:lnTo>
                  <a:close/>
                </a:path>
              </a:pathLst>
            </a:custGeom>
            <a:solidFill>
              <a:srgbClr val="DB166E"/>
            </a:solidFill>
            <a:ln w="3060"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8C0AF9BF-9647-2E43-AD44-A5D190826211}"/>
                </a:ext>
              </a:extLst>
            </p:cNvPr>
            <p:cNvSpPr/>
            <p:nvPr/>
          </p:nvSpPr>
          <p:spPr>
            <a:xfrm rot="-2700486">
              <a:off x="9193674" y="518624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DB166E"/>
            </a:solidFill>
            <a:ln w="3060"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CD192FB8-16E0-014E-A335-61981659DB20}"/>
                </a:ext>
              </a:extLst>
            </p:cNvPr>
            <p:cNvSpPr/>
            <p:nvPr/>
          </p:nvSpPr>
          <p:spPr>
            <a:xfrm rot="-2700000">
              <a:off x="9231406" y="5148466"/>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A7228B"/>
            </a:solidFill>
            <a:ln w="3060"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B6B89EB8-DE69-D646-B4B9-1A776BF2057C}"/>
                </a:ext>
              </a:extLst>
            </p:cNvPr>
            <p:cNvSpPr/>
            <p:nvPr/>
          </p:nvSpPr>
          <p:spPr>
            <a:xfrm rot="-2700486">
              <a:off x="9193389" y="511021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CF167B"/>
            </a:solidFill>
            <a:ln w="3060"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B42C9BC2-8A42-C24C-9464-27382DC6B451}"/>
                </a:ext>
              </a:extLst>
            </p:cNvPr>
            <p:cNvSpPr/>
            <p:nvPr/>
          </p:nvSpPr>
          <p:spPr>
            <a:xfrm rot="-2700000">
              <a:off x="9155399" y="5148454"/>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EF4A2E"/>
            </a:solidFill>
            <a:ln w="3060"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49CEFB89-5195-8546-9A82-2D5F3BE1F3C5}"/>
                </a:ext>
              </a:extLst>
            </p:cNvPr>
            <p:cNvSpPr/>
            <p:nvPr/>
          </p:nvSpPr>
          <p:spPr>
            <a:xfrm>
              <a:off x="9334888" y="5033588"/>
              <a:ext cx="27237" cy="54802"/>
            </a:xfrm>
            <a:custGeom>
              <a:avLst/>
              <a:gdLst>
                <a:gd name="connsiteX0" fmla="*/ 0 w 27237"/>
                <a:gd name="connsiteY0" fmla="*/ 27554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554"/>
                  </a:moveTo>
                  <a:lnTo>
                    <a:pt x="27238" y="54803"/>
                  </a:lnTo>
                  <a:lnTo>
                    <a:pt x="27238" y="0"/>
                  </a:lnTo>
                  <a:close/>
                </a:path>
              </a:pathLst>
            </a:custGeom>
            <a:solidFill>
              <a:srgbClr val="EF4A2E"/>
            </a:solidFill>
            <a:ln w="3060"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CB5780A4-3C55-1C4D-AE41-53A0352E7CE1}"/>
                </a:ext>
              </a:extLst>
            </p:cNvPr>
            <p:cNvSpPr/>
            <p:nvPr/>
          </p:nvSpPr>
          <p:spPr>
            <a:xfrm>
              <a:off x="9298468" y="5024709"/>
              <a:ext cx="63657" cy="36739"/>
            </a:xfrm>
            <a:custGeom>
              <a:avLst/>
              <a:gdLst>
                <a:gd name="connsiteX0" fmla="*/ 0 w 63657"/>
                <a:gd name="connsiteY0" fmla="*/ 0 h 36739"/>
                <a:gd name="connsiteX1" fmla="*/ 36114 w 63657"/>
                <a:gd name="connsiteY1" fmla="*/ 36739 h 36739"/>
                <a:gd name="connsiteX2" fmla="*/ 63658 w 63657"/>
                <a:gd name="connsiteY2" fmla="*/ 8879 h 36739"/>
                <a:gd name="connsiteX3" fmla="*/ 63658 w 63657"/>
                <a:gd name="connsiteY3" fmla="*/ 0 h 36739"/>
              </a:gdLst>
              <a:ahLst/>
              <a:cxnLst>
                <a:cxn ang="0">
                  <a:pos x="connsiteX0" y="connsiteY0"/>
                </a:cxn>
                <a:cxn ang="0">
                  <a:pos x="connsiteX1" y="connsiteY1"/>
                </a:cxn>
                <a:cxn ang="0">
                  <a:pos x="connsiteX2" y="connsiteY2"/>
                </a:cxn>
                <a:cxn ang="0">
                  <a:pos x="connsiteX3" y="connsiteY3"/>
                </a:cxn>
              </a:cxnLst>
              <a:rect l="l" t="t" r="r" b="b"/>
              <a:pathLst>
                <a:path w="63657" h="36739">
                  <a:moveTo>
                    <a:pt x="0" y="0"/>
                  </a:moveTo>
                  <a:lnTo>
                    <a:pt x="36114" y="36739"/>
                  </a:lnTo>
                  <a:lnTo>
                    <a:pt x="63658" y="8879"/>
                  </a:lnTo>
                  <a:lnTo>
                    <a:pt x="63658" y="0"/>
                  </a:lnTo>
                  <a:close/>
                </a:path>
              </a:pathLst>
            </a:custGeom>
            <a:solidFill>
              <a:srgbClr val="EB1C32"/>
            </a:solidFill>
            <a:ln w="3060" cap="flat">
              <a:noFill/>
              <a:prstDash val="solid"/>
              <a:miter/>
            </a:ln>
          </p:spPr>
          <p:txBody>
            <a:bodyPr rtlCol="0" anchor="ctr"/>
            <a:lstStyle/>
            <a:p>
              <a:endParaRPr lang="en-US"/>
            </a:p>
          </p:txBody>
        </p:sp>
      </p:grpSp>
      <p:sp>
        <p:nvSpPr>
          <p:cNvPr id="65" name="Freeform 64">
            <a:extLst>
              <a:ext uri="{FF2B5EF4-FFF2-40B4-BE49-F238E27FC236}">
                <a16:creationId xmlns:a16="http://schemas.microsoft.com/office/drawing/2014/main" id="{C0E97728-1EA5-EA41-8AAC-21AA33A5FC2A}"/>
              </a:ext>
            </a:extLst>
          </p:cNvPr>
          <p:cNvSpPr/>
          <p:nvPr userDrawn="1"/>
        </p:nvSpPr>
        <p:spPr>
          <a:xfrm>
            <a:off x="0" y="4032470"/>
            <a:ext cx="2963330" cy="71215"/>
          </a:xfrm>
          <a:custGeom>
            <a:avLst/>
            <a:gdLst>
              <a:gd name="connsiteX0" fmla="*/ 0 w 2963330"/>
              <a:gd name="connsiteY0" fmla="*/ 0 h 71215"/>
              <a:gd name="connsiteX1" fmla="*/ 2963330 w 2963330"/>
              <a:gd name="connsiteY1" fmla="*/ 0 h 71215"/>
              <a:gd name="connsiteX2" fmla="*/ 2963330 w 2963330"/>
              <a:gd name="connsiteY2" fmla="*/ 71215 h 71215"/>
              <a:gd name="connsiteX3" fmla="*/ 0 w 2963330"/>
              <a:gd name="connsiteY3" fmla="*/ 71215 h 71215"/>
              <a:gd name="connsiteX4" fmla="*/ 0 w 2963330"/>
              <a:gd name="connsiteY4" fmla="*/ 0 h 71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3330" h="71215">
                <a:moveTo>
                  <a:pt x="0" y="0"/>
                </a:moveTo>
                <a:lnTo>
                  <a:pt x="2963330" y="0"/>
                </a:lnTo>
                <a:cubicBezTo>
                  <a:pt x="2963330" y="23739"/>
                  <a:pt x="2963330" y="47477"/>
                  <a:pt x="2963330" y="71215"/>
                </a:cubicBezTo>
                <a:lnTo>
                  <a:pt x="0" y="71215"/>
                </a:lnTo>
                <a:lnTo>
                  <a:pt x="0" y="0"/>
                </a:lnTo>
                <a:close/>
              </a:path>
            </a:pathLst>
          </a:custGeom>
          <a:solidFill>
            <a:srgbClr val="F79037"/>
          </a:solidFill>
          <a:ln w="3060" cap="flat">
            <a:noFill/>
            <a:prstDash val="solid"/>
            <a:miter/>
          </a:ln>
        </p:spPr>
        <p:txBody>
          <a:bodyPr rtlCol="0" anchor="ctr"/>
          <a:lstStyle/>
          <a:p>
            <a:endParaRPr lang="en-US"/>
          </a:p>
        </p:txBody>
      </p:sp>
      <p:sp>
        <p:nvSpPr>
          <p:cNvPr id="68" name="Text Placeholder 32">
            <a:extLst>
              <a:ext uri="{FF2B5EF4-FFF2-40B4-BE49-F238E27FC236}">
                <a16:creationId xmlns:a16="http://schemas.microsoft.com/office/drawing/2014/main" id="{2454A188-BA78-E24C-8798-0C5A6A09D111}"/>
              </a:ext>
            </a:extLst>
          </p:cNvPr>
          <p:cNvSpPr>
            <a:spLocks noGrp="1"/>
          </p:cNvSpPr>
          <p:nvPr>
            <p:ph type="body" sz="quarter" idx="13" hasCustomPrompt="1"/>
          </p:nvPr>
        </p:nvSpPr>
        <p:spPr>
          <a:xfrm>
            <a:off x="456790" y="2871389"/>
            <a:ext cx="1829216" cy="1555732"/>
          </a:xfrm>
          <a:prstGeom prst="rect">
            <a:avLst/>
          </a:prstGeom>
        </p:spPr>
        <p:txBody>
          <a:bodyPr anchor="t">
            <a:noAutofit/>
          </a:bodyPr>
          <a:lstStyle>
            <a:lvl1pPr marL="0" indent="0" algn="l">
              <a:buNone/>
              <a:defRPr sz="72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69" name="Text Placeholder 32">
            <a:extLst>
              <a:ext uri="{FF2B5EF4-FFF2-40B4-BE49-F238E27FC236}">
                <a16:creationId xmlns:a16="http://schemas.microsoft.com/office/drawing/2014/main" id="{5C16A506-B1F9-D440-B712-AB9F9B7337DA}"/>
              </a:ext>
            </a:extLst>
          </p:cNvPr>
          <p:cNvSpPr>
            <a:spLocks noGrp="1"/>
          </p:cNvSpPr>
          <p:nvPr>
            <p:ph type="body" sz="quarter" idx="14" hasCustomPrompt="1"/>
          </p:nvPr>
        </p:nvSpPr>
        <p:spPr>
          <a:xfrm>
            <a:off x="3059266" y="3865695"/>
            <a:ext cx="3486126" cy="1084774"/>
          </a:xfrm>
          <a:prstGeom prst="rect">
            <a:avLst/>
          </a:prstGeom>
        </p:spPr>
        <p:txBody>
          <a:bodyPr anchor="t">
            <a:noAutofit/>
          </a:bodyPr>
          <a:lstStyle>
            <a:lvl1pPr marL="0" indent="0" algn="l">
              <a:buNone/>
              <a:defRPr sz="28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Divider Title</a:t>
            </a:r>
          </a:p>
        </p:txBody>
      </p:sp>
      <p:sp>
        <p:nvSpPr>
          <p:cNvPr id="70" name="Slide Number Placeholder 5">
            <a:extLst>
              <a:ext uri="{FF2B5EF4-FFF2-40B4-BE49-F238E27FC236}">
                <a16:creationId xmlns:a16="http://schemas.microsoft.com/office/drawing/2014/main" id="{F22129B8-2496-DE46-8C2C-10224F4ED991}"/>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390434215"/>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Newsletter Cover 1">
    <p:spTree>
      <p:nvGrpSpPr>
        <p:cNvPr id="1" name=""/>
        <p:cNvGrpSpPr/>
        <p:nvPr/>
      </p:nvGrpSpPr>
      <p:grpSpPr>
        <a:xfrm>
          <a:off x="0" y="0"/>
          <a:ext cx="0" cy="0"/>
          <a:chOff x="0" y="0"/>
          <a:chExt cx="0" cy="0"/>
        </a:xfrm>
      </p:grpSpPr>
      <p:sp>
        <p:nvSpPr>
          <p:cNvPr id="503" name="Graphic 6">
            <a:extLst>
              <a:ext uri="{FF2B5EF4-FFF2-40B4-BE49-F238E27FC236}">
                <a16:creationId xmlns:a16="http://schemas.microsoft.com/office/drawing/2014/main" id="{28EF0E0B-4669-6046-9E0C-86FDC0F22AC9}"/>
              </a:ext>
            </a:extLst>
          </p:cNvPr>
          <p:cNvSpPr/>
          <p:nvPr userDrawn="1"/>
        </p:nvSpPr>
        <p:spPr>
          <a:xfrm>
            <a:off x="4361735" y="5663503"/>
            <a:ext cx="3197943" cy="3763398"/>
          </a:xfrm>
          <a:custGeom>
            <a:avLst/>
            <a:gdLst>
              <a:gd name="connsiteX0" fmla="*/ 0 w 665539"/>
              <a:gd name="connsiteY0" fmla="*/ 0 h 1233607"/>
              <a:gd name="connsiteX1" fmla="*/ 665540 w 665539"/>
              <a:gd name="connsiteY1" fmla="*/ 0 h 1233607"/>
              <a:gd name="connsiteX2" fmla="*/ 665540 w 665539"/>
              <a:gd name="connsiteY2" fmla="*/ 1233608 h 1233607"/>
              <a:gd name="connsiteX3" fmla="*/ 0 w 665539"/>
              <a:gd name="connsiteY3" fmla="*/ 1233608 h 1233607"/>
            </a:gdLst>
            <a:ahLst/>
            <a:cxnLst>
              <a:cxn ang="0">
                <a:pos x="connsiteX0" y="connsiteY0"/>
              </a:cxn>
              <a:cxn ang="0">
                <a:pos x="connsiteX1" y="connsiteY1"/>
              </a:cxn>
              <a:cxn ang="0">
                <a:pos x="connsiteX2" y="connsiteY2"/>
              </a:cxn>
              <a:cxn ang="0">
                <a:pos x="connsiteX3" y="connsiteY3"/>
              </a:cxn>
            </a:cxnLst>
            <a:rect l="l" t="t" r="r" b="b"/>
            <a:pathLst>
              <a:path w="665539" h="1233607">
                <a:moveTo>
                  <a:pt x="0" y="0"/>
                </a:moveTo>
                <a:lnTo>
                  <a:pt x="665540" y="0"/>
                </a:lnTo>
                <a:lnTo>
                  <a:pt x="665540" y="1233608"/>
                </a:lnTo>
                <a:lnTo>
                  <a:pt x="0" y="1233608"/>
                </a:lnTo>
                <a:close/>
              </a:path>
            </a:pathLst>
          </a:custGeom>
          <a:solidFill>
            <a:srgbClr val="8E2F91"/>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73" name="Text Placeholder 32">
            <a:extLst>
              <a:ext uri="{FF2B5EF4-FFF2-40B4-BE49-F238E27FC236}">
                <a16:creationId xmlns:a16="http://schemas.microsoft.com/office/drawing/2014/main" id="{8D8F631A-14D5-3B4C-882E-282DD5B3320F}"/>
              </a:ext>
            </a:extLst>
          </p:cNvPr>
          <p:cNvSpPr>
            <a:spLocks noGrp="1"/>
          </p:cNvSpPr>
          <p:nvPr userDrawn="1">
            <p:ph type="body" sz="quarter" idx="34" hasCustomPrompt="1"/>
          </p:nvPr>
        </p:nvSpPr>
        <p:spPr>
          <a:xfrm>
            <a:off x="5099008" y="1590272"/>
            <a:ext cx="2272211" cy="411621"/>
          </a:xfrm>
          <a:prstGeom prst="rect">
            <a:avLst/>
          </a:prstGeom>
        </p:spPr>
        <p:txBody>
          <a:bodyPr anchor="ctr">
            <a:noAutofit/>
          </a:bodyPr>
          <a:lstStyle>
            <a:lvl1pPr marL="0" indent="0" algn="r">
              <a:buNone/>
              <a:defRPr sz="999" b="0" i="0">
                <a:solidFill>
                  <a:srgbClr val="000000"/>
                </a:solidFill>
                <a:latin typeface="Calibri" panose="020F0502020204030204" pitchFamily="34" charset="0"/>
                <a:cs typeface="Calibri" panose="020F0502020204030204" pitchFamily="34" charset="0"/>
              </a:defRPr>
            </a:lvl1pPr>
            <a:lvl2pPr marL="584228" indent="0">
              <a:buNone/>
              <a:defRPr sz="4948">
                <a:solidFill>
                  <a:srgbClr val="011E3B"/>
                </a:solidFill>
                <a:latin typeface="Montserrat" pitchFamily="2" charset="77"/>
              </a:defRPr>
            </a:lvl2pPr>
            <a:lvl3pPr marL="1168461" indent="0">
              <a:buNone/>
              <a:defRPr sz="4948">
                <a:solidFill>
                  <a:srgbClr val="011E3B"/>
                </a:solidFill>
                <a:latin typeface="Montserrat" pitchFamily="2" charset="77"/>
              </a:defRPr>
            </a:lvl3pPr>
            <a:lvl4pPr marL="1752687" indent="0">
              <a:buNone/>
              <a:defRPr sz="4948">
                <a:solidFill>
                  <a:srgbClr val="011E3B"/>
                </a:solidFill>
                <a:latin typeface="Montserrat" pitchFamily="2" charset="77"/>
              </a:defRPr>
            </a:lvl4pPr>
            <a:lvl5pPr marL="2336919" indent="0">
              <a:buNone/>
              <a:defRPr sz="4948">
                <a:solidFill>
                  <a:srgbClr val="011E3B"/>
                </a:solidFill>
                <a:latin typeface="Montserrat" pitchFamily="2" charset="77"/>
              </a:defRPr>
            </a:lvl5pPr>
          </a:lstStyle>
          <a:p>
            <a:pPr lvl="0"/>
            <a:r>
              <a:rPr lang="en-GB" dirty="0"/>
              <a:t>ISSUE 1   24.08.2022</a:t>
            </a:r>
            <a:endParaRPr lang="en-US" dirty="0"/>
          </a:p>
        </p:txBody>
      </p:sp>
      <p:sp>
        <p:nvSpPr>
          <p:cNvPr id="664" name="Graphic 3">
            <a:extLst>
              <a:ext uri="{FF2B5EF4-FFF2-40B4-BE49-F238E27FC236}">
                <a16:creationId xmlns:a16="http://schemas.microsoft.com/office/drawing/2014/main" id="{E5D74D97-89B8-5A41-83C2-3E5D17A9AC38}"/>
              </a:ext>
            </a:extLst>
          </p:cNvPr>
          <p:cNvSpPr/>
          <p:nvPr userDrawn="1"/>
        </p:nvSpPr>
        <p:spPr>
          <a:xfrm>
            <a:off x="2447299" y="4415961"/>
            <a:ext cx="1716156" cy="951186"/>
          </a:xfrm>
          <a:custGeom>
            <a:avLst/>
            <a:gdLst>
              <a:gd name="connsiteX0" fmla="*/ 1716157 w 1716157"/>
              <a:gd name="connsiteY0" fmla="*/ 0 h 951186"/>
              <a:gd name="connsiteX1" fmla="*/ 1716157 w 1716157"/>
              <a:gd name="connsiteY1" fmla="*/ 951186 h 951186"/>
              <a:gd name="connsiteX2" fmla="*/ 0 w 1716157"/>
              <a:gd name="connsiteY2" fmla="*/ 951186 h 951186"/>
              <a:gd name="connsiteX3" fmla="*/ 0 w 1716157"/>
              <a:gd name="connsiteY3" fmla="*/ 0 h 951186"/>
            </a:gdLst>
            <a:ahLst/>
            <a:cxnLst>
              <a:cxn ang="0">
                <a:pos x="connsiteX0" y="connsiteY0"/>
              </a:cxn>
              <a:cxn ang="0">
                <a:pos x="connsiteX1" y="connsiteY1"/>
              </a:cxn>
              <a:cxn ang="0">
                <a:pos x="connsiteX2" y="connsiteY2"/>
              </a:cxn>
              <a:cxn ang="0">
                <a:pos x="connsiteX3" y="connsiteY3"/>
              </a:cxn>
            </a:cxnLst>
            <a:rect l="l" t="t" r="r" b="b"/>
            <a:pathLst>
              <a:path w="1716157" h="951186">
                <a:moveTo>
                  <a:pt x="1716157" y="0"/>
                </a:moveTo>
                <a:lnTo>
                  <a:pt x="1716157" y="951186"/>
                </a:lnTo>
                <a:lnTo>
                  <a:pt x="0" y="951186"/>
                </a:lnTo>
                <a:lnTo>
                  <a:pt x="0" y="0"/>
                </a:lnTo>
              </a:path>
            </a:pathLst>
          </a:custGeom>
          <a:noFill/>
          <a:ln w="4360" cap="flat">
            <a:noFill/>
            <a:prstDash val="solid"/>
            <a:miter/>
          </a:ln>
        </p:spPr>
        <p:txBody>
          <a:bodyPr rtlCol="0" anchor="ctr"/>
          <a:lstStyle/>
          <a:p>
            <a:endParaRPr lang="en-US" sz="1283" b="0" i="0" dirty="0">
              <a:latin typeface="Calibri" panose="020F0502020204030204" pitchFamily="34" charset="0"/>
            </a:endParaRPr>
          </a:p>
        </p:txBody>
      </p:sp>
      <p:sp>
        <p:nvSpPr>
          <p:cNvPr id="672" name="Text Placeholder 32">
            <a:extLst>
              <a:ext uri="{FF2B5EF4-FFF2-40B4-BE49-F238E27FC236}">
                <a16:creationId xmlns:a16="http://schemas.microsoft.com/office/drawing/2014/main" id="{2AFAAACA-7971-3741-A456-5D913E2EA3D8}"/>
              </a:ext>
            </a:extLst>
          </p:cNvPr>
          <p:cNvSpPr>
            <a:spLocks noGrp="1"/>
          </p:cNvSpPr>
          <p:nvPr userDrawn="1">
            <p:ph type="body" sz="quarter" idx="14" hasCustomPrompt="1"/>
          </p:nvPr>
        </p:nvSpPr>
        <p:spPr>
          <a:xfrm>
            <a:off x="4613817" y="7085162"/>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01</a:t>
            </a:r>
            <a:endParaRPr lang="en-US" dirty="0"/>
          </a:p>
        </p:txBody>
      </p:sp>
      <p:sp>
        <p:nvSpPr>
          <p:cNvPr id="673" name="Text Placeholder 32">
            <a:extLst>
              <a:ext uri="{FF2B5EF4-FFF2-40B4-BE49-F238E27FC236}">
                <a16:creationId xmlns:a16="http://schemas.microsoft.com/office/drawing/2014/main" id="{BF043842-7285-5643-8599-FCE081A22DD7}"/>
              </a:ext>
            </a:extLst>
          </p:cNvPr>
          <p:cNvSpPr>
            <a:spLocks noGrp="1"/>
          </p:cNvSpPr>
          <p:nvPr userDrawn="1">
            <p:ph type="body" sz="quarter" idx="15" hasCustomPrompt="1"/>
          </p:nvPr>
        </p:nvSpPr>
        <p:spPr>
          <a:xfrm>
            <a:off x="5080145" y="7075346"/>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4" name="Text Placeholder 32">
            <a:extLst>
              <a:ext uri="{FF2B5EF4-FFF2-40B4-BE49-F238E27FC236}">
                <a16:creationId xmlns:a16="http://schemas.microsoft.com/office/drawing/2014/main" id="{AA3A96B1-F3EF-4641-A5BD-DF90D4FD6257}"/>
              </a:ext>
            </a:extLst>
          </p:cNvPr>
          <p:cNvSpPr>
            <a:spLocks noGrp="1"/>
          </p:cNvSpPr>
          <p:nvPr userDrawn="1">
            <p:ph type="body" sz="quarter" idx="16" hasCustomPrompt="1"/>
          </p:nvPr>
        </p:nvSpPr>
        <p:spPr>
          <a:xfrm>
            <a:off x="4613817" y="7546068"/>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02</a:t>
            </a:r>
            <a:endParaRPr lang="en-US" dirty="0"/>
          </a:p>
        </p:txBody>
      </p:sp>
      <p:sp>
        <p:nvSpPr>
          <p:cNvPr id="675" name="Text Placeholder 32">
            <a:extLst>
              <a:ext uri="{FF2B5EF4-FFF2-40B4-BE49-F238E27FC236}">
                <a16:creationId xmlns:a16="http://schemas.microsoft.com/office/drawing/2014/main" id="{29558AD5-958D-F44B-A2AD-1C2C65870890}"/>
              </a:ext>
            </a:extLst>
          </p:cNvPr>
          <p:cNvSpPr>
            <a:spLocks noGrp="1"/>
          </p:cNvSpPr>
          <p:nvPr userDrawn="1">
            <p:ph type="body" sz="quarter" idx="17" hasCustomPrompt="1"/>
          </p:nvPr>
        </p:nvSpPr>
        <p:spPr>
          <a:xfrm>
            <a:off x="5080145" y="7536251"/>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6" name="Text Placeholder 32">
            <a:extLst>
              <a:ext uri="{FF2B5EF4-FFF2-40B4-BE49-F238E27FC236}">
                <a16:creationId xmlns:a16="http://schemas.microsoft.com/office/drawing/2014/main" id="{A8B68939-D782-DC4D-9309-5BD5FB883152}"/>
              </a:ext>
            </a:extLst>
          </p:cNvPr>
          <p:cNvSpPr>
            <a:spLocks noGrp="1"/>
          </p:cNvSpPr>
          <p:nvPr userDrawn="1">
            <p:ph type="body" sz="quarter" idx="18" hasCustomPrompt="1"/>
          </p:nvPr>
        </p:nvSpPr>
        <p:spPr>
          <a:xfrm>
            <a:off x="4613817" y="7987972"/>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03</a:t>
            </a:r>
            <a:endParaRPr lang="en-US" dirty="0"/>
          </a:p>
        </p:txBody>
      </p:sp>
      <p:sp>
        <p:nvSpPr>
          <p:cNvPr id="677" name="Text Placeholder 32">
            <a:extLst>
              <a:ext uri="{FF2B5EF4-FFF2-40B4-BE49-F238E27FC236}">
                <a16:creationId xmlns:a16="http://schemas.microsoft.com/office/drawing/2014/main" id="{0806C4AF-F5CD-B940-AB05-87670F0E33F6}"/>
              </a:ext>
            </a:extLst>
          </p:cNvPr>
          <p:cNvSpPr>
            <a:spLocks noGrp="1"/>
          </p:cNvSpPr>
          <p:nvPr userDrawn="1">
            <p:ph type="body" sz="quarter" idx="19" hasCustomPrompt="1"/>
          </p:nvPr>
        </p:nvSpPr>
        <p:spPr>
          <a:xfrm>
            <a:off x="5080145" y="7978155"/>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8" name="Text Placeholder 32">
            <a:extLst>
              <a:ext uri="{FF2B5EF4-FFF2-40B4-BE49-F238E27FC236}">
                <a16:creationId xmlns:a16="http://schemas.microsoft.com/office/drawing/2014/main" id="{6EC21094-B5A3-AE49-8969-A030851A3748}"/>
              </a:ext>
            </a:extLst>
          </p:cNvPr>
          <p:cNvSpPr>
            <a:spLocks noGrp="1"/>
          </p:cNvSpPr>
          <p:nvPr userDrawn="1">
            <p:ph type="body" sz="quarter" idx="20" hasCustomPrompt="1"/>
          </p:nvPr>
        </p:nvSpPr>
        <p:spPr>
          <a:xfrm>
            <a:off x="4613817" y="8447827"/>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04</a:t>
            </a:r>
            <a:endParaRPr lang="en-US" dirty="0"/>
          </a:p>
        </p:txBody>
      </p:sp>
      <p:sp>
        <p:nvSpPr>
          <p:cNvPr id="679" name="Text Placeholder 32">
            <a:extLst>
              <a:ext uri="{FF2B5EF4-FFF2-40B4-BE49-F238E27FC236}">
                <a16:creationId xmlns:a16="http://schemas.microsoft.com/office/drawing/2014/main" id="{0D725BF1-0111-3349-A3AC-27BA633CBBD4}"/>
              </a:ext>
            </a:extLst>
          </p:cNvPr>
          <p:cNvSpPr>
            <a:spLocks noGrp="1"/>
          </p:cNvSpPr>
          <p:nvPr userDrawn="1">
            <p:ph type="body" sz="quarter" idx="21" hasCustomPrompt="1"/>
          </p:nvPr>
        </p:nvSpPr>
        <p:spPr>
          <a:xfrm>
            <a:off x="5080145" y="843801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4" name="Text Placeholder 32">
            <a:extLst>
              <a:ext uri="{FF2B5EF4-FFF2-40B4-BE49-F238E27FC236}">
                <a16:creationId xmlns:a16="http://schemas.microsoft.com/office/drawing/2014/main" id="{793B3313-6B70-1C41-BD02-3727E7D01BBD}"/>
              </a:ext>
            </a:extLst>
          </p:cNvPr>
          <p:cNvSpPr>
            <a:spLocks noGrp="1"/>
          </p:cNvSpPr>
          <p:nvPr userDrawn="1">
            <p:ph type="body" sz="quarter" idx="30" hasCustomPrompt="1"/>
          </p:nvPr>
        </p:nvSpPr>
        <p:spPr>
          <a:xfrm>
            <a:off x="443998" y="5949553"/>
            <a:ext cx="3425390" cy="921016"/>
          </a:xfrm>
          <a:prstGeom prst="rect">
            <a:avLst/>
          </a:prstGeom>
        </p:spPr>
        <p:txBody>
          <a:bodyPr>
            <a:noAutofit/>
          </a:bodyPr>
          <a:lstStyle>
            <a:lvl1pPr marL="0" indent="0" algn="l">
              <a:buNone/>
              <a:defRPr sz="2200" b="1" i="0">
                <a:solidFill>
                  <a:srgbClr val="8E2F9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85" name="Text Placeholder 32">
            <a:extLst>
              <a:ext uri="{FF2B5EF4-FFF2-40B4-BE49-F238E27FC236}">
                <a16:creationId xmlns:a16="http://schemas.microsoft.com/office/drawing/2014/main" id="{0586C484-C1B7-3A41-8380-69C218766A57}"/>
              </a:ext>
            </a:extLst>
          </p:cNvPr>
          <p:cNvSpPr>
            <a:spLocks noGrp="1"/>
          </p:cNvSpPr>
          <p:nvPr userDrawn="1">
            <p:ph type="body" sz="quarter" idx="31" hasCustomPrompt="1"/>
          </p:nvPr>
        </p:nvSpPr>
        <p:spPr>
          <a:xfrm>
            <a:off x="443999" y="6971768"/>
            <a:ext cx="3425391" cy="2983175"/>
          </a:xfrm>
          <a:prstGeom prst="rect">
            <a:avLst/>
          </a:prstGeom>
        </p:spPr>
        <p:txBody>
          <a:bodyPr anchor="t">
            <a:noAutofit/>
          </a:bodyPr>
          <a:lstStyle>
            <a:lvl1pPr marL="0" indent="0" algn="l">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987" name="Graphic 6">
            <a:extLst>
              <a:ext uri="{FF2B5EF4-FFF2-40B4-BE49-F238E27FC236}">
                <a16:creationId xmlns:a16="http://schemas.microsoft.com/office/drawing/2014/main" id="{D8EC2B00-4B0A-6445-99C4-C894A24FA35C}"/>
              </a:ext>
            </a:extLst>
          </p:cNvPr>
          <p:cNvSpPr/>
          <p:nvPr userDrawn="1"/>
        </p:nvSpPr>
        <p:spPr>
          <a:xfrm rot="5400000">
            <a:off x="5893216" y="8005274"/>
            <a:ext cx="434928" cy="2924275"/>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504" name="Text Placeholder 32">
            <a:extLst>
              <a:ext uri="{FF2B5EF4-FFF2-40B4-BE49-F238E27FC236}">
                <a16:creationId xmlns:a16="http://schemas.microsoft.com/office/drawing/2014/main" id="{2968FB37-61FE-904E-9779-BCBD1D6648C9}"/>
              </a:ext>
            </a:extLst>
          </p:cNvPr>
          <p:cNvSpPr>
            <a:spLocks noGrp="1"/>
          </p:cNvSpPr>
          <p:nvPr userDrawn="1">
            <p:ph type="body" sz="quarter" idx="13" hasCustomPrompt="1"/>
          </p:nvPr>
        </p:nvSpPr>
        <p:spPr>
          <a:xfrm>
            <a:off x="4573531" y="6106927"/>
            <a:ext cx="2774345" cy="606265"/>
          </a:xfrm>
          <a:prstGeom prst="rect">
            <a:avLst/>
          </a:prstGeom>
        </p:spPr>
        <p:txBody>
          <a:bodyPr>
            <a:noAutofit/>
          </a:bodyPr>
          <a:lstStyle>
            <a:lvl1pPr marL="0" indent="0" algn="l">
              <a:lnSpc>
                <a:spcPct val="100000"/>
              </a:lnSpc>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What’s Inside…</a:t>
            </a:r>
            <a:endParaRPr lang="en-US" dirty="0"/>
          </a:p>
        </p:txBody>
      </p:sp>
      <p:cxnSp>
        <p:nvCxnSpPr>
          <p:cNvPr id="8" name="Straight Connector 7">
            <a:extLst>
              <a:ext uri="{FF2B5EF4-FFF2-40B4-BE49-F238E27FC236}">
                <a16:creationId xmlns:a16="http://schemas.microsoft.com/office/drawing/2014/main" id="{D8D3C9F0-666A-7446-9730-936D1A841747}"/>
              </a:ext>
            </a:extLst>
          </p:cNvPr>
          <p:cNvCxnSpPr>
            <a:cxnSpLocks/>
          </p:cNvCxnSpPr>
          <p:nvPr userDrawn="1"/>
        </p:nvCxnSpPr>
        <p:spPr>
          <a:xfrm>
            <a:off x="4434011" y="7483811"/>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1" name="Straight Connector 510">
            <a:extLst>
              <a:ext uri="{FF2B5EF4-FFF2-40B4-BE49-F238E27FC236}">
                <a16:creationId xmlns:a16="http://schemas.microsoft.com/office/drawing/2014/main" id="{8DD426BA-1B2F-D240-B651-47DDDCB9B170}"/>
              </a:ext>
            </a:extLst>
          </p:cNvPr>
          <p:cNvCxnSpPr>
            <a:cxnSpLocks/>
          </p:cNvCxnSpPr>
          <p:nvPr userDrawn="1"/>
        </p:nvCxnSpPr>
        <p:spPr>
          <a:xfrm>
            <a:off x="4434011" y="7920225"/>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2" name="Straight Connector 511">
            <a:extLst>
              <a:ext uri="{FF2B5EF4-FFF2-40B4-BE49-F238E27FC236}">
                <a16:creationId xmlns:a16="http://schemas.microsoft.com/office/drawing/2014/main" id="{4F9D008A-20E2-9E47-B5EE-F7E0BAAB9A63}"/>
              </a:ext>
            </a:extLst>
          </p:cNvPr>
          <p:cNvCxnSpPr>
            <a:cxnSpLocks/>
          </p:cNvCxnSpPr>
          <p:nvPr userDrawn="1"/>
        </p:nvCxnSpPr>
        <p:spPr>
          <a:xfrm>
            <a:off x="4434011" y="8358609"/>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49" name="Picture Placeholder 1048">
            <a:extLst>
              <a:ext uri="{FF2B5EF4-FFF2-40B4-BE49-F238E27FC236}">
                <a16:creationId xmlns:a16="http://schemas.microsoft.com/office/drawing/2014/main" id="{A794E290-0FFB-354A-BF56-97B2013A791F}"/>
              </a:ext>
            </a:extLst>
          </p:cNvPr>
          <p:cNvSpPr>
            <a:spLocks noGrp="1"/>
          </p:cNvSpPr>
          <p:nvPr userDrawn="1">
            <p:ph type="pic" sz="quarter" idx="41"/>
          </p:nvPr>
        </p:nvSpPr>
        <p:spPr>
          <a:xfrm>
            <a:off x="3635" y="2212693"/>
            <a:ext cx="7538481" cy="3477631"/>
          </a:xfrm>
          <a:custGeom>
            <a:avLst/>
            <a:gdLst>
              <a:gd name="connsiteX0" fmla="*/ 5730963 w 7538481"/>
              <a:gd name="connsiteY0" fmla="*/ 1228129 h 3477631"/>
              <a:gd name="connsiteX1" fmla="*/ 5468897 w 7538481"/>
              <a:gd name="connsiteY1" fmla="*/ 1490195 h 3477631"/>
              <a:gd name="connsiteX2" fmla="*/ 5730963 w 7538481"/>
              <a:gd name="connsiteY2" fmla="*/ 1752262 h 3477631"/>
              <a:gd name="connsiteX3" fmla="*/ 5993030 w 7538481"/>
              <a:gd name="connsiteY3" fmla="*/ 1490195 h 3477631"/>
              <a:gd name="connsiteX4" fmla="*/ 6516724 w 7538481"/>
              <a:gd name="connsiteY4" fmla="*/ 442361 h 3477631"/>
              <a:gd name="connsiteX5" fmla="*/ 6255419 w 7538481"/>
              <a:gd name="connsiteY5" fmla="*/ 703666 h 3477631"/>
              <a:gd name="connsiteX6" fmla="*/ 6255288 w 7538481"/>
              <a:gd name="connsiteY6" fmla="*/ 703536 h 3477631"/>
              <a:gd name="connsiteX7" fmla="*/ 5993184 w 7538481"/>
              <a:gd name="connsiteY7" fmla="*/ 965565 h 3477631"/>
              <a:gd name="connsiteX8" fmla="*/ 6254614 w 7538481"/>
              <a:gd name="connsiteY8" fmla="*/ 1227070 h 3477631"/>
              <a:gd name="connsiteX9" fmla="*/ 6253856 w 7538481"/>
              <a:gd name="connsiteY9" fmla="*/ 1227828 h 3477631"/>
              <a:gd name="connsiteX10" fmla="*/ 6338069 w 7538481"/>
              <a:gd name="connsiteY10" fmla="*/ 1312040 h 3477631"/>
              <a:gd name="connsiteX11" fmla="*/ 6254247 w 7538481"/>
              <a:gd name="connsiteY11" fmla="*/ 1228831 h 3477631"/>
              <a:gd name="connsiteX12" fmla="*/ 5993084 w 7538481"/>
              <a:gd name="connsiteY12" fmla="*/ 1489995 h 3477631"/>
              <a:gd name="connsiteX13" fmla="*/ 6254248 w 7538481"/>
              <a:gd name="connsiteY13" fmla="*/ 1753078 h 3477631"/>
              <a:gd name="connsiteX14" fmla="*/ 6517330 w 7538481"/>
              <a:gd name="connsiteY14" fmla="*/ 1489995 h 3477631"/>
              <a:gd name="connsiteX15" fmla="*/ 6516573 w 7538481"/>
              <a:gd name="connsiteY15" fmla="*/ 1489244 h 3477631"/>
              <a:gd name="connsiteX16" fmla="*/ 6777989 w 7538481"/>
              <a:gd name="connsiteY16" fmla="*/ 1227828 h 3477631"/>
              <a:gd name="connsiteX17" fmla="*/ 6516559 w 7538481"/>
              <a:gd name="connsiteY17" fmla="*/ 966398 h 3477631"/>
              <a:gd name="connsiteX18" fmla="*/ 6516594 w 7538481"/>
              <a:gd name="connsiteY18" fmla="*/ 966363 h 3477631"/>
              <a:gd name="connsiteX19" fmla="*/ 6516724 w 7538481"/>
              <a:gd name="connsiteY19" fmla="*/ 966494 h 3477631"/>
              <a:gd name="connsiteX20" fmla="*/ 6778791 w 7538481"/>
              <a:gd name="connsiteY20" fmla="*/ 704427 h 3477631"/>
              <a:gd name="connsiteX21" fmla="*/ 7042103 w 7538481"/>
              <a:gd name="connsiteY21" fmla="*/ 442024 h 3477631"/>
              <a:gd name="connsiteX22" fmla="*/ 7250010 w 7538481"/>
              <a:gd name="connsiteY22" fmla="*/ 651459 h 3477631"/>
              <a:gd name="connsiteX23" fmla="*/ 7041309 w 7538481"/>
              <a:gd name="connsiteY23" fmla="*/ 442818 h 3477631"/>
              <a:gd name="connsiteX24" fmla="*/ 7461350 w 7538481"/>
              <a:gd name="connsiteY24" fmla="*/ 337019 h 3477631"/>
              <a:gd name="connsiteX25" fmla="*/ 7534583 w 7538481"/>
              <a:gd name="connsiteY25" fmla="*/ 410252 h 3477631"/>
              <a:gd name="connsiteX26" fmla="*/ 7534583 w 7538481"/>
              <a:gd name="connsiteY26" fmla="*/ 410253 h 3477631"/>
              <a:gd name="connsiteX27" fmla="*/ 7481470 w 7538481"/>
              <a:gd name="connsiteY27" fmla="*/ 0 h 3477631"/>
              <a:gd name="connsiteX28" fmla="*/ 7482465 w 7538481"/>
              <a:gd name="connsiteY28" fmla="*/ 0 h 3477631"/>
              <a:gd name="connsiteX29" fmla="*/ 7355777 w 7538481"/>
              <a:gd name="connsiteY29" fmla="*/ 125764 h 3477631"/>
              <a:gd name="connsiteX30" fmla="*/ 7123187 w 7538481"/>
              <a:gd name="connsiteY30" fmla="*/ 0 h 3477631"/>
              <a:gd name="connsiteX31" fmla="*/ 7124905 w 7538481"/>
              <a:gd name="connsiteY31" fmla="*/ 0 h 3477631"/>
              <a:gd name="connsiteX32" fmla="*/ 7303082 w 7538481"/>
              <a:gd name="connsiteY32" fmla="*/ 178075 h 3477631"/>
              <a:gd name="connsiteX33" fmla="*/ 7302741 w 7538481"/>
              <a:gd name="connsiteY33" fmla="*/ 178413 h 3477631"/>
              <a:gd name="connsiteX34" fmla="*/ 7302224 w 7538481"/>
              <a:gd name="connsiteY34" fmla="*/ 178935 h 3477631"/>
              <a:gd name="connsiteX35" fmla="*/ 0 w 7538481"/>
              <a:gd name="connsiteY35" fmla="*/ 0 h 3477631"/>
              <a:gd name="connsiteX36" fmla="*/ 6076570 w 7538481"/>
              <a:gd name="connsiteY36" fmla="*/ 0 h 3477631"/>
              <a:gd name="connsiteX37" fmla="*/ 6254684 w 7538481"/>
              <a:gd name="connsiteY37" fmla="*/ 178114 h 3477631"/>
              <a:gd name="connsiteX38" fmla="*/ 6432798 w 7538481"/>
              <a:gd name="connsiteY38" fmla="*/ 0 h 3477631"/>
              <a:gd name="connsiteX39" fmla="*/ 6434013 w 7538481"/>
              <a:gd name="connsiteY39" fmla="*/ 0 h 3477631"/>
              <a:gd name="connsiteX40" fmla="*/ 6254572 w 7538481"/>
              <a:gd name="connsiteY40" fmla="*/ 179543 h 3477631"/>
              <a:gd name="connsiteX41" fmla="*/ 6516712 w 7538481"/>
              <a:gd name="connsiteY41" fmla="*/ 441535 h 3477631"/>
              <a:gd name="connsiteX42" fmla="*/ 6778705 w 7538481"/>
              <a:gd name="connsiteY42" fmla="*/ 179395 h 3477631"/>
              <a:gd name="connsiteX43" fmla="*/ 6599209 w 7538481"/>
              <a:gd name="connsiteY43" fmla="*/ 0 h 3477631"/>
              <a:gd name="connsiteX44" fmla="*/ 6600685 w 7538481"/>
              <a:gd name="connsiteY44" fmla="*/ 0 h 3477631"/>
              <a:gd name="connsiteX45" fmla="*/ 6779014 w 7538481"/>
              <a:gd name="connsiteY45" fmla="*/ 178330 h 3477631"/>
              <a:gd name="connsiteX46" fmla="*/ 6957344 w 7538481"/>
              <a:gd name="connsiteY46" fmla="*/ 0 h 3477631"/>
              <a:gd name="connsiteX47" fmla="*/ 6959019 w 7538481"/>
              <a:gd name="connsiteY47" fmla="*/ 0 h 3477631"/>
              <a:gd name="connsiteX48" fmla="*/ 6779064 w 7538481"/>
              <a:gd name="connsiteY48" fmla="*/ 180057 h 3477631"/>
              <a:gd name="connsiteX49" fmla="*/ 6779501 w 7538481"/>
              <a:gd name="connsiteY49" fmla="*/ 180494 h 3477631"/>
              <a:gd name="connsiteX50" fmla="*/ 6518052 w 7538481"/>
              <a:gd name="connsiteY50" fmla="*/ 441942 h 3477631"/>
              <a:gd name="connsiteX51" fmla="*/ 6779789 w 7538481"/>
              <a:gd name="connsiteY51" fmla="*/ 703678 h 3477631"/>
              <a:gd name="connsiteX52" fmla="*/ 6779669 w 7538481"/>
              <a:gd name="connsiteY52" fmla="*/ 703798 h 3477631"/>
              <a:gd name="connsiteX53" fmla="*/ 6779634 w 7538481"/>
              <a:gd name="connsiteY53" fmla="*/ 703763 h 3477631"/>
              <a:gd name="connsiteX54" fmla="*/ 6517531 w 7538481"/>
              <a:gd name="connsiteY54" fmla="*/ 965793 h 3477631"/>
              <a:gd name="connsiteX55" fmla="*/ 6779560 w 7538481"/>
              <a:gd name="connsiteY55" fmla="*/ 1227897 h 3477631"/>
              <a:gd name="connsiteX56" fmla="*/ 7040982 w 7538481"/>
              <a:gd name="connsiteY56" fmla="*/ 966549 h 3477631"/>
              <a:gd name="connsiteX57" fmla="*/ 7041016 w 7538481"/>
              <a:gd name="connsiteY57" fmla="*/ 966583 h 3477631"/>
              <a:gd name="connsiteX58" fmla="*/ 7303046 w 7538481"/>
              <a:gd name="connsiteY58" fmla="*/ 704480 h 3477631"/>
              <a:gd name="connsiteX59" fmla="*/ 7302944 w 7538481"/>
              <a:gd name="connsiteY59" fmla="*/ 704378 h 3477631"/>
              <a:gd name="connsiteX60" fmla="*/ 7534583 w 7538481"/>
              <a:gd name="connsiteY60" fmla="*/ 472740 h 3477631"/>
              <a:gd name="connsiteX61" fmla="*/ 7534583 w 7538481"/>
              <a:gd name="connsiteY61" fmla="*/ 472851 h 3477631"/>
              <a:gd name="connsiteX62" fmla="*/ 7304410 w 7538481"/>
              <a:gd name="connsiteY62" fmla="*/ 703089 h 3477631"/>
              <a:gd name="connsiteX63" fmla="*/ 7534583 w 7538481"/>
              <a:gd name="connsiteY63" fmla="*/ 933196 h 3477631"/>
              <a:gd name="connsiteX64" fmla="*/ 7534583 w 7538481"/>
              <a:gd name="connsiteY64" fmla="*/ 934690 h 3477631"/>
              <a:gd name="connsiteX65" fmla="*/ 7304029 w 7538481"/>
              <a:gd name="connsiteY65" fmla="*/ 704072 h 3477631"/>
              <a:gd name="connsiteX66" fmla="*/ 7041926 w 7538481"/>
              <a:gd name="connsiteY66" fmla="*/ 966101 h 3477631"/>
              <a:gd name="connsiteX67" fmla="*/ 7303661 w 7538481"/>
              <a:gd name="connsiteY67" fmla="*/ 1227910 h 3477631"/>
              <a:gd name="connsiteX68" fmla="*/ 7302741 w 7538481"/>
              <a:gd name="connsiteY68" fmla="*/ 1228830 h 3477631"/>
              <a:gd name="connsiteX69" fmla="*/ 7538481 w 7538481"/>
              <a:gd name="connsiteY69" fmla="*/ 1462849 h 3477631"/>
              <a:gd name="connsiteX70" fmla="*/ 7538481 w 7538481"/>
              <a:gd name="connsiteY70" fmla="*/ 3349554 h 3477631"/>
              <a:gd name="connsiteX71" fmla="*/ 7534583 w 7538481"/>
              <a:gd name="connsiteY71" fmla="*/ 3349554 h 3477631"/>
              <a:gd name="connsiteX72" fmla="*/ 7534583 w 7538481"/>
              <a:gd name="connsiteY72" fmla="*/ 3477631 h 3477631"/>
              <a:gd name="connsiteX73" fmla="*/ 0 w 7538481"/>
              <a:gd name="connsiteY73" fmla="*/ 3477631 h 3477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7538481" h="3477631">
                <a:moveTo>
                  <a:pt x="5730963" y="1228129"/>
                </a:moveTo>
                <a:lnTo>
                  <a:pt x="5468897" y="1490195"/>
                </a:lnTo>
                <a:lnTo>
                  <a:pt x="5730963" y="1752262"/>
                </a:lnTo>
                <a:lnTo>
                  <a:pt x="5993030" y="1490195"/>
                </a:lnTo>
                <a:close/>
                <a:moveTo>
                  <a:pt x="6516724" y="442361"/>
                </a:moveTo>
                <a:lnTo>
                  <a:pt x="6255419" y="703666"/>
                </a:lnTo>
                <a:lnTo>
                  <a:pt x="6255288" y="703536"/>
                </a:lnTo>
                <a:lnTo>
                  <a:pt x="5993184" y="965565"/>
                </a:lnTo>
                <a:lnTo>
                  <a:pt x="6254614" y="1227070"/>
                </a:lnTo>
                <a:lnTo>
                  <a:pt x="6253856" y="1227828"/>
                </a:lnTo>
                <a:lnTo>
                  <a:pt x="6338069" y="1312040"/>
                </a:lnTo>
                <a:lnTo>
                  <a:pt x="6254247" y="1228831"/>
                </a:lnTo>
                <a:lnTo>
                  <a:pt x="5993084" y="1489995"/>
                </a:lnTo>
                <a:lnTo>
                  <a:pt x="6254248" y="1753078"/>
                </a:lnTo>
                <a:lnTo>
                  <a:pt x="6517330" y="1489995"/>
                </a:lnTo>
                <a:lnTo>
                  <a:pt x="6516573" y="1489244"/>
                </a:lnTo>
                <a:lnTo>
                  <a:pt x="6777989" y="1227828"/>
                </a:lnTo>
                <a:lnTo>
                  <a:pt x="6516559" y="966398"/>
                </a:lnTo>
                <a:lnTo>
                  <a:pt x="6516594" y="966363"/>
                </a:lnTo>
                <a:lnTo>
                  <a:pt x="6516724" y="966494"/>
                </a:lnTo>
                <a:lnTo>
                  <a:pt x="6778791" y="704427"/>
                </a:lnTo>
                <a:close/>
                <a:moveTo>
                  <a:pt x="7042103" y="442024"/>
                </a:moveTo>
                <a:lnTo>
                  <a:pt x="7250010" y="651459"/>
                </a:lnTo>
                <a:lnTo>
                  <a:pt x="7041309" y="442818"/>
                </a:lnTo>
                <a:close/>
                <a:moveTo>
                  <a:pt x="7461350" y="337019"/>
                </a:moveTo>
                <a:lnTo>
                  <a:pt x="7534583" y="410252"/>
                </a:lnTo>
                <a:lnTo>
                  <a:pt x="7534583" y="410253"/>
                </a:lnTo>
                <a:close/>
                <a:moveTo>
                  <a:pt x="7481470" y="0"/>
                </a:moveTo>
                <a:lnTo>
                  <a:pt x="7482465" y="0"/>
                </a:lnTo>
                <a:lnTo>
                  <a:pt x="7355777" y="125764"/>
                </a:lnTo>
                <a:close/>
                <a:moveTo>
                  <a:pt x="7123187" y="0"/>
                </a:moveTo>
                <a:lnTo>
                  <a:pt x="7124905" y="0"/>
                </a:lnTo>
                <a:lnTo>
                  <a:pt x="7303082" y="178075"/>
                </a:lnTo>
                <a:lnTo>
                  <a:pt x="7302741" y="178413"/>
                </a:lnTo>
                <a:lnTo>
                  <a:pt x="7302224" y="178935"/>
                </a:lnTo>
                <a:close/>
                <a:moveTo>
                  <a:pt x="0" y="0"/>
                </a:moveTo>
                <a:lnTo>
                  <a:pt x="6076570" y="0"/>
                </a:lnTo>
                <a:lnTo>
                  <a:pt x="6254684" y="178114"/>
                </a:lnTo>
                <a:lnTo>
                  <a:pt x="6432798" y="0"/>
                </a:lnTo>
                <a:lnTo>
                  <a:pt x="6434013" y="0"/>
                </a:lnTo>
                <a:lnTo>
                  <a:pt x="6254572" y="179543"/>
                </a:lnTo>
                <a:lnTo>
                  <a:pt x="6516712" y="441535"/>
                </a:lnTo>
                <a:lnTo>
                  <a:pt x="6778705" y="179395"/>
                </a:lnTo>
                <a:lnTo>
                  <a:pt x="6599209" y="0"/>
                </a:lnTo>
                <a:lnTo>
                  <a:pt x="6600685" y="0"/>
                </a:lnTo>
                <a:lnTo>
                  <a:pt x="6779014" y="178330"/>
                </a:lnTo>
                <a:lnTo>
                  <a:pt x="6957344" y="0"/>
                </a:lnTo>
                <a:lnTo>
                  <a:pt x="6959019" y="0"/>
                </a:lnTo>
                <a:lnTo>
                  <a:pt x="6779064" y="180057"/>
                </a:lnTo>
                <a:lnTo>
                  <a:pt x="6779501" y="180494"/>
                </a:lnTo>
                <a:lnTo>
                  <a:pt x="6518052" y="441942"/>
                </a:lnTo>
                <a:lnTo>
                  <a:pt x="6779789" y="703678"/>
                </a:lnTo>
                <a:lnTo>
                  <a:pt x="6779669" y="703798"/>
                </a:lnTo>
                <a:lnTo>
                  <a:pt x="6779634" y="703763"/>
                </a:lnTo>
                <a:lnTo>
                  <a:pt x="6517531" y="965793"/>
                </a:lnTo>
                <a:lnTo>
                  <a:pt x="6779560" y="1227897"/>
                </a:lnTo>
                <a:lnTo>
                  <a:pt x="7040982" y="966549"/>
                </a:lnTo>
                <a:lnTo>
                  <a:pt x="7041016" y="966583"/>
                </a:lnTo>
                <a:lnTo>
                  <a:pt x="7303046" y="704480"/>
                </a:lnTo>
                <a:lnTo>
                  <a:pt x="7302944" y="704378"/>
                </a:lnTo>
                <a:lnTo>
                  <a:pt x="7534583" y="472740"/>
                </a:lnTo>
                <a:lnTo>
                  <a:pt x="7534583" y="472851"/>
                </a:lnTo>
                <a:lnTo>
                  <a:pt x="7304410" y="703089"/>
                </a:lnTo>
                <a:lnTo>
                  <a:pt x="7534583" y="933196"/>
                </a:lnTo>
                <a:lnTo>
                  <a:pt x="7534583" y="934690"/>
                </a:lnTo>
                <a:lnTo>
                  <a:pt x="7304029" y="704072"/>
                </a:lnTo>
                <a:lnTo>
                  <a:pt x="7041926" y="966101"/>
                </a:lnTo>
                <a:lnTo>
                  <a:pt x="7303661" y="1227910"/>
                </a:lnTo>
                <a:lnTo>
                  <a:pt x="7302741" y="1228830"/>
                </a:lnTo>
                <a:lnTo>
                  <a:pt x="7538481" y="1462849"/>
                </a:lnTo>
                <a:lnTo>
                  <a:pt x="7538481" y="3349554"/>
                </a:lnTo>
                <a:lnTo>
                  <a:pt x="7534583" y="3349554"/>
                </a:lnTo>
                <a:lnTo>
                  <a:pt x="7534583" y="3477631"/>
                </a:lnTo>
                <a:lnTo>
                  <a:pt x="0" y="3477631"/>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grpSp>
        <p:nvGrpSpPr>
          <p:cNvPr id="464" name="Graphic 4">
            <a:extLst>
              <a:ext uri="{FF2B5EF4-FFF2-40B4-BE49-F238E27FC236}">
                <a16:creationId xmlns:a16="http://schemas.microsoft.com/office/drawing/2014/main" id="{2ED43EE4-75AC-1D4F-95E3-23E3C2FFDE45}"/>
              </a:ext>
            </a:extLst>
          </p:cNvPr>
          <p:cNvGrpSpPr>
            <a:grpSpLocks noChangeAspect="1"/>
          </p:cNvGrpSpPr>
          <p:nvPr userDrawn="1"/>
        </p:nvGrpSpPr>
        <p:grpSpPr>
          <a:xfrm>
            <a:off x="443999" y="211079"/>
            <a:ext cx="2374625" cy="1836000"/>
            <a:chOff x="4615814" y="443638"/>
            <a:chExt cx="1766649" cy="1365928"/>
          </a:xfrm>
        </p:grpSpPr>
        <p:grpSp>
          <p:nvGrpSpPr>
            <p:cNvPr id="465" name="Graphic 4">
              <a:extLst>
                <a:ext uri="{FF2B5EF4-FFF2-40B4-BE49-F238E27FC236}">
                  <a16:creationId xmlns:a16="http://schemas.microsoft.com/office/drawing/2014/main" id="{48AA887B-BC69-5649-AA50-331FBE7679F7}"/>
                </a:ext>
              </a:extLst>
            </p:cNvPr>
            <p:cNvGrpSpPr/>
            <p:nvPr/>
          </p:nvGrpSpPr>
          <p:grpSpPr>
            <a:xfrm>
              <a:off x="4742730" y="443638"/>
              <a:ext cx="1170517" cy="1365928"/>
              <a:chOff x="4742730" y="443638"/>
              <a:chExt cx="1170517" cy="1365928"/>
            </a:xfrm>
          </p:grpSpPr>
          <p:grpSp>
            <p:nvGrpSpPr>
              <p:cNvPr id="510" name="Graphic 4">
                <a:extLst>
                  <a:ext uri="{FF2B5EF4-FFF2-40B4-BE49-F238E27FC236}">
                    <a16:creationId xmlns:a16="http://schemas.microsoft.com/office/drawing/2014/main" id="{CA961DCF-4C1F-8B46-85DA-67CC5D07F696}"/>
                  </a:ext>
                </a:extLst>
              </p:cNvPr>
              <p:cNvGrpSpPr/>
              <p:nvPr/>
            </p:nvGrpSpPr>
            <p:grpSpPr>
              <a:xfrm>
                <a:off x="4742730" y="638391"/>
                <a:ext cx="1170517" cy="976214"/>
                <a:chOff x="4742730" y="638391"/>
                <a:chExt cx="1170517" cy="976214"/>
              </a:xfrm>
            </p:grpSpPr>
            <p:grpSp>
              <p:nvGrpSpPr>
                <p:cNvPr id="516" name="Graphic 4">
                  <a:extLst>
                    <a:ext uri="{FF2B5EF4-FFF2-40B4-BE49-F238E27FC236}">
                      <a16:creationId xmlns:a16="http://schemas.microsoft.com/office/drawing/2014/main" id="{1451EC36-2137-D94B-BCD1-4D9CD531D19C}"/>
                    </a:ext>
                  </a:extLst>
                </p:cNvPr>
                <p:cNvGrpSpPr/>
                <p:nvPr/>
              </p:nvGrpSpPr>
              <p:grpSpPr>
                <a:xfrm>
                  <a:off x="4743075" y="736557"/>
                  <a:ext cx="974982" cy="877952"/>
                  <a:chOff x="4743075" y="736557"/>
                  <a:chExt cx="974982" cy="877952"/>
                </a:xfrm>
              </p:grpSpPr>
              <p:sp>
                <p:nvSpPr>
                  <p:cNvPr id="669" name="Freeform 668">
                    <a:extLst>
                      <a:ext uri="{FF2B5EF4-FFF2-40B4-BE49-F238E27FC236}">
                        <a16:creationId xmlns:a16="http://schemas.microsoft.com/office/drawing/2014/main" id="{09D2401B-83FF-134D-8D2D-EF17D8B838A2}"/>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0" name="Freeform 669">
                    <a:extLst>
                      <a:ext uri="{FF2B5EF4-FFF2-40B4-BE49-F238E27FC236}">
                        <a16:creationId xmlns:a16="http://schemas.microsoft.com/office/drawing/2014/main" id="{89F9421E-F97E-1146-ADE5-F482C4334FA0}"/>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1" name="Freeform 670">
                    <a:extLst>
                      <a:ext uri="{FF2B5EF4-FFF2-40B4-BE49-F238E27FC236}">
                        <a16:creationId xmlns:a16="http://schemas.microsoft.com/office/drawing/2014/main" id="{0454DB33-5BC2-974B-A818-18AD3B507328}"/>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0" name="Freeform 679">
                    <a:extLst>
                      <a:ext uri="{FF2B5EF4-FFF2-40B4-BE49-F238E27FC236}">
                        <a16:creationId xmlns:a16="http://schemas.microsoft.com/office/drawing/2014/main" id="{BA3EE924-7B95-4040-956D-D077902071F4}"/>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1" name="Freeform 680">
                    <a:extLst>
                      <a:ext uri="{FF2B5EF4-FFF2-40B4-BE49-F238E27FC236}">
                        <a16:creationId xmlns:a16="http://schemas.microsoft.com/office/drawing/2014/main" id="{987AFCAE-D981-514A-8DB2-70A212053EC8}"/>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2" name="Freeform 681">
                    <a:extLst>
                      <a:ext uri="{FF2B5EF4-FFF2-40B4-BE49-F238E27FC236}">
                        <a16:creationId xmlns:a16="http://schemas.microsoft.com/office/drawing/2014/main" id="{F508009A-2558-E047-B637-BA058EE551AD}"/>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3" name="Freeform 682">
                    <a:extLst>
                      <a:ext uri="{FF2B5EF4-FFF2-40B4-BE49-F238E27FC236}">
                        <a16:creationId xmlns:a16="http://schemas.microsoft.com/office/drawing/2014/main" id="{E2444555-C4CB-AE49-AA07-D8518F3053AE}"/>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9" name="Freeform 688">
                    <a:extLst>
                      <a:ext uri="{FF2B5EF4-FFF2-40B4-BE49-F238E27FC236}">
                        <a16:creationId xmlns:a16="http://schemas.microsoft.com/office/drawing/2014/main" id="{6BA971EF-F092-F84F-B301-F1B7C3A11C89}"/>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7" name="Freeform 976">
                    <a:extLst>
                      <a:ext uri="{FF2B5EF4-FFF2-40B4-BE49-F238E27FC236}">
                        <a16:creationId xmlns:a16="http://schemas.microsoft.com/office/drawing/2014/main" id="{944D30C4-A08B-DE4F-8F1F-C4B3239A6C73}"/>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8" name="Freeform 977">
                    <a:extLst>
                      <a:ext uri="{FF2B5EF4-FFF2-40B4-BE49-F238E27FC236}">
                        <a16:creationId xmlns:a16="http://schemas.microsoft.com/office/drawing/2014/main" id="{03F670A1-0594-3F47-9E0E-F7495A118932}"/>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9" name="Freeform 978">
                    <a:extLst>
                      <a:ext uri="{FF2B5EF4-FFF2-40B4-BE49-F238E27FC236}">
                        <a16:creationId xmlns:a16="http://schemas.microsoft.com/office/drawing/2014/main" id="{AEE8CC79-D9A5-D342-9E97-3719DA4AA95C}"/>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0" name="Freeform 979">
                    <a:extLst>
                      <a:ext uri="{FF2B5EF4-FFF2-40B4-BE49-F238E27FC236}">
                        <a16:creationId xmlns:a16="http://schemas.microsoft.com/office/drawing/2014/main" id="{9E3750E6-DE68-714C-A8C9-FB9E7F1E518C}"/>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1" name="Freeform 980">
                    <a:extLst>
                      <a:ext uri="{FF2B5EF4-FFF2-40B4-BE49-F238E27FC236}">
                        <a16:creationId xmlns:a16="http://schemas.microsoft.com/office/drawing/2014/main" id="{DCA12E78-1296-2745-8ADD-2E9CED32BF01}"/>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2" name="Freeform 981">
                    <a:extLst>
                      <a:ext uri="{FF2B5EF4-FFF2-40B4-BE49-F238E27FC236}">
                        <a16:creationId xmlns:a16="http://schemas.microsoft.com/office/drawing/2014/main" id="{00CBB529-BC18-0243-A02D-64F3BFF1987E}"/>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17" name="Freeform 516">
                  <a:extLst>
                    <a:ext uri="{FF2B5EF4-FFF2-40B4-BE49-F238E27FC236}">
                      <a16:creationId xmlns:a16="http://schemas.microsoft.com/office/drawing/2014/main" id="{A709D2F4-E5A3-534D-B141-FE033E3954C0}"/>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8" name="Freeform 517">
                  <a:extLst>
                    <a:ext uri="{FF2B5EF4-FFF2-40B4-BE49-F238E27FC236}">
                      <a16:creationId xmlns:a16="http://schemas.microsoft.com/office/drawing/2014/main" id="{271A28F8-2A6C-A14D-9031-5B84AEAC45F8}"/>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9" name="Freeform 518">
                  <a:extLst>
                    <a:ext uri="{FF2B5EF4-FFF2-40B4-BE49-F238E27FC236}">
                      <a16:creationId xmlns:a16="http://schemas.microsoft.com/office/drawing/2014/main" id="{3A665B89-2E0D-5F4C-814E-2974907C7C1E}"/>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0" name="Freeform 519">
                  <a:extLst>
                    <a:ext uri="{FF2B5EF4-FFF2-40B4-BE49-F238E27FC236}">
                      <a16:creationId xmlns:a16="http://schemas.microsoft.com/office/drawing/2014/main" id="{77BDE50F-64B5-F849-AE07-D53D90EAA3AD}"/>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1" name="Freeform 520">
                  <a:extLst>
                    <a:ext uri="{FF2B5EF4-FFF2-40B4-BE49-F238E27FC236}">
                      <a16:creationId xmlns:a16="http://schemas.microsoft.com/office/drawing/2014/main" id="{325C71D7-F4C7-D042-BCE7-AE7CDB59BE51}"/>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2" name="Freeform 521">
                  <a:extLst>
                    <a:ext uri="{FF2B5EF4-FFF2-40B4-BE49-F238E27FC236}">
                      <a16:creationId xmlns:a16="http://schemas.microsoft.com/office/drawing/2014/main" id="{283252C1-F8D1-D74E-9B57-874FB45B143A}"/>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3" name="Freeform 522">
                  <a:extLst>
                    <a:ext uri="{FF2B5EF4-FFF2-40B4-BE49-F238E27FC236}">
                      <a16:creationId xmlns:a16="http://schemas.microsoft.com/office/drawing/2014/main" id="{37FD6E72-8F35-934D-9573-EC3E7B05C0F2}"/>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4" name="Freeform 523">
                  <a:extLst>
                    <a:ext uri="{FF2B5EF4-FFF2-40B4-BE49-F238E27FC236}">
                      <a16:creationId xmlns:a16="http://schemas.microsoft.com/office/drawing/2014/main" id="{E6BA0A31-A262-FF4B-93DE-4EA64C536B83}"/>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5" name="Freeform 524">
                  <a:extLst>
                    <a:ext uri="{FF2B5EF4-FFF2-40B4-BE49-F238E27FC236}">
                      <a16:creationId xmlns:a16="http://schemas.microsoft.com/office/drawing/2014/main" id="{903604B8-881D-294E-BB94-F57B64F7D0CD}"/>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6" name="Freeform 525">
                  <a:extLst>
                    <a:ext uri="{FF2B5EF4-FFF2-40B4-BE49-F238E27FC236}">
                      <a16:creationId xmlns:a16="http://schemas.microsoft.com/office/drawing/2014/main" id="{F1069D46-980F-2144-92F8-774E2D7D7349}"/>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7" name="Freeform 526">
                  <a:extLst>
                    <a:ext uri="{FF2B5EF4-FFF2-40B4-BE49-F238E27FC236}">
                      <a16:creationId xmlns:a16="http://schemas.microsoft.com/office/drawing/2014/main" id="{CA729D27-C91B-1B49-B2D7-E52DF01A96E8}"/>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8" name="Freeform 527">
                  <a:extLst>
                    <a:ext uri="{FF2B5EF4-FFF2-40B4-BE49-F238E27FC236}">
                      <a16:creationId xmlns:a16="http://schemas.microsoft.com/office/drawing/2014/main" id="{1CAFF3D2-6C0A-FF42-A41D-55FA96F2A042}"/>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9" name="Freeform 528">
                  <a:extLst>
                    <a:ext uri="{FF2B5EF4-FFF2-40B4-BE49-F238E27FC236}">
                      <a16:creationId xmlns:a16="http://schemas.microsoft.com/office/drawing/2014/main" id="{3A0D9663-BF9C-5A4F-B520-F6582D41C57B}"/>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30" name="Freeform 529">
                  <a:extLst>
                    <a:ext uri="{FF2B5EF4-FFF2-40B4-BE49-F238E27FC236}">
                      <a16:creationId xmlns:a16="http://schemas.microsoft.com/office/drawing/2014/main" id="{94E0A8A1-88A3-954E-85A8-9482D01BC949}"/>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5" name="Freeform 664">
                  <a:extLst>
                    <a:ext uri="{FF2B5EF4-FFF2-40B4-BE49-F238E27FC236}">
                      <a16:creationId xmlns:a16="http://schemas.microsoft.com/office/drawing/2014/main" id="{E92610E6-00D5-554E-80EB-39DA6B5A8BA4}"/>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6" name="Freeform 665">
                  <a:extLst>
                    <a:ext uri="{FF2B5EF4-FFF2-40B4-BE49-F238E27FC236}">
                      <a16:creationId xmlns:a16="http://schemas.microsoft.com/office/drawing/2014/main" id="{8CDB319B-D9EB-5C44-BC3A-559B85B0F2A1}"/>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7" name="Freeform 666">
                  <a:extLst>
                    <a:ext uri="{FF2B5EF4-FFF2-40B4-BE49-F238E27FC236}">
                      <a16:creationId xmlns:a16="http://schemas.microsoft.com/office/drawing/2014/main" id="{83DC9E47-57DF-B14A-BE1E-6A71B3992F43}"/>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8" name="Freeform 667">
                  <a:extLst>
                    <a:ext uri="{FF2B5EF4-FFF2-40B4-BE49-F238E27FC236}">
                      <a16:creationId xmlns:a16="http://schemas.microsoft.com/office/drawing/2014/main" id="{8F549AD4-2D8A-2A4E-9F8A-0DD323A3195C}"/>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14" name="Freeform 513">
                <a:extLst>
                  <a:ext uri="{FF2B5EF4-FFF2-40B4-BE49-F238E27FC236}">
                    <a16:creationId xmlns:a16="http://schemas.microsoft.com/office/drawing/2014/main" id="{16BB3C3E-5028-BD48-B02B-7685E945616B}"/>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5" name="Freeform 514">
                <a:extLst>
                  <a:ext uri="{FF2B5EF4-FFF2-40B4-BE49-F238E27FC236}">
                    <a16:creationId xmlns:a16="http://schemas.microsoft.com/office/drawing/2014/main" id="{5E14FBEA-106D-C64B-867A-02482919F787}"/>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466" name="Graphic 4">
              <a:extLst>
                <a:ext uri="{FF2B5EF4-FFF2-40B4-BE49-F238E27FC236}">
                  <a16:creationId xmlns:a16="http://schemas.microsoft.com/office/drawing/2014/main" id="{9D909B5F-C456-2443-8700-600560301EF1}"/>
                </a:ext>
              </a:extLst>
            </p:cNvPr>
            <p:cNvGrpSpPr/>
            <p:nvPr/>
          </p:nvGrpSpPr>
          <p:grpSpPr>
            <a:xfrm>
              <a:off x="4615814" y="1067990"/>
              <a:ext cx="1534477" cy="127873"/>
              <a:chOff x="4615814" y="1067990"/>
              <a:chExt cx="1534477" cy="127873"/>
            </a:xfrm>
          </p:grpSpPr>
          <p:sp>
            <p:nvSpPr>
              <p:cNvPr id="498" name="Freeform 497">
                <a:extLst>
                  <a:ext uri="{FF2B5EF4-FFF2-40B4-BE49-F238E27FC236}">
                    <a16:creationId xmlns:a16="http://schemas.microsoft.com/office/drawing/2014/main" id="{8C25C6C9-7A3E-8E45-87B7-AD8185AE727A}"/>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9" name="Freeform 498">
                <a:extLst>
                  <a:ext uri="{FF2B5EF4-FFF2-40B4-BE49-F238E27FC236}">
                    <a16:creationId xmlns:a16="http://schemas.microsoft.com/office/drawing/2014/main" id="{D25E7AAF-022A-344F-988A-E88D44C823C6}"/>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0" name="Freeform 499">
                <a:extLst>
                  <a:ext uri="{FF2B5EF4-FFF2-40B4-BE49-F238E27FC236}">
                    <a16:creationId xmlns:a16="http://schemas.microsoft.com/office/drawing/2014/main" id="{9AD417E0-E138-5349-B241-BB4027D83C97}"/>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1" name="Freeform 500">
                <a:extLst>
                  <a:ext uri="{FF2B5EF4-FFF2-40B4-BE49-F238E27FC236}">
                    <a16:creationId xmlns:a16="http://schemas.microsoft.com/office/drawing/2014/main" id="{010659B0-E5EE-8141-95B5-A168F23895D2}"/>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2" name="Freeform 501">
                <a:extLst>
                  <a:ext uri="{FF2B5EF4-FFF2-40B4-BE49-F238E27FC236}">
                    <a16:creationId xmlns:a16="http://schemas.microsoft.com/office/drawing/2014/main" id="{4E0955CE-D638-ED4A-9476-57D97A47FA6C}"/>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5" name="Freeform 504">
                <a:extLst>
                  <a:ext uri="{FF2B5EF4-FFF2-40B4-BE49-F238E27FC236}">
                    <a16:creationId xmlns:a16="http://schemas.microsoft.com/office/drawing/2014/main" id="{8BA72A6D-ACAF-BB40-9406-1809C627AABF}"/>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6" name="Freeform 505">
                <a:extLst>
                  <a:ext uri="{FF2B5EF4-FFF2-40B4-BE49-F238E27FC236}">
                    <a16:creationId xmlns:a16="http://schemas.microsoft.com/office/drawing/2014/main" id="{5808A7A7-1162-7444-B0B3-8BC39237C1D3}"/>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7" name="Freeform 506">
                <a:extLst>
                  <a:ext uri="{FF2B5EF4-FFF2-40B4-BE49-F238E27FC236}">
                    <a16:creationId xmlns:a16="http://schemas.microsoft.com/office/drawing/2014/main" id="{EA4694EB-2D90-3B4A-9896-04FC58615DBB}"/>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8" name="Freeform 507">
                <a:extLst>
                  <a:ext uri="{FF2B5EF4-FFF2-40B4-BE49-F238E27FC236}">
                    <a16:creationId xmlns:a16="http://schemas.microsoft.com/office/drawing/2014/main" id="{EDD6AF0D-E91C-DA40-A937-4C1733BFFCA4}"/>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9" name="Freeform 508">
                <a:extLst>
                  <a:ext uri="{FF2B5EF4-FFF2-40B4-BE49-F238E27FC236}">
                    <a16:creationId xmlns:a16="http://schemas.microsoft.com/office/drawing/2014/main" id="{6ED48EAF-A731-E741-A71A-6EA7F42DE45A}"/>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467" name="Graphic 4">
              <a:extLst>
                <a:ext uri="{FF2B5EF4-FFF2-40B4-BE49-F238E27FC236}">
                  <a16:creationId xmlns:a16="http://schemas.microsoft.com/office/drawing/2014/main" id="{743A09C7-A495-CE4E-9E68-43657DDF03B6}"/>
                </a:ext>
              </a:extLst>
            </p:cNvPr>
            <p:cNvGrpSpPr/>
            <p:nvPr/>
          </p:nvGrpSpPr>
          <p:grpSpPr>
            <a:xfrm>
              <a:off x="4965858" y="1238726"/>
              <a:ext cx="1416605" cy="128587"/>
              <a:chOff x="4965858" y="1238726"/>
              <a:chExt cx="1416605" cy="128587"/>
            </a:xfrm>
          </p:grpSpPr>
          <p:sp>
            <p:nvSpPr>
              <p:cNvPr id="468" name="Freeform 467">
                <a:extLst>
                  <a:ext uri="{FF2B5EF4-FFF2-40B4-BE49-F238E27FC236}">
                    <a16:creationId xmlns:a16="http://schemas.microsoft.com/office/drawing/2014/main" id="{19ECD6AE-2A68-7A45-9CFD-9D36EB455F8E}"/>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9" name="Freeform 468">
                <a:extLst>
                  <a:ext uri="{FF2B5EF4-FFF2-40B4-BE49-F238E27FC236}">
                    <a16:creationId xmlns:a16="http://schemas.microsoft.com/office/drawing/2014/main" id="{996C2F87-4D2A-CA45-BE56-BA8962CFD5C2}"/>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0" name="Freeform 469">
                <a:extLst>
                  <a:ext uri="{FF2B5EF4-FFF2-40B4-BE49-F238E27FC236}">
                    <a16:creationId xmlns:a16="http://schemas.microsoft.com/office/drawing/2014/main" id="{4117EF48-D1C7-654C-9353-5377AD98D2F0}"/>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1" name="Freeform 470">
                <a:extLst>
                  <a:ext uri="{FF2B5EF4-FFF2-40B4-BE49-F238E27FC236}">
                    <a16:creationId xmlns:a16="http://schemas.microsoft.com/office/drawing/2014/main" id="{4FF4642D-E598-854B-AB24-1913D394D244}"/>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2" name="Freeform 471">
                <a:extLst>
                  <a:ext uri="{FF2B5EF4-FFF2-40B4-BE49-F238E27FC236}">
                    <a16:creationId xmlns:a16="http://schemas.microsoft.com/office/drawing/2014/main" id="{D7593A82-3E08-B147-8466-E3D68191B243}"/>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3" name="Freeform 472">
                <a:extLst>
                  <a:ext uri="{FF2B5EF4-FFF2-40B4-BE49-F238E27FC236}">
                    <a16:creationId xmlns:a16="http://schemas.microsoft.com/office/drawing/2014/main" id="{B7C78FBC-7C56-8549-A7C5-E594D3ECD353}"/>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74" name="Freeform 473">
                <a:extLst>
                  <a:ext uri="{FF2B5EF4-FFF2-40B4-BE49-F238E27FC236}">
                    <a16:creationId xmlns:a16="http://schemas.microsoft.com/office/drawing/2014/main" id="{4F410A37-0823-8F40-9912-E41FBF24F4EB}"/>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5" name="Freeform 494">
                <a:extLst>
                  <a:ext uri="{FF2B5EF4-FFF2-40B4-BE49-F238E27FC236}">
                    <a16:creationId xmlns:a16="http://schemas.microsoft.com/office/drawing/2014/main" id="{A0A3B41A-E641-DD4F-B4CB-FBFAE3EB99E6}"/>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6" name="Freeform 495">
                <a:extLst>
                  <a:ext uri="{FF2B5EF4-FFF2-40B4-BE49-F238E27FC236}">
                    <a16:creationId xmlns:a16="http://schemas.microsoft.com/office/drawing/2014/main" id="{0280C9A9-60F4-FB47-B89A-A598B57542A8}"/>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7" name="Freeform 496">
                <a:extLst>
                  <a:ext uri="{FF2B5EF4-FFF2-40B4-BE49-F238E27FC236}">
                    <a16:creationId xmlns:a16="http://schemas.microsoft.com/office/drawing/2014/main" id="{C16EA8D9-8D13-3045-AD6C-276B44C0D240}"/>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sp>
        <p:nvSpPr>
          <p:cNvPr id="1003" name="Text Placeholder 32">
            <a:extLst>
              <a:ext uri="{FF2B5EF4-FFF2-40B4-BE49-F238E27FC236}">
                <a16:creationId xmlns:a16="http://schemas.microsoft.com/office/drawing/2014/main" id="{C920BACB-B591-7646-87AD-605C33C4A319}"/>
              </a:ext>
            </a:extLst>
          </p:cNvPr>
          <p:cNvSpPr>
            <a:spLocks noGrp="1"/>
          </p:cNvSpPr>
          <p:nvPr userDrawn="1">
            <p:ph type="body" sz="quarter" idx="42" hasCustomPrompt="1"/>
          </p:nvPr>
        </p:nvSpPr>
        <p:spPr>
          <a:xfrm>
            <a:off x="4657052" y="9277003"/>
            <a:ext cx="2774345" cy="606265"/>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1026" name="Group 1025">
            <a:extLst>
              <a:ext uri="{FF2B5EF4-FFF2-40B4-BE49-F238E27FC236}">
                <a16:creationId xmlns:a16="http://schemas.microsoft.com/office/drawing/2014/main" id="{2AC925F2-66A4-B847-B7E0-AB1D6434879C}"/>
              </a:ext>
            </a:extLst>
          </p:cNvPr>
          <p:cNvGrpSpPr/>
          <p:nvPr userDrawn="1"/>
        </p:nvGrpSpPr>
        <p:grpSpPr>
          <a:xfrm rot="10800000">
            <a:off x="5549289" y="2068858"/>
            <a:ext cx="2182728" cy="1896913"/>
            <a:chOff x="-220413" y="5470274"/>
            <a:chExt cx="2590079" cy="2250924"/>
          </a:xfrm>
        </p:grpSpPr>
        <p:sp>
          <p:nvSpPr>
            <p:cNvPr id="1027" name="Freeform 1026">
              <a:extLst>
                <a:ext uri="{FF2B5EF4-FFF2-40B4-BE49-F238E27FC236}">
                  <a16:creationId xmlns:a16="http://schemas.microsoft.com/office/drawing/2014/main" id="{85A9DC6E-59E3-604B-A344-42C1DBCDEAEA}"/>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28" name="Freeform 1027">
              <a:extLst>
                <a:ext uri="{FF2B5EF4-FFF2-40B4-BE49-F238E27FC236}">
                  <a16:creationId xmlns:a16="http://schemas.microsoft.com/office/drawing/2014/main" id="{55B4E33D-C645-6D47-9D9D-25410F8E5258}"/>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29" name="Freeform 1028">
              <a:extLst>
                <a:ext uri="{FF2B5EF4-FFF2-40B4-BE49-F238E27FC236}">
                  <a16:creationId xmlns:a16="http://schemas.microsoft.com/office/drawing/2014/main" id="{9DD30832-9E1D-8A46-B504-BBAB69226794}"/>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0" name="Freeform 1029">
              <a:extLst>
                <a:ext uri="{FF2B5EF4-FFF2-40B4-BE49-F238E27FC236}">
                  <a16:creationId xmlns:a16="http://schemas.microsoft.com/office/drawing/2014/main" id="{12C5B326-CB45-6746-8EEA-988456739584}"/>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1" name="Freeform 1030">
              <a:extLst>
                <a:ext uri="{FF2B5EF4-FFF2-40B4-BE49-F238E27FC236}">
                  <a16:creationId xmlns:a16="http://schemas.microsoft.com/office/drawing/2014/main" id="{49E9B41C-DBE5-544B-8A10-F9C16D6EF4A0}"/>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2" name="Freeform 1031">
              <a:extLst>
                <a:ext uri="{FF2B5EF4-FFF2-40B4-BE49-F238E27FC236}">
                  <a16:creationId xmlns:a16="http://schemas.microsoft.com/office/drawing/2014/main" id="{D2DD27AF-E0ED-A644-88AF-179550D3ACE5}"/>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3" name="Freeform 1032">
              <a:extLst>
                <a:ext uri="{FF2B5EF4-FFF2-40B4-BE49-F238E27FC236}">
                  <a16:creationId xmlns:a16="http://schemas.microsoft.com/office/drawing/2014/main" id="{C9673A58-5D76-5845-9425-DBF742785181}"/>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4" name="Freeform 1033">
              <a:extLst>
                <a:ext uri="{FF2B5EF4-FFF2-40B4-BE49-F238E27FC236}">
                  <a16:creationId xmlns:a16="http://schemas.microsoft.com/office/drawing/2014/main" id="{E50658A9-831A-6045-9887-A8672F7A976A}"/>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5" name="Freeform 1034">
              <a:extLst>
                <a:ext uri="{FF2B5EF4-FFF2-40B4-BE49-F238E27FC236}">
                  <a16:creationId xmlns:a16="http://schemas.microsoft.com/office/drawing/2014/main" id="{4EF86B70-C7D0-644B-B087-698F78919BB1}"/>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6" name="Freeform 1035">
              <a:extLst>
                <a:ext uri="{FF2B5EF4-FFF2-40B4-BE49-F238E27FC236}">
                  <a16:creationId xmlns:a16="http://schemas.microsoft.com/office/drawing/2014/main" id="{555F821E-C0D8-DA45-9E5D-58D6C178AD50}"/>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7" name="Freeform 1036">
              <a:extLst>
                <a:ext uri="{FF2B5EF4-FFF2-40B4-BE49-F238E27FC236}">
                  <a16:creationId xmlns:a16="http://schemas.microsoft.com/office/drawing/2014/main" id="{20569C5D-D4CC-C547-8999-8208D1325607}"/>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8" name="Freeform 1037">
              <a:extLst>
                <a:ext uri="{FF2B5EF4-FFF2-40B4-BE49-F238E27FC236}">
                  <a16:creationId xmlns:a16="http://schemas.microsoft.com/office/drawing/2014/main" id="{C9A9B08C-39D8-7B46-84C2-0C5512A344F6}"/>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9" name="Freeform 1038">
              <a:extLst>
                <a:ext uri="{FF2B5EF4-FFF2-40B4-BE49-F238E27FC236}">
                  <a16:creationId xmlns:a16="http://schemas.microsoft.com/office/drawing/2014/main" id="{A9C782D1-2C80-0349-BF3D-226FE2AF639E}"/>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0" name="Freeform 1039">
              <a:extLst>
                <a:ext uri="{FF2B5EF4-FFF2-40B4-BE49-F238E27FC236}">
                  <a16:creationId xmlns:a16="http://schemas.microsoft.com/office/drawing/2014/main" id="{A2D4E4A1-2012-1C44-93F7-B57E0227336E}"/>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1" name="Freeform 1040">
              <a:extLst>
                <a:ext uri="{FF2B5EF4-FFF2-40B4-BE49-F238E27FC236}">
                  <a16:creationId xmlns:a16="http://schemas.microsoft.com/office/drawing/2014/main" id="{9BFF0AF1-1EE3-434C-8147-D7A60A802DCE}"/>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2" name="Freeform 1041">
              <a:extLst>
                <a:ext uri="{FF2B5EF4-FFF2-40B4-BE49-F238E27FC236}">
                  <a16:creationId xmlns:a16="http://schemas.microsoft.com/office/drawing/2014/main" id="{9AFA9BD5-EC38-E14E-B0CE-C8BA3C232EA7}"/>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3" name="Freeform 1042">
              <a:extLst>
                <a:ext uri="{FF2B5EF4-FFF2-40B4-BE49-F238E27FC236}">
                  <a16:creationId xmlns:a16="http://schemas.microsoft.com/office/drawing/2014/main" id="{F6FD16D5-DA13-4B4A-9292-033CB5877A00}"/>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4" name="Freeform 1043">
              <a:extLst>
                <a:ext uri="{FF2B5EF4-FFF2-40B4-BE49-F238E27FC236}">
                  <a16:creationId xmlns:a16="http://schemas.microsoft.com/office/drawing/2014/main" id="{590AA980-73D3-644C-9A95-DB4C98CDA0D4}"/>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4" name="Rectangle 3">
            <a:extLst>
              <a:ext uri="{FF2B5EF4-FFF2-40B4-BE49-F238E27FC236}">
                <a16:creationId xmlns:a16="http://schemas.microsoft.com/office/drawing/2014/main" id="{CB03A915-3E8E-C23C-0C78-5429E26769B5}"/>
              </a:ext>
            </a:extLst>
          </p:cNvPr>
          <p:cNvSpPr/>
          <p:nvPr userDrawn="1"/>
        </p:nvSpPr>
        <p:spPr>
          <a:xfrm>
            <a:off x="4302466" y="10106166"/>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a:t>
            </a:r>
            <a:endParaRPr lang="en-US" sz="4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C9D7E9FE-F96D-EB35-9174-27B52BB83304}"/>
              </a:ext>
            </a:extLst>
          </p:cNvPr>
          <p:cNvPicPr/>
          <p:nvPr userDrawn="1"/>
        </p:nvPicPr>
        <p:blipFill>
          <a:blip r:embed="rId2" cstate="screen">
            <a:extLst>
              <a:ext uri="{28A0092B-C50C-407E-A947-70E740481C1C}">
                <a14:useLocalDpi xmlns:a14="http://schemas.microsoft.com/office/drawing/2010/main"/>
              </a:ext>
            </a:extLst>
          </a:blip>
          <a:srcRect/>
          <a:stretch/>
        </p:blipFill>
        <p:spPr bwMode="auto">
          <a:xfrm>
            <a:off x="6408797" y="10140492"/>
            <a:ext cx="937574" cy="21529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8430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Newsletter Cover 2">
    <p:spTree>
      <p:nvGrpSpPr>
        <p:cNvPr id="1" name=""/>
        <p:cNvGrpSpPr/>
        <p:nvPr/>
      </p:nvGrpSpPr>
      <p:grpSpPr>
        <a:xfrm>
          <a:off x="0" y="0"/>
          <a:ext cx="0" cy="0"/>
          <a:chOff x="0" y="0"/>
          <a:chExt cx="0" cy="0"/>
        </a:xfrm>
      </p:grpSpPr>
      <p:sp>
        <p:nvSpPr>
          <p:cNvPr id="503" name="Graphic 6">
            <a:extLst>
              <a:ext uri="{FF2B5EF4-FFF2-40B4-BE49-F238E27FC236}">
                <a16:creationId xmlns:a16="http://schemas.microsoft.com/office/drawing/2014/main" id="{28EF0E0B-4669-6046-9E0C-86FDC0F22AC9}"/>
              </a:ext>
            </a:extLst>
          </p:cNvPr>
          <p:cNvSpPr/>
          <p:nvPr userDrawn="1"/>
        </p:nvSpPr>
        <p:spPr>
          <a:xfrm>
            <a:off x="4056932" y="4407360"/>
            <a:ext cx="2854885" cy="5290877"/>
          </a:xfrm>
          <a:custGeom>
            <a:avLst/>
            <a:gdLst>
              <a:gd name="connsiteX0" fmla="*/ 0 w 665539"/>
              <a:gd name="connsiteY0" fmla="*/ 0 h 1233607"/>
              <a:gd name="connsiteX1" fmla="*/ 665540 w 665539"/>
              <a:gd name="connsiteY1" fmla="*/ 0 h 1233607"/>
              <a:gd name="connsiteX2" fmla="*/ 665540 w 665539"/>
              <a:gd name="connsiteY2" fmla="*/ 1233608 h 1233607"/>
              <a:gd name="connsiteX3" fmla="*/ 0 w 665539"/>
              <a:gd name="connsiteY3" fmla="*/ 1233608 h 1233607"/>
            </a:gdLst>
            <a:ahLst/>
            <a:cxnLst>
              <a:cxn ang="0">
                <a:pos x="connsiteX0" y="connsiteY0"/>
              </a:cxn>
              <a:cxn ang="0">
                <a:pos x="connsiteX1" y="connsiteY1"/>
              </a:cxn>
              <a:cxn ang="0">
                <a:pos x="connsiteX2" y="connsiteY2"/>
              </a:cxn>
              <a:cxn ang="0">
                <a:pos x="connsiteX3" y="connsiteY3"/>
              </a:cxn>
            </a:cxnLst>
            <a:rect l="l" t="t" r="r" b="b"/>
            <a:pathLst>
              <a:path w="665539" h="1233607">
                <a:moveTo>
                  <a:pt x="0" y="0"/>
                </a:moveTo>
                <a:lnTo>
                  <a:pt x="665540" y="0"/>
                </a:lnTo>
                <a:lnTo>
                  <a:pt x="665540" y="1233608"/>
                </a:lnTo>
                <a:lnTo>
                  <a:pt x="0" y="1233608"/>
                </a:lnTo>
                <a:close/>
              </a:path>
            </a:pathLst>
          </a:custGeom>
          <a:solidFill>
            <a:srgbClr val="8E2F91"/>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73" name="Text Placeholder 32">
            <a:extLst>
              <a:ext uri="{FF2B5EF4-FFF2-40B4-BE49-F238E27FC236}">
                <a16:creationId xmlns:a16="http://schemas.microsoft.com/office/drawing/2014/main" id="{8D8F631A-14D5-3B4C-882E-282DD5B3320F}"/>
              </a:ext>
            </a:extLst>
          </p:cNvPr>
          <p:cNvSpPr>
            <a:spLocks noGrp="1"/>
          </p:cNvSpPr>
          <p:nvPr userDrawn="1">
            <p:ph type="body" sz="quarter" idx="34" hasCustomPrompt="1"/>
          </p:nvPr>
        </p:nvSpPr>
        <p:spPr>
          <a:xfrm>
            <a:off x="4982667" y="1400188"/>
            <a:ext cx="2272211" cy="411621"/>
          </a:xfrm>
          <a:prstGeom prst="rect">
            <a:avLst/>
          </a:prstGeom>
        </p:spPr>
        <p:txBody>
          <a:bodyPr anchor="ctr">
            <a:noAutofit/>
          </a:bodyPr>
          <a:lstStyle>
            <a:lvl1pPr marL="0" indent="0" algn="r">
              <a:buNone/>
              <a:defRPr sz="999" b="0" i="0">
                <a:solidFill>
                  <a:srgbClr val="000000"/>
                </a:solidFill>
                <a:latin typeface="Calibri" panose="020F0502020204030204" pitchFamily="34" charset="0"/>
                <a:cs typeface="Calibri" panose="020F0502020204030204" pitchFamily="34" charset="0"/>
              </a:defRPr>
            </a:lvl1pPr>
            <a:lvl2pPr marL="584228" indent="0">
              <a:buNone/>
              <a:defRPr sz="4948">
                <a:solidFill>
                  <a:srgbClr val="011E3B"/>
                </a:solidFill>
                <a:latin typeface="Montserrat" pitchFamily="2" charset="77"/>
              </a:defRPr>
            </a:lvl2pPr>
            <a:lvl3pPr marL="1168461" indent="0">
              <a:buNone/>
              <a:defRPr sz="4948">
                <a:solidFill>
                  <a:srgbClr val="011E3B"/>
                </a:solidFill>
                <a:latin typeface="Montserrat" pitchFamily="2" charset="77"/>
              </a:defRPr>
            </a:lvl3pPr>
            <a:lvl4pPr marL="1752687" indent="0">
              <a:buNone/>
              <a:defRPr sz="4948">
                <a:solidFill>
                  <a:srgbClr val="011E3B"/>
                </a:solidFill>
                <a:latin typeface="Montserrat" pitchFamily="2" charset="77"/>
              </a:defRPr>
            </a:lvl4pPr>
            <a:lvl5pPr marL="2336919" indent="0">
              <a:buNone/>
              <a:defRPr sz="4948">
                <a:solidFill>
                  <a:srgbClr val="011E3B"/>
                </a:solidFill>
                <a:latin typeface="Montserrat" pitchFamily="2" charset="77"/>
              </a:defRPr>
            </a:lvl5pPr>
          </a:lstStyle>
          <a:p>
            <a:pPr lvl="0"/>
            <a:r>
              <a:rPr lang="en-GB" dirty="0"/>
              <a:t>ISSUE 1   24.08.2022</a:t>
            </a:r>
            <a:endParaRPr lang="en-US" dirty="0"/>
          </a:p>
        </p:txBody>
      </p:sp>
      <p:sp>
        <p:nvSpPr>
          <p:cNvPr id="664" name="Graphic 3">
            <a:extLst>
              <a:ext uri="{FF2B5EF4-FFF2-40B4-BE49-F238E27FC236}">
                <a16:creationId xmlns:a16="http://schemas.microsoft.com/office/drawing/2014/main" id="{E5D74D97-89B8-5A41-83C2-3E5D17A9AC38}"/>
              </a:ext>
            </a:extLst>
          </p:cNvPr>
          <p:cNvSpPr/>
          <p:nvPr userDrawn="1"/>
        </p:nvSpPr>
        <p:spPr>
          <a:xfrm>
            <a:off x="2391880" y="3875635"/>
            <a:ext cx="1716156" cy="951186"/>
          </a:xfrm>
          <a:custGeom>
            <a:avLst/>
            <a:gdLst>
              <a:gd name="connsiteX0" fmla="*/ 1716157 w 1716157"/>
              <a:gd name="connsiteY0" fmla="*/ 0 h 951186"/>
              <a:gd name="connsiteX1" fmla="*/ 1716157 w 1716157"/>
              <a:gd name="connsiteY1" fmla="*/ 951186 h 951186"/>
              <a:gd name="connsiteX2" fmla="*/ 0 w 1716157"/>
              <a:gd name="connsiteY2" fmla="*/ 951186 h 951186"/>
              <a:gd name="connsiteX3" fmla="*/ 0 w 1716157"/>
              <a:gd name="connsiteY3" fmla="*/ 0 h 951186"/>
            </a:gdLst>
            <a:ahLst/>
            <a:cxnLst>
              <a:cxn ang="0">
                <a:pos x="connsiteX0" y="connsiteY0"/>
              </a:cxn>
              <a:cxn ang="0">
                <a:pos x="connsiteX1" y="connsiteY1"/>
              </a:cxn>
              <a:cxn ang="0">
                <a:pos x="connsiteX2" y="connsiteY2"/>
              </a:cxn>
              <a:cxn ang="0">
                <a:pos x="connsiteX3" y="connsiteY3"/>
              </a:cxn>
            </a:cxnLst>
            <a:rect l="l" t="t" r="r" b="b"/>
            <a:pathLst>
              <a:path w="1716157" h="951186">
                <a:moveTo>
                  <a:pt x="1716157" y="0"/>
                </a:moveTo>
                <a:lnTo>
                  <a:pt x="1716157" y="951186"/>
                </a:lnTo>
                <a:lnTo>
                  <a:pt x="0" y="951186"/>
                </a:lnTo>
                <a:lnTo>
                  <a:pt x="0" y="0"/>
                </a:lnTo>
              </a:path>
            </a:pathLst>
          </a:custGeom>
          <a:noFill/>
          <a:ln w="4360" cap="flat">
            <a:noFill/>
            <a:prstDash val="solid"/>
            <a:miter/>
          </a:ln>
        </p:spPr>
        <p:txBody>
          <a:bodyPr rtlCol="0" anchor="ctr"/>
          <a:lstStyle/>
          <a:p>
            <a:endParaRPr lang="en-US" sz="1283" b="0" i="0" dirty="0">
              <a:latin typeface="Calibri" panose="020F0502020204030204" pitchFamily="34" charset="0"/>
            </a:endParaRPr>
          </a:p>
        </p:txBody>
      </p:sp>
      <p:sp>
        <p:nvSpPr>
          <p:cNvPr id="672" name="Text Placeholder 32">
            <a:extLst>
              <a:ext uri="{FF2B5EF4-FFF2-40B4-BE49-F238E27FC236}">
                <a16:creationId xmlns:a16="http://schemas.microsoft.com/office/drawing/2014/main" id="{2AFAAACA-7971-3741-A456-5D913E2EA3D8}"/>
              </a:ext>
            </a:extLst>
          </p:cNvPr>
          <p:cNvSpPr>
            <a:spLocks noGrp="1"/>
          </p:cNvSpPr>
          <p:nvPr userDrawn="1">
            <p:ph type="body" sz="quarter" idx="14" hasCustomPrompt="1"/>
          </p:nvPr>
        </p:nvSpPr>
        <p:spPr>
          <a:xfrm>
            <a:off x="4230255" y="6113496"/>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01</a:t>
            </a:r>
            <a:endParaRPr lang="en-US" dirty="0"/>
          </a:p>
        </p:txBody>
      </p:sp>
      <p:sp>
        <p:nvSpPr>
          <p:cNvPr id="673" name="Text Placeholder 32">
            <a:extLst>
              <a:ext uri="{FF2B5EF4-FFF2-40B4-BE49-F238E27FC236}">
                <a16:creationId xmlns:a16="http://schemas.microsoft.com/office/drawing/2014/main" id="{BF043842-7285-5643-8599-FCE081A22DD7}"/>
              </a:ext>
            </a:extLst>
          </p:cNvPr>
          <p:cNvSpPr>
            <a:spLocks noGrp="1"/>
          </p:cNvSpPr>
          <p:nvPr userDrawn="1">
            <p:ph type="body" sz="quarter" idx="15" hasCustomPrompt="1"/>
          </p:nvPr>
        </p:nvSpPr>
        <p:spPr>
          <a:xfrm>
            <a:off x="4775345" y="6103681"/>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4" name="Text Placeholder 32">
            <a:extLst>
              <a:ext uri="{FF2B5EF4-FFF2-40B4-BE49-F238E27FC236}">
                <a16:creationId xmlns:a16="http://schemas.microsoft.com/office/drawing/2014/main" id="{AA3A96B1-F3EF-4641-A5BD-DF90D4FD6257}"/>
              </a:ext>
            </a:extLst>
          </p:cNvPr>
          <p:cNvSpPr>
            <a:spLocks noGrp="1"/>
          </p:cNvSpPr>
          <p:nvPr userDrawn="1">
            <p:ph type="body" sz="quarter" idx="16" hasCustomPrompt="1"/>
          </p:nvPr>
        </p:nvSpPr>
        <p:spPr>
          <a:xfrm>
            <a:off x="4230255" y="6629823"/>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02</a:t>
            </a:r>
            <a:endParaRPr lang="en-US" dirty="0"/>
          </a:p>
        </p:txBody>
      </p:sp>
      <p:sp>
        <p:nvSpPr>
          <p:cNvPr id="675" name="Text Placeholder 32">
            <a:extLst>
              <a:ext uri="{FF2B5EF4-FFF2-40B4-BE49-F238E27FC236}">
                <a16:creationId xmlns:a16="http://schemas.microsoft.com/office/drawing/2014/main" id="{29558AD5-958D-F44B-A2AD-1C2C65870890}"/>
              </a:ext>
            </a:extLst>
          </p:cNvPr>
          <p:cNvSpPr>
            <a:spLocks noGrp="1"/>
          </p:cNvSpPr>
          <p:nvPr userDrawn="1">
            <p:ph type="body" sz="quarter" idx="17" hasCustomPrompt="1"/>
          </p:nvPr>
        </p:nvSpPr>
        <p:spPr>
          <a:xfrm>
            <a:off x="4775345" y="6620006"/>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6" name="Text Placeholder 32">
            <a:extLst>
              <a:ext uri="{FF2B5EF4-FFF2-40B4-BE49-F238E27FC236}">
                <a16:creationId xmlns:a16="http://schemas.microsoft.com/office/drawing/2014/main" id="{A8B68939-D782-DC4D-9309-5BD5FB883152}"/>
              </a:ext>
            </a:extLst>
          </p:cNvPr>
          <p:cNvSpPr>
            <a:spLocks noGrp="1"/>
          </p:cNvSpPr>
          <p:nvPr userDrawn="1">
            <p:ph type="body" sz="quarter" idx="18" hasCustomPrompt="1"/>
          </p:nvPr>
        </p:nvSpPr>
        <p:spPr>
          <a:xfrm>
            <a:off x="4230255" y="7113292"/>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03</a:t>
            </a:r>
            <a:endParaRPr lang="en-US" dirty="0"/>
          </a:p>
        </p:txBody>
      </p:sp>
      <p:sp>
        <p:nvSpPr>
          <p:cNvPr id="677" name="Text Placeholder 32">
            <a:extLst>
              <a:ext uri="{FF2B5EF4-FFF2-40B4-BE49-F238E27FC236}">
                <a16:creationId xmlns:a16="http://schemas.microsoft.com/office/drawing/2014/main" id="{0806C4AF-F5CD-B940-AB05-87670F0E33F6}"/>
              </a:ext>
            </a:extLst>
          </p:cNvPr>
          <p:cNvSpPr>
            <a:spLocks noGrp="1"/>
          </p:cNvSpPr>
          <p:nvPr userDrawn="1">
            <p:ph type="body" sz="quarter" idx="19" hasCustomPrompt="1"/>
          </p:nvPr>
        </p:nvSpPr>
        <p:spPr>
          <a:xfrm>
            <a:off x="4775345" y="7103474"/>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8" name="Text Placeholder 32">
            <a:extLst>
              <a:ext uri="{FF2B5EF4-FFF2-40B4-BE49-F238E27FC236}">
                <a16:creationId xmlns:a16="http://schemas.microsoft.com/office/drawing/2014/main" id="{6EC21094-B5A3-AE49-8969-A030851A3748}"/>
              </a:ext>
            </a:extLst>
          </p:cNvPr>
          <p:cNvSpPr>
            <a:spLocks noGrp="1"/>
          </p:cNvSpPr>
          <p:nvPr userDrawn="1">
            <p:ph type="body" sz="quarter" idx="20" hasCustomPrompt="1"/>
          </p:nvPr>
        </p:nvSpPr>
        <p:spPr>
          <a:xfrm>
            <a:off x="4230255" y="7600857"/>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04</a:t>
            </a:r>
            <a:endParaRPr lang="en-US" dirty="0"/>
          </a:p>
        </p:txBody>
      </p:sp>
      <p:sp>
        <p:nvSpPr>
          <p:cNvPr id="679" name="Text Placeholder 32">
            <a:extLst>
              <a:ext uri="{FF2B5EF4-FFF2-40B4-BE49-F238E27FC236}">
                <a16:creationId xmlns:a16="http://schemas.microsoft.com/office/drawing/2014/main" id="{0D725BF1-0111-3349-A3AC-27BA633CBBD4}"/>
              </a:ext>
            </a:extLst>
          </p:cNvPr>
          <p:cNvSpPr>
            <a:spLocks noGrp="1"/>
          </p:cNvSpPr>
          <p:nvPr userDrawn="1">
            <p:ph type="body" sz="quarter" idx="21" hasCustomPrompt="1"/>
          </p:nvPr>
        </p:nvSpPr>
        <p:spPr>
          <a:xfrm>
            <a:off x="4775345" y="759104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0" name="Text Placeholder 32">
            <a:extLst>
              <a:ext uri="{FF2B5EF4-FFF2-40B4-BE49-F238E27FC236}">
                <a16:creationId xmlns:a16="http://schemas.microsoft.com/office/drawing/2014/main" id="{D5632353-7F94-0B41-B9A1-24B346BECA42}"/>
              </a:ext>
            </a:extLst>
          </p:cNvPr>
          <p:cNvSpPr>
            <a:spLocks noGrp="1"/>
          </p:cNvSpPr>
          <p:nvPr userDrawn="1">
            <p:ph type="body" sz="quarter" idx="22" hasCustomPrompt="1"/>
          </p:nvPr>
        </p:nvSpPr>
        <p:spPr>
          <a:xfrm>
            <a:off x="4230255" y="8129449"/>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05</a:t>
            </a:r>
            <a:endParaRPr lang="en-US" dirty="0"/>
          </a:p>
        </p:txBody>
      </p:sp>
      <p:sp>
        <p:nvSpPr>
          <p:cNvPr id="681" name="Text Placeholder 32">
            <a:extLst>
              <a:ext uri="{FF2B5EF4-FFF2-40B4-BE49-F238E27FC236}">
                <a16:creationId xmlns:a16="http://schemas.microsoft.com/office/drawing/2014/main" id="{9C35CC62-DBA3-3C41-BDB5-12117CC26DEF}"/>
              </a:ext>
            </a:extLst>
          </p:cNvPr>
          <p:cNvSpPr>
            <a:spLocks noGrp="1"/>
          </p:cNvSpPr>
          <p:nvPr userDrawn="1">
            <p:ph type="body" sz="quarter" idx="23" hasCustomPrompt="1"/>
          </p:nvPr>
        </p:nvSpPr>
        <p:spPr>
          <a:xfrm>
            <a:off x="4775345" y="811963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2" name="Text Placeholder 32">
            <a:extLst>
              <a:ext uri="{FF2B5EF4-FFF2-40B4-BE49-F238E27FC236}">
                <a16:creationId xmlns:a16="http://schemas.microsoft.com/office/drawing/2014/main" id="{AD41842A-29AA-AF4B-A289-A85104AB8339}"/>
              </a:ext>
            </a:extLst>
          </p:cNvPr>
          <p:cNvSpPr>
            <a:spLocks noGrp="1"/>
          </p:cNvSpPr>
          <p:nvPr userDrawn="1">
            <p:ph type="body" sz="quarter" idx="24" hasCustomPrompt="1"/>
          </p:nvPr>
        </p:nvSpPr>
        <p:spPr>
          <a:xfrm>
            <a:off x="4230255" y="8621915"/>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06</a:t>
            </a:r>
            <a:endParaRPr lang="en-US" dirty="0"/>
          </a:p>
        </p:txBody>
      </p:sp>
      <p:sp>
        <p:nvSpPr>
          <p:cNvPr id="683" name="Text Placeholder 32">
            <a:extLst>
              <a:ext uri="{FF2B5EF4-FFF2-40B4-BE49-F238E27FC236}">
                <a16:creationId xmlns:a16="http://schemas.microsoft.com/office/drawing/2014/main" id="{21B09E84-C27C-6A4A-BDA8-AC4B4565CC3E}"/>
              </a:ext>
            </a:extLst>
          </p:cNvPr>
          <p:cNvSpPr>
            <a:spLocks noGrp="1"/>
          </p:cNvSpPr>
          <p:nvPr userDrawn="1">
            <p:ph type="body" sz="quarter" idx="25" hasCustomPrompt="1"/>
          </p:nvPr>
        </p:nvSpPr>
        <p:spPr>
          <a:xfrm>
            <a:off x="4775345" y="8612097"/>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4" name="Text Placeholder 32">
            <a:extLst>
              <a:ext uri="{FF2B5EF4-FFF2-40B4-BE49-F238E27FC236}">
                <a16:creationId xmlns:a16="http://schemas.microsoft.com/office/drawing/2014/main" id="{793B3313-6B70-1C41-BD02-3727E7D01BBD}"/>
              </a:ext>
            </a:extLst>
          </p:cNvPr>
          <p:cNvSpPr>
            <a:spLocks noGrp="1"/>
          </p:cNvSpPr>
          <p:nvPr userDrawn="1">
            <p:ph type="body" sz="quarter" idx="30" hasCustomPrompt="1"/>
          </p:nvPr>
        </p:nvSpPr>
        <p:spPr>
          <a:xfrm>
            <a:off x="391247" y="5572543"/>
            <a:ext cx="3425390" cy="921016"/>
          </a:xfrm>
          <a:prstGeom prst="rect">
            <a:avLst/>
          </a:prstGeom>
        </p:spPr>
        <p:txBody>
          <a:bodyPr>
            <a:noAutofit/>
          </a:bodyPr>
          <a:lstStyle>
            <a:lvl1pPr marL="0" indent="0" algn="l">
              <a:buNone/>
              <a:defRPr sz="2200" b="1" i="0">
                <a:solidFill>
                  <a:srgbClr val="8E2F9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85" name="Text Placeholder 32">
            <a:extLst>
              <a:ext uri="{FF2B5EF4-FFF2-40B4-BE49-F238E27FC236}">
                <a16:creationId xmlns:a16="http://schemas.microsoft.com/office/drawing/2014/main" id="{0586C484-C1B7-3A41-8380-69C218766A57}"/>
              </a:ext>
            </a:extLst>
          </p:cNvPr>
          <p:cNvSpPr>
            <a:spLocks noGrp="1"/>
          </p:cNvSpPr>
          <p:nvPr userDrawn="1">
            <p:ph type="body" sz="quarter" idx="31" hasCustomPrompt="1"/>
          </p:nvPr>
        </p:nvSpPr>
        <p:spPr>
          <a:xfrm>
            <a:off x="375200" y="6707138"/>
            <a:ext cx="3425391" cy="3177696"/>
          </a:xfrm>
          <a:prstGeom prst="rect">
            <a:avLst/>
          </a:prstGeom>
        </p:spPr>
        <p:txBody>
          <a:bodyPr anchor="t">
            <a:noAutofit/>
          </a:bodyPr>
          <a:lstStyle>
            <a:lvl1pPr marL="0" indent="0" algn="l">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987" name="Graphic 6">
            <a:extLst>
              <a:ext uri="{FF2B5EF4-FFF2-40B4-BE49-F238E27FC236}">
                <a16:creationId xmlns:a16="http://schemas.microsoft.com/office/drawing/2014/main" id="{D8EC2B00-4B0A-6445-99C4-C894A24FA35C}"/>
              </a:ext>
            </a:extLst>
          </p:cNvPr>
          <p:cNvSpPr/>
          <p:nvPr/>
        </p:nvSpPr>
        <p:spPr>
          <a:xfrm rot="5400000">
            <a:off x="5267169" y="8371703"/>
            <a:ext cx="434928" cy="2652207"/>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502" name="Picture Placeholder 501">
            <a:extLst>
              <a:ext uri="{FF2B5EF4-FFF2-40B4-BE49-F238E27FC236}">
                <a16:creationId xmlns:a16="http://schemas.microsoft.com/office/drawing/2014/main" id="{A0BFDE72-964C-D043-AB11-9B5A476BA179}"/>
              </a:ext>
            </a:extLst>
          </p:cNvPr>
          <p:cNvSpPr>
            <a:spLocks noGrp="1"/>
          </p:cNvSpPr>
          <p:nvPr>
            <p:ph type="pic" sz="quarter" idx="36"/>
          </p:nvPr>
        </p:nvSpPr>
        <p:spPr>
          <a:xfrm>
            <a:off x="415926" y="1879514"/>
            <a:ext cx="6838950" cy="3429531"/>
          </a:xfrm>
          <a:custGeom>
            <a:avLst/>
            <a:gdLst>
              <a:gd name="connsiteX0" fmla="*/ 0 w 6838950"/>
              <a:gd name="connsiteY0" fmla="*/ 0 h 3429531"/>
              <a:gd name="connsiteX1" fmla="*/ 6838950 w 6838950"/>
              <a:gd name="connsiteY1" fmla="*/ 0 h 3429531"/>
              <a:gd name="connsiteX2" fmla="*/ 6838950 w 6838950"/>
              <a:gd name="connsiteY2" fmla="*/ 3429531 h 3429531"/>
              <a:gd name="connsiteX3" fmla="*/ 6495896 w 6838950"/>
              <a:gd name="connsiteY3" fmla="*/ 3429531 h 3429531"/>
              <a:gd name="connsiteX4" fmla="*/ 6495896 w 6838950"/>
              <a:gd name="connsiteY4" fmla="*/ 2527844 h 3429531"/>
              <a:gd name="connsiteX5" fmla="*/ 3641007 w 6838950"/>
              <a:gd name="connsiteY5" fmla="*/ 2527844 h 3429531"/>
              <a:gd name="connsiteX6" fmla="*/ 3641007 w 6838950"/>
              <a:gd name="connsiteY6" fmla="*/ 3429531 h 3429531"/>
              <a:gd name="connsiteX7" fmla="*/ 0 w 6838950"/>
              <a:gd name="connsiteY7" fmla="*/ 3429531 h 342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38950" h="3429531">
                <a:moveTo>
                  <a:pt x="0" y="0"/>
                </a:moveTo>
                <a:lnTo>
                  <a:pt x="6838950" y="0"/>
                </a:lnTo>
                <a:lnTo>
                  <a:pt x="6838950" y="3429531"/>
                </a:lnTo>
                <a:lnTo>
                  <a:pt x="6495896" y="3429531"/>
                </a:lnTo>
                <a:lnTo>
                  <a:pt x="6495896" y="2527844"/>
                </a:lnTo>
                <a:lnTo>
                  <a:pt x="3641007" y="2527844"/>
                </a:lnTo>
                <a:lnTo>
                  <a:pt x="3641007" y="3429531"/>
                </a:lnTo>
                <a:lnTo>
                  <a:pt x="0" y="3429531"/>
                </a:lnTo>
                <a:close/>
              </a:path>
            </a:pathLst>
          </a:custGeom>
          <a:solidFill>
            <a:schemeClr val="bg1">
              <a:lumMod val="85000"/>
            </a:schemeClr>
          </a:solidFill>
        </p:spPr>
        <p:txBody>
          <a:bodyPr wrap="square">
            <a:noAutofit/>
          </a:bodyPr>
          <a:lstStyle>
            <a:lvl1pPr marL="0" indent="0">
              <a:buNone/>
              <a:defRPr sz="1101" b="0" i="0">
                <a:latin typeface="Calibri" panose="020F0502020204030204" pitchFamily="34" charset="0"/>
                <a:cs typeface="Calibri" panose="020F0502020204030204" pitchFamily="34" charset="0"/>
              </a:defRPr>
            </a:lvl1pPr>
          </a:lstStyle>
          <a:p>
            <a:endParaRPr lang="en-US" dirty="0"/>
          </a:p>
        </p:txBody>
      </p:sp>
      <p:sp>
        <p:nvSpPr>
          <p:cNvPr id="504" name="Text Placeholder 32">
            <a:extLst>
              <a:ext uri="{FF2B5EF4-FFF2-40B4-BE49-F238E27FC236}">
                <a16:creationId xmlns:a16="http://schemas.microsoft.com/office/drawing/2014/main" id="{2968FB37-61FE-904E-9779-BCBD1D6648C9}"/>
              </a:ext>
            </a:extLst>
          </p:cNvPr>
          <p:cNvSpPr>
            <a:spLocks noGrp="1"/>
          </p:cNvSpPr>
          <p:nvPr>
            <p:ph type="body" sz="quarter" idx="13" hasCustomPrompt="1"/>
          </p:nvPr>
        </p:nvSpPr>
        <p:spPr>
          <a:xfrm>
            <a:off x="4081294" y="4716798"/>
            <a:ext cx="2774345" cy="606265"/>
          </a:xfrm>
          <a:prstGeom prst="rect">
            <a:avLst/>
          </a:prstGeom>
        </p:spPr>
        <p:txBody>
          <a:bodyPr>
            <a:noAutofit/>
          </a:bodyPr>
          <a:lstStyle>
            <a:lvl1pPr marL="0" indent="0" algn="ctr">
              <a:lnSpc>
                <a:spcPct val="100000"/>
              </a:lnSpc>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What’s Inside…</a:t>
            </a:r>
            <a:endParaRPr lang="en-US" dirty="0"/>
          </a:p>
        </p:txBody>
      </p:sp>
      <p:sp>
        <p:nvSpPr>
          <p:cNvPr id="508" name="Rectangle 507">
            <a:extLst>
              <a:ext uri="{FF2B5EF4-FFF2-40B4-BE49-F238E27FC236}">
                <a16:creationId xmlns:a16="http://schemas.microsoft.com/office/drawing/2014/main" id="{B3D3D2AF-DEC6-2E40-9A4F-8D19EABF39DC}"/>
              </a:ext>
            </a:extLst>
          </p:cNvPr>
          <p:cNvSpPr/>
          <p:nvPr userDrawn="1"/>
        </p:nvSpPr>
        <p:spPr>
          <a:xfrm>
            <a:off x="4550890" y="-736485"/>
            <a:ext cx="4095807" cy="736485"/>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469" name="Graphic 4">
            <a:extLst>
              <a:ext uri="{FF2B5EF4-FFF2-40B4-BE49-F238E27FC236}">
                <a16:creationId xmlns:a16="http://schemas.microsoft.com/office/drawing/2014/main" id="{04CECEEB-0470-6C4C-8519-95AEEB74F913}"/>
              </a:ext>
            </a:extLst>
          </p:cNvPr>
          <p:cNvGrpSpPr/>
          <p:nvPr userDrawn="1"/>
        </p:nvGrpSpPr>
        <p:grpSpPr>
          <a:xfrm>
            <a:off x="632168" y="244060"/>
            <a:ext cx="1944845" cy="1503706"/>
            <a:chOff x="4615814" y="443638"/>
            <a:chExt cx="1766649" cy="1365928"/>
          </a:xfrm>
        </p:grpSpPr>
        <p:grpSp>
          <p:nvGrpSpPr>
            <p:cNvPr id="470" name="Graphic 4">
              <a:extLst>
                <a:ext uri="{FF2B5EF4-FFF2-40B4-BE49-F238E27FC236}">
                  <a16:creationId xmlns:a16="http://schemas.microsoft.com/office/drawing/2014/main" id="{46521048-CC21-2144-A7E3-F1856829E936}"/>
                </a:ext>
              </a:extLst>
            </p:cNvPr>
            <p:cNvGrpSpPr/>
            <p:nvPr/>
          </p:nvGrpSpPr>
          <p:grpSpPr>
            <a:xfrm>
              <a:off x="4742730" y="443638"/>
              <a:ext cx="1170517" cy="1365928"/>
              <a:chOff x="4742730" y="443638"/>
              <a:chExt cx="1170517" cy="1365928"/>
            </a:xfrm>
          </p:grpSpPr>
          <p:grpSp>
            <p:nvGrpSpPr>
              <p:cNvPr id="519" name="Graphic 4">
                <a:extLst>
                  <a:ext uri="{FF2B5EF4-FFF2-40B4-BE49-F238E27FC236}">
                    <a16:creationId xmlns:a16="http://schemas.microsoft.com/office/drawing/2014/main" id="{5DA5FC83-7AF2-AD4D-940F-182ABB08796E}"/>
                  </a:ext>
                </a:extLst>
              </p:cNvPr>
              <p:cNvGrpSpPr/>
              <p:nvPr/>
            </p:nvGrpSpPr>
            <p:grpSpPr>
              <a:xfrm>
                <a:off x="4742730" y="638391"/>
                <a:ext cx="1170517" cy="976214"/>
                <a:chOff x="4742730" y="638391"/>
                <a:chExt cx="1170517" cy="976214"/>
              </a:xfrm>
            </p:grpSpPr>
            <p:grpSp>
              <p:nvGrpSpPr>
                <p:cNvPr id="522" name="Graphic 4">
                  <a:extLst>
                    <a:ext uri="{FF2B5EF4-FFF2-40B4-BE49-F238E27FC236}">
                      <a16:creationId xmlns:a16="http://schemas.microsoft.com/office/drawing/2014/main" id="{C45C2402-04A3-B741-A66C-B860F392AEFC}"/>
                    </a:ext>
                  </a:extLst>
                </p:cNvPr>
                <p:cNvGrpSpPr/>
                <p:nvPr/>
              </p:nvGrpSpPr>
              <p:grpSpPr>
                <a:xfrm>
                  <a:off x="4743075" y="736557"/>
                  <a:ext cx="974982" cy="877952"/>
                  <a:chOff x="4743075" y="736557"/>
                  <a:chExt cx="974982" cy="877952"/>
                </a:xfrm>
              </p:grpSpPr>
              <p:sp>
                <p:nvSpPr>
                  <p:cNvPr id="979" name="Freeform 978">
                    <a:extLst>
                      <a:ext uri="{FF2B5EF4-FFF2-40B4-BE49-F238E27FC236}">
                        <a16:creationId xmlns:a16="http://schemas.microsoft.com/office/drawing/2014/main" id="{530FC9E6-E1D7-3E48-8FC5-6E684F3FBA27}"/>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0" name="Freeform 979">
                    <a:extLst>
                      <a:ext uri="{FF2B5EF4-FFF2-40B4-BE49-F238E27FC236}">
                        <a16:creationId xmlns:a16="http://schemas.microsoft.com/office/drawing/2014/main" id="{D7661FE1-3C29-A344-AABF-FEDD697D72A3}"/>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1" name="Freeform 980">
                    <a:extLst>
                      <a:ext uri="{FF2B5EF4-FFF2-40B4-BE49-F238E27FC236}">
                        <a16:creationId xmlns:a16="http://schemas.microsoft.com/office/drawing/2014/main" id="{3C24D2F7-9B51-0C43-B0C4-2B257139E38C}"/>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2" name="Freeform 981">
                    <a:extLst>
                      <a:ext uri="{FF2B5EF4-FFF2-40B4-BE49-F238E27FC236}">
                        <a16:creationId xmlns:a16="http://schemas.microsoft.com/office/drawing/2014/main" id="{B8D2605E-71A0-184A-BED2-5334B95236A8}"/>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3" name="Freeform 982">
                    <a:extLst>
                      <a:ext uri="{FF2B5EF4-FFF2-40B4-BE49-F238E27FC236}">
                        <a16:creationId xmlns:a16="http://schemas.microsoft.com/office/drawing/2014/main" id="{82908F57-DA74-944D-98AC-7D0D2BE9DB45}"/>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4" name="Freeform 983">
                    <a:extLst>
                      <a:ext uri="{FF2B5EF4-FFF2-40B4-BE49-F238E27FC236}">
                        <a16:creationId xmlns:a16="http://schemas.microsoft.com/office/drawing/2014/main" id="{1075E506-776C-0847-886F-278DB582E2F8}"/>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5" name="Freeform 984">
                    <a:extLst>
                      <a:ext uri="{FF2B5EF4-FFF2-40B4-BE49-F238E27FC236}">
                        <a16:creationId xmlns:a16="http://schemas.microsoft.com/office/drawing/2014/main" id="{1634915D-DD6B-2F47-A99B-3DABF476A706}"/>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6" name="Freeform 985">
                    <a:extLst>
                      <a:ext uri="{FF2B5EF4-FFF2-40B4-BE49-F238E27FC236}">
                        <a16:creationId xmlns:a16="http://schemas.microsoft.com/office/drawing/2014/main" id="{2390CB51-125A-9C40-BC81-1FF5C747E628}"/>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8" name="Freeform 987">
                    <a:extLst>
                      <a:ext uri="{FF2B5EF4-FFF2-40B4-BE49-F238E27FC236}">
                        <a16:creationId xmlns:a16="http://schemas.microsoft.com/office/drawing/2014/main" id="{5759D848-59CB-2142-9754-C85D25745802}"/>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9" name="Freeform 988">
                    <a:extLst>
                      <a:ext uri="{FF2B5EF4-FFF2-40B4-BE49-F238E27FC236}">
                        <a16:creationId xmlns:a16="http://schemas.microsoft.com/office/drawing/2014/main" id="{D7ADE636-AA21-4E46-8038-890E07D043D0}"/>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0" name="Freeform 989">
                    <a:extLst>
                      <a:ext uri="{FF2B5EF4-FFF2-40B4-BE49-F238E27FC236}">
                        <a16:creationId xmlns:a16="http://schemas.microsoft.com/office/drawing/2014/main" id="{4C63A89D-9B69-EB4B-B2EB-18DA0506C99F}"/>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1" name="Freeform 990">
                    <a:extLst>
                      <a:ext uri="{FF2B5EF4-FFF2-40B4-BE49-F238E27FC236}">
                        <a16:creationId xmlns:a16="http://schemas.microsoft.com/office/drawing/2014/main" id="{239E2332-28B1-174F-975E-0265E8790525}"/>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2" name="Freeform 991">
                    <a:extLst>
                      <a:ext uri="{FF2B5EF4-FFF2-40B4-BE49-F238E27FC236}">
                        <a16:creationId xmlns:a16="http://schemas.microsoft.com/office/drawing/2014/main" id="{6B630F43-8C97-D740-B526-A7441FED6A30}"/>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3" name="Freeform 992">
                    <a:extLst>
                      <a:ext uri="{FF2B5EF4-FFF2-40B4-BE49-F238E27FC236}">
                        <a16:creationId xmlns:a16="http://schemas.microsoft.com/office/drawing/2014/main" id="{6D56C7CA-4E07-454A-BB70-F9E2A245A166}"/>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23" name="Freeform 522">
                  <a:extLst>
                    <a:ext uri="{FF2B5EF4-FFF2-40B4-BE49-F238E27FC236}">
                      <a16:creationId xmlns:a16="http://schemas.microsoft.com/office/drawing/2014/main" id="{F3720722-E200-5C4F-AB1C-7366A0A5477B}"/>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4" name="Freeform 523">
                  <a:extLst>
                    <a:ext uri="{FF2B5EF4-FFF2-40B4-BE49-F238E27FC236}">
                      <a16:creationId xmlns:a16="http://schemas.microsoft.com/office/drawing/2014/main" id="{918389E7-68F8-2A4B-BC85-A5D9C6E80545}"/>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5" name="Freeform 524">
                  <a:extLst>
                    <a:ext uri="{FF2B5EF4-FFF2-40B4-BE49-F238E27FC236}">
                      <a16:creationId xmlns:a16="http://schemas.microsoft.com/office/drawing/2014/main" id="{1B37B858-779E-094F-B3F9-0D710C38B07E}"/>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6" name="Freeform 525">
                  <a:extLst>
                    <a:ext uri="{FF2B5EF4-FFF2-40B4-BE49-F238E27FC236}">
                      <a16:creationId xmlns:a16="http://schemas.microsoft.com/office/drawing/2014/main" id="{68ED2BA5-CB56-8042-84B7-96DCFAA10D0A}"/>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7" name="Freeform 526">
                  <a:extLst>
                    <a:ext uri="{FF2B5EF4-FFF2-40B4-BE49-F238E27FC236}">
                      <a16:creationId xmlns:a16="http://schemas.microsoft.com/office/drawing/2014/main" id="{C96401BD-DFEC-6A4D-BACA-B1657FB8B888}"/>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8" name="Freeform 527">
                  <a:extLst>
                    <a:ext uri="{FF2B5EF4-FFF2-40B4-BE49-F238E27FC236}">
                      <a16:creationId xmlns:a16="http://schemas.microsoft.com/office/drawing/2014/main" id="{206BBEAA-2FEF-B04E-AF5A-2E60F3952070}"/>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9" name="Freeform 528">
                  <a:extLst>
                    <a:ext uri="{FF2B5EF4-FFF2-40B4-BE49-F238E27FC236}">
                      <a16:creationId xmlns:a16="http://schemas.microsoft.com/office/drawing/2014/main" id="{3D58493F-FBB7-734B-9F1C-E8811E5F7AB7}"/>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30" name="Freeform 529">
                  <a:extLst>
                    <a:ext uri="{FF2B5EF4-FFF2-40B4-BE49-F238E27FC236}">
                      <a16:creationId xmlns:a16="http://schemas.microsoft.com/office/drawing/2014/main" id="{20767AD1-4DA4-3942-A6FF-51F598A9FF8A}"/>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5" name="Freeform 664">
                  <a:extLst>
                    <a:ext uri="{FF2B5EF4-FFF2-40B4-BE49-F238E27FC236}">
                      <a16:creationId xmlns:a16="http://schemas.microsoft.com/office/drawing/2014/main" id="{0DB6F49B-0137-D34F-822C-3C78AE3BD56F}"/>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6" name="Freeform 665">
                  <a:extLst>
                    <a:ext uri="{FF2B5EF4-FFF2-40B4-BE49-F238E27FC236}">
                      <a16:creationId xmlns:a16="http://schemas.microsoft.com/office/drawing/2014/main" id="{77F28461-DBAF-B44F-AE80-F80F513A0717}"/>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7" name="Freeform 666">
                  <a:extLst>
                    <a:ext uri="{FF2B5EF4-FFF2-40B4-BE49-F238E27FC236}">
                      <a16:creationId xmlns:a16="http://schemas.microsoft.com/office/drawing/2014/main" id="{D2D99752-F4F5-954A-B14A-A6F720F2111A}"/>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8" name="Freeform 667">
                  <a:extLst>
                    <a:ext uri="{FF2B5EF4-FFF2-40B4-BE49-F238E27FC236}">
                      <a16:creationId xmlns:a16="http://schemas.microsoft.com/office/drawing/2014/main" id="{F3E6AEBF-56D0-3947-9A76-CEB9D9A58C1C}"/>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9" name="Freeform 668">
                  <a:extLst>
                    <a:ext uri="{FF2B5EF4-FFF2-40B4-BE49-F238E27FC236}">
                      <a16:creationId xmlns:a16="http://schemas.microsoft.com/office/drawing/2014/main" id="{81339174-3BE7-7F48-93EE-6E8E57AB333F}"/>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0" name="Freeform 669">
                  <a:extLst>
                    <a:ext uri="{FF2B5EF4-FFF2-40B4-BE49-F238E27FC236}">
                      <a16:creationId xmlns:a16="http://schemas.microsoft.com/office/drawing/2014/main" id="{FF71F60E-21A9-464A-8D9D-96FF5CFD06B7}"/>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1" name="Freeform 670">
                  <a:extLst>
                    <a:ext uri="{FF2B5EF4-FFF2-40B4-BE49-F238E27FC236}">
                      <a16:creationId xmlns:a16="http://schemas.microsoft.com/office/drawing/2014/main" id="{BF7E0593-911C-314A-B0EB-403CC2B085FA}"/>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9" name="Freeform 688">
                  <a:extLst>
                    <a:ext uri="{FF2B5EF4-FFF2-40B4-BE49-F238E27FC236}">
                      <a16:creationId xmlns:a16="http://schemas.microsoft.com/office/drawing/2014/main" id="{D202E4E9-435B-3546-8D9D-EADFF3E0EA85}"/>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7" name="Freeform 976">
                  <a:extLst>
                    <a:ext uri="{FF2B5EF4-FFF2-40B4-BE49-F238E27FC236}">
                      <a16:creationId xmlns:a16="http://schemas.microsoft.com/office/drawing/2014/main" id="{335C266E-DE1A-E546-8BD6-935D28659FC1}"/>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8" name="Freeform 977">
                  <a:extLst>
                    <a:ext uri="{FF2B5EF4-FFF2-40B4-BE49-F238E27FC236}">
                      <a16:creationId xmlns:a16="http://schemas.microsoft.com/office/drawing/2014/main" id="{94EC91CD-CA28-584E-943A-265EE50EC661}"/>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20" name="Freeform 519">
                <a:extLst>
                  <a:ext uri="{FF2B5EF4-FFF2-40B4-BE49-F238E27FC236}">
                    <a16:creationId xmlns:a16="http://schemas.microsoft.com/office/drawing/2014/main" id="{4D6AFDB2-BBE9-CE42-B195-EADC9571FE8F}"/>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1" name="Freeform 520">
                <a:extLst>
                  <a:ext uri="{FF2B5EF4-FFF2-40B4-BE49-F238E27FC236}">
                    <a16:creationId xmlns:a16="http://schemas.microsoft.com/office/drawing/2014/main" id="{9F06BA30-F863-DB49-A486-08021334A2EC}"/>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471" name="Graphic 4">
              <a:extLst>
                <a:ext uri="{FF2B5EF4-FFF2-40B4-BE49-F238E27FC236}">
                  <a16:creationId xmlns:a16="http://schemas.microsoft.com/office/drawing/2014/main" id="{D33836E0-8F91-D948-9B7E-25CEA330F0B0}"/>
                </a:ext>
              </a:extLst>
            </p:cNvPr>
            <p:cNvGrpSpPr/>
            <p:nvPr/>
          </p:nvGrpSpPr>
          <p:grpSpPr>
            <a:xfrm>
              <a:off x="4615814" y="1067990"/>
              <a:ext cx="1534477" cy="127873"/>
              <a:chOff x="4615814" y="1067990"/>
              <a:chExt cx="1534477" cy="127873"/>
            </a:xfrm>
          </p:grpSpPr>
          <p:sp>
            <p:nvSpPr>
              <p:cNvPr id="509" name="Freeform 508">
                <a:extLst>
                  <a:ext uri="{FF2B5EF4-FFF2-40B4-BE49-F238E27FC236}">
                    <a16:creationId xmlns:a16="http://schemas.microsoft.com/office/drawing/2014/main" id="{7B9AD1B0-795E-C648-BF13-137806BEF600}"/>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0" name="Freeform 509">
                <a:extLst>
                  <a:ext uri="{FF2B5EF4-FFF2-40B4-BE49-F238E27FC236}">
                    <a16:creationId xmlns:a16="http://schemas.microsoft.com/office/drawing/2014/main" id="{859A0FEC-AF1E-C449-9460-227328568B92}"/>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1" name="Freeform 510">
                <a:extLst>
                  <a:ext uri="{FF2B5EF4-FFF2-40B4-BE49-F238E27FC236}">
                    <a16:creationId xmlns:a16="http://schemas.microsoft.com/office/drawing/2014/main" id="{9961D0C8-287C-E247-B854-499765ED8B92}"/>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2" name="Freeform 511">
                <a:extLst>
                  <a:ext uri="{FF2B5EF4-FFF2-40B4-BE49-F238E27FC236}">
                    <a16:creationId xmlns:a16="http://schemas.microsoft.com/office/drawing/2014/main" id="{F14A4876-5D94-6F43-94F3-5A70ECFFB8E0}"/>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3" name="Freeform 512">
                <a:extLst>
                  <a:ext uri="{FF2B5EF4-FFF2-40B4-BE49-F238E27FC236}">
                    <a16:creationId xmlns:a16="http://schemas.microsoft.com/office/drawing/2014/main" id="{64E6BB74-F374-8147-8E0B-71879F1A9838}"/>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4" name="Freeform 513">
                <a:extLst>
                  <a:ext uri="{FF2B5EF4-FFF2-40B4-BE49-F238E27FC236}">
                    <a16:creationId xmlns:a16="http://schemas.microsoft.com/office/drawing/2014/main" id="{05706DE0-DA88-2B40-9FED-07E359BDA1AF}"/>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5" name="Freeform 514">
                <a:extLst>
                  <a:ext uri="{FF2B5EF4-FFF2-40B4-BE49-F238E27FC236}">
                    <a16:creationId xmlns:a16="http://schemas.microsoft.com/office/drawing/2014/main" id="{ABF164A9-CC00-604E-9612-78D60B0891DE}"/>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6" name="Freeform 515">
                <a:extLst>
                  <a:ext uri="{FF2B5EF4-FFF2-40B4-BE49-F238E27FC236}">
                    <a16:creationId xmlns:a16="http://schemas.microsoft.com/office/drawing/2014/main" id="{BF789A10-5074-5E48-BF99-A6EA95E98886}"/>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7" name="Freeform 516">
                <a:extLst>
                  <a:ext uri="{FF2B5EF4-FFF2-40B4-BE49-F238E27FC236}">
                    <a16:creationId xmlns:a16="http://schemas.microsoft.com/office/drawing/2014/main" id="{23BF8FF9-ACD6-B245-BBCC-6BBDA9E3CCC1}"/>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8" name="Freeform 517">
                <a:extLst>
                  <a:ext uri="{FF2B5EF4-FFF2-40B4-BE49-F238E27FC236}">
                    <a16:creationId xmlns:a16="http://schemas.microsoft.com/office/drawing/2014/main" id="{89B7C4E7-BFE4-1C42-90EB-74B396FA7BF3}"/>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472" name="Graphic 4">
              <a:extLst>
                <a:ext uri="{FF2B5EF4-FFF2-40B4-BE49-F238E27FC236}">
                  <a16:creationId xmlns:a16="http://schemas.microsoft.com/office/drawing/2014/main" id="{62BA2AB4-CC30-FD4C-8312-D126E33CDEF0}"/>
                </a:ext>
              </a:extLst>
            </p:cNvPr>
            <p:cNvGrpSpPr/>
            <p:nvPr/>
          </p:nvGrpSpPr>
          <p:grpSpPr>
            <a:xfrm>
              <a:off x="4965858" y="1238726"/>
              <a:ext cx="1416605" cy="128587"/>
              <a:chOff x="4965858" y="1238726"/>
              <a:chExt cx="1416605" cy="128587"/>
            </a:xfrm>
          </p:grpSpPr>
          <p:sp>
            <p:nvSpPr>
              <p:cNvPr id="473" name="Freeform 472">
                <a:extLst>
                  <a:ext uri="{FF2B5EF4-FFF2-40B4-BE49-F238E27FC236}">
                    <a16:creationId xmlns:a16="http://schemas.microsoft.com/office/drawing/2014/main" id="{6509A45A-EA5E-214C-B6EA-65CBAC18B923}"/>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4" name="Freeform 473">
                <a:extLst>
                  <a:ext uri="{FF2B5EF4-FFF2-40B4-BE49-F238E27FC236}">
                    <a16:creationId xmlns:a16="http://schemas.microsoft.com/office/drawing/2014/main" id="{B693F67D-2890-804E-A7B1-89CC6156CFDD}"/>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5" name="Freeform 494">
                <a:extLst>
                  <a:ext uri="{FF2B5EF4-FFF2-40B4-BE49-F238E27FC236}">
                    <a16:creationId xmlns:a16="http://schemas.microsoft.com/office/drawing/2014/main" id="{CBDD61B2-558E-EB47-A8D9-DF57593FB563}"/>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6" name="Freeform 495">
                <a:extLst>
                  <a:ext uri="{FF2B5EF4-FFF2-40B4-BE49-F238E27FC236}">
                    <a16:creationId xmlns:a16="http://schemas.microsoft.com/office/drawing/2014/main" id="{5776EB2F-6706-484C-B21E-A1B9210D8735}"/>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7" name="Freeform 496">
                <a:extLst>
                  <a:ext uri="{FF2B5EF4-FFF2-40B4-BE49-F238E27FC236}">
                    <a16:creationId xmlns:a16="http://schemas.microsoft.com/office/drawing/2014/main" id="{279F0551-0D01-EF47-A707-0D3408F4FD63}"/>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8" name="Freeform 497">
                <a:extLst>
                  <a:ext uri="{FF2B5EF4-FFF2-40B4-BE49-F238E27FC236}">
                    <a16:creationId xmlns:a16="http://schemas.microsoft.com/office/drawing/2014/main" id="{1619744B-4C25-2D48-8720-7D51DC9FC8B1}"/>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9" name="Freeform 498">
                <a:extLst>
                  <a:ext uri="{FF2B5EF4-FFF2-40B4-BE49-F238E27FC236}">
                    <a16:creationId xmlns:a16="http://schemas.microsoft.com/office/drawing/2014/main" id="{60DF0F67-4353-8840-AC4F-F86903F40BD7}"/>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0" name="Freeform 499">
                <a:extLst>
                  <a:ext uri="{FF2B5EF4-FFF2-40B4-BE49-F238E27FC236}">
                    <a16:creationId xmlns:a16="http://schemas.microsoft.com/office/drawing/2014/main" id="{B6CB827A-3BC6-0745-A301-8E616F9A4891}"/>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1" name="Freeform 500">
                <a:extLst>
                  <a:ext uri="{FF2B5EF4-FFF2-40B4-BE49-F238E27FC236}">
                    <a16:creationId xmlns:a16="http://schemas.microsoft.com/office/drawing/2014/main" id="{31EFD271-D7C3-8D47-BF6A-4FDAECFDF553}"/>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7" name="Freeform 506">
                <a:extLst>
                  <a:ext uri="{FF2B5EF4-FFF2-40B4-BE49-F238E27FC236}">
                    <a16:creationId xmlns:a16="http://schemas.microsoft.com/office/drawing/2014/main" id="{EB0E9476-0E80-2741-AA95-862F283F8FF2}"/>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sp>
        <p:nvSpPr>
          <p:cNvPr id="1013" name="Text Placeholder 32">
            <a:extLst>
              <a:ext uri="{FF2B5EF4-FFF2-40B4-BE49-F238E27FC236}">
                <a16:creationId xmlns:a16="http://schemas.microsoft.com/office/drawing/2014/main" id="{A7EA7A46-1A15-2B41-B847-F18B1E1D17AF}"/>
              </a:ext>
            </a:extLst>
          </p:cNvPr>
          <p:cNvSpPr>
            <a:spLocks noGrp="1"/>
          </p:cNvSpPr>
          <p:nvPr>
            <p:ph type="body" sz="quarter" idx="42" hasCustomPrompt="1"/>
          </p:nvPr>
        </p:nvSpPr>
        <p:spPr>
          <a:xfrm>
            <a:off x="3958918" y="9509660"/>
            <a:ext cx="2774345" cy="606265"/>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sp>
        <p:nvSpPr>
          <p:cNvPr id="4" name="Rectangle 3">
            <a:extLst>
              <a:ext uri="{FF2B5EF4-FFF2-40B4-BE49-F238E27FC236}">
                <a16:creationId xmlns:a16="http://schemas.microsoft.com/office/drawing/2014/main" id="{92936656-B94A-6CA5-D40D-1C8DF39D301F}"/>
              </a:ext>
            </a:extLst>
          </p:cNvPr>
          <p:cNvSpPr/>
          <p:nvPr userDrawn="1"/>
        </p:nvSpPr>
        <p:spPr>
          <a:xfrm>
            <a:off x="4302466" y="10106166"/>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a:t>
            </a:r>
            <a:endParaRPr lang="en-US" sz="4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63CB8F7E-F0A6-34A1-27E8-8E42B441BC87}"/>
              </a:ext>
            </a:extLst>
          </p:cNvPr>
          <p:cNvPicPr/>
          <p:nvPr userDrawn="1"/>
        </p:nvPicPr>
        <p:blipFill>
          <a:blip r:embed="rId2" cstate="screen">
            <a:extLst>
              <a:ext uri="{28A0092B-C50C-407E-A947-70E740481C1C}">
                <a14:useLocalDpi xmlns:a14="http://schemas.microsoft.com/office/drawing/2010/main"/>
              </a:ext>
            </a:extLst>
          </a:blip>
          <a:srcRect/>
          <a:stretch/>
        </p:blipFill>
        <p:spPr bwMode="auto">
          <a:xfrm>
            <a:off x="6408797" y="10140492"/>
            <a:ext cx="937574" cy="21529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9756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Photo Slide 1">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20ECD36C-3D23-EA46-831C-7D8DA38730C6}"/>
              </a:ext>
            </a:extLst>
          </p:cNvPr>
          <p:cNvSpPr/>
          <p:nvPr userDrawn="1"/>
        </p:nvSpPr>
        <p:spPr>
          <a:xfrm>
            <a:off x="-41950" y="3"/>
            <a:ext cx="4088164" cy="10691813"/>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8" name="Rectangle 47">
            <a:extLst>
              <a:ext uri="{FF2B5EF4-FFF2-40B4-BE49-F238E27FC236}">
                <a16:creationId xmlns:a16="http://schemas.microsoft.com/office/drawing/2014/main" id="{9C47B67A-F850-A040-84D0-7A439AA42AE6}"/>
              </a:ext>
            </a:extLst>
          </p:cNvPr>
          <p:cNvSpPr/>
          <p:nvPr userDrawn="1"/>
        </p:nvSpPr>
        <p:spPr>
          <a:xfrm>
            <a:off x="312555" y="6594763"/>
            <a:ext cx="2392080" cy="307777"/>
          </a:xfrm>
          <a:prstGeom prst="rect">
            <a:avLst/>
          </a:prstGeom>
        </p:spPr>
        <p:txBody>
          <a:bodyPr wrap="square">
            <a:spAutoFit/>
          </a:bodyPr>
          <a:lstStyle/>
          <a:p>
            <a:pPr algn="l"/>
            <a:r>
              <a:rPr lang="en-US" sz="1400" b="0" i="0" dirty="0">
                <a:solidFill>
                  <a:schemeClr val="bg1"/>
                </a:solidFill>
                <a:latin typeface="Calibri" panose="020F0502020204030204" pitchFamily="34" charset="0"/>
                <a:cs typeface="Calibri" panose="020F0502020204030204" pitchFamily="34" charset="0"/>
              </a:rPr>
              <a:t>www.revalorise.eu</a:t>
            </a:r>
          </a:p>
        </p:txBody>
      </p:sp>
      <p:sp>
        <p:nvSpPr>
          <p:cNvPr id="53" name="Picture Placeholder 52">
            <a:extLst>
              <a:ext uri="{FF2B5EF4-FFF2-40B4-BE49-F238E27FC236}">
                <a16:creationId xmlns:a16="http://schemas.microsoft.com/office/drawing/2014/main" id="{6230EC48-5B6A-9942-9FBF-14B4F6033A44}"/>
              </a:ext>
            </a:extLst>
          </p:cNvPr>
          <p:cNvSpPr>
            <a:spLocks noGrp="1"/>
          </p:cNvSpPr>
          <p:nvPr>
            <p:ph type="pic" sz="quarter" idx="41"/>
          </p:nvPr>
        </p:nvSpPr>
        <p:spPr>
          <a:xfrm>
            <a:off x="-70864" y="3584762"/>
            <a:ext cx="6505378" cy="5218044"/>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3" name="Rectangle 2">
            <a:extLst>
              <a:ext uri="{FF2B5EF4-FFF2-40B4-BE49-F238E27FC236}">
                <a16:creationId xmlns:a16="http://schemas.microsoft.com/office/drawing/2014/main" id="{0DF14A02-4548-1745-8865-6B85E2AFDC34}"/>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45" name="Text Placeholder 23">
            <a:extLst>
              <a:ext uri="{FF2B5EF4-FFF2-40B4-BE49-F238E27FC236}">
                <a16:creationId xmlns:a16="http://schemas.microsoft.com/office/drawing/2014/main" id="{BA327584-B30E-9B4F-95DA-4D66A91AD678}"/>
              </a:ext>
            </a:extLst>
          </p:cNvPr>
          <p:cNvSpPr>
            <a:spLocks noGrp="1"/>
          </p:cNvSpPr>
          <p:nvPr>
            <p:ph type="body" sz="quarter" idx="14" hasCustomPrompt="1"/>
          </p:nvPr>
        </p:nvSpPr>
        <p:spPr>
          <a:xfrm>
            <a:off x="3052135" y="2250592"/>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146" name="Text Placeholder 23">
            <a:extLst>
              <a:ext uri="{FF2B5EF4-FFF2-40B4-BE49-F238E27FC236}">
                <a16:creationId xmlns:a16="http://schemas.microsoft.com/office/drawing/2014/main" id="{F9E65192-907E-E74A-BD20-BF37AB78810F}"/>
              </a:ext>
            </a:extLst>
          </p:cNvPr>
          <p:cNvSpPr>
            <a:spLocks noGrp="1"/>
          </p:cNvSpPr>
          <p:nvPr>
            <p:ph type="body" sz="quarter" idx="13" hasCustomPrompt="1"/>
          </p:nvPr>
        </p:nvSpPr>
        <p:spPr>
          <a:xfrm>
            <a:off x="409853" y="695273"/>
            <a:ext cx="3418702" cy="2586284"/>
          </a:xfrm>
          <a:prstGeom prst="rect">
            <a:avLst/>
          </a:prstGeom>
        </p:spPr>
        <p:txBody>
          <a:bodyPr anchor="ctr">
            <a:normAutofit/>
          </a:bodyPr>
          <a:lstStyle>
            <a:lvl1pPr marL="0" indent="0" algn="ctr">
              <a:buNone/>
              <a:defRPr sz="1801" b="0" i="0"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147" name="Text Placeholder 23">
            <a:extLst>
              <a:ext uri="{FF2B5EF4-FFF2-40B4-BE49-F238E27FC236}">
                <a16:creationId xmlns:a16="http://schemas.microsoft.com/office/drawing/2014/main" id="{0567599A-5D55-DA45-ABCA-3584C81B7193}"/>
              </a:ext>
            </a:extLst>
          </p:cNvPr>
          <p:cNvSpPr>
            <a:spLocks noGrp="1"/>
          </p:cNvSpPr>
          <p:nvPr>
            <p:ph type="body" sz="quarter" idx="15" hasCustomPrompt="1"/>
          </p:nvPr>
        </p:nvSpPr>
        <p:spPr>
          <a:xfrm>
            <a:off x="400944" y="669253"/>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148" name="Slide Number Placeholder 5">
            <a:extLst>
              <a:ext uri="{FF2B5EF4-FFF2-40B4-BE49-F238E27FC236}">
                <a16:creationId xmlns:a16="http://schemas.microsoft.com/office/drawing/2014/main" id="{1AF94933-6438-514F-B237-A77B6DD98C2C}"/>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846124900"/>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Photo Slide 2">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C4D380CD-FC10-B947-BA28-DD18C2B065DB}"/>
              </a:ext>
            </a:extLst>
          </p:cNvPr>
          <p:cNvSpPr/>
          <p:nvPr userDrawn="1"/>
        </p:nvSpPr>
        <p:spPr>
          <a:xfrm>
            <a:off x="13749" y="1277646"/>
            <a:ext cx="4174526" cy="3690885"/>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04" name="Picture Placeholder 103">
            <a:extLst>
              <a:ext uri="{FF2B5EF4-FFF2-40B4-BE49-F238E27FC236}">
                <a16:creationId xmlns:a16="http://schemas.microsoft.com/office/drawing/2014/main" id="{54051B8E-7186-ED46-BFA3-8240E84B794A}"/>
              </a:ext>
            </a:extLst>
          </p:cNvPr>
          <p:cNvSpPr>
            <a:spLocks noGrp="1"/>
          </p:cNvSpPr>
          <p:nvPr>
            <p:ph type="pic" sz="quarter" idx="41"/>
          </p:nvPr>
        </p:nvSpPr>
        <p:spPr>
          <a:xfrm>
            <a:off x="361694" y="472749"/>
            <a:ext cx="6781936" cy="9229189"/>
          </a:xfrm>
          <a:custGeom>
            <a:avLst/>
            <a:gdLst>
              <a:gd name="connsiteX0" fmla="*/ 215873 w 6781936"/>
              <a:gd name="connsiteY0" fmla="*/ 9081722 h 9229189"/>
              <a:gd name="connsiteX1" fmla="*/ 68489 w 6781936"/>
              <a:gd name="connsiteY1" fmla="*/ 9229189 h 9229189"/>
              <a:gd name="connsiteX2" fmla="*/ 67321 w 6781936"/>
              <a:gd name="connsiteY2" fmla="*/ 9229189 h 9229189"/>
              <a:gd name="connsiteX3" fmla="*/ 279371 w 6781936"/>
              <a:gd name="connsiteY3" fmla="*/ 9018677 h 9229189"/>
              <a:gd name="connsiteX4" fmla="*/ 490001 w 6781936"/>
              <a:gd name="connsiteY4" fmla="*/ 9229189 h 9229189"/>
              <a:gd name="connsiteX5" fmla="*/ 487961 w 6781936"/>
              <a:gd name="connsiteY5" fmla="*/ 9229189 h 9229189"/>
              <a:gd name="connsiteX6" fmla="*/ 278353 w 6781936"/>
              <a:gd name="connsiteY6" fmla="*/ 9019699 h 9229189"/>
              <a:gd name="connsiteX7" fmla="*/ 278756 w 6781936"/>
              <a:gd name="connsiteY7" fmla="*/ 9019298 h 9229189"/>
              <a:gd name="connsiteX8" fmla="*/ 278756 w 6781936"/>
              <a:gd name="connsiteY8" fmla="*/ 9019297 h 9229189"/>
              <a:gd name="connsiteX9" fmla="*/ 0 w 6781936"/>
              <a:gd name="connsiteY9" fmla="*/ 8740543 h 9229189"/>
              <a:gd name="connsiteX10" fmla="*/ 97131 w 6781936"/>
              <a:gd name="connsiteY10" fmla="*/ 8837675 h 9229189"/>
              <a:gd name="connsiteX11" fmla="*/ 0 w 6781936"/>
              <a:gd name="connsiteY11" fmla="*/ 8740545 h 9229189"/>
              <a:gd name="connsiteX12" fmla="*/ 341327 w 6781936"/>
              <a:gd name="connsiteY12" fmla="*/ 8457967 h 9229189"/>
              <a:gd name="connsiteX13" fmla="*/ 588978 w 6781936"/>
              <a:gd name="connsiteY13" fmla="*/ 8705548 h 9229189"/>
              <a:gd name="connsiteX14" fmla="*/ 588036 w 6781936"/>
              <a:gd name="connsiteY14" fmla="*/ 8706491 h 9229189"/>
              <a:gd name="connsiteX15" fmla="*/ 2143865 w 6781936"/>
              <a:gd name="connsiteY15" fmla="*/ 7151730 h 9229189"/>
              <a:gd name="connsiteX16" fmla="*/ 1832890 w 6781936"/>
              <a:gd name="connsiteY16" fmla="*/ 7462705 h 9229189"/>
              <a:gd name="connsiteX17" fmla="*/ 2143865 w 6781936"/>
              <a:gd name="connsiteY17" fmla="*/ 7773680 h 9229189"/>
              <a:gd name="connsiteX18" fmla="*/ 2454840 w 6781936"/>
              <a:gd name="connsiteY18" fmla="*/ 7462705 h 9229189"/>
              <a:gd name="connsiteX19" fmla="*/ 1522925 w 6781936"/>
              <a:gd name="connsiteY19" fmla="*/ 7150761 h 9229189"/>
              <a:gd name="connsiteX20" fmla="*/ 1210743 w 6781936"/>
              <a:gd name="connsiteY20" fmla="*/ 7462942 h 9229189"/>
              <a:gd name="connsiteX21" fmla="*/ 1211642 w 6781936"/>
              <a:gd name="connsiteY21" fmla="*/ 7463833 h 9229189"/>
              <a:gd name="connsiteX22" fmla="*/ 901440 w 6781936"/>
              <a:gd name="connsiteY22" fmla="*/ 7774035 h 9229189"/>
              <a:gd name="connsiteX23" fmla="*/ 1211659 w 6781936"/>
              <a:gd name="connsiteY23" fmla="*/ 8084255 h 9229189"/>
              <a:gd name="connsiteX24" fmla="*/ 1211618 w 6781936"/>
              <a:gd name="connsiteY24" fmla="*/ 8084296 h 9229189"/>
              <a:gd name="connsiteX25" fmla="*/ 1211464 w 6781936"/>
              <a:gd name="connsiteY25" fmla="*/ 8084141 h 9229189"/>
              <a:gd name="connsiteX26" fmla="*/ 900489 w 6781936"/>
              <a:gd name="connsiteY26" fmla="*/ 8395116 h 9229189"/>
              <a:gd name="connsiteX27" fmla="*/ 1211464 w 6781936"/>
              <a:gd name="connsiteY27" fmla="*/ 8706090 h 9229189"/>
              <a:gd name="connsiteX28" fmla="*/ 1521536 w 6781936"/>
              <a:gd name="connsiteY28" fmla="*/ 8396019 h 9229189"/>
              <a:gd name="connsiteX29" fmla="*/ 1521689 w 6781936"/>
              <a:gd name="connsiteY29" fmla="*/ 8396174 h 9229189"/>
              <a:gd name="connsiteX30" fmla="*/ 1832709 w 6781936"/>
              <a:gd name="connsiteY30" fmla="*/ 8085243 h 9229189"/>
              <a:gd name="connsiteX31" fmla="*/ 1522489 w 6781936"/>
              <a:gd name="connsiteY31" fmla="*/ 7774936 h 9229189"/>
              <a:gd name="connsiteX32" fmla="*/ 1523390 w 6781936"/>
              <a:gd name="connsiteY32" fmla="*/ 7774035 h 9229189"/>
              <a:gd name="connsiteX33" fmla="*/ 1423638 w 6781936"/>
              <a:gd name="connsiteY33" fmla="*/ 7674284 h 9229189"/>
              <a:gd name="connsiteX34" fmla="*/ 1522924 w 6781936"/>
              <a:gd name="connsiteY34" fmla="*/ 7772846 h 9229189"/>
              <a:gd name="connsiteX35" fmla="*/ 1832828 w 6781936"/>
              <a:gd name="connsiteY35" fmla="*/ 7462942 h 9229189"/>
              <a:gd name="connsiteX36" fmla="*/ 0 w 6781936"/>
              <a:gd name="connsiteY36" fmla="*/ 0 h 9229189"/>
              <a:gd name="connsiteX37" fmla="*/ 6781936 w 6781936"/>
              <a:gd name="connsiteY37" fmla="*/ 0 h 9229189"/>
              <a:gd name="connsiteX38" fmla="*/ 6781936 w 6781936"/>
              <a:gd name="connsiteY38" fmla="*/ 9229189 h 9229189"/>
              <a:gd name="connsiteX39" fmla="*/ 1731942 w 6781936"/>
              <a:gd name="connsiteY39" fmla="*/ 9229189 h 9229189"/>
              <a:gd name="connsiteX40" fmla="*/ 1522405 w 6781936"/>
              <a:gd name="connsiteY40" fmla="*/ 9019652 h 9229189"/>
              <a:gd name="connsiteX41" fmla="*/ 1312869 w 6781936"/>
              <a:gd name="connsiteY41" fmla="*/ 9229189 h 9229189"/>
              <a:gd name="connsiteX42" fmla="*/ 1311427 w 6781936"/>
              <a:gd name="connsiteY42" fmla="*/ 9229189 h 9229189"/>
              <a:gd name="connsiteX43" fmla="*/ 1522540 w 6781936"/>
              <a:gd name="connsiteY43" fmla="*/ 9017956 h 9229189"/>
              <a:gd name="connsiteX44" fmla="*/ 1211477 w 6781936"/>
              <a:gd name="connsiteY44" fmla="*/ 8707070 h 9229189"/>
              <a:gd name="connsiteX45" fmla="*/ 900590 w 6781936"/>
              <a:gd name="connsiteY45" fmla="*/ 9018132 h 9229189"/>
              <a:gd name="connsiteX46" fmla="*/ 1111766 w 6781936"/>
              <a:gd name="connsiteY46" fmla="*/ 9229189 h 9229189"/>
              <a:gd name="connsiteX47" fmla="*/ 1110016 w 6781936"/>
              <a:gd name="connsiteY47" fmla="*/ 9229189 h 9229189"/>
              <a:gd name="connsiteX48" fmla="*/ 900224 w 6781936"/>
              <a:gd name="connsiteY48" fmla="*/ 9019397 h 9229189"/>
              <a:gd name="connsiteX49" fmla="*/ 690432 w 6781936"/>
              <a:gd name="connsiteY49" fmla="*/ 9229189 h 9229189"/>
              <a:gd name="connsiteX50" fmla="*/ 688444 w 6781936"/>
              <a:gd name="connsiteY50" fmla="*/ 9229189 h 9229189"/>
              <a:gd name="connsiteX51" fmla="*/ 900165 w 6781936"/>
              <a:gd name="connsiteY51" fmla="*/ 9017348 h 9229189"/>
              <a:gd name="connsiteX52" fmla="*/ 899646 w 6781936"/>
              <a:gd name="connsiteY52" fmla="*/ 9016829 h 9229189"/>
              <a:gd name="connsiteX53" fmla="*/ 1209887 w 6781936"/>
              <a:gd name="connsiteY53" fmla="*/ 8706588 h 9229189"/>
              <a:gd name="connsiteX54" fmla="*/ 899305 w 6781936"/>
              <a:gd name="connsiteY54" fmla="*/ 8396006 h 9229189"/>
              <a:gd name="connsiteX55" fmla="*/ 899448 w 6781936"/>
              <a:gd name="connsiteY55" fmla="*/ 8395863 h 9229189"/>
              <a:gd name="connsiteX56" fmla="*/ 899488 w 6781936"/>
              <a:gd name="connsiteY56" fmla="*/ 8395903 h 9229189"/>
              <a:gd name="connsiteX57" fmla="*/ 1210507 w 6781936"/>
              <a:gd name="connsiteY57" fmla="*/ 8084972 h 9229189"/>
              <a:gd name="connsiteX58" fmla="*/ 899576 w 6781936"/>
              <a:gd name="connsiteY58" fmla="*/ 7773953 h 9229189"/>
              <a:gd name="connsiteX59" fmla="*/ 589366 w 6781936"/>
              <a:gd name="connsiteY59" fmla="*/ 8084075 h 9229189"/>
              <a:gd name="connsiteX60" fmla="*/ 589326 w 6781936"/>
              <a:gd name="connsiteY60" fmla="*/ 8084034 h 9229189"/>
              <a:gd name="connsiteX61" fmla="*/ 278395 w 6781936"/>
              <a:gd name="connsiteY61" fmla="*/ 8395053 h 9229189"/>
              <a:gd name="connsiteX62" fmla="*/ 278515 w 6781936"/>
              <a:gd name="connsiteY62" fmla="*/ 8395173 h 9229189"/>
              <a:gd name="connsiteX63" fmla="*/ 0 w 6781936"/>
              <a:gd name="connsiteY63" fmla="*/ 8673687 h 9229189"/>
              <a:gd name="connsiteX64" fmla="*/ 0 w 6781936"/>
              <a:gd name="connsiteY64" fmla="*/ 8673557 h 9229189"/>
              <a:gd name="connsiteX65" fmla="*/ 276777 w 6781936"/>
              <a:gd name="connsiteY65" fmla="*/ 8396704 h 9229189"/>
              <a:gd name="connsiteX66" fmla="*/ 0 w 6781936"/>
              <a:gd name="connsiteY66" fmla="*/ 8120005 h 9229189"/>
              <a:gd name="connsiteX67" fmla="*/ 0 w 6781936"/>
              <a:gd name="connsiteY67" fmla="*/ 8118233 h 9229189"/>
              <a:gd name="connsiteX68" fmla="*/ 277228 w 6781936"/>
              <a:gd name="connsiteY68" fmla="*/ 8395538 h 9229189"/>
              <a:gd name="connsiteX69" fmla="*/ 588247 w 6781936"/>
              <a:gd name="connsiteY69" fmla="*/ 8084607 h 9229189"/>
              <a:gd name="connsiteX70" fmla="*/ 277665 w 6781936"/>
              <a:gd name="connsiteY70" fmla="*/ 7773938 h 9229189"/>
              <a:gd name="connsiteX71" fmla="*/ 278756 w 6781936"/>
              <a:gd name="connsiteY71" fmla="*/ 7772847 h 9229189"/>
              <a:gd name="connsiteX72" fmla="*/ 0 w 6781936"/>
              <a:gd name="connsiteY72" fmla="*/ 7496127 h 9229189"/>
              <a:gd name="connsiteX73" fmla="*/ 0 w 6781936"/>
              <a:gd name="connsiteY73" fmla="*/ 4495779 h 9229189"/>
              <a:gd name="connsiteX74" fmla="*/ 3826583 w 6781936"/>
              <a:gd name="connsiteY74" fmla="*/ 4495779 h 9229189"/>
              <a:gd name="connsiteX75" fmla="*/ 3826583 w 6781936"/>
              <a:gd name="connsiteY75" fmla="*/ 804894 h 9229189"/>
              <a:gd name="connsiteX76" fmla="*/ 0 w 6781936"/>
              <a:gd name="connsiteY76" fmla="*/ 804894 h 922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781936" h="9229189">
                <a:moveTo>
                  <a:pt x="215873" y="9081722"/>
                </a:moveTo>
                <a:lnTo>
                  <a:pt x="68489" y="9229189"/>
                </a:lnTo>
                <a:lnTo>
                  <a:pt x="67321" y="9229189"/>
                </a:lnTo>
                <a:close/>
                <a:moveTo>
                  <a:pt x="279371" y="9018677"/>
                </a:moveTo>
                <a:lnTo>
                  <a:pt x="490001" y="9229189"/>
                </a:lnTo>
                <a:lnTo>
                  <a:pt x="487961" y="9229189"/>
                </a:lnTo>
                <a:lnTo>
                  <a:pt x="278353" y="9019699"/>
                </a:lnTo>
                <a:lnTo>
                  <a:pt x="278756" y="9019298"/>
                </a:lnTo>
                <a:lnTo>
                  <a:pt x="278756" y="9019297"/>
                </a:lnTo>
                <a:close/>
                <a:moveTo>
                  <a:pt x="0" y="8740543"/>
                </a:moveTo>
                <a:lnTo>
                  <a:pt x="97131" y="8837675"/>
                </a:lnTo>
                <a:lnTo>
                  <a:pt x="0" y="8740545"/>
                </a:lnTo>
                <a:close/>
                <a:moveTo>
                  <a:pt x="341327" y="8457967"/>
                </a:moveTo>
                <a:lnTo>
                  <a:pt x="588978" y="8705548"/>
                </a:lnTo>
                <a:lnTo>
                  <a:pt x="588036" y="8706491"/>
                </a:lnTo>
                <a:close/>
                <a:moveTo>
                  <a:pt x="2143865" y="7151730"/>
                </a:moveTo>
                <a:lnTo>
                  <a:pt x="1832890" y="7462705"/>
                </a:lnTo>
                <a:lnTo>
                  <a:pt x="2143865" y="7773680"/>
                </a:lnTo>
                <a:lnTo>
                  <a:pt x="2454840" y="7462705"/>
                </a:lnTo>
                <a:close/>
                <a:moveTo>
                  <a:pt x="1522925" y="7150761"/>
                </a:moveTo>
                <a:lnTo>
                  <a:pt x="1210743" y="7462942"/>
                </a:lnTo>
                <a:lnTo>
                  <a:pt x="1211642" y="7463833"/>
                </a:lnTo>
                <a:lnTo>
                  <a:pt x="901440" y="7774035"/>
                </a:lnTo>
                <a:lnTo>
                  <a:pt x="1211659" y="8084255"/>
                </a:lnTo>
                <a:lnTo>
                  <a:pt x="1211618" y="8084296"/>
                </a:lnTo>
                <a:lnTo>
                  <a:pt x="1211464" y="8084141"/>
                </a:lnTo>
                <a:lnTo>
                  <a:pt x="900489" y="8395116"/>
                </a:lnTo>
                <a:lnTo>
                  <a:pt x="1211464" y="8706090"/>
                </a:lnTo>
                <a:lnTo>
                  <a:pt x="1521536" y="8396019"/>
                </a:lnTo>
                <a:lnTo>
                  <a:pt x="1521689" y="8396174"/>
                </a:lnTo>
                <a:lnTo>
                  <a:pt x="1832709" y="8085243"/>
                </a:lnTo>
                <a:lnTo>
                  <a:pt x="1522489" y="7774936"/>
                </a:lnTo>
                <a:lnTo>
                  <a:pt x="1523390" y="7774035"/>
                </a:lnTo>
                <a:lnTo>
                  <a:pt x="1423638" y="7674284"/>
                </a:lnTo>
                <a:lnTo>
                  <a:pt x="1522924" y="7772846"/>
                </a:lnTo>
                <a:lnTo>
                  <a:pt x="1832828" y="7462942"/>
                </a:lnTo>
                <a:close/>
                <a:moveTo>
                  <a:pt x="0" y="0"/>
                </a:moveTo>
                <a:lnTo>
                  <a:pt x="6781936" y="0"/>
                </a:lnTo>
                <a:lnTo>
                  <a:pt x="6781936" y="9229189"/>
                </a:lnTo>
                <a:lnTo>
                  <a:pt x="1731942" y="9229189"/>
                </a:lnTo>
                <a:lnTo>
                  <a:pt x="1522405" y="9019652"/>
                </a:lnTo>
                <a:lnTo>
                  <a:pt x="1312869" y="9229189"/>
                </a:lnTo>
                <a:lnTo>
                  <a:pt x="1311427" y="9229189"/>
                </a:lnTo>
                <a:lnTo>
                  <a:pt x="1522540" y="9017956"/>
                </a:lnTo>
                <a:lnTo>
                  <a:pt x="1211477" y="8707070"/>
                </a:lnTo>
                <a:lnTo>
                  <a:pt x="900590" y="9018132"/>
                </a:lnTo>
                <a:lnTo>
                  <a:pt x="1111766" y="9229189"/>
                </a:lnTo>
                <a:lnTo>
                  <a:pt x="1110016" y="9229189"/>
                </a:lnTo>
                <a:lnTo>
                  <a:pt x="900224" y="9019397"/>
                </a:lnTo>
                <a:lnTo>
                  <a:pt x="690432" y="9229189"/>
                </a:lnTo>
                <a:lnTo>
                  <a:pt x="688444" y="9229189"/>
                </a:lnTo>
                <a:lnTo>
                  <a:pt x="900165" y="9017348"/>
                </a:lnTo>
                <a:lnTo>
                  <a:pt x="899646" y="9016829"/>
                </a:lnTo>
                <a:lnTo>
                  <a:pt x="1209887" y="8706588"/>
                </a:lnTo>
                <a:lnTo>
                  <a:pt x="899305" y="8396006"/>
                </a:lnTo>
                <a:lnTo>
                  <a:pt x="899448" y="8395863"/>
                </a:lnTo>
                <a:lnTo>
                  <a:pt x="899488" y="8395903"/>
                </a:lnTo>
                <a:lnTo>
                  <a:pt x="1210507" y="8084972"/>
                </a:lnTo>
                <a:lnTo>
                  <a:pt x="899576" y="7773953"/>
                </a:lnTo>
                <a:lnTo>
                  <a:pt x="589366" y="8084075"/>
                </a:lnTo>
                <a:lnTo>
                  <a:pt x="589326" y="8084034"/>
                </a:lnTo>
                <a:lnTo>
                  <a:pt x="278395" y="8395053"/>
                </a:lnTo>
                <a:lnTo>
                  <a:pt x="278515" y="8395173"/>
                </a:lnTo>
                <a:lnTo>
                  <a:pt x="0" y="8673687"/>
                </a:lnTo>
                <a:lnTo>
                  <a:pt x="0" y="8673557"/>
                </a:lnTo>
                <a:lnTo>
                  <a:pt x="276777" y="8396704"/>
                </a:lnTo>
                <a:lnTo>
                  <a:pt x="0" y="8120005"/>
                </a:lnTo>
                <a:lnTo>
                  <a:pt x="0" y="8118233"/>
                </a:lnTo>
                <a:lnTo>
                  <a:pt x="277228" y="8395538"/>
                </a:lnTo>
                <a:lnTo>
                  <a:pt x="588247" y="8084607"/>
                </a:lnTo>
                <a:lnTo>
                  <a:pt x="277665" y="7773938"/>
                </a:lnTo>
                <a:lnTo>
                  <a:pt x="278756" y="7772847"/>
                </a:lnTo>
                <a:lnTo>
                  <a:pt x="0" y="7496127"/>
                </a:lnTo>
                <a:lnTo>
                  <a:pt x="0" y="4495779"/>
                </a:lnTo>
                <a:lnTo>
                  <a:pt x="3826583" y="4495779"/>
                </a:lnTo>
                <a:lnTo>
                  <a:pt x="3826583" y="804894"/>
                </a:lnTo>
                <a:lnTo>
                  <a:pt x="0" y="804894"/>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56" name="Text Placeholder 23">
            <a:extLst>
              <a:ext uri="{FF2B5EF4-FFF2-40B4-BE49-F238E27FC236}">
                <a16:creationId xmlns:a16="http://schemas.microsoft.com/office/drawing/2014/main" id="{7DC7EF96-8108-0641-A4BF-5E7AB13B170D}"/>
              </a:ext>
            </a:extLst>
          </p:cNvPr>
          <p:cNvSpPr>
            <a:spLocks noGrp="1"/>
          </p:cNvSpPr>
          <p:nvPr>
            <p:ph type="body" sz="quarter" idx="14" hasCustomPrompt="1"/>
          </p:nvPr>
        </p:nvSpPr>
        <p:spPr>
          <a:xfrm>
            <a:off x="3106386" y="3393854"/>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57" name="Text Placeholder 23">
            <a:extLst>
              <a:ext uri="{FF2B5EF4-FFF2-40B4-BE49-F238E27FC236}">
                <a16:creationId xmlns:a16="http://schemas.microsoft.com/office/drawing/2014/main" id="{B4462BBB-3951-4F47-B7D8-693E7BC7334A}"/>
              </a:ext>
            </a:extLst>
          </p:cNvPr>
          <p:cNvSpPr>
            <a:spLocks noGrp="1"/>
          </p:cNvSpPr>
          <p:nvPr>
            <p:ph type="body" sz="quarter" idx="13" hasCustomPrompt="1"/>
          </p:nvPr>
        </p:nvSpPr>
        <p:spPr>
          <a:xfrm>
            <a:off x="464104" y="1838536"/>
            <a:ext cx="3418702" cy="2586284"/>
          </a:xfrm>
          <a:prstGeom prst="rect">
            <a:avLst/>
          </a:prstGeom>
        </p:spPr>
        <p:txBody>
          <a:bodyPr anchor="ctr">
            <a:normAutofit/>
          </a:bodyPr>
          <a:lstStyle>
            <a:lvl1pPr marL="0" indent="0" algn="ctr">
              <a:buNone/>
              <a:defRPr sz="1801" b="0" i="1"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58" name="Text Placeholder 23">
            <a:extLst>
              <a:ext uri="{FF2B5EF4-FFF2-40B4-BE49-F238E27FC236}">
                <a16:creationId xmlns:a16="http://schemas.microsoft.com/office/drawing/2014/main" id="{EB3FD478-412D-C64F-85F3-3C0B522FCB9C}"/>
              </a:ext>
            </a:extLst>
          </p:cNvPr>
          <p:cNvSpPr>
            <a:spLocks noGrp="1"/>
          </p:cNvSpPr>
          <p:nvPr>
            <p:ph type="body" sz="quarter" idx="15" hasCustomPrompt="1"/>
          </p:nvPr>
        </p:nvSpPr>
        <p:spPr>
          <a:xfrm>
            <a:off x="455196" y="1812516"/>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grpSp>
        <p:nvGrpSpPr>
          <p:cNvPr id="81" name="Group 80">
            <a:extLst>
              <a:ext uri="{FF2B5EF4-FFF2-40B4-BE49-F238E27FC236}">
                <a16:creationId xmlns:a16="http://schemas.microsoft.com/office/drawing/2014/main" id="{C5588AED-56DD-DB4D-9C84-93FCAD6731A0}"/>
              </a:ext>
            </a:extLst>
          </p:cNvPr>
          <p:cNvGrpSpPr/>
          <p:nvPr userDrawn="1"/>
        </p:nvGrpSpPr>
        <p:grpSpPr>
          <a:xfrm>
            <a:off x="135375" y="7623509"/>
            <a:ext cx="2590078" cy="2250924"/>
            <a:chOff x="-220413" y="5470274"/>
            <a:chExt cx="2590079" cy="2250924"/>
          </a:xfrm>
        </p:grpSpPr>
        <p:sp>
          <p:nvSpPr>
            <p:cNvPr id="82" name="Freeform 81">
              <a:extLst>
                <a:ext uri="{FF2B5EF4-FFF2-40B4-BE49-F238E27FC236}">
                  <a16:creationId xmlns:a16="http://schemas.microsoft.com/office/drawing/2014/main" id="{61FE8491-FC71-6E4C-89EC-3D542256B445}"/>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83" name="Freeform 82">
              <a:extLst>
                <a:ext uri="{FF2B5EF4-FFF2-40B4-BE49-F238E27FC236}">
                  <a16:creationId xmlns:a16="http://schemas.microsoft.com/office/drawing/2014/main" id="{957002ED-A16C-4A48-B204-77A789F5C920}"/>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84" name="Freeform 83">
              <a:extLst>
                <a:ext uri="{FF2B5EF4-FFF2-40B4-BE49-F238E27FC236}">
                  <a16:creationId xmlns:a16="http://schemas.microsoft.com/office/drawing/2014/main" id="{D56F8157-B6DD-494D-9ED1-FEA5E7D0E500}"/>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85" name="Freeform 84">
              <a:extLst>
                <a:ext uri="{FF2B5EF4-FFF2-40B4-BE49-F238E27FC236}">
                  <a16:creationId xmlns:a16="http://schemas.microsoft.com/office/drawing/2014/main" id="{1697B2EA-B986-A849-A1AA-53F9F9B54D5C}"/>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86" name="Freeform 85">
              <a:extLst>
                <a:ext uri="{FF2B5EF4-FFF2-40B4-BE49-F238E27FC236}">
                  <a16:creationId xmlns:a16="http://schemas.microsoft.com/office/drawing/2014/main" id="{19BE3A7F-D35B-1D49-9006-6A60087807B5}"/>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87" name="Freeform 86">
              <a:extLst>
                <a:ext uri="{FF2B5EF4-FFF2-40B4-BE49-F238E27FC236}">
                  <a16:creationId xmlns:a16="http://schemas.microsoft.com/office/drawing/2014/main" id="{088043D3-B577-4F49-BEB7-739571F35EED}"/>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88" name="Freeform 87">
              <a:extLst>
                <a:ext uri="{FF2B5EF4-FFF2-40B4-BE49-F238E27FC236}">
                  <a16:creationId xmlns:a16="http://schemas.microsoft.com/office/drawing/2014/main" id="{AC6B0B02-D62A-D741-9C26-E4CB94B05995}"/>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89" name="Freeform 88">
              <a:extLst>
                <a:ext uri="{FF2B5EF4-FFF2-40B4-BE49-F238E27FC236}">
                  <a16:creationId xmlns:a16="http://schemas.microsoft.com/office/drawing/2014/main" id="{90257E80-BD1F-7446-9818-2ECBE0C1B3B3}"/>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0" name="Freeform 89">
              <a:extLst>
                <a:ext uri="{FF2B5EF4-FFF2-40B4-BE49-F238E27FC236}">
                  <a16:creationId xmlns:a16="http://schemas.microsoft.com/office/drawing/2014/main" id="{686A58B8-6778-7E47-BC1C-46DEF49094CD}"/>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91" name="Freeform 90">
              <a:extLst>
                <a:ext uri="{FF2B5EF4-FFF2-40B4-BE49-F238E27FC236}">
                  <a16:creationId xmlns:a16="http://schemas.microsoft.com/office/drawing/2014/main" id="{32B872EF-7BF4-8E4B-9567-0EF5A82B3D0A}"/>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92" name="Freeform 91">
              <a:extLst>
                <a:ext uri="{FF2B5EF4-FFF2-40B4-BE49-F238E27FC236}">
                  <a16:creationId xmlns:a16="http://schemas.microsoft.com/office/drawing/2014/main" id="{B736276B-CF26-CA43-9770-A660CBE4AD6C}"/>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93" name="Freeform 92">
              <a:extLst>
                <a:ext uri="{FF2B5EF4-FFF2-40B4-BE49-F238E27FC236}">
                  <a16:creationId xmlns:a16="http://schemas.microsoft.com/office/drawing/2014/main" id="{FEB0E57B-011F-E44C-B932-78E9755D5752}"/>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4" name="Freeform 93">
              <a:extLst>
                <a:ext uri="{FF2B5EF4-FFF2-40B4-BE49-F238E27FC236}">
                  <a16:creationId xmlns:a16="http://schemas.microsoft.com/office/drawing/2014/main" id="{6BE1BAC7-BCEA-F64A-9E0B-36E283E04B26}"/>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5" name="Freeform 94">
              <a:extLst>
                <a:ext uri="{FF2B5EF4-FFF2-40B4-BE49-F238E27FC236}">
                  <a16:creationId xmlns:a16="http://schemas.microsoft.com/office/drawing/2014/main" id="{C93C8C0B-FB80-2440-AF60-4463CA55C1AE}"/>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96" name="Freeform 95">
              <a:extLst>
                <a:ext uri="{FF2B5EF4-FFF2-40B4-BE49-F238E27FC236}">
                  <a16:creationId xmlns:a16="http://schemas.microsoft.com/office/drawing/2014/main" id="{B13510DC-D5FE-3D47-86C7-428E03EAC491}"/>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97" name="Freeform 96">
              <a:extLst>
                <a:ext uri="{FF2B5EF4-FFF2-40B4-BE49-F238E27FC236}">
                  <a16:creationId xmlns:a16="http://schemas.microsoft.com/office/drawing/2014/main" id="{CF2B8C82-A22F-2940-A581-1812C3F4A0BF}"/>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98" name="Freeform 97">
              <a:extLst>
                <a:ext uri="{FF2B5EF4-FFF2-40B4-BE49-F238E27FC236}">
                  <a16:creationId xmlns:a16="http://schemas.microsoft.com/office/drawing/2014/main" id="{0BAE497C-0D6A-3446-BD01-FC64B522DE6B}"/>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99" name="Freeform 98">
              <a:extLst>
                <a:ext uri="{FF2B5EF4-FFF2-40B4-BE49-F238E27FC236}">
                  <a16:creationId xmlns:a16="http://schemas.microsoft.com/office/drawing/2014/main" id="{52D0E8A2-511B-904D-8EB9-96DB62CC2607}"/>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00" name="Slide Number Placeholder 5">
            <a:extLst>
              <a:ext uri="{FF2B5EF4-FFF2-40B4-BE49-F238E27FC236}">
                <a16:creationId xmlns:a16="http://schemas.microsoft.com/office/drawing/2014/main" id="{83960161-A61D-6B4B-A296-0BCF95091095}"/>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588308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Photo Slide 1">
    <p:spTree>
      <p:nvGrpSpPr>
        <p:cNvPr id="1" name=""/>
        <p:cNvGrpSpPr/>
        <p:nvPr/>
      </p:nvGrpSpPr>
      <p:grpSpPr>
        <a:xfrm>
          <a:off x="0" y="0"/>
          <a:ext cx="0" cy="0"/>
          <a:chOff x="0" y="0"/>
          <a:chExt cx="0" cy="0"/>
        </a:xfrm>
      </p:grpSpPr>
      <p:sp>
        <p:nvSpPr>
          <p:cNvPr id="297" name="Rectangle 296">
            <a:extLst>
              <a:ext uri="{FF2B5EF4-FFF2-40B4-BE49-F238E27FC236}">
                <a16:creationId xmlns:a16="http://schemas.microsoft.com/office/drawing/2014/main" id="{2B26CA4D-2206-644B-BD65-754E83CF460F}"/>
              </a:ext>
            </a:extLst>
          </p:cNvPr>
          <p:cNvSpPr/>
          <p:nvPr userDrawn="1"/>
        </p:nvSpPr>
        <p:spPr>
          <a:xfrm flipV="1">
            <a:off x="740928" y="6920404"/>
            <a:ext cx="6832572" cy="3108177"/>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33" name="Text Placeholder 32">
            <a:extLst>
              <a:ext uri="{FF2B5EF4-FFF2-40B4-BE49-F238E27FC236}">
                <a16:creationId xmlns:a16="http://schemas.microsoft.com/office/drawing/2014/main" id="{A727C006-75BB-A447-8A65-530003183684}"/>
              </a:ext>
            </a:extLst>
          </p:cNvPr>
          <p:cNvSpPr>
            <a:spLocks noGrp="1"/>
          </p:cNvSpPr>
          <p:nvPr>
            <p:ph type="body" sz="quarter" idx="30" hasCustomPrompt="1"/>
          </p:nvPr>
        </p:nvSpPr>
        <p:spPr>
          <a:xfrm>
            <a:off x="922453" y="4947138"/>
            <a:ext cx="2251185" cy="172589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HEADING</a:t>
            </a:r>
            <a:endParaRPr lang="en-US" dirty="0"/>
          </a:p>
        </p:txBody>
      </p:sp>
      <p:sp>
        <p:nvSpPr>
          <p:cNvPr id="334" name="Text Placeholder 32">
            <a:extLst>
              <a:ext uri="{FF2B5EF4-FFF2-40B4-BE49-F238E27FC236}">
                <a16:creationId xmlns:a16="http://schemas.microsoft.com/office/drawing/2014/main" id="{3D2FCAC4-8FFC-9E44-A348-FCF3F5BFF6E9}"/>
              </a:ext>
            </a:extLst>
          </p:cNvPr>
          <p:cNvSpPr>
            <a:spLocks noGrp="1"/>
          </p:cNvSpPr>
          <p:nvPr>
            <p:ph type="body" sz="quarter" idx="32" hasCustomPrompt="1"/>
          </p:nvPr>
        </p:nvSpPr>
        <p:spPr>
          <a:xfrm>
            <a:off x="1081382" y="7370042"/>
            <a:ext cx="6143488" cy="2231157"/>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01" name="Picture Placeholder 100">
            <a:extLst>
              <a:ext uri="{FF2B5EF4-FFF2-40B4-BE49-F238E27FC236}">
                <a16:creationId xmlns:a16="http://schemas.microsoft.com/office/drawing/2014/main" id="{97F1609C-CD1F-064C-A87A-872A190BA5E2}"/>
              </a:ext>
            </a:extLst>
          </p:cNvPr>
          <p:cNvSpPr>
            <a:spLocks noGrp="1"/>
          </p:cNvSpPr>
          <p:nvPr>
            <p:ph type="pic" sz="quarter" idx="41"/>
          </p:nvPr>
        </p:nvSpPr>
        <p:spPr>
          <a:xfrm>
            <a:off x="-1" y="30722"/>
            <a:ext cx="7559675" cy="4462697"/>
          </a:xfrm>
          <a:custGeom>
            <a:avLst/>
            <a:gdLst>
              <a:gd name="connsiteX0" fmla="*/ 7342778 w 7559675"/>
              <a:gd name="connsiteY0" fmla="*/ 4311979 h 4462697"/>
              <a:gd name="connsiteX1" fmla="*/ 7494604 w 7559675"/>
              <a:gd name="connsiteY1" fmla="*/ 4462697 h 4462697"/>
              <a:gd name="connsiteX2" fmla="*/ 7493410 w 7559675"/>
              <a:gd name="connsiteY2" fmla="*/ 4462697 h 4462697"/>
              <a:gd name="connsiteX3" fmla="*/ 7279265 w 7559675"/>
              <a:gd name="connsiteY3" fmla="*/ 4248919 h 4462697"/>
              <a:gd name="connsiteX4" fmla="*/ 7279878 w 7559675"/>
              <a:gd name="connsiteY4" fmla="*/ 4249538 h 4462697"/>
              <a:gd name="connsiteX5" fmla="*/ 7279878 w 7559675"/>
              <a:gd name="connsiteY5" fmla="*/ 4249539 h 4462697"/>
              <a:gd name="connsiteX6" fmla="*/ 7280281 w 7559675"/>
              <a:gd name="connsiteY6" fmla="*/ 4249940 h 4462697"/>
              <a:gd name="connsiteX7" fmla="*/ 7067404 w 7559675"/>
              <a:gd name="connsiteY7" fmla="*/ 4462697 h 4462697"/>
              <a:gd name="connsiteX8" fmla="*/ 7065363 w 7559675"/>
              <a:gd name="connsiteY8" fmla="*/ 4462697 h 4462697"/>
              <a:gd name="connsiteX9" fmla="*/ 7559675 w 7559675"/>
              <a:gd name="connsiteY9" fmla="*/ 3969743 h 4462697"/>
              <a:gd name="connsiteX10" fmla="*/ 7559675 w 7559675"/>
              <a:gd name="connsiteY10" fmla="*/ 3969745 h 4462697"/>
              <a:gd name="connsiteX11" fmla="*/ 7483013 w 7559675"/>
              <a:gd name="connsiteY11" fmla="*/ 4046406 h 4462697"/>
              <a:gd name="connsiteX12" fmla="*/ 7217251 w 7559675"/>
              <a:gd name="connsiteY12" fmla="*/ 3688265 h 4462697"/>
              <a:gd name="connsiteX13" fmla="*/ 6970598 w 7559675"/>
              <a:gd name="connsiteY13" fmla="*/ 3936729 h 4462697"/>
              <a:gd name="connsiteX14" fmla="*/ 6969657 w 7559675"/>
              <a:gd name="connsiteY14" fmla="*/ 3935788 h 4462697"/>
              <a:gd name="connsiteX15" fmla="*/ 5414769 w 7559675"/>
              <a:gd name="connsiteY15" fmla="*/ 2381971 h 4462697"/>
              <a:gd name="connsiteX16" fmla="*/ 5103794 w 7559675"/>
              <a:gd name="connsiteY16" fmla="*/ 2692946 h 4462697"/>
              <a:gd name="connsiteX17" fmla="*/ 5414769 w 7559675"/>
              <a:gd name="connsiteY17" fmla="*/ 3003920 h 4462697"/>
              <a:gd name="connsiteX18" fmla="*/ 5725744 w 7559675"/>
              <a:gd name="connsiteY18" fmla="*/ 2692946 h 4462697"/>
              <a:gd name="connsiteX19" fmla="*/ 6035710 w 7559675"/>
              <a:gd name="connsiteY19" fmla="*/ 2381002 h 4462697"/>
              <a:gd name="connsiteX20" fmla="*/ 5725806 w 7559675"/>
              <a:gd name="connsiteY20" fmla="*/ 2693183 h 4462697"/>
              <a:gd name="connsiteX21" fmla="*/ 6035710 w 7559675"/>
              <a:gd name="connsiteY21" fmla="*/ 3003087 h 4462697"/>
              <a:gd name="connsiteX22" fmla="*/ 6135097 w 7559675"/>
              <a:gd name="connsiteY22" fmla="*/ 2904425 h 4462697"/>
              <a:gd name="connsiteX23" fmla="*/ 6035246 w 7559675"/>
              <a:gd name="connsiteY23" fmla="*/ 3004276 h 4462697"/>
              <a:gd name="connsiteX24" fmla="*/ 6036145 w 7559675"/>
              <a:gd name="connsiteY24" fmla="*/ 3005177 h 4462697"/>
              <a:gd name="connsiteX25" fmla="*/ 5725926 w 7559675"/>
              <a:gd name="connsiteY25" fmla="*/ 3315484 h 4462697"/>
              <a:gd name="connsiteX26" fmla="*/ 6036944 w 7559675"/>
              <a:gd name="connsiteY26" fmla="*/ 3626416 h 4462697"/>
              <a:gd name="connsiteX27" fmla="*/ 6037100 w 7559675"/>
              <a:gd name="connsiteY27" fmla="*/ 3626260 h 4462697"/>
              <a:gd name="connsiteX28" fmla="*/ 6347171 w 7559675"/>
              <a:gd name="connsiteY28" fmla="*/ 3936331 h 4462697"/>
              <a:gd name="connsiteX29" fmla="*/ 6658146 w 7559675"/>
              <a:gd name="connsiteY29" fmla="*/ 3625356 h 4462697"/>
              <a:gd name="connsiteX30" fmla="*/ 6347171 w 7559675"/>
              <a:gd name="connsiteY30" fmla="*/ 3314381 h 4462697"/>
              <a:gd name="connsiteX31" fmla="*/ 6347016 w 7559675"/>
              <a:gd name="connsiteY31" fmla="*/ 3314537 h 4462697"/>
              <a:gd name="connsiteX32" fmla="*/ 6346975 w 7559675"/>
              <a:gd name="connsiteY32" fmla="*/ 3314497 h 4462697"/>
              <a:gd name="connsiteX33" fmla="*/ 6657196 w 7559675"/>
              <a:gd name="connsiteY33" fmla="*/ 3004276 h 4462697"/>
              <a:gd name="connsiteX34" fmla="*/ 6346994 w 7559675"/>
              <a:gd name="connsiteY34" fmla="*/ 2694074 h 4462697"/>
              <a:gd name="connsiteX35" fmla="*/ 6347890 w 7559675"/>
              <a:gd name="connsiteY35" fmla="*/ 2693183 h 4462697"/>
              <a:gd name="connsiteX36" fmla="*/ 0 w 7559675"/>
              <a:gd name="connsiteY36" fmla="*/ 0 h 4462697"/>
              <a:gd name="connsiteX37" fmla="*/ 7555804 w 7559675"/>
              <a:gd name="connsiteY37" fmla="*/ 0 h 4462697"/>
              <a:gd name="connsiteX38" fmla="*/ 7555804 w 7559675"/>
              <a:gd name="connsiteY38" fmla="*/ 1707128 h 4462697"/>
              <a:gd name="connsiteX39" fmla="*/ 7559675 w 7559675"/>
              <a:gd name="connsiteY39" fmla="*/ 1707128 h 4462697"/>
              <a:gd name="connsiteX40" fmla="*/ 7559675 w 7559675"/>
              <a:gd name="connsiteY40" fmla="*/ 2725334 h 4462697"/>
              <a:gd name="connsiteX41" fmla="*/ 7279878 w 7559675"/>
              <a:gd name="connsiteY41" fmla="*/ 3003087 h 4462697"/>
              <a:gd name="connsiteX42" fmla="*/ 7280969 w 7559675"/>
              <a:gd name="connsiteY42" fmla="*/ 3004179 h 4462697"/>
              <a:gd name="connsiteX43" fmla="*/ 6970388 w 7559675"/>
              <a:gd name="connsiteY43" fmla="*/ 3314849 h 4462697"/>
              <a:gd name="connsiteX44" fmla="*/ 7281406 w 7559675"/>
              <a:gd name="connsiteY44" fmla="*/ 3625780 h 4462697"/>
              <a:gd name="connsiteX45" fmla="*/ 7559675 w 7559675"/>
              <a:gd name="connsiteY45" fmla="*/ 3347431 h 4462697"/>
              <a:gd name="connsiteX46" fmla="*/ 7559675 w 7559675"/>
              <a:gd name="connsiteY46" fmla="*/ 3349206 h 4462697"/>
              <a:gd name="connsiteX47" fmla="*/ 7281858 w 7559675"/>
              <a:gd name="connsiteY47" fmla="*/ 3626944 h 4462697"/>
              <a:gd name="connsiteX48" fmla="*/ 7559675 w 7559675"/>
              <a:gd name="connsiteY48" fmla="*/ 3904840 h 4462697"/>
              <a:gd name="connsiteX49" fmla="*/ 7559675 w 7559675"/>
              <a:gd name="connsiteY49" fmla="*/ 3904969 h 4462697"/>
              <a:gd name="connsiteX50" fmla="*/ 7280120 w 7559675"/>
              <a:gd name="connsiteY50" fmla="*/ 3625414 h 4462697"/>
              <a:gd name="connsiteX51" fmla="*/ 7280240 w 7559675"/>
              <a:gd name="connsiteY51" fmla="*/ 3625295 h 4462697"/>
              <a:gd name="connsiteX52" fmla="*/ 6969308 w 7559675"/>
              <a:gd name="connsiteY52" fmla="*/ 3314275 h 4462697"/>
              <a:gd name="connsiteX53" fmla="*/ 6969269 w 7559675"/>
              <a:gd name="connsiteY53" fmla="*/ 3314316 h 4462697"/>
              <a:gd name="connsiteX54" fmla="*/ 6659060 w 7559675"/>
              <a:gd name="connsiteY54" fmla="*/ 3004194 h 4462697"/>
              <a:gd name="connsiteX55" fmla="*/ 6348129 w 7559675"/>
              <a:gd name="connsiteY55" fmla="*/ 3315213 h 4462697"/>
              <a:gd name="connsiteX56" fmla="*/ 6659147 w 7559675"/>
              <a:gd name="connsiteY56" fmla="*/ 3626144 h 4462697"/>
              <a:gd name="connsiteX57" fmla="*/ 6659187 w 7559675"/>
              <a:gd name="connsiteY57" fmla="*/ 3626104 h 4462697"/>
              <a:gd name="connsiteX58" fmla="*/ 6659329 w 7559675"/>
              <a:gd name="connsiteY58" fmla="*/ 3626247 h 4462697"/>
              <a:gd name="connsiteX59" fmla="*/ 6348747 w 7559675"/>
              <a:gd name="connsiteY59" fmla="*/ 3936828 h 4462697"/>
              <a:gd name="connsiteX60" fmla="*/ 6658988 w 7559675"/>
              <a:gd name="connsiteY60" fmla="*/ 4247069 h 4462697"/>
              <a:gd name="connsiteX61" fmla="*/ 6658468 w 7559675"/>
              <a:gd name="connsiteY61" fmla="*/ 4247588 h 4462697"/>
              <a:gd name="connsiteX62" fmla="*/ 6873455 w 7559675"/>
              <a:gd name="connsiteY62" fmla="*/ 4462697 h 4462697"/>
              <a:gd name="connsiteX63" fmla="*/ 6871470 w 7559675"/>
              <a:gd name="connsiteY63" fmla="*/ 4462697 h 4462697"/>
              <a:gd name="connsiteX64" fmla="*/ 6658410 w 7559675"/>
              <a:gd name="connsiteY64" fmla="*/ 4249638 h 4462697"/>
              <a:gd name="connsiteX65" fmla="*/ 6445350 w 7559675"/>
              <a:gd name="connsiteY65" fmla="*/ 4462697 h 4462697"/>
              <a:gd name="connsiteX66" fmla="*/ 6443598 w 7559675"/>
              <a:gd name="connsiteY66" fmla="*/ 4462697 h 4462697"/>
              <a:gd name="connsiteX67" fmla="*/ 6658044 w 7559675"/>
              <a:gd name="connsiteY67" fmla="*/ 4248374 h 4462697"/>
              <a:gd name="connsiteX68" fmla="*/ 6347158 w 7559675"/>
              <a:gd name="connsiteY68" fmla="*/ 3937311 h 4462697"/>
              <a:gd name="connsiteX69" fmla="*/ 6036094 w 7559675"/>
              <a:gd name="connsiteY69" fmla="*/ 4248197 h 4462697"/>
              <a:gd name="connsiteX70" fmla="*/ 6250473 w 7559675"/>
              <a:gd name="connsiteY70" fmla="*/ 4462697 h 4462697"/>
              <a:gd name="connsiteX71" fmla="*/ 6249033 w 7559675"/>
              <a:gd name="connsiteY71" fmla="*/ 4462697 h 4462697"/>
              <a:gd name="connsiteX72" fmla="*/ 6036229 w 7559675"/>
              <a:gd name="connsiteY72" fmla="*/ 4249893 h 4462697"/>
              <a:gd name="connsiteX73" fmla="*/ 5823425 w 7559675"/>
              <a:gd name="connsiteY73" fmla="*/ 4462697 h 4462697"/>
              <a:gd name="connsiteX74" fmla="*/ 0 w 7559675"/>
              <a:gd name="connsiteY74" fmla="*/ 4462697 h 4462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7559675" h="4462697">
                <a:moveTo>
                  <a:pt x="7342778" y="4311979"/>
                </a:moveTo>
                <a:lnTo>
                  <a:pt x="7494604" y="4462697"/>
                </a:lnTo>
                <a:lnTo>
                  <a:pt x="7493410" y="4462697"/>
                </a:lnTo>
                <a:close/>
                <a:moveTo>
                  <a:pt x="7279265" y="4248919"/>
                </a:moveTo>
                <a:lnTo>
                  <a:pt x="7279878" y="4249538"/>
                </a:lnTo>
                <a:lnTo>
                  <a:pt x="7279878" y="4249539"/>
                </a:lnTo>
                <a:lnTo>
                  <a:pt x="7280281" y="4249940"/>
                </a:lnTo>
                <a:lnTo>
                  <a:pt x="7067404" y="4462697"/>
                </a:lnTo>
                <a:lnTo>
                  <a:pt x="7065363" y="4462697"/>
                </a:lnTo>
                <a:close/>
                <a:moveTo>
                  <a:pt x="7559675" y="3969743"/>
                </a:moveTo>
                <a:lnTo>
                  <a:pt x="7559675" y="3969745"/>
                </a:lnTo>
                <a:lnTo>
                  <a:pt x="7483013" y="4046406"/>
                </a:lnTo>
                <a:close/>
                <a:moveTo>
                  <a:pt x="7217251" y="3688265"/>
                </a:moveTo>
                <a:lnTo>
                  <a:pt x="6970598" y="3936729"/>
                </a:lnTo>
                <a:lnTo>
                  <a:pt x="6969657" y="3935788"/>
                </a:lnTo>
                <a:close/>
                <a:moveTo>
                  <a:pt x="5414769" y="2381971"/>
                </a:moveTo>
                <a:lnTo>
                  <a:pt x="5103794" y="2692946"/>
                </a:lnTo>
                <a:lnTo>
                  <a:pt x="5414769" y="3003920"/>
                </a:lnTo>
                <a:lnTo>
                  <a:pt x="5725744" y="2692946"/>
                </a:lnTo>
                <a:close/>
                <a:moveTo>
                  <a:pt x="6035710" y="2381002"/>
                </a:moveTo>
                <a:lnTo>
                  <a:pt x="5725806" y="2693183"/>
                </a:lnTo>
                <a:lnTo>
                  <a:pt x="6035710" y="3003087"/>
                </a:lnTo>
                <a:lnTo>
                  <a:pt x="6135097" y="2904425"/>
                </a:lnTo>
                <a:lnTo>
                  <a:pt x="6035246" y="3004276"/>
                </a:lnTo>
                <a:lnTo>
                  <a:pt x="6036145" y="3005177"/>
                </a:lnTo>
                <a:lnTo>
                  <a:pt x="5725926" y="3315484"/>
                </a:lnTo>
                <a:lnTo>
                  <a:pt x="6036944" y="3626416"/>
                </a:lnTo>
                <a:lnTo>
                  <a:pt x="6037100" y="3626260"/>
                </a:lnTo>
                <a:lnTo>
                  <a:pt x="6347171" y="3936331"/>
                </a:lnTo>
                <a:lnTo>
                  <a:pt x="6658146" y="3625356"/>
                </a:lnTo>
                <a:lnTo>
                  <a:pt x="6347171" y="3314381"/>
                </a:lnTo>
                <a:lnTo>
                  <a:pt x="6347016" y="3314537"/>
                </a:lnTo>
                <a:lnTo>
                  <a:pt x="6346975" y="3314497"/>
                </a:lnTo>
                <a:lnTo>
                  <a:pt x="6657196" y="3004276"/>
                </a:lnTo>
                <a:lnTo>
                  <a:pt x="6346994" y="2694074"/>
                </a:lnTo>
                <a:lnTo>
                  <a:pt x="6347890" y="2693183"/>
                </a:lnTo>
                <a:close/>
                <a:moveTo>
                  <a:pt x="0" y="0"/>
                </a:moveTo>
                <a:lnTo>
                  <a:pt x="7555804" y="0"/>
                </a:lnTo>
                <a:lnTo>
                  <a:pt x="7555804" y="1707128"/>
                </a:lnTo>
                <a:lnTo>
                  <a:pt x="7559675" y="1707128"/>
                </a:lnTo>
                <a:lnTo>
                  <a:pt x="7559675" y="2725334"/>
                </a:lnTo>
                <a:lnTo>
                  <a:pt x="7279878" y="3003087"/>
                </a:lnTo>
                <a:lnTo>
                  <a:pt x="7280969" y="3004179"/>
                </a:lnTo>
                <a:lnTo>
                  <a:pt x="6970388" y="3314849"/>
                </a:lnTo>
                <a:lnTo>
                  <a:pt x="7281406" y="3625780"/>
                </a:lnTo>
                <a:lnTo>
                  <a:pt x="7559675" y="3347431"/>
                </a:lnTo>
                <a:lnTo>
                  <a:pt x="7559675" y="3349206"/>
                </a:lnTo>
                <a:lnTo>
                  <a:pt x="7281858" y="3626944"/>
                </a:lnTo>
                <a:lnTo>
                  <a:pt x="7559675" y="3904840"/>
                </a:lnTo>
                <a:lnTo>
                  <a:pt x="7559675" y="3904969"/>
                </a:lnTo>
                <a:lnTo>
                  <a:pt x="7280120" y="3625414"/>
                </a:lnTo>
                <a:lnTo>
                  <a:pt x="7280240" y="3625295"/>
                </a:lnTo>
                <a:lnTo>
                  <a:pt x="6969308" y="3314275"/>
                </a:lnTo>
                <a:lnTo>
                  <a:pt x="6969269" y="3314316"/>
                </a:lnTo>
                <a:lnTo>
                  <a:pt x="6659060" y="3004194"/>
                </a:lnTo>
                <a:lnTo>
                  <a:pt x="6348129" y="3315213"/>
                </a:lnTo>
                <a:lnTo>
                  <a:pt x="6659147" y="3626144"/>
                </a:lnTo>
                <a:lnTo>
                  <a:pt x="6659187" y="3626104"/>
                </a:lnTo>
                <a:lnTo>
                  <a:pt x="6659329" y="3626247"/>
                </a:lnTo>
                <a:lnTo>
                  <a:pt x="6348747" y="3936828"/>
                </a:lnTo>
                <a:lnTo>
                  <a:pt x="6658988" y="4247069"/>
                </a:lnTo>
                <a:lnTo>
                  <a:pt x="6658468" y="4247588"/>
                </a:lnTo>
                <a:lnTo>
                  <a:pt x="6873455" y="4462697"/>
                </a:lnTo>
                <a:lnTo>
                  <a:pt x="6871470" y="4462697"/>
                </a:lnTo>
                <a:lnTo>
                  <a:pt x="6658410" y="4249638"/>
                </a:lnTo>
                <a:lnTo>
                  <a:pt x="6445350" y="4462697"/>
                </a:lnTo>
                <a:lnTo>
                  <a:pt x="6443598" y="4462697"/>
                </a:lnTo>
                <a:lnTo>
                  <a:pt x="6658044" y="4248374"/>
                </a:lnTo>
                <a:lnTo>
                  <a:pt x="6347158" y="3937311"/>
                </a:lnTo>
                <a:lnTo>
                  <a:pt x="6036094" y="4248197"/>
                </a:lnTo>
                <a:lnTo>
                  <a:pt x="6250473" y="4462697"/>
                </a:lnTo>
                <a:lnTo>
                  <a:pt x="6249033" y="4462697"/>
                </a:lnTo>
                <a:lnTo>
                  <a:pt x="6036229" y="4249893"/>
                </a:lnTo>
                <a:lnTo>
                  <a:pt x="5823425" y="4462697"/>
                </a:lnTo>
                <a:lnTo>
                  <a:pt x="0" y="4462697"/>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62" name="Text Placeholder 32">
            <a:extLst>
              <a:ext uri="{FF2B5EF4-FFF2-40B4-BE49-F238E27FC236}">
                <a16:creationId xmlns:a16="http://schemas.microsoft.com/office/drawing/2014/main" id="{B220C0F2-0730-3A43-ADC4-566F27A91B40}"/>
              </a:ext>
            </a:extLst>
          </p:cNvPr>
          <p:cNvSpPr>
            <a:spLocks noGrp="1"/>
          </p:cNvSpPr>
          <p:nvPr>
            <p:ph type="body" sz="quarter" idx="42" hasCustomPrompt="1"/>
          </p:nvPr>
        </p:nvSpPr>
        <p:spPr>
          <a:xfrm>
            <a:off x="3319286" y="4945328"/>
            <a:ext cx="3751180" cy="1725894"/>
          </a:xfrm>
          <a:prstGeom prst="rect">
            <a:avLst/>
          </a:prstGeom>
        </p:spPr>
        <p:txBody>
          <a:bodyPr>
            <a:noAutofit/>
          </a:bodyPr>
          <a:lstStyle>
            <a:lvl1pPr marL="0" indent="0" algn="l">
              <a:buNone/>
              <a:defRPr sz="1801" b="0" i="0">
                <a:solidFill>
                  <a:schemeClr val="tx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US" dirty="0"/>
              <a:t>Sub-Heading</a:t>
            </a:r>
          </a:p>
        </p:txBody>
      </p:sp>
      <p:grpSp>
        <p:nvGrpSpPr>
          <p:cNvPr id="102" name="Group 101">
            <a:extLst>
              <a:ext uri="{FF2B5EF4-FFF2-40B4-BE49-F238E27FC236}">
                <a16:creationId xmlns:a16="http://schemas.microsoft.com/office/drawing/2014/main" id="{D294B641-F125-8D42-AD54-781BCBC3A3AF}"/>
              </a:ext>
            </a:extLst>
          </p:cNvPr>
          <p:cNvGrpSpPr/>
          <p:nvPr userDrawn="1"/>
        </p:nvGrpSpPr>
        <p:grpSpPr>
          <a:xfrm flipH="1">
            <a:off x="5194874" y="2400364"/>
            <a:ext cx="2590078" cy="2250924"/>
            <a:chOff x="-220413" y="5470274"/>
            <a:chExt cx="2590078" cy="2250924"/>
          </a:xfrm>
        </p:grpSpPr>
        <p:sp>
          <p:nvSpPr>
            <p:cNvPr id="103" name="Freeform 102">
              <a:extLst>
                <a:ext uri="{FF2B5EF4-FFF2-40B4-BE49-F238E27FC236}">
                  <a16:creationId xmlns:a16="http://schemas.microsoft.com/office/drawing/2014/main" id="{74A6BA8E-C859-334B-8BD8-E2BD1DF10F6C}"/>
                </a:ext>
              </a:extLst>
            </p:cNvPr>
            <p:cNvSpPr/>
            <p:nvPr userDrawn="1"/>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4" name="Freeform 103">
              <a:extLst>
                <a:ext uri="{FF2B5EF4-FFF2-40B4-BE49-F238E27FC236}">
                  <a16:creationId xmlns:a16="http://schemas.microsoft.com/office/drawing/2014/main" id="{65A628B8-0EEF-1248-AB74-B06AA9AA758E}"/>
                </a:ext>
              </a:extLst>
            </p:cNvPr>
            <p:cNvSpPr/>
            <p:nvPr userDrawn="1"/>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05" name="Freeform 104">
              <a:extLst>
                <a:ext uri="{FF2B5EF4-FFF2-40B4-BE49-F238E27FC236}">
                  <a16:creationId xmlns:a16="http://schemas.microsoft.com/office/drawing/2014/main" id="{37E1CFAA-2217-2041-99E6-7FC2328B42ED}"/>
                </a:ext>
              </a:extLst>
            </p:cNvPr>
            <p:cNvSpPr/>
            <p:nvPr userDrawn="1"/>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6" name="Freeform 105">
              <a:extLst>
                <a:ext uri="{FF2B5EF4-FFF2-40B4-BE49-F238E27FC236}">
                  <a16:creationId xmlns:a16="http://schemas.microsoft.com/office/drawing/2014/main" id="{9842BE1B-8FD9-C04E-8A53-2C349BBE8032}"/>
                </a:ext>
              </a:extLst>
            </p:cNvPr>
            <p:cNvSpPr/>
            <p:nvPr userDrawn="1"/>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07" name="Freeform 106">
              <a:extLst>
                <a:ext uri="{FF2B5EF4-FFF2-40B4-BE49-F238E27FC236}">
                  <a16:creationId xmlns:a16="http://schemas.microsoft.com/office/drawing/2014/main" id="{E6E5B266-E21E-7345-B740-E2D6D0C5C96A}"/>
                </a:ext>
              </a:extLst>
            </p:cNvPr>
            <p:cNvSpPr/>
            <p:nvPr userDrawn="1"/>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8" name="Freeform 107">
              <a:extLst>
                <a:ext uri="{FF2B5EF4-FFF2-40B4-BE49-F238E27FC236}">
                  <a16:creationId xmlns:a16="http://schemas.microsoft.com/office/drawing/2014/main" id="{D30A355D-A1EB-D748-BDA7-8BBD50DA63B2}"/>
                </a:ext>
              </a:extLst>
            </p:cNvPr>
            <p:cNvSpPr/>
            <p:nvPr userDrawn="1"/>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9" name="Freeform 108">
              <a:extLst>
                <a:ext uri="{FF2B5EF4-FFF2-40B4-BE49-F238E27FC236}">
                  <a16:creationId xmlns:a16="http://schemas.microsoft.com/office/drawing/2014/main" id="{A29C2A75-55E6-CA43-885B-0F20A2D05C03}"/>
                </a:ext>
              </a:extLst>
            </p:cNvPr>
            <p:cNvSpPr/>
            <p:nvPr userDrawn="1"/>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0" name="Freeform 109">
              <a:extLst>
                <a:ext uri="{FF2B5EF4-FFF2-40B4-BE49-F238E27FC236}">
                  <a16:creationId xmlns:a16="http://schemas.microsoft.com/office/drawing/2014/main" id="{FF9BC39E-2129-1543-B51F-8EB38E5C0B46}"/>
                </a:ext>
              </a:extLst>
            </p:cNvPr>
            <p:cNvSpPr/>
            <p:nvPr userDrawn="1"/>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1" name="Freeform 110">
              <a:extLst>
                <a:ext uri="{FF2B5EF4-FFF2-40B4-BE49-F238E27FC236}">
                  <a16:creationId xmlns:a16="http://schemas.microsoft.com/office/drawing/2014/main" id="{64688615-7D46-8F41-86E1-360D56443D25}"/>
                </a:ext>
              </a:extLst>
            </p:cNvPr>
            <p:cNvSpPr/>
            <p:nvPr userDrawn="1"/>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2" name="Freeform 111">
              <a:extLst>
                <a:ext uri="{FF2B5EF4-FFF2-40B4-BE49-F238E27FC236}">
                  <a16:creationId xmlns:a16="http://schemas.microsoft.com/office/drawing/2014/main" id="{38B0AC15-EFD4-474D-87A3-E52D028C3B7D}"/>
                </a:ext>
              </a:extLst>
            </p:cNvPr>
            <p:cNvSpPr/>
            <p:nvPr userDrawn="1"/>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3" name="Freeform 112">
              <a:extLst>
                <a:ext uri="{FF2B5EF4-FFF2-40B4-BE49-F238E27FC236}">
                  <a16:creationId xmlns:a16="http://schemas.microsoft.com/office/drawing/2014/main" id="{F6BC1F13-9BFC-044E-AB6A-986F66946696}"/>
                </a:ext>
              </a:extLst>
            </p:cNvPr>
            <p:cNvSpPr/>
            <p:nvPr userDrawn="1"/>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4" name="Freeform 113">
              <a:extLst>
                <a:ext uri="{FF2B5EF4-FFF2-40B4-BE49-F238E27FC236}">
                  <a16:creationId xmlns:a16="http://schemas.microsoft.com/office/drawing/2014/main" id="{CD4084F7-B8F0-854B-B353-A90C4BA7E2CA}"/>
                </a:ext>
              </a:extLst>
            </p:cNvPr>
            <p:cNvSpPr/>
            <p:nvPr userDrawn="1"/>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5" name="Freeform 114">
              <a:extLst>
                <a:ext uri="{FF2B5EF4-FFF2-40B4-BE49-F238E27FC236}">
                  <a16:creationId xmlns:a16="http://schemas.microsoft.com/office/drawing/2014/main" id="{D031CEDB-8BB7-5F45-B485-E35A816F4DED}"/>
                </a:ext>
              </a:extLst>
            </p:cNvPr>
            <p:cNvSpPr/>
            <p:nvPr userDrawn="1"/>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6" name="Freeform 115">
              <a:extLst>
                <a:ext uri="{FF2B5EF4-FFF2-40B4-BE49-F238E27FC236}">
                  <a16:creationId xmlns:a16="http://schemas.microsoft.com/office/drawing/2014/main" id="{CA67F893-BBEB-DB4A-A541-70F23E507D9E}"/>
                </a:ext>
              </a:extLst>
            </p:cNvPr>
            <p:cNvSpPr/>
            <p:nvPr userDrawn="1"/>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117" name="Freeform 116">
              <a:extLst>
                <a:ext uri="{FF2B5EF4-FFF2-40B4-BE49-F238E27FC236}">
                  <a16:creationId xmlns:a16="http://schemas.microsoft.com/office/drawing/2014/main" id="{0531E3C9-06CE-6347-B838-09E372167926}"/>
                </a:ext>
              </a:extLst>
            </p:cNvPr>
            <p:cNvSpPr/>
            <p:nvPr userDrawn="1"/>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118" name="Freeform 117">
              <a:extLst>
                <a:ext uri="{FF2B5EF4-FFF2-40B4-BE49-F238E27FC236}">
                  <a16:creationId xmlns:a16="http://schemas.microsoft.com/office/drawing/2014/main" id="{5D1FF49C-CC49-BF48-B264-BC5B8ACD4CCF}"/>
                </a:ext>
              </a:extLst>
            </p:cNvPr>
            <p:cNvSpPr/>
            <p:nvPr userDrawn="1"/>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19" name="Freeform 118">
              <a:extLst>
                <a:ext uri="{FF2B5EF4-FFF2-40B4-BE49-F238E27FC236}">
                  <a16:creationId xmlns:a16="http://schemas.microsoft.com/office/drawing/2014/main" id="{927ADA8F-ADB8-9842-8982-B0B16B13F5E7}"/>
                </a:ext>
              </a:extLst>
            </p:cNvPr>
            <p:cNvSpPr/>
            <p:nvPr userDrawn="1"/>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20" name="Freeform 119">
              <a:extLst>
                <a:ext uri="{FF2B5EF4-FFF2-40B4-BE49-F238E27FC236}">
                  <a16:creationId xmlns:a16="http://schemas.microsoft.com/office/drawing/2014/main" id="{EAE8A900-1E08-D34F-85D9-6E8EAEF6F3CA}"/>
                </a:ext>
              </a:extLst>
            </p:cNvPr>
            <p:cNvSpPr/>
            <p:nvPr userDrawn="1"/>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21" name="Slide Number Placeholder 5">
            <a:extLst>
              <a:ext uri="{FF2B5EF4-FFF2-40B4-BE49-F238E27FC236}">
                <a16:creationId xmlns:a16="http://schemas.microsoft.com/office/drawing/2014/main" id="{68444650-64E3-8047-91B6-7E87A2519E5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156750801"/>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ext/Photo Slide 1">
    <p:spTree>
      <p:nvGrpSpPr>
        <p:cNvPr id="1" name=""/>
        <p:cNvGrpSpPr/>
        <p:nvPr/>
      </p:nvGrpSpPr>
      <p:grpSpPr>
        <a:xfrm>
          <a:off x="0" y="0"/>
          <a:ext cx="0" cy="0"/>
          <a:chOff x="0" y="0"/>
          <a:chExt cx="0" cy="0"/>
        </a:xfrm>
      </p:grpSpPr>
      <p:sp>
        <p:nvSpPr>
          <p:cNvPr id="333" name="Text Placeholder 32">
            <a:extLst>
              <a:ext uri="{FF2B5EF4-FFF2-40B4-BE49-F238E27FC236}">
                <a16:creationId xmlns:a16="http://schemas.microsoft.com/office/drawing/2014/main" id="{A727C006-75BB-A447-8A65-530003183684}"/>
              </a:ext>
            </a:extLst>
          </p:cNvPr>
          <p:cNvSpPr>
            <a:spLocks noGrp="1"/>
          </p:cNvSpPr>
          <p:nvPr>
            <p:ph type="body" sz="quarter" idx="30" hasCustomPrompt="1"/>
          </p:nvPr>
        </p:nvSpPr>
        <p:spPr>
          <a:xfrm>
            <a:off x="922453" y="4947138"/>
            <a:ext cx="2251185" cy="172589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HEADING</a:t>
            </a:r>
            <a:endParaRPr lang="en-US" dirty="0"/>
          </a:p>
        </p:txBody>
      </p:sp>
      <p:sp>
        <p:nvSpPr>
          <p:cNvPr id="101" name="Picture Placeholder 100">
            <a:extLst>
              <a:ext uri="{FF2B5EF4-FFF2-40B4-BE49-F238E27FC236}">
                <a16:creationId xmlns:a16="http://schemas.microsoft.com/office/drawing/2014/main" id="{97F1609C-CD1F-064C-A87A-872A190BA5E2}"/>
              </a:ext>
            </a:extLst>
          </p:cNvPr>
          <p:cNvSpPr>
            <a:spLocks noGrp="1"/>
          </p:cNvSpPr>
          <p:nvPr>
            <p:ph type="pic" sz="quarter" idx="41"/>
          </p:nvPr>
        </p:nvSpPr>
        <p:spPr>
          <a:xfrm>
            <a:off x="-1" y="30722"/>
            <a:ext cx="7559675" cy="4462697"/>
          </a:xfrm>
          <a:custGeom>
            <a:avLst/>
            <a:gdLst>
              <a:gd name="connsiteX0" fmla="*/ 7342778 w 7559675"/>
              <a:gd name="connsiteY0" fmla="*/ 4311979 h 4462697"/>
              <a:gd name="connsiteX1" fmla="*/ 7494604 w 7559675"/>
              <a:gd name="connsiteY1" fmla="*/ 4462697 h 4462697"/>
              <a:gd name="connsiteX2" fmla="*/ 7493410 w 7559675"/>
              <a:gd name="connsiteY2" fmla="*/ 4462697 h 4462697"/>
              <a:gd name="connsiteX3" fmla="*/ 7279265 w 7559675"/>
              <a:gd name="connsiteY3" fmla="*/ 4248919 h 4462697"/>
              <a:gd name="connsiteX4" fmla="*/ 7279878 w 7559675"/>
              <a:gd name="connsiteY4" fmla="*/ 4249538 h 4462697"/>
              <a:gd name="connsiteX5" fmla="*/ 7279878 w 7559675"/>
              <a:gd name="connsiteY5" fmla="*/ 4249539 h 4462697"/>
              <a:gd name="connsiteX6" fmla="*/ 7280281 w 7559675"/>
              <a:gd name="connsiteY6" fmla="*/ 4249940 h 4462697"/>
              <a:gd name="connsiteX7" fmla="*/ 7067404 w 7559675"/>
              <a:gd name="connsiteY7" fmla="*/ 4462697 h 4462697"/>
              <a:gd name="connsiteX8" fmla="*/ 7065363 w 7559675"/>
              <a:gd name="connsiteY8" fmla="*/ 4462697 h 4462697"/>
              <a:gd name="connsiteX9" fmla="*/ 7559675 w 7559675"/>
              <a:gd name="connsiteY9" fmla="*/ 3969743 h 4462697"/>
              <a:gd name="connsiteX10" fmla="*/ 7559675 w 7559675"/>
              <a:gd name="connsiteY10" fmla="*/ 3969745 h 4462697"/>
              <a:gd name="connsiteX11" fmla="*/ 7483013 w 7559675"/>
              <a:gd name="connsiteY11" fmla="*/ 4046406 h 4462697"/>
              <a:gd name="connsiteX12" fmla="*/ 7217251 w 7559675"/>
              <a:gd name="connsiteY12" fmla="*/ 3688265 h 4462697"/>
              <a:gd name="connsiteX13" fmla="*/ 6970598 w 7559675"/>
              <a:gd name="connsiteY13" fmla="*/ 3936729 h 4462697"/>
              <a:gd name="connsiteX14" fmla="*/ 6969657 w 7559675"/>
              <a:gd name="connsiteY14" fmla="*/ 3935788 h 4462697"/>
              <a:gd name="connsiteX15" fmla="*/ 5414769 w 7559675"/>
              <a:gd name="connsiteY15" fmla="*/ 2381971 h 4462697"/>
              <a:gd name="connsiteX16" fmla="*/ 5103794 w 7559675"/>
              <a:gd name="connsiteY16" fmla="*/ 2692946 h 4462697"/>
              <a:gd name="connsiteX17" fmla="*/ 5414769 w 7559675"/>
              <a:gd name="connsiteY17" fmla="*/ 3003920 h 4462697"/>
              <a:gd name="connsiteX18" fmla="*/ 5725744 w 7559675"/>
              <a:gd name="connsiteY18" fmla="*/ 2692946 h 4462697"/>
              <a:gd name="connsiteX19" fmla="*/ 6035710 w 7559675"/>
              <a:gd name="connsiteY19" fmla="*/ 2381002 h 4462697"/>
              <a:gd name="connsiteX20" fmla="*/ 5725806 w 7559675"/>
              <a:gd name="connsiteY20" fmla="*/ 2693183 h 4462697"/>
              <a:gd name="connsiteX21" fmla="*/ 6035710 w 7559675"/>
              <a:gd name="connsiteY21" fmla="*/ 3003087 h 4462697"/>
              <a:gd name="connsiteX22" fmla="*/ 6135097 w 7559675"/>
              <a:gd name="connsiteY22" fmla="*/ 2904425 h 4462697"/>
              <a:gd name="connsiteX23" fmla="*/ 6035246 w 7559675"/>
              <a:gd name="connsiteY23" fmla="*/ 3004276 h 4462697"/>
              <a:gd name="connsiteX24" fmla="*/ 6036145 w 7559675"/>
              <a:gd name="connsiteY24" fmla="*/ 3005177 h 4462697"/>
              <a:gd name="connsiteX25" fmla="*/ 5725926 w 7559675"/>
              <a:gd name="connsiteY25" fmla="*/ 3315484 h 4462697"/>
              <a:gd name="connsiteX26" fmla="*/ 6036944 w 7559675"/>
              <a:gd name="connsiteY26" fmla="*/ 3626416 h 4462697"/>
              <a:gd name="connsiteX27" fmla="*/ 6037100 w 7559675"/>
              <a:gd name="connsiteY27" fmla="*/ 3626260 h 4462697"/>
              <a:gd name="connsiteX28" fmla="*/ 6347171 w 7559675"/>
              <a:gd name="connsiteY28" fmla="*/ 3936331 h 4462697"/>
              <a:gd name="connsiteX29" fmla="*/ 6658146 w 7559675"/>
              <a:gd name="connsiteY29" fmla="*/ 3625356 h 4462697"/>
              <a:gd name="connsiteX30" fmla="*/ 6347171 w 7559675"/>
              <a:gd name="connsiteY30" fmla="*/ 3314381 h 4462697"/>
              <a:gd name="connsiteX31" fmla="*/ 6347016 w 7559675"/>
              <a:gd name="connsiteY31" fmla="*/ 3314537 h 4462697"/>
              <a:gd name="connsiteX32" fmla="*/ 6346975 w 7559675"/>
              <a:gd name="connsiteY32" fmla="*/ 3314497 h 4462697"/>
              <a:gd name="connsiteX33" fmla="*/ 6657196 w 7559675"/>
              <a:gd name="connsiteY33" fmla="*/ 3004276 h 4462697"/>
              <a:gd name="connsiteX34" fmla="*/ 6346994 w 7559675"/>
              <a:gd name="connsiteY34" fmla="*/ 2694074 h 4462697"/>
              <a:gd name="connsiteX35" fmla="*/ 6347890 w 7559675"/>
              <a:gd name="connsiteY35" fmla="*/ 2693183 h 4462697"/>
              <a:gd name="connsiteX36" fmla="*/ 0 w 7559675"/>
              <a:gd name="connsiteY36" fmla="*/ 0 h 4462697"/>
              <a:gd name="connsiteX37" fmla="*/ 7555804 w 7559675"/>
              <a:gd name="connsiteY37" fmla="*/ 0 h 4462697"/>
              <a:gd name="connsiteX38" fmla="*/ 7555804 w 7559675"/>
              <a:gd name="connsiteY38" fmla="*/ 1707128 h 4462697"/>
              <a:gd name="connsiteX39" fmla="*/ 7559675 w 7559675"/>
              <a:gd name="connsiteY39" fmla="*/ 1707128 h 4462697"/>
              <a:gd name="connsiteX40" fmla="*/ 7559675 w 7559675"/>
              <a:gd name="connsiteY40" fmla="*/ 2725334 h 4462697"/>
              <a:gd name="connsiteX41" fmla="*/ 7279878 w 7559675"/>
              <a:gd name="connsiteY41" fmla="*/ 3003087 h 4462697"/>
              <a:gd name="connsiteX42" fmla="*/ 7280969 w 7559675"/>
              <a:gd name="connsiteY42" fmla="*/ 3004179 h 4462697"/>
              <a:gd name="connsiteX43" fmla="*/ 6970388 w 7559675"/>
              <a:gd name="connsiteY43" fmla="*/ 3314849 h 4462697"/>
              <a:gd name="connsiteX44" fmla="*/ 7281406 w 7559675"/>
              <a:gd name="connsiteY44" fmla="*/ 3625780 h 4462697"/>
              <a:gd name="connsiteX45" fmla="*/ 7559675 w 7559675"/>
              <a:gd name="connsiteY45" fmla="*/ 3347431 h 4462697"/>
              <a:gd name="connsiteX46" fmla="*/ 7559675 w 7559675"/>
              <a:gd name="connsiteY46" fmla="*/ 3349206 h 4462697"/>
              <a:gd name="connsiteX47" fmla="*/ 7281858 w 7559675"/>
              <a:gd name="connsiteY47" fmla="*/ 3626944 h 4462697"/>
              <a:gd name="connsiteX48" fmla="*/ 7559675 w 7559675"/>
              <a:gd name="connsiteY48" fmla="*/ 3904840 h 4462697"/>
              <a:gd name="connsiteX49" fmla="*/ 7559675 w 7559675"/>
              <a:gd name="connsiteY49" fmla="*/ 3904969 h 4462697"/>
              <a:gd name="connsiteX50" fmla="*/ 7280120 w 7559675"/>
              <a:gd name="connsiteY50" fmla="*/ 3625414 h 4462697"/>
              <a:gd name="connsiteX51" fmla="*/ 7280240 w 7559675"/>
              <a:gd name="connsiteY51" fmla="*/ 3625295 h 4462697"/>
              <a:gd name="connsiteX52" fmla="*/ 6969308 w 7559675"/>
              <a:gd name="connsiteY52" fmla="*/ 3314275 h 4462697"/>
              <a:gd name="connsiteX53" fmla="*/ 6969269 w 7559675"/>
              <a:gd name="connsiteY53" fmla="*/ 3314316 h 4462697"/>
              <a:gd name="connsiteX54" fmla="*/ 6659060 w 7559675"/>
              <a:gd name="connsiteY54" fmla="*/ 3004194 h 4462697"/>
              <a:gd name="connsiteX55" fmla="*/ 6348129 w 7559675"/>
              <a:gd name="connsiteY55" fmla="*/ 3315213 h 4462697"/>
              <a:gd name="connsiteX56" fmla="*/ 6659147 w 7559675"/>
              <a:gd name="connsiteY56" fmla="*/ 3626144 h 4462697"/>
              <a:gd name="connsiteX57" fmla="*/ 6659187 w 7559675"/>
              <a:gd name="connsiteY57" fmla="*/ 3626104 h 4462697"/>
              <a:gd name="connsiteX58" fmla="*/ 6659329 w 7559675"/>
              <a:gd name="connsiteY58" fmla="*/ 3626247 h 4462697"/>
              <a:gd name="connsiteX59" fmla="*/ 6348747 w 7559675"/>
              <a:gd name="connsiteY59" fmla="*/ 3936828 h 4462697"/>
              <a:gd name="connsiteX60" fmla="*/ 6658988 w 7559675"/>
              <a:gd name="connsiteY60" fmla="*/ 4247069 h 4462697"/>
              <a:gd name="connsiteX61" fmla="*/ 6658468 w 7559675"/>
              <a:gd name="connsiteY61" fmla="*/ 4247588 h 4462697"/>
              <a:gd name="connsiteX62" fmla="*/ 6873455 w 7559675"/>
              <a:gd name="connsiteY62" fmla="*/ 4462697 h 4462697"/>
              <a:gd name="connsiteX63" fmla="*/ 6871470 w 7559675"/>
              <a:gd name="connsiteY63" fmla="*/ 4462697 h 4462697"/>
              <a:gd name="connsiteX64" fmla="*/ 6658410 w 7559675"/>
              <a:gd name="connsiteY64" fmla="*/ 4249638 h 4462697"/>
              <a:gd name="connsiteX65" fmla="*/ 6445350 w 7559675"/>
              <a:gd name="connsiteY65" fmla="*/ 4462697 h 4462697"/>
              <a:gd name="connsiteX66" fmla="*/ 6443598 w 7559675"/>
              <a:gd name="connsiteY66" fmla="*/ 4462697 h 4462697"/>
              <a:gd name="connsiteX67" fmla="*/ 6658044 w 7559675"/>
              <a:gd name="connsiteY67" fmla="*/ 4248374 h 4462697"/>
              <a:gd name="connsiteX68" fmla="*/ 6347158 w 7559675"/>
              <a:gd name="connsiteY68" fmla="*/ 3937311 h 4462697"/>
              <a:gd name="connsiteX69" fmla="*/ 6036094 w 7559675"/>
              <a:gd name="connsiteY69" fmla="*/ 4248197 h 4462697"/>
              <a:gd name="connsiteX70" fmla="*/ 6250473 w 7559675"/>
              <a:gd name="connsiteY70" fmla="*/ 4462697 h 4462697"/>
              <a:gd name="connsiteX71" fmla="*/ 6249033 w 7559675"/>
              <a:gd name="connsiteY71" fmla="*/ 4462697 h 4462697"/>
              <a:gd name="connsiteX72" fmla="*/ 6036229 w 7559675"/>
              <a:gd name="connsiteY72" fmla="*/ 4249893 h 4462697"/>
              <a:gd name="connsiteX73" fmla="*/ 5823425 w 7559675"/>
              <a:gd name="connsiteY73" fmla="*/ 4462697 h 4462697"/>
              <a:gd name="connsiteX74" fmla="*/ 0 w 7559675"/>
              <a:gd name="connsiteY74" fmla="*/ 4462697 h 4462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7559675" h="4462697">
                <a:moveTo>
                  <a:pt x="7342778" y="4311979"/>
                </a:moveTo>
                <a:lnTo>
                  <a:pt x="7494604" y="4462697"/>
                </a:lnTo>
                <a:lnTo>
                  <a:pt x="7493410" y="4462697"/>
                </a:lnTo>
                <a:close/>
                <a:moveTo>
                  <a:pt x="7279265" y="4248919"/>
                </a:moveTo>
                <a:lnTo>
                  <a:pt x="7279878" y="4249538"/>
                </a:lnTo>
                <a:lnTo>
                  <a:pt x="7279878" y="4249539"/>
                </a:lnTo>
                <a:lnTo>
                  <a:pt x="7280281" y="4249940"/>
                </a:lnTo>
                <a:lnTo>
                  <a:pt x="7067404" y="4462697"/>
                </a:lnTo>
                <a:lnTo>
                  <a:pt x="7065363" y="4462697"/>
                </a:lnTo>
                <a:close/>
                <a:moveTo>
                  <a:pt x="7559675" y="3969743"/>
                </a:moveTo>
                <a:lnTo>
                  <a:pt x="7559675" y="3969745"/>
                </a:lnTo>
                <a:lnTo>
                  <a:pt x="7483013" y="4046406"/>
                </a:lnTo>
                <a:close/>
                <a:moveTo>
                  <a:pt x="7217251" y="3688265"/>
                </a:moveTo>
                <a:lnTo>
                  <a:pt x="6970598" y="3936729"/>
                </a:lnTo>
                <a:lnTo>
                  <a:pt x="6969657" y="3935788"/>
                </a:lnTo>
                <a:close/>
                <a:moveTo>
                  <a:pt x="5414769" y="2381971"/>
                </a:moveTo>
                <a:lnTo>
                  <a:pt x="5103794" y="2692946"/>
                </a:lnTo>
                <a:lnTo>
                  <a:pt x="5414769" y="3003920"/>
                </a:lnTo>
                <a:lnTo>
                  <a:pt x="5725744" y="2692946"/>
                </a:lnTo>
                <a:close/>
                <a:moveTo>
                  <a:pt x="6035710" y="2381002"/>
                </a:moveTo>
                <a:lnTo>
                  <a:pt x="5725806" y="2693183"/>
                </a:lnTo>
                <a:lnTo>
                  <a:pt x="6035710" y="3003087"/>
                </a:lnTo>
                <a:lnTo>
                  <a:pt x="6135097" y="2904425"/>
                </a:lnTo>
                <a:lnTo>
                  <a:pt x="6035246" y="3004276"/>
                </a:lnTo>
                <a:lnTo>
                  <a:pt x="6036145" y="3005177"/>
                </a:lnTo>
                <a:lnTo>
                  <a:pt x="5725926" y="3315484"/>
                </a:lnTo>
                <a:lnTo>
                  <a:pt x="6036944" y="3626416"/>
                </a:lnTo>
                <a:lnTo>
                  <a:pt x="6037100" y="3626260"/>
                </a:lnTo>
                <a:lnTo>
                  <a:pt x="6347171" y="3936331"/>
                </a:lnTo>
                <a:lnTo>
                  <a:pt x="6658146" y="3625356"/>
                </a:lnTo>
                <a:lnTo>
                  <a:pt x="6347171" y="3314381"/>
                </a:lnTo>
                <a:lnTo>
                  <a:pt x="6347016" y="3314537"/>
                </a:lnTo>
                <a:lnTo>
                  <a:pt x="6346975" y="3314497"/>
                </a:lnTo>
                <a:lnTo>
                  <a:pt x="6657196" y="3004276"/>
                </a:lnTo>
                <a:lnTo>
                  <a:pt x="6346994" y="2694074"/>
                </a:lnTo>
                <a:lnTo>
                  <a:pt x="6347890" y="2693183"/>
                </a:lnTo>
                <a:close/>
                <a:moveTo>
                  <a:pt x="0" y="0"/>
                </a:moveTo>
                <a:lnTo>
                  <a:pt x="7555804" y="0"/>
                </a:lnTo>
                <a:lnTo>
                  <a:pt x="7555804" y="1707128"/>
                </a:lnTo>
                <a:lnTo>
                  <a:pt x="7559675" y="1707128"/>
                </a:lnTo>
                <a:lnTo>
                  <a:pt x="7559675" y="2725334"/>
                </a:lnTo>
                <a:lnTo>
                  <a:pt x="7279878" y="3003087"/>
                </a:lnTo>
                <a:lnTo>
                  <a:pt x="7280969" y="3004179"/>
                </a:lnTo>
                <a:lnTo>
                  <a:pt x="6970388" y="3314849"/>
                </a:lnTo>
                <a:lnTo>
                  <a:pt x="7281406" y="3625780"/>
                </a:lnTo>
                <a:lnTo>
                  <a:pt x="7559675" y="3347431"/>
                </a:lnTo>
                <a:lnTo>
                  <a:pt x="7559675" y="3349206"/>
                </a:lnTo>
                <a:lnTo>
                  <a:pt x="7281858" y="3626944"/>
                </a:lnTo>
                <a:lnTo>
                  <a:pt x="7559675" y="3904840"/>
                </a:lnTo>
                <a:lnTo>
                  <a:pt x="7559675" y="3904969"/>
                </a:lnTo>
                <a:lnTo>
                  <a:pt x="7280120" y="3625414"/>
                </a:lnTo>
                <a:lnTo>
                  <a:pt x="7280240" y="3625295"/>
                </a:lnTo>
                <a:lnTo>
                  <a:pt x="6969308" y="3314275"/>
                </a:lnTo>
                <a:lnTo>
                  <a:pt x="6969269" y="3314316"/>
                </a:lnTo>
                <a:lnTo>
                  <a:pt x="6659060" y="3004194"/>
                </a:lnTo>
                <a:lnTo>
                  <a:pt x="6348129" y="3315213"/>
                </a:lnTo>
                <a:lnTo>
                  <a:pt x="6659147" y="3626144"/>
                </a:lnTo>
                <a:lnTo>
                  <a:pt x="6659187" y="3626104"/>
                </a:lnTo>
                <a:lnTo>
                  <a:pt x="6659329" y="3626247"/>
                </a:lnTo>
                <a:lnTo>
                  <a:pt x="6348747" y="3936828"/>
                </a:lnTo>
                <a:lnTo>
                  <a:pt x="6658988" y="4247069"/>
                </a:lnTo>
                <a:lnTo>
                  <a:pt x="6658468" y="4247588"/>
                </a:lnTo>
                <a:lnTo>
                  <a:pt x="6873455" y="4462697"/>
                </a:lnTo>
                <a:lnTo>
                  <a:pt x="6871470" y="4462697"/>
                </a:lnTo>
                <a:lnTo>
                  <a:pt x="6658410" y="4249638"/>
                </a:lnTo>
                <a:lnTo>
                  <a:pt x="6445350" y="4462697"/>
                </a:lnTo>
                <a:lnTo>
                  <a:pt x="6443598" y="4462697"/>
                </a:lnTo>
                <a:lnTo>
                  <a:pt x="6658044" y="4248374"/>
                </a:lnTo>
                <a:lnTo>
                  <a:pt x="6347158" y="3937311"/>
                </a:lnTo>
                <a:lnTo>
                  <a:pt x="6036094" y="4248197"/>
                </a:lnTo>
                <a:lnTo>
                  <a:pt x="6250473" y="4462697"/>
                </a:lnTo>
                <a:lnTo>
                  <a:pt x="6249033" y="4462697"/>
                </a:lnTo>
                <a:lnTo>
                  <a:pt x="6036229" y="4249893"/>
                </a:lnTo>
                <a:lnTo>
                  <a:pt x="5823425" y="4462697"/>
                </a:lnTo>
                <a:lnTo>
                  <a:pt x="0" y="4462697"/>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62" name="Text Placeholder 32">
            <a:extLst>
              <a:ext uri="{FF2B5EF4-FFF2-40B4-BE49-F238E27FC236}">
                <a16:creationId xmlns:a16="http://schemas.microsoft.com/office/drawing/2014/main" id="{B220C0F2-0730-3A43-ADC4-566F27A91B40}"/>
              </a:ext>
            </a:extLst>
          </p:cNvPr>
          <p:cNvSpPr>
            <a:spLocks noGrp="1"/>
          </p:cNvSpPr>
          <p:nvPr>
            <p:ph type="body" sz="quarter" idx="42" hasCustomPrompt="1"/>
          </p:nvPr>
        </p:nvSpPr>
        <p:spPr>
          <a:xfrm>
            <a:off x="3319286" y="4945328"/>
            <a:ext cx="3751180" cy="1725894"/>
          </a:xfrm>
          <a:prstGeom prst="rect">
            <a:avLst/>
          </a:prstGeom>
        </p:spPr>
        <p:txBody>
          <a:bodyPr>
            <a:noAutofit/>
          </a:bodyPr>
          <a:lstStyle>
            <a:lvl1pPr marL="0" indent="0" algn="l">
              <a:buNone/>
              <a:defRPr sz="1801" b="0" i="0">
                <a:solidFill>
                  <a:schemeClr val="tx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US" dirty="0"/>
              <a:t>Sub-Heading</a:t>
            </a:r>
          </a:p>
        </p:txBody>
      </p:sp>
      <p:grpSp>
        <p:nvGrpSpPr>
          <p:cNvPr id="102" name="Group 101">
            <a:extLst>
              <a:ext uri="{FF2B5EF4-FFF2-40B4-BE49-F238E27FC236}">
                <a16:creationId xmlns:a16="http://schemas.microsoft.com/office/drawing/2014/main" id="{D294B641-F125-8D42-AD54-781BCBC3A3AF}"/>
              </a:ext>
            </a:extLst>
          </p:cNvPr>
          <p:cNvGrpSpPr/>
          <p:nvPr userDrawn="1"/>
        </p:nvGrpSpPr>
        <p:grpSpPr>
          <a:xfrm flipH="1">
            <a:off x="5194874" y="2400364"/>
            <a:ext cx="2590078" cy="2250924"/>
            <a:chOff x="-220413" y="5470274"/>
            <a:chExt cx="2590078" cy="2250924"/>
          </a:xfrm>
        </p:grpSpPr>
        <p:sp>
          <p:nvSpPr>
            <p:cNvPr id="103" name="Freeform 102">
              <a:extLst>
                <a:ext uri="{FF2B5EF4-FFF2-40B4-BE49-F238E27FC236}">
                  <a16:creationId xmlns:a16="http://schemas.microsoft.com/office/drawing/2014/main" id="{74A6BA8E-C859-334B-8BD8-E2BD1DF10F6C}"/>
                </a:ext>
              </a:extLst>
            </p:cNvPr>
            <p:cNvSpPr/>
            <p:nvPr userDrawn="1"/>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4" name="Freeform 103">
              <a:extLst>
                <a:ext uri="{FF2B5EF4-FFF2-40B4-BE49-F238E27FC236}">
                  <a16:creationId xmlns:a16="http://schemas.microsoft.com/office/drawing/2014/main" id="{65A628B8-0EEF-1248-AB74-B06AA9AA758E}"/>
                </a:ext>
              </a:extLst>
            </p:cNvPr>
            <p:cNvSpPr/>
            <p:nvPr userDrawn="1"/>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05" name="Freeform 104">
              <a:extLst>
                <a:ext uri="{FF2B5EF4-FFF2-40B4-BE49-F238E27FC236}">
                  <a16:creationId xmlns:a16="http://schemas.microsoft.com/office/drawing/2014/main" id="{37E1CFAA-2217-2041-99E6-7FC2328B42ED}"/>
                </a:ext>
              </a:extLst>
            </p:cNvPr>
            <p:cNvSpPr/>
            <p:nvPr userDrawn="1"/>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6" name="Freeform 105">
              <a:extLst>
                <a:ext uri="{FF2B5EF4-FFF2-40B4-BE49-F238E27FC236}">
                  <a16:creationId xmlns:a16="http://schemas.microsoft.com/office/drawing/2014/main" id="{9842BE1B-8FD9-C04E-8A53-2C349BBE8032}"/>
                </a:ext>
              </a:extLst>
            </p:cNvPr>
            <p:cNvSpPr/>
            <p:nvPr userDrawn="1"/>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07" name="Freeform 106">
              <a:extLst>
                <a:ext uri="{FF2B5EF4-FFF2-40B4-BE49-F238E27FC236}">
                  <a16:creationId xmlns:a16="http://schemas.microsoft.com/office/drawing/2014/main" id="{E6E5B266-E21E-7345-B740-E2D6D0C5C96A}"/>
                </a:ext>
              </a:extLst>
            </p:cNvPr>
            <p:cNvSpPr/>
            <p:nvPr userDrawn="1"/>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8" name="Freeform 107">
              <a:extLst>
                <a:ext uri="{FF2B5EF4-FFF2-40B4-BE49-F238E27FC236}">
                  <a16:creationId xmlns:a16="http://schemas.microsoft.com/office/drawing/2014/main" id="{D30A355D-A1EB-D748-BDA7-8BBD50DA63B2}"/>
                </a:ext>
              </a:extLst>
            </p:cNvPr>
            <p:cNvSpPr/>
            <p:nvPr userDrawn="1"/>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9" name="Freeform 108">
              <a:extLst>
                <a:ext uri="{FF2B5EF4-FFF2-40B4-BE49-F238E27FC236}">
                  <a16:creationId xmlns:a16="http://schemas.microsoft.com/office/drawing/2014/main" id="{A29C2A75-55E6-CA43-885B-0F20A2D05C03}"/>
                </a:ext>
              </a:extLst>
            </p:cNvPr>
            <p:cNvSpPr/>
            <p:nvPr userDrawn="1"/>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0" name="Freeform 109">
              <a:extLst>
                <a:ext uri="{FF2B5EF4-FFF2-40B4-BE49-F238E27FC236}">
                  <a16:creationId xmlns:a16="http://schemas.microsoft.com/office/drawing/2014/main" id="{FF9BC39E-2129-1543-B51F-8EB38E5C0B46}"/>
                </a:ext>
              </a:extLst>
            </p:cNvPr>
            <p:cNvSpPr/>
            <p:nvPr userDrawn="1"/>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1" name="Freeform 110">
              <a:extLst>
                <a:ext uri="{FF2B5EF4-FFF2-40B4-BE49-F238E27FC236}">
                  <a16:creationId xmlns:a16="http://schemas.microsoft.com/office/drawing/2014/main" id="{64688615-7D46-8F41-86E1-360D56443D25}"/>
                </a:ext>
              </a:extLst>
            </p:cNvPr>
            <p:cNvSpPr/>
            <p:nvPr userDrawn="1"/>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2" name="Freeform 111">
              <a:extLst>
                <a:ext uri="{FF2B5EF4-FFF2-40B4-BE49-F238E27FC236}">
                  <a16:creationId xmlns:a16="http://schemas.microsoft.com/office/drawing/2014/main" id="{38B0AC15-EFD4-474D-87A3-E52D028C3B7D}"/>
                </a:ext>
              </a:extLst>
            </p:cNvPr>
            <p:cNvSpPr/>
            <p:nvPr userDrawn="1"/>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3" name="Freeform 112">
              <a:extLst>
                <a:ext uri="{FF2B5EF4-FFF2-40B4-BE49-F238E27FC236}">
                  <a16:creationId xmlns:a16="http://schemas.microsoft.com/office/drawing/2014/main" id="{F6BC1F13-9BFC-044E-AB6A-986F66946696}"/>
                </a:ext>
              </a:extLst>
            </p:cNvPr>
            <p:cNvSpPr/>
            <p:nvPr userDrawn="1"/>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4" name="Freeform 113">
              <a:extLst>
                <a:ext uri="{FF2B5EF4-FFF2-40B4-BE49-F238E27FC236}">
                  <a16:creationId xmlns:a16="http://schemas.microsoft.com/office/drawing/2014/main" id="{CD4084F7-B8F0-854B-B353-A90C4BA7E2CA}"/>
                </a:ext>
              </a:extLst>
            </p:cNvPr>
            <p:cNvSpPr/>
            <p:nvPr userDrawn="1"/>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5" name="Freeform 114">
              <a:extLst>
                <a:ext uri="{FF2B5EF4-FFF2-40B4-BE49-F238E27FC236}">
                  <a16:creationId xmlns:a16="http://schemas.microsoft.com/office/drawing/2014/main" id="{D031CEDB-8BB7-5F45-B485-E35A816F4DED}"/>
                </a:ext>
              </a:extLst>
            </p:cNvPr>
            <p:cNvSpPr/>
            <p:nvPr userDrawn="1"/>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6" name="Freeform 115">
              <a:extLst>
                <a:ext uri="{FF2B5EF4-FFF2-40B4-BE49-F238E27FC236}">
                  <a16:creationId xmlns:a16="http://schemas.microsoft.com/office/drawing/2014/main" id="{CA67F893-BBEB-DB4A-A541-70F23E507D9E}"/>
                </a:ext>
              </a:extLst>
            </p:cNvPr>
            <p:cNvSpPr/>
            <p:nvPr userDrawn="1"/>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117" name="Freeform 116">
              <a:extLst>
                <a:ext uri="{FF2B5EF4-FFF2-40B4-BE49-F238E27FC236}">
                  <a16:creationId xmlns:a16="http://schemas.microsoft.com/office/drawing/2014/main" id="{0531E3C9-06CE-6347-B838-09E372167926}"/>
                </a:ext>
              </a:extLst>
            </p:cNvPr>
            <p:cNvSpPr/>
            <p:nvPr userDrawn="1"/>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118" name="Freeform 117">
              <a:extLst>
                <a:ext uri="{FF2B5EF4-FFF2-40B4-BE49-F238E27FC236}">
                  <a16:creationId xmlns:a16="http://schemas.microsoft.com/office/drawing/2014/main" id="{5D1FF49C-CC49-BF48-B264-BC5B8ACD4CCF}"/>
                </a:ext>
              </a:extLst>
            </p:cNvPr>
            <p:cNvSpPr/>
            <p:nvPr userDrawn="1"/>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19" name="Freeform 118">
              <a:extLst>
                <a:ext uri="{FF2B5EF4-FFF2-40B4-BE49-F238E27FC236}">
                  <a16:creationId xmlns:a16="http://schemas.microsoft.com/office/drawing/2014/main" id="{927ADA8F-ADB8-9842-8982-B0B16B13F5E7}"/>
                </a:ext>
              </a:extLst>
            </p:cNvPr>
            <p:cNvSpPr/>
            <p:nvPr userDrawn="1"/>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20" name="Freeform 119">
              <a:extLst>
                <a:ext uri="{FF2B5EF4-FFF2-40B4-BE49-F238E27FC236}">
                  <a16:creationId xmlns:a16="http://schemas.microsoft.com/office/drawing/2014/main" id="{EAE8A900-1E08-D34F-85D9-6E8EAEF6F3CA}"/>
                </a:ext>
              </a:extLst>
            </p:cNvPr>
            <p:cNvSpPr/>
            <p:nvPr userDrawn="1"/>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21" name="Slide Number Placeholder 5">
            <a:extLst>
              <a:ext uri="{FF2B5EF4-FFF2-40B4-BE49-F238E27FC236}">
                <a16:creationId xmlns:a16="http://schemas.microsoft.com/office/drawing/2014/main" id="{68444650-64E3-8047-91B6-7E87A2519E5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58416368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F829583-E7A4-BF4F-96F5-CFB7A66A1010}"/>
              </a:ext>
            </a:extLst>
          </p:cNvPr>
          <p:cNvSpPr/>
          <p:nvPr userDrawn="1"/>
        </p:nvSpPr>
        <p:spPr>
          <a:xfrm rot="16200000">
            <a:off x="5726607" y="8418228"/>
            <a:ext cx="3173496" cy="230832"/>
          </a:xfrm>
          <a:prstGeom prst="rect">
            <a:avLst/>
          </a:prstGeom>
        </p:spPr>
        <p:txBody>
          <a:bodyPr wrap="square">
            <a:spAutoFit/>
          </a:bodyPr>
          <a:lstStyle/>
          <a:p>
            <a:r>
              <a:rPr lang="en-US" sz="900" b="0" i="0" dirty="0">
                <a:solidFill>
                  <a:srgbClr val="000000"/>
                </a:solidFill>
                <a:effectLst/>
                <a:latin typeface="Calibri" panose="020F0502020204030204" pitchFamily="34" charset="0"/>
                <a:ea typeface="Open Sans" panose="020B0606030504020204" pitchFamily="34" charset="0"/>
                <a:cs typeface="Calibri" panose="020F0502020204030204" pitchFamily="34" charset="0"/>
              </a:rPr>
              <a:t>Generation Blockchain</a:t>
            </a:r>
            <a:endParaRPr lang="en-IE" sz="900" b="0" i="0" dirty="0">
              <a:solidFill>
                <a:srgbClr val="000000"/>
              </a:solidFill>
              <a:effectLst/>
              <a:latin typeface="Calibri" panose="020F0502020204030204" pitchFamily="34" charset="0"/>
              <a:ea typeface="Open Sans" panose="020B0606030504020204" pitchFamily="34" charset="0"/>
              <a:cs typeface="Calibri" panose="020F0502020204030204" pitchFamily="34" charset="0"/>
            </a:endParaRPr>
          </a:p>
        </p:txBody>
      </p:sp>
      <p:cxnSp>
        <p:nvCxnSpPr>
          <p:cNvPr id="11" name="Straight Connector 10">
            <a:extLst>
              <a:ext uri="{FF2B5EF4-FFF2-40B4-BE49-F238E27FC236}">
                <a16:creationId xmlns:a16="http://schemas.microsoft.com/office/drawing/2014/main" id="{769CB0A1-37F2-4E42-AD20-1E07C50DAFF0}"/>
              </a:ext>
            </a:extLst>
          </p:cNvPr>
          <p:cNvCxnSpPr>
            <a:cxnSpLocks/>
          </p:cNvCxnSpPr>
          <p:nvPr userDrawn="1"/>
        </p:nvCxnSpPr>
        <p:spPr>
          <a:xfrm flipH="1">
            <a:off x="7204622" y="10183258"/>
            <a:ext cx="224149" cy="0"/>
          </a:xfrm>
          <a:prstGeom prst="line">
            <a:avLst/>
          </a:prstGeom>
          <a:noFill/>
          <a:ln w="9525" cap="flat">
            <a:solidFill>
              <a:srgbClr val="8E2F91"/>
            </a:solidFill>
            <a:prstDash val="solid"/>
            <a:miter lim="400000"/>
          </a:ln>
          <a:effectLst/>
          <a:sp3d/>
        </p:spPr>
        <p:style>
          <a:lnRef idx="0">
            <a:scrgbClr r="0" g="0" b="0"/>
          </a:lnRef>
          <a:fillRef idx="0">
            <a:scrgbClr r="0" g="0" b="0"/>
          </a:fillRef>
          <a:effectRef idx="0">
            <a:scrgbClr r="0" g="0" b="0"/>
          </a:effectRef>
          <a:fontRef idx="none"/>
        </p:style>
      </p:cxnSp>
      <p:sp>
        <p:nvSpPr>
          <p:cNvPr id="12" name="Slide Number Placeholder 5">
            <a:extLst>
              <a:ext uri="{FF2B5EF4-FFF2-40B4-BE49-F238E27FC236}">
                <a16:creationId xmlns:a16="http://schemas.microsoft.com/office/drawing/2014/main" id="{F7884106-5864-EE48-8F37-C43D2BCEBFFF}"/>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61" r:id="rId4"/>
    <p:sldLayoutId id="2147483689" r:id="rId5"/>
    <p:sldLayoutId id="2147483672" r:id="rId6"/>
    <p:sldLayoutId id="2147483684" r:id="rId7"/>
    <p:sldLayoutId id="2147483681" r:id="rId8"/>
    <p:sldLayoutId id="2147483695" r:id="rId9"/>
    <p:sldLayoutId id="2147483694" r:id="rId10"/>
    <p:sldLayoutId id="2147483662" r:id="rId11"/>
    <p:sldLayoutId id="2147483682" r:id="rId12"/>
    <p:sldLayoutId id="2147483663" r:id="rId13"/>
    <p:sldLayoutId id="2147483664" r:id="rId14"/>
    <p:sldLayoutId id="2147483693" r:id="rId15"/>
    <p:sldLayoutId id="2147483665" r:id="rId16"/>
  </p:sldLayoutIdLst>
  <p:hf hdr="0"/>
  <p:txStyles>
    <p:titleStyle>
      <a:lvl1pPr algn="l" defTabSz="2073036" rtl="0" eaLnBrk="1" latinLnBrk="0" hangingPunct="1">
        <a:lnSpc>
          <a:spcPct val="90000"/>
        </a:lnSpc>
        <a:spcBef>
          <a:spcPct val="0"/>
        </a:spcBef>
        <a:buNone/>
        <a:defRPr sz="9975" kern="1200">
          <a:solidFill>
            <a:srgbClr val="011E3B"/>
          </a:solidFill>
          <a:latin typeface="Poppins" pitchFamily="2" charset="77"/>
          <a:ea typeface="+mj-ea"/>
          <a:cs typeface="Poppins" pitchFamily="2" charset="77"/>
        </a:defRPr>
      </a:lvl1pPr>
    </p:titleStyle>
    <p:bodyStyle>
      <a:lvl1pPr marL="518260" indent="-518260" algn="l" defTabSz="2073036"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78" indent="-518260" algn="l" defTabSz="2073036" rtl="0" eaLnBrk="1" latinLnBrk="0" hangingPunct="1">
        <a:lnSpc>
          <a:spcPct val="100000"/>
        </a:lnSpc>
        <a:spcBef>
          <a:spcPts val="1133"/>
        </a:spcBef>
        <a:buFont typeface="Arial" panose="020B0604020202020204" pitchFamily="34" charset="0"/>
        <a:buChar char="•"/>
        <a:defRPr sz="5441" kern="1200">
          <a:solidFill>
            <a:srgbClr val="011E3B"/>
          </a:solidFill>
          <a:latin typeface="Poppins" pitchFamily="2" charset="77"/>
          <a:ea typeface="+mn-ea"/>
          <a:cs typeface="Poppins" pitchFamily="2" charset="77"/>
        </a:defRPr>
      </a:lvl2pPr>
      <a:lvl3pPr marL="2591296" indent="-518260" algn="l" defTabSz="2073036" rtl="0" eaLnBrk="1" latinLnBrk="0" hangingPunct="1">
        <a:lnSpc>
          <a:spcPct val="100000"/>
        </a:lnSpc>
        <a:spcBef>
          <a:spcPts val="1133"/>
        </a:spcBef>
        <a:buFont typeface="Arial" panose="020B0604020202020204" pitchFamily="34" charset="0"/>
        <a:buChar char="•"/>
        <a:defRPr sz="4532" kern="1200">
          <a:solidFill>
            <a:srgbClr val="011E3B"/>
          </a:solidFill>
          <a:latin typeface="Poppins" pitchFamily="2" charset="77"/>
          <a:ea typeface="+mn-ea"/>
          <a:cs typeface="Poppins" pitchFamily="2" charset="77"/>
        </a:defRPr>
      </a:lvl3pPr>
      <a:lvl4pPr marL="3627814"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335"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3036" rtl="0" eaLnBrk="1" latinLnBrk="0" hangingPunct="1">
        <a:defRPr sz="4080" kern="1200">
          <a:solidFill>
            <a:schemeClr val="tx1"/>
          </a:solidFill>
          <a:latin typeface="+mn-lt"/>
          <a:ea typeface="+mn-ea"/>
          <a:cs typeface="+mn-cs"/>
        </a:defRPr>
      </a:lvl1pPr>
      <a:lvl2pPr marL="1036518" algn="l" defTabSz="2073036" rtl="0" eaLnBrk="1" latinLnBrk="0" hangingPunct="1">
        <a:defRPr sz="4080" kern="1200">
          <a:solidFill>
            <a:schemeClr val="tx1"/>
          </a:solidFill>
          <a:latin typeface="+mn-lt"/>
          <a:ea typeface="+mn-ea"/>
          <a:cs typeface="+mn-cs"/>
        </a:defRPr>
      </a:lvl2pPr>
      <a:lvl3pPr marL="2073036" algn="l" defTabSz="2073036" rtl="0" eaLnBrk="1" latinLnBrk="0" hangingPunct="1">
        <a:defRPr sz="4080" kern="1200">
          <a:solidFill>
            <a:schemeClr val="tx1"/>
          </a:solidFill>
          <a:latin typeface="+mn-lt"/>
          <a:ea typeface="+mn-ea"/>
          <a:cs typeface="+mn-cs"/>
        </a:defRPr>
      </a:lvl3pPr>
      <a:lvl4pPr marL="3109557" algn="l" defTabSz="2073036" rtl="0" eaLnBrk="1" latinLnBrk="0" hangingPunct="1">
        <a:defRPr sz="4080" kern="1200">
          <a:solidFill>
            <a:schemeClr val="tx1"/>
          </a:solidFill>
          <a:latin typeface="+mn-lt"/>
          <a:ea typeface="+mn-ea"/>
          <a:cs typeface="+mn-cs"/>
        </a:defRPr>
      </a:lvl4pPr>
      <a:lvl5pPr marL="4146076" algn="l" defTabSz="2073036" rtl="0" eaLnBrk="1" latinLnBrk="0" hangingPunct="1">
        <a:defRPr sz="4080" kern="1200">
          <a:solidFill>
            <a:schemeClr val="tx1"/>
          </a:solidFill>
          <a:latin typeface="+mn-lt"/>
          <a:ea typeface="+mn-ea"/>
          <a:cs typeface="+mn-cs"/>
        </a:defRPr>
      </a:lvl5pPr>
      <a:lvl6pPr marL="5182592" algn="l" defTabSz="2073036" rtl="0" eaLnBrk="1" latinLnBrk="0" hangingPunct="1">
        <a:defRPr sz="4080" kern="1200">
          <a:solidFill>
            <a:schemeClr val="tx1"/>
          </a:solidFill>
          <a:latin typeface="+mn-lt"/>
          <a:ea typeface="+mn-ea"/>
          <a:cs typeface="+mn-cs"/>
        </a:defRPr>
      </a:lvl6pPr>
      <a:lvl7pPr marL="6219110" algn="l" defTabSz="2073036" rtl="0" eaLnBrk="1" latinLnBrk="0" hangingPunct="1">
        <a:defRPr sz="4080" kern="1200">
          <a:solidFill>
            <a:schemeClr val="tx1"/>
          </a:solidFill>
          <a:latin typeface="+mn-lt"/>
          <a:ea typeface="+mn-ea"/>
          <a:cs typeface="+mn-cs"/>
        </a:defRPr>
      </a:lvl7pPr>
      <a:lvl8pPr marL="7255631" algn="l" defTabSz="2073036" rtl="0" eaLnBrk="1" latinLnBrk="0" hangingPunct="1">
        <a:defRPr sz="4080" kern="1200">
          <a:solidFill>
            <a:schemeClr val="tx1"/>
          </a:solidFill>
          <a:latin typeface="+mn-lt"/>
          <a:ea typeface="+mn-ea"/>
          <a:cs typeface="+mn-cs"/>
        </a:defRPr>
      </a:lvl8pPr>
      <a:lvl9pPr marL="8292148" algn="l" defTabSz="2073036"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hyperlink" Target="https://cryptozombies.io/en/course/" TargetMode="External"/><Relationship Id="rId1" Type="http://schemas.openxmlformats.org/officeDocument/2006/relationships/slideLayout" Target="../slideLayouts/slideLayout1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hyperlink" Target="https://forms.gle/Ba7gmU3hf1H49r6d8" TargetMode="External"/><Relationship Id="rId7" Type="http://schemas.openxmlformats.org/officeDocument/2006/relationships/image" Target="../media/image12.png"/><Relationship Id="rId2" Type="http://schemas.openxmlformats.org/officeDocument/2006/relationships/image" Target="../media/image14.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16.xml"/><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9F1A7443-50AF-6841-9B83-DE994FF30474}"/>
              </a:ext>
            </a:extLst>
          </p:cNvPr>
          <p:cNvSpPr>
            <a:spLocks noGrp="1"/>
          </p:cNvSpPr>
          <p:nvPr>
            <p:ph type="body" sz="quarter" idx="17"/>
          </p:nvPr>
        </p:nvSpPr>
        <p:spPr/>
        <p:txBody>
          <a:bodyPr/>
          <a:lstStyle/>
          <a:p>
            <a:r>
              <a:rPr lang="en-US" b="1" dirty="0"/>
              <a:t>2022-2024</a:t>
            </a:r>
          </a:p>
          <a:p>
            <a:r>
              <a:rPr lang="en-US" dirty="0"/>
              <a:t>OERS</a:t>
            </a:r>
          </a:p>
        </p:txBody>
      </p:sp>
      <p:sp>
        <p:nvSpPr>
          <p:cNvPr id="9" name="Text Placeholder 8">
            <a:extLst>
              <a:ext uri="{FF2B5EF4-FFF2-40B4-BE49-F238E27FC236}">
                <a16:creationId xmlns:a16="http://schemas.microsoft.com/office/drawing/2014/main" id="{66BF8509-8F0B-6D46-898D-B662022E8B4C}"/>
              </a:ext>
            </a:extLst>
          </p:cNvPr>
          <p:cNvSpPr>
            <a:spLocks noGrp="1"/>
          </p:cNvSpPr>
          <p:nvPr>
            <p:ph type="body" sz="quarter" idx="18"/>
          </p:nvPr>
        </p:nvSpPr>
        <p:spPr>
          <a:xfrm>
            <a:off x="2204238" y="9981336"/>
            <a:ext cx="2791967" cy="419205"/>
          </a:xfrm>
        </p:spPr>
        <p:txBody>
          <a:bodyPr/>
          <a:lstStyle/>
          <a:p>
            <a:r>
              <a:rPr lang="en-US" dirty="0"/>
              <a:t>Frankfurt School of Finance &amp; Management</a:t>
            </a:r>
          </a:p>
        </p:txBody>
      </p:sp>
      <p:pic>
        <p:nvPicPr>
          <p:cNvPr id="13" name="Picture Placeholder 12">
            <a:extLst>
              <a:ext uri="{FF2B5EF4-FFF2-40B4-BE49-F238E27FC236}">
                <a16:creationId xmlns:a16="http://schemas.microsoft.com/office/drawing/2014/main" id="{94A26A15-0AB6-DF4A-BE6C-6CCC6135B605}"/>
              </a:ext>
            </a:extLst>
          </p:cNvPr>
          <p:cNvPicPr>
            <a:picLocks noGrp="1" noChangeAspect="1"/>
          </p:cNvPicPr>
          <p:nvPr>
            <p:ph type="pic" sz="quarter" idx="43"/>
          </p:nvPr>
        </p:nvPicPr>
        <p:blipFill>
          <a:blip r:embed="rId2" cstate="screen">
            <a:extLst>
              <a:ext uri="{28A0092B-C50C-407E-A947-70E740481C1C}">
                <a14:useLocalDpi xmlns:a14="http://schemas.microsoft.com/office/drawing/2010/main"/>
              </a:ext>
            </a:extLst>
          </a:blip>
          <a:srcRect/>
          <a:stretch/>
        </p:blipFill>
        <p:spPr/>
      </p:pic>
      <p:sp>
        <p:nvSpPr>
          <p:cNvPr id="5" name="Text Placeholder 18">
            <a:extLst>
              <a:ext uri="{FF2B5EF4-FFF2-40B4-BE49-F238E27FC236}">
                <a16:creationId xmlns:a16="http://schemas.microsoft.com/office/drawing/2014/main" id="{805C8FCC-1A2D-B64B-A082-2905F3985134}"/>
              </a:ext>
            </a:extLst>
          </p:cNvPr>
          <p:cNvSpPr>
            <a:spLocks noGrp="1"/>
          </p:cNvSpPr>
          <p:nvPr/>
        </p:nvSpPr>
        <p:spPr>
          <a:xfrm>
            <a:off x="4018472" y="9259174"/>
            <a:ext cx="3376103" cy="606265"/>
          </a:xfrm>
          <a:prstGeom prst="rect">
            <a:avLst/>
          </a:prstGeom>
        </p:spPr>
        <p:txBody>
          <a:bodyPr>
            <a:noAutofit/>
          </a:bodyPr>
          <a:lstStyle>
            <a:lvl1pPr marL="0" indent="0" algn="l" defTabSz="2073036" rtl="0" eaLnBrk="1" latinLnBrk="0" hangingPunct="1">
              <a:lnSpc>
                <a:spcPct val="100000"/>
              </a:lnSpc>
              <a:spcBef>
                <a:spcPts val="0"/>
              </a:spcBef>
              <a:buFont typeface="Arial" panose="020B0604020202020204" pitchFamily="34" charset="0"/>
              <a:buNone/>
              <a:defRPr sz="2000" b="0" i="0" kern="1200">
                <a:solidFill>
                  <a:schemeClr val="bg1"/>
                </a:solidFill>
                <a:latin typeface="Calibri" panose="020F0502020204030204" pitchFamily="34" charset="0"/>
                <a:ea typeface="+mn-ea"/>
                <a:cs typeface="Poppins SemiBold" pitchFamily="2" charset="77"/>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US" dirty="0" err="1"/>
              <a:t>www.</a:t>
            </a:r>
            <a:r>
              <a:rPr lang="en-US" b="1" dirty="0" err="1"/>
              <a:t>generationblockchain</a:t>
            </a:r>
            <a:r>
              <a:rPr lang="en-US" dirty="0" err="1"/>
              <a:t>.eu</a:t>
            </a:r>
            <a:endParaRPr lang="en-US" dirty="0"/>
          </a:p>
        </p:txBody>
      </p:sp>
      <p:sp>
        <p:nvSpPr>
          <p:cNvPr id="6" name="Text Placeholder 6">
            <a:extLst>
              <a:ext uri="{FF2B5EF4-FFF2-40B4-BE49-F238E27FC236}">
                <a16:creationId xmlns:a16="http://schemas.microsoft.com/office/drawing/2014/main" id="{6467C8B7-626A-51D1-1DD5-523C8FE58A4D}"/>
              </a:ext>
            </a:extLst>
          </p:cNvPr>
          <p:cNvSpPr txBox="1">
            <a:spLocks/>
          </p:cNvSpPr>
          <p:nvPr/>
        </p:nvSpPr>
        <p:spPr>
          <a:xfrm>
            <a:off x="605556" y="7156000"/>
            <a:ext cx="6343884" cy="1224685"/>
          </a:xfrm>
          <a:prstGeom prst="rect">
            <a:avLst/>
          </a:prstGeom>
        </p:spPr>
        <p:txBody>
          <a:bodyPr>
            <a:noAutofit/>
          </a:bodyPr>
          <a:lstStyle>
            <a:lvl1pPr marL="0" indent="0" algn="l" defTabSz="2073036" rtl="0" eaLnBrk="1" latinLnBrk="0" hangingPunct="1">
              <a:lnSpc>
                <a:spcPts val="3720"/>
              </a:lnSpc>
              <a:spcBef>
                <a:spcPts val="0"/>
              </a:spcBef>
              <a:buFont typeface="Arial" panose="020B0604020202020204" pitchFamily="34" charset="0"/>
              <a:buNone/>
              <a:defRPr sz="3600" b="1" i="0" kern="1200">
                <a:solidFill>
                  <a:schemeClr val="bg1"/>
                </a:solidFill>
                <a:latin typeface="Calibri" panose="020F0502020204030204" pitchFamily="34" charset="0"/>
                <a:ea typeface="+mn-ea"/>
                <a:cs typeface="Calibri" panose="020F0502020204030204" pitchFamily="34" charset="0"/>
              </a:defRPr>
            </a:lvl1pPr>
            <a:lvl2pPr marL="1554778" indent="-518260" algn="l" defTabSz="2073036" rtl="0" eaLnBrk="1" latinLnBrk="0" hangingPunct="1">
              <a:lnSpc>
                <a:spcPct val="100000"/>
              </a:lnSpc>
              <a:spcBef>
                <a:spcPts val="1133"/>
              </a:spcBef>
              <a:buFont typeface="Arial" panose="020B0604020202020204" pitchFamily="34" charset="0"/>
              <a:buChar char="•"/>
              <a:defRPr sz="5441" kern="1200">
                <a:solidFill>
                  <a:srgbClr val="011E3B"/>
                </a:solidFill>
                <a:latin typeface="Poppins" pitchFamily="2" charset="77"/>
                <a:ea typeface="+mn-ea"/>
                <a:cs typeface="Poppins" pitchFamily="2" charset="77"/>
              </a:defRPr>
            </a:lvl2pPr>
            <a:lvl3pPr marL="2591296" indent="-518260" algn="l" defTabSz="2073036" rtl="0" eaLnBrk="1" latinLnBrk="0" hangingPunct="1">
              <a:lnSpc>
                <a:spcPct val="100000"/>
              </a:lnSpc>
              <a:spcBef>
                <a:spcPts val="1133"/>
              </a:spcBef>
              <a:buFont typeface="Arial" panose="020B0604020202020204" pitchFamily="34" charset="0"/>
              <a:buChar char="•"/>
              <a:defRPr sz="4532" kern="1200">
                <a:solidFill>
                  <a:srgbClr val="011E3B"/>
                </a:solidFill>
                <a:latin typeface="Poppins" pitchFamily="2" charset="77"/>
                <a:ea typeface="+mn-ea"/>
                <a:cs typeface="Poppins" pitchFamily="2" charset="77"/>
              </a:defRPr>
            </a:lvl3pPr>
            <a:lvl4pPr marL="3627814"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335"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228600">
              <a:lnSpc>
                <a:spcPct val="90000"/>
              </a:lnSpc>
            </a:pPr>
            <a:r>
              <a:rPr lang="de-DE" sz="2800">
                <a:solidFill>
                  <a:srgbClr val="FFFFFF"/>
                </a:solidFill>
                <a:ea typeface="Times New Roman" panose="02020603050405020304" pitchFamily="18" charset="0"/>
              </a:rPr>
              <a:t>Program dla studiów magisterskich </a:t>
            </a:r>
            <a:endParaRPr lang="pl-PL" sz="2800">
              <a:solidFill>
                <a:srgbClr val="FFFFFF"/>
              </a:solidFill>
              <a:ea typeface="Times New Roman" panose="02020603050405020304" pitchFamily="18" charset="0"/>
            </a:endParaRPr>
          </a:p>
          <a:p>
            <a:pPr marL="228600">
              <a:lnSpc>
                <a:spcPct val="90000"/>
              </a:lnSpc>
            </a:pPr>
            <a:br>
              <a:rPr lang="de-DE" sz="2800">
                <a:solidFill>
                  <a:srgbClr val="FFFFFF"/>
                </a:solidFill>
                <a:ea typeface="Times New Roman" panose="02020603050405020304" pitchFamily="18" charset="0"/>
              </a:rPr>
            </a:br>
            <a:r>
              <a:rPr lang="de-DE" sz="2800">
                <a:solidFill>
                  <a:srgbClr val="FFFFFF"/>
                </a:solidFill>
                <a:ea typeface="Times New Roman" panose="02020603050405020304" pitchFamily="18" charset="0"/>
              </a:rPr>
              <a:t>Technologia blockchain i kryptowaluty </a:t>
            </a:r>
            <a:endParaRPr lang="pl-PL"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5397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F08A1FA4-61E9-B44C-83C4-A6CE732733C1}"/>
              </a:ext>
            </a:extLst>
          </p:cNvPr>
          <p:cNvSpPr>
            <a:spLocks noGrp="1"/>
          </p:cNvSpPr>
          <p:nvPr>
            <p:ph type="body" sz="quarter" idx="13"/>
          </p:nvPr>
        </p:nvSpPr>
        <p:spPr/>
        <p:txBody>
          <a:bodyPr/>
          <a:lstStyle/>
          <a:p>
            <a:r>
              <a:rPr lang="en-US" dirty="0">
                <a:solidFill>
                  <a:srgbClr val="8E2F91"/>
                </a:solidFill>
              </a:rPr>
              <a:t>01</a:t>
            </a:r>
          </a:p>
        </p:txBody>
      </p:sp>
      <p:sp>
        <p:nvSpPr>
          <p:cNvPr id="18" name="Text Placeholder 17">
            <a:extLst>
              <a:ext uri="{FF2B5EF4-FFF2-40B4-BE49-F238E27FC236}">
                <a16:creationId xmlns:a16="http://schemas.microsoft.com/office/drawing/2014/main" id="{3D13EB9D-DE55-5D4D-BEA7-6A984DDA5380}"/>
              </a:ext>
            </a:extLst>
          </p:cNvPr>
          <p:cNvSpPr>
            <a:spLocks noGrp="1"/>
          </p:cNvSpPr>
          <p:nvPr>
            <p:ph type="body" sz="quarter" idx="14"/>
          </p:nvPr>
        </p:nvSpPr>
        <p:spPr>
          <a:xfrm>
            <a:off x="3059265" y="3865694"/>
            <a:ext cx="4305362" cy="2077905"/>
          </a:xfrm>
        </p:spPr>
        <p:txBody>
          <a:bodyPr/>
          <a:lstStyle/>
          <a:p>
            <a:r>
              <a:rPr lang="en-US" sz="3600" dirty="0">
                <a:solidFill>
                  <a:srgbClr val="F79037"/>
                </a:solidFill>
              </a:rPr>
              <a:t>MODU</a:t>
            </a:r>
            <a:r>
              <a:rPr lang="pl-PL" sz="3600" dirty="0">
                <a:solidFill>
                  <a:srgbClr val="F79037"/>
                </a:solidFill>
              </a:rPr>
              <a:t>Ł</a:t>
            </a:r>
            <a:r>
              <a:rPr lang="en-US" sz="3600" dirty="0">
                <a:solidFill>
                  <a:srgbClr val="F79037"/>
                </a:solidFill>
              </a:rPr>
              <a:t> 5</a:t>
            </a:r>
          </a:p>
          <a:p>
            <a:pPr>
              <a:spcBef>
                <a:spcPts val="0"/>
              </a:spcBef>
            </a:pPr>
            <a:r>
              <a:rPr lang="pl-PL" dirty="0"/>
              <a:t>PODSTAWY KODOWANIA</a:t>
            </a:r>
            <a:br>
              <a:rPr lang="pl-PL" dirty="0"/>
            </a:br>
            <a:r>
              <a:rPr lang="pl-PL" dirty="0"/>
              <a:t>I PROGRAMOWANIA</a:t>
            </a:r>
            <a:endParaRPr lang="en-US" dirty="0"/>
          </a:p>
        </p:txBody>
      </p:sp>
      <p:sp>
        <p:nvSpPr>
          <p:cNvPr id="2" name="Slide Number Placeholder 18">
            <a:extLst>
              <a:ext uri="{FF2B5EF4-FFF2-40B4-BE49-F238E27FC236}">
                <a16:creationId xmlns:a16="http://schemas.microsoft.com/office/drawing/2014/main" id="{D447D46A-2C5D-C312-FA75-55F08C7272A4}"/>
              </a:ext>
            </a:extLst>
          </p:cNvPr>
          <p:cNvSpPr>
            <a:spLocks noGrp="1"/>
          </p:cNvSpPr>
          <p:nvPr>
            <p:ph type="sldNum" sz="quarter" idx="4"/>
          </p:nvPr>
        </p:nvSpPr>
        <p:spPr>
          <a:xfrm>
            <a:off x="7129320" y="10207469"/>
            <a:ext cx="374383" cy="465822"/>
          </a:xfrm>
        </p:spPr>
        <p:txBody>
          <a:bodyPr/>
          <a:lstStyle/>
          <a:p>
            <a:fld id="{CB2079F2-58AF-ED44-82D7-E04B2F6FD686}" type="slidenum">
              <a:rPr lang="en-US" smtClean="0"/>
              <a:pPr/>
              <a:t>2</a:t>
            </a:fld>
            <a:endParaRPr lang="en-US" dirty="0"/>
          </a:p>
        </p:txBody>
      </p:sp>
      <p:grpSp>
        <p:nvGrpSpPr>
          <p:cNvPr id="5" name="Group 4">
            <a:extLst>
              <a:ext uri="{FF2B5EF4-FFF2-40B4-BE49-F238E27FC236}">
                <a16:creationId xmlns:a16="http://schemas.microsoft.com/office/drawing/2014/main" id="{FB3B9498-C2E0-B21E-8C3C-3AE09C5507DF}"/>
              </a:ext>
            </a:extLst>
          </p:cNvPr>
          <p:cNvGrpSpPr/>
          <p:nvPr/>
        </p:nvGrpSpPr>
        <p:grpSpPr>
          <a:xfrm>
            <a:off x="2358984" y="9840039"/>
            <a:ext cx="4502594" cy="461665"/>
            <a:chOff x="2358984" y="9840039"/>
            <a:chExt cx="4502594" cy="461665"/>
          </a:xfrm>
        </p:grpSpPr>
        <p:pic>
          <p:nvPicPr>
            <p:cNvPr id="6" name="Picture 5">
              <a:extLst>
                <a:ext uri="{FF2B5EF4-FFF2-40B4-BE49-F238E27FC236}">
                  <a16:creationId xmlns:a16="http://schemas.microsoft.com/office/drawing/2014/main" id="{A04E6B89-6521-03FE-FD35-0B35B095EB2A}"/>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bwMode="auto">
            <a:xfrm>
              <a:off x="2358984" y="9934832"/>
              <a:ext cx="1184829" cy="272079"/>
            </a:xfrm>
            <a:prstGeom prst="rect">
              <a:avLst/>
            </a:prstGeom>
            <a:ln>
              <a:noFill/>
            </a:ln>
            <a:extLst>
              <a:ext uri="{53640926-AAD7-44D8-BBD7-CCE9431645EC}">
                <a14:shadowObscured xmlns:a14="http://schemas.microsoft.com/office/drawing/2010/main"/>
              </a:ext>
            </a:extLst>
          </p:spPr>
        </p:pic>
        <p:sp>
          <p:nvSpPr>
            <p:cNvPr id="7" name="Rectangle 6">
              <a:extLst>
                <a:ext uri="{FF2B5EF4-FFF2-40B4-BE49-F238E27FC236}">
                  <a16:creationId xmlns:a16="http://schemas.microsoft.com/office/drawing/2014/main" id="{22481928-3C80-9E0A-6E29-7A6C9FE87539}"/>
                </a:ext>
              </a:extLst>
            </p:cNvPr>
            <p:cNvSpPr/>
            <p:nvPr/>
          </p:nvSpPr>
          <p:spPr>
            <a:xfrm>
              <a:off x="3973077" y="9840039"/>
              <a:ext cx="2888501" cy="461665"/>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6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 </a:t>
              </a:r>
              <a:endParaRPr lang="en-US" sz="6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grpSp>
    </p:spTree>
    <p:extLst>
      <p:ext uri="{BB962C8B-B14F-4D97-AF65-F5344CB8AC3E}">
        <p14:creationId xmlns:p14="http://schemas.microsoft.com/office/powerpoint/2010/main" val="150012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15050754-A385-B34A-A0CA-0D3B984F05A5}"/>
              </a:ext>
            </a:extLst>
          </p:cNvPr>
          <p:cNvSpPr>
            <a:spLocks noGrp="1"/>
          </p:cNvSpPr>
          <p:nvPr>
            <p:ph type="body" sz="quarter" idx="11"/>
          </p:nvPr>
        </p:nvSpPr>
        <p:spPr>
          <a:xfrm>
            <a:off x="1466451" y="4525106"/>
            <a:ext cx="648000" cy="348400"/>
          </a:xfrm>
        </p:spPr>
        <p:txBody>
          <a:bodyPr/>
          <a:lstStyle/>
          <a:p>
            <a:r>
              <a:rPr lang="en-US" dirty="0"/>
              <a:t>01</a:t>
            </a:r>
          </a:p>
        </p:txBody>
      </p:sp>
      <p:sp>
        <p:nvSpPr>
          <p:cNvPr id="27" name="Text Placeholder 26">
            <a:extLst>
              <a:ext uri="{FF2B5EF4-FFF2-40B4-BE49-F238E27FC236}">
                <a16:creationId xmlns:a16="http://schemas.microsoft.com/office/drawing/2014/main" id="{8AFD43CD-900B-364C-9180-A56DC4255D91}"/>
              </a:ext>
            </a:extLst>
          </p:cNvPr>
          <p:cNvSpPr>
            <a:spLocks noGrp="1"/>
          </p:cNvSpPr>
          <p:nvPr>
            <p:ph type="body" sz="quarter" idx="49"/>
          </p:nvPr>
        </p:nvSpPr>
        <p:spPr>
          <a:xfrm>
            <a:off x="2249417" y="4525106"/>
            <a:ext cx="3974396" cy="348400"/>
          </a:xfrm>
        </p:spPr>
        <p:txBody>
          <a:bodyPr/>
          <a:lstStyle/>
          <a:p>
            <a:r>
              <a:rPr lang="pl-PL" dirty="0"/>
              <a:t>Wprowadzenie do kodowania inteligentnych kontraktów </a:t>
            </a:r>
            <a:endParaRPr lang="en-US" dirty="0"/>
          </a:p>
        </p:txBody>
      </p:sp>
      <p:sp>
        <p:nvSpPr>
          <p:cNvPr id="18" name="Text Placeholder 17">
            <a:extLst>
              <a:ext uri="{FF2B5EF4-FFF2-40B4-BE49-F238E27FC236}">
                <a16:creationId xmlns:a16="http://schemas.microsoft.com/office/drawing/2014/main" id="{C702A4CC-CD69-FF4B-B8B5-45F76BCB4B0F}"/>
              </a:ext>
            </a:extLst>
          </p:cNvPr>
          <p:cNvSpPr>
            <a:spLocks noGrp="1"/>
          </p:cNvSpPr>
          <p:nvPr>
            <p:ph type="body" sz="quarter" idx="13"/>
          </p:nvPr>
        </p:nvSpPr>
        <p:spPr>
          <a:xfrm>
            <a:off x="1466451" y="5026769"/>
            <a:ext cx="648000" cy="348400"/>
          </a:xfrm>
        </p:spPr>
        <p:txBody>
          <a:bodyPr/>
          <a:lstStyle/>
          <a:p>
            <a:r>
              <a:rPr lang="en-US" dirty="0"/>
              <a:t>02</a:t>
            </a:r>
          </a:p>
        </p:txBody>
      </p:sp>
      <p:sp>
        <p:nvSpPr>
          <p:cNvPr id="19" name="Text Placeholder 18">
            <a:extLst>
              <a:ext uri="{FF2B5EF4-FFF2-40B4-BE49-F238E27FC236}">
                <a16:creationId xmlns:a16="http://schemas.microsoft.com/office/drawing/2014/main" id="{6FF67CFC-32FD-BE49-BCF4-8410339E3C05}"/>
              </a:ext>
            </a:extLst>
          </p:cNvPr>
          <p:cNvSpPr>
            <a:spLocks noGrp="1"/>
          </p:cNvSpPr>
          <p:nvPr>
            <p:ph type="body" sz="quarter" idx="14"/>
          </p:nvPr>
        </p:nvSpPr>
        <p:spPr>
          <a:xfrm>
            <a:off x="2249417" y="5026609"/>
            <a:ext cx="3544003" cy="349200"/>
          </a:xfrm>
        </p:spPr>
        <p:txBody>
          <a:bodyPr/>
          <a:lstStyle/>
          <a:p>
            <a:r>
              <a:rPr lang="en-US" dirty="0"/>
              <a:t>Learning Assessment For Module 5</a:t>
            </a:r>
          </a:p>
        </p:txBody>
      </p:sp>
      <p:sp>
        <p:nvSpPr>
          <p:cNvPr id="2" name="Text Placeholder 18">
            <a:extLst>
              <a:ext uri="{FF2B5EF4-FFF2-40B4-BE49-F238E27FC236}">
                <a16:creationId xmlns:a16="http://schemas.microsoft.com/office/drawing/2014/main" id="{05C68F19-0B70-BC6F-3123-A0E1EAC01A11}"/>
              </a:ext>
            </a:extLst>
          </p:cNvPr>
          <p:cNvSpPr txBox="1">
            <a:spLocks/>
          </p:cNvSpPr>
          <p:nvPr/>
        </p:nvSpPr>
        <p:spPr>
          <a:xfrm>
            <a:off x="6401289" y="4625050"/>
            <a:ext cx="45272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kern="120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pl-PL" sz="1200" dirty="0"/>
              <a:t>5</a:t>
            </a:r>
            <a:endParaRPr lang="en-US" sz="1200" dirty="0"/>
          </a:p>
        </p:txBody>
      </p:sp>
      <p:cxnSp>
        <p:nvCxnSpPr>
          <p:cNvPr id="4" name="Straight Connector 3">
            <a:extLst>
              <a:ext uri="{FF2B5EF4-FFF2-40B4-BE49-F238E27FC236}">
                <a16:creationId xmlns:a16="http://schemas.microsoft.com/office/drawing/2014/main" id="{5395D201-739F-CCEB-8A21-7F390B67CA70}"/>
              </a:ext>
            </a:extLst>
          </p:cNvPr>
          <p:cNvCxnSpPr>
            <a:cxnSpLocks/>
          </p:cNvCxnSpPr>
          <p:nvPr/>
        </p:nvCxnSpPr>
        <p:spPr>
          <a:xfrm>
            <a:off x="3276600" y="4899372"/>
            <a:ext cx="3213846" cy="0"/>
          </a:xfrm>
          <a:prstGeom prst="line">
            <a:avLst/>
          </a:prstGeom>
          <a:ln w="12700">
            <a:solidFill>
              <a:srgbClr val="F79037"/>
            </a:solidFill>
            <a:prstDash val="sysDash"/>
          </a:ln>
        </p:spPr>
        <p:style>
          <a:lnRef idx="1">
            <a:schemeClr val="accent1"/>
          </a:lnRef>
          <a:fillRef idx="0">
            <a:schemeClr val="accent1"/>
          </a:fillRef>
          <a:effectRef idx="0">
            <a:schemeClr val="accent1"/>
          </a:effectRef>
          <a:fontRef idx="minor">
            <a:schemeClr val="tx1"/>
          </a:fontRef>
        </p:style>
      </p:cxnSp>
      <p:sp>
        <p:nvSpPr>
          <p:cNvPr id="5" name="Text Placeholder 18">
            <a:extLst>
              <a:ext uri="{FF2B5EF4-FFF2-40B4-BE49-F238E27FC236}">
                <a16:creationId xmlns:a16="http://schemas.microsoft.com/office/drawing/2014/main" id="{0CE89D1F-FBA8-1D20-F324-68576FBEC2CA}"/>
              </a:ext>
            </a:extLst>
          </p:cNvPr>
          <p:cNvSpPr txBox="1">
            <a:spLocks/>
          </p:cNvSpPr>
          <p:nvPr/>
        </p:nvSpPr>
        <p:spPr>
          <a:xfrm>
            <a:off x="6401289" y="5049127"/>
            <a:ext cx="45272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kern="120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pl-PL" sz="1200" dirty="0"/>
              <a:t>6</a:t>
            </a:r>
            <a:endParaRPr lang="en-US" sz="1200" dirty="0"/>
          </a:p>
        </p:txBody>
      </p:sp>
      <p:cxnSp>
        <p:nvCxnSpPr>
          <p:cNvPr id="6" name="Straight Connector 5">
            <a:extLst>
              <a:ext uri="{FF2B5EF4-FFF2-40B4-BE49-F238E27FC236}">
                <a16:creationId xmlns:a16="http://schemas.microsoft.com/office/drawing/2014/main" id="{C81A195D-61F6-BDE0-C22C-B639E09606E2}"/>
              </a:ext>
            </a:extLst>
          </p:cNvPr>
          <p:cNvCxnSpPr>
            <a:cxnSpLocks/>
          </p:cNvCxnSpPr>
          <p:nvPr/>
        </p:nvCxnSpPr>
        <p:spPr>
          <a:xfrm>
            <a:off x="4905829" y="5266576"/>
            <a:ext cx="1584617" cy="0"/>
          </a:xfrm>
          <a:prstGeom prst="line">
            <a:avLst/>
          </a:prstGeom>
          <a:ln w="12700">
            <a:solidFill>
              <a:srgbClr val="F79037"/>
            </a:solidFill>
            <a:prstDash val="sysDash"/>
          </a:ln>
        </p:spPr>
        <p:style>
          <a:lnRef idx="1">
            <a:schemeClr val="accent1"/>
          </a:lnRef>
          <a:fillRef idx="0">
            <a:schemeClr val="accent1"/>
          </a:fillRef>
          <a:effectRef idx="0">
            <a:schemeClr val="accent1"/>
          </a:effectRef>
          <a:fontRef idx="minor">
            <a:schemeClr val="tx1"/>
          </a:fontRef>
        </p:style>
      </p:cxnSp>
      <p:sp>
        <p:nvSpPr>
          <p:cNvPr id="15" name="Text Placeholder 25">
            <a:extLst>
              <a:ext uri="{FF2B5EF4-FFF2-40B4-BE49-F238E27FC236}">
                <a16:creationId xmlns:a16="http://schemas.microsoft.com/office/drawing/2014/main" id="{F87CB1D8-0D68-D6AC-22F6-38DF8C37DBC5}"/>
              </a:ext>
            </a:extLst>
          </p:cNvPr>
          <p:cNvSpPr txBox="1">
            <a:spLocks/>
          </p:cNvSpPr>
          <p:nvPr/>
        </p:nvSpPr>
        <p:spPr>
          <a:xfrm>
            <a:off x="441960" y="2966993"/>
            <a:ext cx="6717881" cy="971460"/>
          </a:xfrm>
          <a:prstGeom prst="rect">
            <a:avLst/>
          </a:prstGeom>
        </p:spPr>
        <p:txBody>
          <a:bodyPr>
            <a:noAutofit/>
          </a:bodyPr>
          <a:lstStyle>
            <a:lvl1pPr marL="0" indent="0" algn="l" defTabSz="2073036" rtl="0" eaLnBrk="1" latinLnBrk="0" hangingPunct="1">
              <a:lnSpc>
                <a:spcPct val="100000"/>
              </a:lnSpc>
              <a:spcBef>
                <a:spcPts val="2267"/>
              </a:spcBef>
              <a:buFont typeface="Arial" panose="020B0604020202020204" pitchFamily="34" charset="0"/>
              <a:buNone/>
              <a:defRPr sz="7200" b="0" i="0" kern="1200">
                <a:solidFill>
                  <a:schemeClr val="bg1"/>
                </a:solidFill>
                <a:latin typeface="Calibri" panose="020F0502020204030204" pitchFamily="34" charset="0"/>
                <a:ea typeface="+mn-ea"/>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pl-PL" sz="6000" dirty="0"/>
              <a:t>Zawartość modułu 5</a:t>
            </a:r>
            <a:endParaRPr lang="en-US" sz="6000" dirty="0"/>
          </a:p>
        </p:txBody>
      </p:sp>
    </p:spTree>
    <p:extLst>
      <p:ext uri="{BB962C8B-B14F-4D97-AF65-F5344CB8AC3E}">
        <p14:creationId xmlns:p14="http://schemas.microsoft.com/office/powerpoint/2010/main" val="3863429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E38A8262-ED03-574D-9429-78BE253D323C}"/>
              </a:ext>
            </a:extLst>
          </p:cNvPr>
          <p:cNvSpPr>
            <a:spLocks noGrp="1"/>
          </p:cNvSpPr>
          <p:nvPr>
            <p:ph type="body" sz="quarter" idx="30"/>
          </p:nvPr>
        </p:nvSpPr>
        <p:spPr>
          <a:xfrm>
            <a:off x="700479" y="3421625"/>
            <a:ext cx="2895713" cy="1752955"/>
          </a:xfrm>
        </p:spPr>
        <p:txBody>
          <a:bodyPr/>
          <a:lstStyle/>
          <a:p>
            <a:pPr>
              <a:spcBef>
                <a:spcPts val="0"/>
              </a:spcBef>
            </a:pPr>
            <a:r>
              <a:rPr lang="en-US" dirty="0"/>
              <a:t>01| </a:t>
            </a:r>
            <a:r>
              <a:rPr lang="pl-PL" dirty="0"/>
              <a:t>MODUŁ 5 – PODSTAWY KODOWANIA I PROGRAMOWANIA</a:t>
            </a:r>
            <a:endParaRPr lang="en-US" dirty="0"/>
          </a:p>
        </p:txBody>
      </p:sp>
      <p:sp>
        <p:nvSpPr>
          <p:cNvPr id="19" name="Text Placeholder 18">
            <a:extLst>
              <a:ext uri="{FF2B5EF4-FFF2-40B4-BE49-F238E27FC236}">
                <a16:creationId xmlns:a16="http://schemas.microsoft.com/office/drawing/2014/main" id="{9BD126B6-CAE0-9848-BCF8-9184D07F01B1}"/>
              </a:ext>
            </a:extLst>
          </p:cNvPr>
          <p:cNvSpPr>
            <a:spLocks noGrp="1"/>
          </p:cNvSpPr>
          <p:nvPr>
            <p:ph type="body" sz="quarter" idx="42"/>
          </p:nvPr>
        </p:nvSpPr>
        <p:spPr>
          <a:xfrm>
            <a:off x="3843530" y="6330114"/>
            <a:ext cx="3019010" cy="3507069"/>
          </a:xfrm>
        </p:spPr>
        <p:txBody>
          <a:bodyPr/>
          <a:lstStyle/>
          <a:p>
            <a:r>
              <a:rPr lang="en-US" dirty="0"/>
              <a:t>Po </a:t>
            </a:r>
            <a:r>
              <a:rPr lang="en-US" dirty="0" err="1"/>
              <a:t>piątym</a:t>
            </a:r>
            <a:r>
              <a:rPr lang="en-US" dirty="0"/>
              <a:t> module </a:t>
            </a:r>
            <a:r>
              <a:rPr lang="en-US" dirty="0" err="1"/>
              <a:t>powinieneś</a:t>
            </a:r>
            <a:r>
              <a:rPr lang="en-US" dirty="0"/>
              <a:t>:</a:t>
            </a:r>
          </a:p>
          <a:p>
            <a:r>
              <a:rPr lang="en-US" dirty="0"/>
              <a:t> </a:t>
            </a:r>
          </a:p>
          <a:p>
            <a:pPr marL="342900" lvl="0" indent="-342900" algn="l" rtl="0">
              <a:buClr>
                <a:srgbClr val="DD1470"/>
              </a:buClr>
              <a:buSzPct val="120000"/>
              <a:buFont typeface="Wingdings" pitchFamily="2" charset="2"/>
              <a:buChar char="§"/>
            </a:pPr>
            <a:r>
              <a:rPr lang="pl-PL" dirty="0"/>
              <a:t>Umieć zaprogramować grę w </a:t>
            </a:r>
            <a:r>
              <a:rPr lang="pl-PL" dirty="0" err="1"/>
              <a:t>Ethereum</a:t>
            </a:r>
            <a:r>
              <a:rPr lang="pl-PL" dirty="0"/>
              <a:t>.</a:t>
            </a:r>
          </a:p>
          <a:p>
            <a:pPr marL="342900" lvl="0" indent="-342900" algn="l" rtl="0">
              <a:buClr>
                <a:srgbClr val="DD1470"/>
              </a:buClr>
              <a:buSzPct val="120000"/>
              <a:buFont typeface="Wingdings" pitchFamily="2" charset="2"/>
              <a:buChar char="§"/>
            </a:pPr>
            <a:r>
              <a:rPr lang="pl-PL" dirty="0"/>
              <a:t>Umieć używać koncepcji </a:t>
            </a:r>
            <a:r>
              <a:rPr lang="pl-PL" dirty="0" err="1"/>
              <a:t>Solidity</a:t>
            </a:r>
            <a:r>
              <a:rPr lang="pl-PL" dirty="0"/>
              <a:t>.</a:t>
            </a:r>
          </a:p>
          <a:p>
            <a:pPr marL="342900" lvl="0" indent="-342900" algn="l" rtl="0">
              <a:buClr>
                <a:srgbClr val="DD1470"/>
              </a:buClr>
              <a:buSzPct val="120000"/>
              <a:buFont typeface="Wingdings" pitchFamily="2" charset="2"/>
              <a:buChar char="§"/>
            </a:pPr>
            <a:r>
              <a:rPr lang="pl-PL" dirty="0"/>
              <a:t>Rozumieć i umieć wdrażać ERC721 inne i krypto obiekty kolekcjonerskie.</a:t>
            </a:r>
          </a:p>
          <a:p>
            <a:pPr marL="342900" lvl="0" indent="-342900" algn="l" rtl="0">
              <a:buClr>
                <a:srgbClr val="DD1470"/>
              </a:buClr>
              <a:buSzPct val="120000"/>
              <a:buFont typeface="Wingdings" pitchFamily="2" charset="2"/>
              <a:buChar char="§"/>
            </a:pPr>
            <a:r>
              <a:rPr lang="pl-PL" dirty="0"/>
              <a:t>Rozumieć i umieć programować interfejsy aplikacji i web3.js.</a:t>
            </a:r>
          </a:p>
          <a:p>
            <a:pPr marL="342900" lvl="0" indent="-342900" algn="l" rtl="0">
              <a:buClr>
                <a:srgbClr val="DD1470"/>
              </a:buClr>
              <a:buSzPct val="120000"/>
              <a:buFont typeface="Wingdings" pitchFamily="2" charset="2"/>
              <a:buChar char="§"/>
            </a:pPr>
            <a:r>
              <a:rPr lang="pl-PL" dirty="0"/>
              <a:t>Rozumieć jak źródła danych i obliczenia działają w teorii i w praktyce.</a:t>
            </a:r>
          </a:p>
          <a:p>
            <a:pPr marL="342900" lvl="0" indent="-342900" algn="l" rtl="0">
              <a:buClr>
                <a:srgbClr val="DD1470"/>
              </a:buClr>
              <a:buSzPct val="120000"/>
              <a:buFont typeface="Wingdings" pitchFamily="2" charset="2"/>
              <a:buChar char="§"/>
            </a:pPr>
            <a:r>
              <a:rPr lang="pl-PL" dirty="0"/>
              <a:t>Nauczyć się jak wdrażać </a:t>
            </a:r>
            <a:r>
              <a:rPr lang="pl-PL" dirty="0" err="1"/>
              <a:t>dApps</a:t>
            </a:r>
            <a:r>
              <a:rPr lang="pl-PL" dirty="0"/>
              <a:t> za pomocą </a:t>
            </a:r>
            <a:r>
              <a:rPr lang="pl-PL" dirty="0" err="1"/>
              <a:t>Truffle</a:t>
            </a:r>
            <a:r>
              <a:rPr lang="pl-PL" dirty="0"/>
              <a:t>.</a:t>
            </a:r>
          </a:p>
          <a:p>
            <a:pPr marL="342900" lvl="0" indent="-342900" algn="l" rtl="0">
              <a:buClr>
                <a:srgbClr val="DD1470"/>
              </a:buClr>
              <a:buSzPct val="120000"/>
              <a:buFont typeface="Wingdings" pitchFamily="2" charset="2"/>
              <a:buChar char="§"/>
            </a:pPr>
            <a:r>
              <a:rPr lang="pl-PL" dirty="0"/>
              <a:t>Wiedzieć jak zbudować Oracle.</a:t>
            </a:r>
          </a:p>
          <a:p>
            <a:pPr marL="342900" lvl="0" indent="-342900" algn="l" rtl="0">
              <a:buClr>
                <a:srgbClr val="DD1470"/>
              </a:buClr>
              <a:buSzPct val="120000"/>
              <a:buFont typeface="Wingdings" pitchFamily="2" charset="2"/>
              <a:buChar char="§"/>
            </a:pPr>
            <a:r>
              <a:rPr lang="pl-PL" dirty="0"/>
              <a:t>Umieć testować inteligentne kontrakty z </a:t>
            </a:r>
            <a:r>
              <a:rPr lang="pl-PL" dirty="0" err="1"/>
              <a:t>Truffle</a:t>
            </a:r>
            <a:r>
              <a:rPr lang="pl-PL" dirty="0"/>
              <a:t> (np. używać </a:t>
            </a:r>
            <a:r>
              <a:rPr lang="pl-PL" dirty="0" err="1"/>
              <a:t>Chai</a:t>
            </a:r>
            <a:r>
              <a:rPr lang="pl-PL" dirty="0"/>
              <a:t> do pisania bardziej wyrazistych twierdzeń, testować z </a:t>
            </a:r>
            <a:r>
              <a:rPr lang="pl-PL" dirty="0" err="1"/>
              <a:t>Loom</a:t>
            </a:r>
            <a:r>
              <a:rPr lang="pl-PL" dirty="0"/>
              <a:t>).</a:t>
            </a:r>
          </a:p>
          <a:p>
            <a:pPr marL="342900" lvl="0" indent="-342900" algn="l" rtl="0">
              <a:buClr>
                <a:srgbClr val="DD1470"/>
              </a:buClr>
              <a:buSzPct val="120000"/>
              <a:buFont typeface="Wingdings" pitchFamily="2" charset="2"/>
              <a:buChar char="§"/>
            </a:pPr>
            <a:r>
              <a:rPr lang="pl-PL" dirty="0"/>
              <a:t>Umieć korzystać z TRON, jednym z najszybciej rozwijających się publicznych łańcuchów bloków.</a:t>
            </a:r>
          </a:p>
          <a:p>
            <a:pPr marL="342900" lvl="0" indent="-342900" algn="l" rtl="0">
              <a:buClr>
                <a:srgbClr val="DD1470"/>
              </a:buClr>
              <a:buSzPct val="120000"/>
              <a:buFont typeface="Wingdings" pitchFamily="2" charset="2"/>
              <a:buChar char="§"/>
            </a:pPr>
            <a:r>
              <a:rPr lang="pl-PL" dirty="0"/>
              <a:t>Rozumieć podstawy </a:t>
            </a:r>
            <a:r>
              <a:rPr lang="pl-PL" dirty="0" err="1"/>
              <a:t>zkSync</a:t>
            </a:r>
            <a:r>
              <a:rPr lang="pl-PL" dirty="0"/>
              <a:t>.</a:t>
            </a:r>
            <a:endParaRPr lang="en-LB" dirty="0">
              <a:effectLst/>
              <a:latin typeface="Times New Roman" panose="02020603050405020304" pitchFamily="18" charset="0"/>
              <a:ea typeface="Times New Roman" panose="02020603050405020304" pitchFamily="18" charset="0"/>
            </a:endParaRPr>
          </a:p>
        </p:txBody>
      </p:sp>
      <p:sp>
        <p:nvSpPr>
          <p:cNvPr id="20" name="Text Placeholder 19">
            <a:extLst>
              <a:ext uri="{FF2B5EF4-FFF2-40B4-BE49-F238E27FC236}">
                <a16:creationId xmlns:a16="http://schemas.microsoft.com/office/drawing/2014/main" id="{74C730EC-639F-014A-96B0-EBA758122072}"/>
              </a:ext>
            </a:extLst>
          </p:cNvPr>
          <p:cNvSpPr>
            <a:spLocks noGrp="1"/>
          </p:cNvSpPr>
          <p:nvPr>
            <p:ph type="body" sz="quarter" idx="43"/>
          </p:nvPr>
        </p:nvSpPr>
        <p:spPr>
          <a:xfrm>
            <a:off x="635891" y="6330114"/>
            <a:ext cx="3019010" cy="1502233"/>
          </a:xfrm>
        </p:spPr>
        <p:txBody>
          <a:bodyPr/>
          <a:lstStyle/>
          <a:p>
            <a:r>
              <a:rPr lang="pl-PL" dirty="0">
                <a:solidFill>
                  <a:srgbClr val="000000"/>
                </a:solidFill>
                <a:effectLst/>
                <a:ea typeface="Times New Roman" panose="02020603050405020304" pitchFamily="18" charset="0"/>
              </a:rPr>
              <a:t>W tym module zapoznasz się z językiem programowania </a:t>
            </a:r>
            <a:r>
              <a:rPr lang="pl-PL" dirty="0" err="1">
                <a:solidFill>
                  <a:srgbClr val="000000"/>
                </a:solidFill>
                <a:effectLst/>
                <a:ea typeface="Times New Roman" panose="02020603050405020304" pitchFamily="18" charset="0"/>
              </a:rPr>
              <a:t>Solidity</a:t>
            </a:r>
            <a:r>
              <a:rPr lang="pl-PL" dirty="0">
                <a:solidFill>
                  <a:srgbClr val="000000"/>
                </a:solidFill>
                <a:effectLst/>
                <a:ea typeface="Times New Roman" panose="02020603050405020304" pitchFamily="18" charset="0"/>
              </a:rPr>
              <a:t> oraz koncepcją budowania inteligentnych kontraktów i zdecentralizowanych aplikacji.</a:t>
            </a:r>
          </a:p>
          <a:p>
            <a:endParaRPr lang="en-US" dirty="0"/>
          </a:p>
        </p:txBody>
      </p:sp>
      <p:pic>
        <p:nvPicPr>
          <p:cNvPr id="34" name="Picture Placeholder 33">
            <a:extLst>
              <a:ext uri="{FF2B5EF4-FFF2-40B4-BE49-F238E27FC236}">
                <a16:creationId xmlns:a16="http://schemas.microsoft.com/office/drawing/2014/main" id="{F4D3EF52-FDD6-A04A-B13D-6EC85A25845E}"/>
              </a:ext>
            </a:extLst>
          </p:cNvPr>
          <p:cNvPicPr>
            <a:picLocks noGrp="1" noChangeAspect="1"/>
          </p:cNvPicPr>
          <p:nvPr>
            <p:ph type="pic" sz="quarter" idx="41"/>
          </p:nvPr>
        </p:nvPicPr>
        <p:blipFill rotWithShape="1">
          <a:blip r:embed="rId2" cstate="screen">
            <a:extLst>
              <a:ext uri="{28A0092B-C50C-407E-A947-70E740481C1C}">
                <a14:useLocalDpi xmlns:a14="http://schemas.microsoft.com/office/drawing/2010/main"/>
              </a:ext>
            </a:extLst>
          </a:blip>
          <a:srcRect r="-85"/>
          <a:stretch/>
        </p:blipFill>
        <p:spPr>
          <a:xfrm>
            <a:off x="1" y="-11581"/>
            <a:ext cx="7559675" cy="2723566"/>
          </a:xfrm>
        </p:spPr>
      </p:pic>
      <p:sp>
        <p:nvSpPr>
          <p:cNvPr id="2" name="Slide Number Placeholder 18">
            <a:extLst>
              <a:ext uri="{FF2B5EF4-FFF2-40B4-BE49-F238E27FC236}">
                <a16:creationId xmlns:a16="http://schemas.microsoft.com/office/drawing/2014/main" id="{2FC28E8F-11EE-0200-1B1E-AC1395189D1E}"/>
              </a:ext>
            </a:extLst>
          </p:cNvPr>
          <p:cNvSpPr>
            <a:spLocks noGrp="1"/>
          </p:cNvSpPr>
          <p:nvPr>
            <p:ph type="sldNum" sz="quarter" idx="4"/>
          </p:nvPr>
        </p:nvSpPr>
        <p:spPr>
          <a:xfrm>
            <a:off x="7129320" y="10207469"/>
            <a:ext cx="374383" cy="465822"/>
          </a:xfrm>
        </p:spPr>
        <p:txBody>
          <a:bodyPr/>
          <a:lstStyle/>
          <a:p>
            <a:fld id="{CB2079F2-58AF-ED44-82D7-E04B2F6FD686}" type="slidenum">
              <a:rPr lang="en-US" smtClean="0"/>
              <a:pPr/>
              <a:t>4</a:t>
            </a:fld>
            <a:endParaRPr lang="en-US" dirty="0"/>
          </a:p>
        </p:txBody>
      </p:sp>
      <p:sp>
        <p:nvSpPr>
          <p:cNvPr id="3" name="Text Placeholder 19">
            <a:extLst>
              <a:ext uri="{FF2B5EF4-FFF2-40B4-BE49-F238E27FC236}">
                <a16:creationId xmlns:a16="http://schemas.microsoft.com/office/drawing/2014/main" id="{2590601F-6D1A-64B6-995C-5693B1A36503}"/>
              </a:ext>
            </a:extLst>
          </p:cNvPr>
          <p:cNvSpPr txBox="1">
            <a:spLocks/>
          </p:cNvSpPr>
          <p:nvPr/>
        </p:nvSpPr>
        <p:spPr>
          <a:xfrm>
            <a:off x="650923" y="5681187"/>
            <a:ext cx="3019010" cy="427703"/>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rgbClr val="000000"/>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r>
              <a:rPr lang="en-US" sz="1800" dirty="0" err="1">
                <a:solidFill>
                  <a:srgbClr val="F9A835"/>
                </a:solidFill>
                <a:cs typeface="Poppins SemiBold" pitchFamily="2" charset="77"/>
              </a:rPr>
              <a:t>Przegląd</a:t>
            </a:r>
            <a:r>
              <a:rPr lang="en-US" sz="1800" dirty="0">
                <a:solidFill>
                  <a:srgbClr val="F9A835"/>
                </a:solidFill>
                <a:cs typeface="Poppins SemiBold" pitchFamily="2" charset="77"/>
              </a:rPr>
              <a:t> </a:t>
            </a:r>
            <a:r>
              <a:rPr lang="en-US" sz="1800" dirty="0" err="1">
                <a:solidFill>
                  <a:srgbClr val="F9A835"/>
                </a:solidFill>
                <a:cs typeface="Poppins SemiBold" pitchFamily="2" charset="77"/>
              </a:rPr>
              <a:t>rozdziału</a:t>
            </a:r>
            <a:endParaRPr lang="en-US" sz="1800" dirty="0">
              <a:solidFill>
                <a:srgbClr val="F9A835"/>
              </a:solidFill>
              <a:cs typeface="Poppins SemiBold" pitchFamily="2" charset="77"/>
            </a:endParaRPr>
          </a:p>
          <a:p>
            <a:endParaRPr lang="en-US" dirty="0">
              <a:solidFill>
                <a:srgbClr val="F9A835"/>
              </a:solidFill>
            </a:endParaRPr>
          </a:p>
        </p:txBody>
      </p:sp>
      <p:sp>
        <p:nvSpPr>
          <p:cNvPr id="4" name="Text Placeholder 19">
            <a:extLst>
              <a:ext uri="{FF2B5EF4-FFF2-40B4-BE49-F238E27FC236}">
                <a16:creationId xmlns:a16="http://schemas.microsoft.com/office/drawing/2014/main" id="{6123F66F-6962-80AF-2FCC-A6AB1FA8637C}"/>
              </a:ext>
            </a:extLst>
          </p:cNvPr>
          <p:cNvSpPr txBox="1">
            <a:spLocks/>
          </p:cNvSpPr>
          <p:nvPr/>
        </p:nvSpPr>
        <p:spPr>
          <a:xfrm>
            <a:off x="3786790" y="5681187"/>
            <a:ext cx="3019010" cy="427703"/>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rgbClr val="000000"/>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r>
              <a:rPr lang="en-US" sz="1800" dirty="0">
                <a:solidFill>
                  <a:srgbClr val="F9A835"/>
                </a:solidFill>
                <a:cs typeface="Poppins SemiBold" pitchFamily="2" charset="77"/>
              </a:rPr>
              <a:t>Cele </a:t>
            </a:r>
            <a:r>
              <a:rPr lang="en-US" sz="1800" dirty="0" err="1">
                <a:solidFill>
                  <a:srgbClr val="F9A835"/>
                </a:solidFill>
                <a:cs typeface="Poppins SemiBold" pitchFamily="2" charset="77"/>
              </a:rPr>
              <a:t>nauczania</a:t>
            </a:r>
            <a:endParaRPr lang="en-US" sz="1800" dirty="0">
              <a:solidFill>
                <a:srgbClr val="F9A835"/>
              </a:solidFill>
              <a:cs typeface="Poppins SemiBold" pitchFamily="2" charset="77"/>
            </a:endParaRPr>
          </a:p>
          <a:p>
            <a:endParaRPr lang="en-US" dirty="0">
              <a:solidFill>
                <a:srgbClr val="F9A835"/>
              </a:solidFill>
            </a:endParaRPr>
          </a:p>
        </p:txBody>
      </p:sp>
      <p:grpSp>
        <p:nvGrpSpPr>
          <p:cNvPr id="38" name="Group 37">
            <a:extLst>
              <a:ext uri="{FF2B5EF4-FFF2-40B4-BE49-F238E27FC236}">
                <a16:creationId xmlns:a16="http://schemas.microsoft.com/office/drawing/2014/main" id="{F9F49FF9-3185-96FB-7F86-488959F8D100}"/>
              </a:ext>
            </a:extLst>
          </p:cNvPr>
          <p:cNvGrpSpPr/>
          <p:nvPr/>
        </p:nvGrpSpPr>
        <p:grpSpPr>
          <a:xfrm>
            <a:off x="5728309" y="3160644"/>
            <a:ext cx="1999713" cy="1442633"/>
            <a:chOff x="8493673" y="3441653"/>
            <a:chExt cx="2590079" cy="1868535"/>
          </a:xfrm>
        </p:grpSpPr>
        <p:sp>
          <p:nvSpPr>
            <p:cNvPr id="23" name="Freeform 22">
              <a:extLst>
                <a:ext uri="{FF2B5EF4-FFF2-40B4-BE49-F238E27FC236}">
                  <a16:creationId xmlns:a16="http://schemas.microsoft.com/office/drawing/2014/main" id="{25B21279-771E-7DC4-D2D8-CEEEEFE67069}"/>
                </a:ext>
              </a:extLst>
            </p:cNvPr>
            <p:cNvSpPr/>
            <p:nvPr/>
          </p:nvSpPr>
          <p:spPr>
            <a:xfrm rot="10800000">
              <a:off x="10268775" y="3441653"/>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4" name="Freeform 23">
              <a:extLst>
                <a:ext uri="{FF2B5EF4-FFF2-40B4-BE49-F238E27FC236}">
                  <a16:creationId xmlns:a16="http://schemas.microsoft.com/office/drawing/2014/main" id="{87F5A1AD-35E7-383E-DD72-520E936755C2}"/>
                </a:ext>
              </a:extLst>
            </p:cNvPr>
            <p:cNvSpPr/>
            <p:nvPr/>
          </p:nvSpPr>
          <p:spPr>
            <a:xfrm rot="8099514">
              <a:off x="10048170" y="3846047"/>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5" name="Freeform 24">
              <a:extLst>
                <a:ext uri="{FF2B5EF4-FFF2-40B4-BE49-F238E27FC236}">
                  <a16:creationId xmlns:a16="http://schemas.microsoft.com/office/drawing/2014/main" id="{512FC530-FAC7-7580-D9FB-D405DB35C4BC}"/>
                </a:ext>
              </a:extLst>
            </p:cNvPr>
            <p:cNvSpPr/>
            <p:nvPr/>
          </p:nvSpPr>
          <p:spPr>
            <a:xfrm rot="8100000">
              <a:off x="9738627" y="353446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6" name="Freeform 25">
              <a:extLst>
                <a:ext uri="{FF2B5EF4-FFF2-40B4-BE49-F238E27FC236}">
                  <a16:creationId xmlns:a16="http://schemas.microsoft.com/office/drawing/2014/main" id="{619224B6-C743-2838-3949-4DF8334941FA}"/>
                </a:ext>
              </a:extLst>
            </p:cNvPr>
            <p:cNvSpPr/>
            <p:nvPr/>
          </p:nvSpPr>
          <p:spPr>
            <a:xfrm rot="8099514">
              <a:off x="10666949" y="3855790"/>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7" name="Freeform 26">
              <a:extLst>
                <a:ext uri="{FF2B5EF4-FFF2-40B4-BE49-F238E27FC236}">
                  <a16:creationId xmlns:a16="http://schemas.microsoft.com/office/drawing/2014/main" id="{BA0725DD-FE4F-F9D1-D097-A80BC5671A20}"/>
                </a:ext>
              </a:extLst>
            </p:cNvPr>
            <p:cNvSpPr/>
            <p:nvPr/>
          </p:nvSpPr>
          <p:spPr>
            <a:xfrm rot="10800000">
              <a:off x="10578676" y="4391401"/>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8" name="Freeform 27">
              <a:extLst>
                <a:ext uri="{FF2B5EF4-FFF2-40B4-BE49-F238E27FC236}">
                  <a16:creationId xmlns:a16="http://schemas.microsoft.com/office/drawing/2014/main" id="{84CAD0F7-F18D-9FEF-0319-1F9E3BE160FE}"/>
                </a:ext>
              </a:extLst>
            </p:cNvPr>
            <p:cNvSpPr/>
            <p:nvPr/>
          </p:nvSpPr>
          <p:spPr>
            <a:xfrm rot="8100486">
              <a:off x="10360268" y="4156493"/>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9" name="Freeform 28">
              <a:extLst>
                <a:ext uri="{FF2B5EF4-FFF2-40B4-BE49-F238E27FC236}">
                  <a16:creationId xmlns:a16="http://schemas.microsoft.com/office/drawing/2014/main" id="{9A2F618A-6DC5-8A51-F027-D49708BE5F46}"/>
                </a:ext>
              </a:extLst>
            </p:cNvPr>
            <p:cNvSpPr/>
            <p:nvPr/>
          </p:nvSpPr>
          <p:spPr>
            <a:xfrm rot="8100000">
              <a:off x="8493673" y="4778352"/>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0" name="Freeform 29">
              <a:extLst>
                <a:ext uri="{FF2B5EF4-FFF2-40B4-BE49-F238E27FC236}">
                  <a16:creationId xmlns:a16="http://schemas.microsoft.com/office/drawing/2014/main" id="{3CA01DCB-7CCD-75B2-A0BA-73011E382117}"/>
                </a:ext>
              </a:extLst>
            </p:cNvPr>
            <p:cNvSpPr/>
            <p:nvPr/>
          </p:nvSpPr>
          <p:spPr>
            <a:xfrm rot="10800000">
              <a:off x="9024603" y="4688103"/>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1" name="Freeform 30">
              <a:extLst>
                <a:ext uri="{FF2B5EF4-FFF2-40B4-BE49-F238E27FC236}">
                  <a16:creationId xmlns:a16="http://schemas.microsoft.com/office/drawing/2014/main" id="{38AB6F29-5E27-816B-2632-5C6DA2AF5817}"/>
                </a:ext>
              </a:extLst>
            </p:cNvPr>
            <p:cNvSpPr/>
            <p:nvPr/>
          </p:nvSpPr>
          <p:spPr>
            <a:xfrm rot="8100486">
              <a:off x="9115805" y="4155857"/>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3" name="Freeform 32">
              <a:extLst>
                <a:ext uri="{FF2B5EF4-FFF2-40B4-BE49-F238E27FC236}">
                  <a16:creationId xmlns:a16="http://schemas.microsoft.com/office/drawing/2014/main" id="{4E5538D7-FBCD-7397-8BC3-3180E4963DDA}"/>
                </a:ext>
              </a:extLst>
            </p:cNvPr>
            <p:cNvSpPr/>
            <p:nvPr/>
          </p:nvSpPr>
          <p:spPr>
            <a:xfrm rot="8100486">
              <a:off x="9738008" y="415612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5" name="Freeform 34">
              <a:extLst>
                <a:ext uri="{FF2B5EF4-FFF2-40B4-BE49-F238E27FC236}">
                  <a16:creationId xmlns:a16="http://schemas.microsoft.com/office/drawing/2014/main" id="{1B1D085C-9B60-772E-1AD5-ACEBFE19EEB9}"/>
                </a:ext>
              </a:extLst>
            </p:cNvPr>
            <p:cNvSpPr/>
            <p:nvPr/>
          </p:nvSpPr>
          <p:spPr>
            <a:xfrm rot="8100000">
              <a:off x="9425125" y="4467021"/>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5" name="Group 4">
            <a:extLst>
              <a:ext uri="{FF2B5EF4-FFF2-40B4-BE49-F238E27FC236}">
                <a16:creationId xmlns:a16="http://schemas.microsoft.com/office/drawing/2014/main" id="{20EE5072-6761-975F-54AF-9628C233F741}"/>
              </a:ext>
            </a:extLst>
          </p:cNvPr>
          <p:cNvGrpSpPr/>
          <p:nvPr/>
        </p:nvGrpSpPr>
        <p:grpSpPr>
          <a:xfrm flipH="1">
            <a:off x="-172078" y="9078092"/>
            <a:ext cx="1380420" cy="1309652"/>
            <a:chOff x="6346354" y="435340"/>
            <a:chExt cx="1380420" cy="1309652"/>
          </a:xfrm>
        </p:grpSpPr>
        <p:sp>
          <p:nvSpPr>
            <p:cNvPr id="6" name="Freeform 5">
              <a:extLst>
                <a:ext uri="{FF2B5EF4-FFF2-40B4-BE49-F238E27FC236}">
                  <a16:creationId xmlns:a16="http://schemas.microsoft.com/office/drawing/2014/main" id="{E0DE8D63-A89C-1015-8377-CD5888624649}"/>
                </a:ext>
              </a:extLst>
            </p:cNvPr>
            <p:cNvSpPr/>
            <p:nvPr/>
          </p:nvSpPr>
          <p:spPr>
            <a:xfrm rot="18938652">
              <a:off x="7392576" y="445263"/>
              <a:ext cx="334198" cy="341800"/>
            </a:xfrm>
            <a:custGeom>
              <a:avLst/>
              <a:gdLst>
                <a:gd name="connsiteX0" fmla="*/ 334198 w 334198"/>
                <a:gd name="connsiteY0" fmla="*/ 0 h 341800"/>
                <a:gd name="connsiteX1" fmla="*/ 0 w 334198"/>
                <a:gd name="connsiteY1" fmla="*/ 341800 h 341800"/>
                <a:gd name="connsiteX2" fmla="*/ 0 w 334198"/>
                <a:gd name="connsiteY2" fmla="*/ 0 h 341800"/>
              </a:gdLst>
              <a:ahLst/>
              <a:cxnLst>
                <a:cxn ang="0">
                  <a:pos x="connsiteX0" y="connsiteY0"/>
                </a:cxn>
                <a:cxn ang="0">
                  <a:pos x="connsiteX1" y="connsiteY1"/>
                </a:cxn>
                <a:cxn ang="0">
                  <a:pos x="connsiteX2" y="connsiteY2"/>
                </a:cxn>
              </a:cxnLst>
              <a:rect l="l" t="t" r="r" b="b"/>
              <a:pathLst>
                <a:path w="334198" h="341800">
                  <a:moveTo>
                    <a:pt x="334198" y="0"/>
                  </a:moveTo>
                  <a:lnTo>
                    <a:pt x="0" y="341800"/>
                  </a:lnTo>
                  <a:lnTo>
                    <a:pt x="0" y="0"/>
                  </a:lnTo>
                  <a:close/>
                </a:path>
              </a:pathLst>
            </a:custGeom>
            <a:solidFill>
              <a:srgbClr val="F47B34"/>
            </a:solidFill>
            <a:ln w="3060" cap="flat">
              <a:noFill/>
              <a:prstDash val="solid"/>
              <a:miter/>
            </a:ln>
          </p:spPr>
          <p:txBody>
            <a:bodyPr wrap="square" rtlCol="0" anchor="ctr">
              <a:noAutofit/>
            </a:bodyPr>
            <a:lstStyle/>
            <a:p>
              <a:endParaRPr lang="en-US"/>
            </a:p>
          </p:txBody>
        </p:sp>
        <p:sp>
          <p:nvSpPr>
            <p:cNvPr id="7" name="Freeform 6">
              <a:extLst>
                <a:ext uri="{FF2B5EF4-FFF2-40B4-BE49-F238E27FC236}">
                  <a16:creationId xmlns:a16="http://schemas.microsoft.com/office/drawing/2014/main" id="{66C87853-A794-F688-351B-9639E38A6F31}"/>
                </a:ext>
              </a:extLst>
            </p:cNvPr>
            <p:cNvSpPr/>
            <p:nvPr/>
          </p:nvSpPr>
          <p:spPr>
            <a:xfrm rot="18938652">
              <a:off x="6410515" y="1401134"/>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535D90BE-7F4A-61FD-DA95-CDC28E5C4CFA}"/>
                </a:ext>
              </a:extLst>
            </p:cNvPr>
            <p:cNvSpPr/>
            <p:nvPr/>
          </p:nvSpPr>
          <p:spPr>
            <a:xfrm>
              <a:off x="6346354" y="843343"/>
              <a:ext cx="485555" cy="485736"/>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0B237210-8E31-4DCB-13A5-CE96550C3F4E}"/>
                </a:ext>
              </a:extLst>
            </p:cNvPr>
            <p:cNvSpPr/>
            <p:nvPr/>
          </p:nvSpPr>
          <p:spPr>
            <a:xfrm rot="18938166">
              <a:off x="6900217" y="920864"/>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EF78B98C-5191-E781-458A-98DD5B2822C8}"/>
                </a:ext>
              </a:extLst>
            </p:cNvPr>
            <p:cNvSpPr/>
            <p:nvPr/>
          </p:nvSpPr>
          <p:spPr>
            <a:xfrm rot="18938652">
              <a:off x="7146180" y="681876"/>
              <a:ext cx="343724" cy="343858"/>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C2BE9743-D0B6-915F-5345-07A848D0C8FA}"/>
                </a:ext>
              </a:extLst>
            </p:cNvPr>
            <p:cNvSpPr/>
            <p:nvPr/>
          </p:nvSpPr>
          <p:spPr>
            <a:xfrm rot="18938166">
              <a:off x="6904914" y="435340"/>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endParaRPr lang="en-US"/>
            </a:p>
          </p:txBody>
        </p:sp>
      </p:grpSp>
    </p:spTree>
    <p:extLst>
      <p:ext uri="{BB962C8B-B14F-4D97-AF65-F5344CB8AC3E}">
        <p14:creationId xmlns:p14="http://schemas.microsoft.com/office/powerpoint/2010/main" val="4236031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E96E73FB-EAA3-1C72-7110-2E084D55CF1B}"/>
              </a:ext>
            </a:extLst>
          </p:cNvPr>
          <p:cNvSpPr/>
          <p:nvPr/>
        </p:nvSpPr>
        <p:spPr>
          <a:xfrm flipV="1">
            <a:off x="740928" y="5368263"/>
            <a:ext cx="6832572" cy="474730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6" name="Text Placeholder 17">
            <a:extLst>
              <a:ext uri="{FF2B5EF4-FFF2-40B4-BE49-F238E27FC236}">
                <a16:creationId xmlns:a16="http://schemas.microsoft.com/office/drawing/2014/main" id="{27C29596-3285-C552-D750-C3970372A13D}"/>
              </a:ext>
            </a:extLst>
          </p:cNvPr>
          <p:cNvSpPr>
            <a:spLocks noGrp="1"/>
          </p:cNvSpPr>
          <p:nvPr/>
        </p:nvSpPr>
        <p:spPr>
          <a:xfrm>
            <a:off x="978370" y="5611529"/>
            <a:ext cx="6143488" cy="3674184"/>
          </a:xfrm>
          <a:prstGeom prst="rect">
            <a:avLst/>
          </a:prstGeom>
        </p:spPr>
        <p:txBody>
          <a:bodyPr numCol="2"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pl-PL" dirty="0">
                <a:effectLst/>
                <a:ea typeface="Times New Roman" panose="02020603050405020304" pitchFamily="18" charset="0"/>
              </a:rPr>
              <a:t>Z sekcji „</a:t>
            </a:r>
            <a:r>
              <a:rPr lang="pl-PL" dirty="0" err="1">
                <a:effectLst/>
                <a:ea typeface="Times New Roman" panose="02020603050405020304" pitchFamily="18" charset="0"/>
              </a:rPr>
              <a:t>Solidity</a:t>
            </a:r>
            <a:r>
              <a:rPr lang="pl-PL" dirty="0">
                <a:effectLst/>
                <a:ea typeface="Times New Roman" panose="02020603050405020304" pitchFamily="18" charset="0"/>
              </a:rPr>
              <a:t>: </a:t>
            </a:r>
            <a:r>
              <a:rPr lang="pl-PL" dirty="0" err="1">
                <a:effectLst/>
                <a:ea typeface="Times New Roman" panose="02020603050405020304" pitchFamily="18" charset="0"/>
              </a:rPr>
              <a:t>Beginner</a:t>
            </a:r>
            <a:r>
              <a:rPr lang="pl-PL" dirty="0">
                <a:effectLst/>
                <a:ea typeface="Times New Roman" panose="02020603050405020304" pitchFamily="18" charset="0"/>
              </a:rPr>
              <a:t> to </a:t>
            </a:r>
            <a:r>
              <a:rPr lang="pl-PL" dirty="0" err="1">
                <a:effectLst/>
                <a:ea typeface="Times New Roman" panose="02020603050405020304" pitchFamily="18" charset="0"/>
              </a:rPr>
              <a:t>Intermediate</a:t>
            </a:r>
            <a:r>
              <a:rPr lang="pl-PL" dirty="0">
                <a:effectLst/>
                <a:ea typeface="Times New Roman" panose="02020603050405020304" pitchFamily="18" charset="0"/>
              </a:rPr>
              <a:t> Smart </a:t>
            </a:r>
            <a:r>
              <a:rPr lang="pl-PL" dirty="0" err="1">
                <a:effectLst/>
                <a:ea typeface="Times New Roman" panose="02020603050405020304" pitchFamily="18" charset="0"/>
              </a:rPr>
              <a:t>Contracts</a:t>
            </a:r>
            <a:r>
              <a:rPr lang="pl-PL" dirty="0">
                <a:effectLst/>
                <a:ea typeface="Times New Roman" panose="02020603050405020304" pitchFamily="18" charset="0"/>
              </a:rPr>
              <a:t>” dowiesz się:</a:t>
            </a:r>
          </a:p>
          <a:p>
            <a:endParaRPr lang="en-LB" dirty="0">
              <a:effectLst/>
              <a:ea typeface="Times New Roman" panose="02020603050405020304" pitchFamily="18" charset="0"/>
            </a:endParaRPr>
          </a:p>
          <a:p>
            <a:pPr marL="342900" lvl="0" indent="-342900">
              <a:buClr>
                <a:srgbClr val="F79037"/>
              </a:buClr>
              <a:buSzPct val="120000"/>
              <a:buFont typeface="Wingdings" pitchFamily="2" charset="2"/>
              <a:buChar char="§"/>
            </a:pPr>
            <a:r>
              <a:rPr lang="pl-PL" dirty="0">
                <a:effectLst/>
                <a:ea typeface="Times New Roman" panose="02020603050405020304" pitchFamily="18" charset="0"/>
              </a:rPr>
              <a:t>Jak zbudować grę na </a:t>
            </a:r>
            <a:r>
              <a:rPr lang="pl-PL" dirty="0" err="1">
                <a:effectLst/>
                <a:ea typeface="Times New Roman" panose="02020603050405020304" pitchFamily="18" charset="0"/>
              </a:rPr>
              <a:t>Ethereum</a:t>
            </a:r>
            <a:endParaRPr lang="pl-PL" dirty="0">
              <a:effectLst/>
              <a:ea typeface="Times New Roman" panose="02020603050405020304" pitchFamily="18" charset="0"/>
            </a:endParaRPr>
          </a:p>
          <a:p>
            <a:pPr marL="342900" lvl="0" indent="-342900">
              <a:buClr>
                <a:srgbClr val="F79037"/>
              </a:buClr>
              <a:buSzPct val="120000"/>
              <a:buFont typeface="Wingdings" pitchFamily="2" charset="2"/>
              <a:buChar char="§"/>
            </a:pPr>
            <a:r>
              <a:rPr lang="pl-PL" dirty="0">
                <a:effectLst/>
                <a:ea typeface="Times New Roman" panose="02020603050405020304" pitchFamily="18" charset="0"/>
              </a:rPr>
              <a:t>Poznasz podstawowe pojęcia dotyczące </a:t>
            </a:r>
            <a:r>
              <a:rPr lang="pl-PL" dirty="0" err="1">
                <a:effectLst/>
                <a:ea typeface="Times New Roman" panose="02020603050405020304" pitchFamily="18" charset="0"/>
              </a:rPr>
              <a:t>Solidity</a:t>
            </a:r>
            <a:endParaRPr lang="pl-PL" dirty="0">
              <a:effectLst/>
              <a:ea typeface="Times New Roman" panose="02020603050405020304" pitchFamily="18" charset="0"/>
            </a:endParaRPr>
          </a:p>
          <a:p>
            <a:pPr marL="342900" lvl="0" indent="-342900">
              <a:buClr>
                <a:srgbClr val="F79037"/>
              </a:buClr>
              <a:buSzPct val="120000"/>
              <a:buFont typeface="Wingdings" pitchFamily="2" charset="2"/>
              <a:buChar char="§"/>
            </a:pPr>
            <a:r>
              <a:rPr lang="pl-PL" dirty="0">
                <a:effectLst/>
                <a:ea typeface="Times New Roman" panose="02020603050405020304" pitchFamily="18" charset="0"/>
              </a:rPr>
              <a:t>Poznasz ERC721 i inne obiekty kolekcjonerskie</a:t>
            </a:r>
          </a:p>
          <a:p>
            <a:pPr marL="342900" lvl="0" indent="-342900">
              <a:buClr>
                <a:srgbClr val="F79037"/>
              </a:buClr>
              <a:buSzPct val="120000"/>
              <a:buFont typeface="Wingdings" pitchFamily="2" charset="2"/>
              <a:buChar char="§"/>
            </a:pPr>
            <a:r>
              <a:rPr lang="pl-PL" dirty="0">
                <a:effectLst/>
                <a:ea typeface="Times New Roman" panose="02020603050405020304" pitchFamily="18" charset="0"/>
              </a:rPr>
              <a:t>Poznasz web3.js i </a:t>
            </a:r>
            <a:r>
              <a:rPr lang="pl-PL" dirty="0" err="1">
                <a:effectLst/>
                <a:ea typeface="Times New Roman" panose="02020603050405020304" pitchFamily="18" charset="0"/>
              </a:rPr>
              <a:t>frontend</a:t>
            </a:r>
            <a:r>
              <a:rPr lang="pl-PL" dirty="0">
                <a:effectLst/>
                <a:ea typeface="Times New Roman" panose="02020603050405020304" pitchFamily="18" charset="0"/>
              </a:rPr>
              <a:t> aplikacji</a:t>
            </a:r>
          </a:p>
          <a:p>
            <a:pPr lvl="0">
              <a:buClr>
                <a:srgbClr val="F79037"/>
              </a:buClr>
              <a:buSzPct val="120000"/>
            </a:pPr>
            <a:r>
              <a:rPr lang="en-US" dirty="0">
                <a:effectLst/>
                <a:ea typeface="Times New Roman" panose="02020603050405020304" pitchFamily="18" charset="0"/>
              </a:rPr>
              <a:t> </a:t>
            </a:r>
            <a:endParaRPr lang="en-LB" dirty="0">
              <a:effectLst/>
              <a:ea typeface="Times New Roman" panose="02020603050405020304" pitchFamily="18" charset="0"/>
            </a:endParaRPr>
          </a:p>
          <a:p>
            <a:r>
              <a:rPr lang="pl-PL" dirty="0">
                <a:effectLst/>
                <a:ea typeface="Times New Roman" panose="02020603050405020304" pitchFamily="18" charset="0"/>
              </a:rPr>
              <a:t>Z sekcji „</a:t>
            </a:r>
            <a:r>
              <a:rPr lang="pl-PL" dirty="0" err="1">
                <a:effectLst/>
                <a:ea typeface="Times New Roman" panose="02020603050405020304" pitchFamily="18" charset="0"/>
              </a:rPr>
              <a:t>Chainlink</a:t>
            </a:r>
            <a:r>
              <a:rPr lang="pl-PL" dirty="0">
                <a:effectLst/>
                <a:ea typeface="Times New Roman" panose="02020603050405020304" pitchFamily="18" charset="0"/>
              </a:rPr>
              <a:t>: </a:t>
            </a:r>
            <a:r>
              <a:rPr lang="pl-PL" dirty="0" err="1">
                <a:effectLst/>
                <a:ea typeface="Times New Roman" panose="02020603050405020304" pitchFamily="18" charset="0"/>
              </a:rPr>
              <a:t>Decentralized</a:t>
            </a:r>
            <a:r>
              <a:rPr lang="pl-PL" dirty="0">
                <a:effectLst/>
                <a:ea typeface="Times New Roman" panose="02020603050405020304" pitchFamily="18" charset="0"/>
              </a:rPr>
              <a:t> </a:t>
            </a:r>
            <a:r>
              <a:rPr lang="pl-PL" dirty="0" err="1">
                <a:effectLst/>
                <a:ea typeface="Times New Roman" panose="02020603050405020304" pitchFamily="18" charset="0"/>
              </a:rPr>
              <a:t>Oracles</a:t>
            </a:r>
            <a:r>
              <a:rPr lang="pl-PL" dirty="0">
                <a:effectLst/>
                <a:ea typeface="Times New Roman" panose="02020603050405020304" pitchFamily="18" charset="0"/>
              </a:rPr>
              <a:t>” dowiesz się:</a:t>
            </a:r>
          </a:p>
          <a:p>
            <a:endParaRPr lang="en-LB" dirty="0">
              <a:effectLst/>
              <a:ea typeface="Times New Roman" panose="02020603050405020304" pitchFamily="18" charset="0"/>
            </a:endParaRPr>
          </a:p>
          <a:p>
            <a:pPr marL="342900" indent="-342900">
              <a:buClr>
                <a:srgbClr val="F79037"/>
              </a:buClr>
              <a:buSzPct val="120000"/>
              <a:buFont typeface="Wingdings" pitchFamily="2" charset="2"/>
              <a:buChar char="§"/>
            </a:pPr>
            <a:r>
              <a:rPr lang="pl-PL" dirty="0"/>
              <a:t>Jak działają źródła danych i obliczenia</a:t>
            </a:r>
          </a:p>
          <a:p>
            <a:pPr>
              <a:buClr>
                <a:srgbClr val="F79037"/>
              </a:buClr>
              <a:buSzPct val="120000"/>
            </a:pPr>
            <a:r>
              <a:rPr lang="en-US" dirty="0">
                <a:effectLst/>
                <a:ea typeface="Times New Roman" panose="02020603050405020304" pitchFamily="18" charset="0"/>
              </a:rPr>
              <a:t> </a:t>
            </a:r>
            <a:endParaRPr lang="en-LB" dirty="0">
              <a:effectLst/>
              <a:ea typeface="Times New Roman" panose="02020603050405020304" pitchFamily="18" charset="0"/>
            </a:endParaRPr>
          </a:p>
          <a:p>
            <a:r>
              <a:rPr lang="en-US" dirty="0">
                <a:effectLst/>
                <a:ea typeface="Times New Roman" panose="02020603050405020304" pitchFamily="18" charset="0"/>
              </a:rPr>
              <a:t>Z </a:t>
            </a:r>
            <a:r>
              <a:rPr lang="en-US" dirty="0" err="1">
                <a:effectLst/>
                <a:ea typeface="Times New Roman" panose="02020603050405020304" pitchFamily="18" charset="0"/>
              </a:rPr>
              <a:t>sekcji</a:t>
            </a:r>
            <a:r>
              <a:rPr lang="en-US" dirty="0">
                <a:effectLst/>
                <a:ea typeface="Times New Roman" panose="02020603050405020304" pitchFamily="18" charset="0"/>
              </a:rPr>
              <a:t> „Advanced Solidity: Get In-depth Knowledge” </a:t>
            </a:r>
            <a:r>
              <a:rPr lang="en-US" dirty="0" err="1">
                <a:effectLst/>
                <a:ea typeface="Times New Roman" panose="02020603050405020304" pitchFamily="18" charset="0"/>
              </a:rPr>
              <a:t>dowiesz</a:t>
            </a:r>
            <a:r>
              <a:rPr lang="en-US" dirty="0">
                <a:effectLst/>
                <a:ea typeface="Times New Roman" panose="02020603050405020304" pitchFamily="18" charset="0"/>
              </a:rPr>
              <a:t> </a:t>
            </a:r>
            <a:r>
              <a:rPr lang="en-US" dirty="0" err="1">
                <a:effectLst/>
                <a:ea typeface="Times New Roman" panose="02020603050405020304" pitchFamily="18" charset="0"/>
              </a:rPr>
              <a:t>się</a:t>
            </a:r>
            <a:r>
              <a:rPr lang="en-US" dirty="0">
                <a:effectLst/>
                <a:ea typeface="Times New Roman" panose="02020603050405020304" pitchFamily="18" charset="0"/>
              </a:rPr>
              <a:t>:</a:t>
            </a:r>
          </a:p>
          <a:p>
            <a:endParaRPr lang="en-LB" dirty="0">
              <a:effectLst/>
              <a:ea typeface="Times New Roman" panose="02020603050405020304" pitchFamily="18" charset="0"/>
            </a:endParaRPr>
          </a:p>
          <a:p>
            <a:pPr marL="342900" lvl="0" indent="-342900">
              <a:buClr>
                <a:srgbClr val="F79037"/>
              </a:buClr>
              <a:buSzPct val="120000"/>
              <a:buFont typeface="Wingdings" pitchFamily="2" charset="2"/>
              <a:buChar char="§"/>
            </a:pPr>
            <a:r>
              <a:rPr lang="pl-PL" dirty="0"/>
              <a:t>Jak wdrażać </a:t>
            </a:r>
            <a:r>
              <a:rPr lang="pl-PL" dirty="0" err="1"/>
              <a:t>dApps</a:t>
            </a:r>
            <a:r>
              <a:rPr lang="pl-PL" dirty="0"/>
              <a:t> z </a:t>
            </a:r>
            <a:r>
              <a:rPr lang="pl-PL" dirty="0" err="1"/>
              <a:t>Truffle</a:t>
            </a:r>
            <a:endParaRPr lang="pl-PL" dirty="0"/>
          </a:p>
          <a:p>
            <a:pPr marL="342900" lvl="0" indent="-342900">
              <a:buClr>
                <a:srgbClr val="F79037"/>
              </a:buClr>
              <a:buSzPct val="120000"/>
              <a:buFont typeface="Wingdings" pitchFamily="2" charset="2"/>
              <a:buChar char="§"/>
            </a:pPr>
            <a:r>
              <a:rPr lang="pl-PL" dirty="0"/>
              <a:t>Jak zbudować Oracle</a:t>
            </a:r>
          </a:p>
          <a:p>
            <a:pPr marL="342900" lvl="0" indent="-342900">
              <a:buClr>
                <a:srgbClr val="F79037"/>
              </a:buClr>
              <a:buSzPct val="120000"/>
              <a:buFont typeface="Wingdings" pitchFamily="2" charset="2"/>
              <a:buChar char="§"/>
            </a:pPr>
            <a:r>
              <a:rPr lang="pl-PL" dirty="0"/>
              <a:t>Jak testować inteligentne kontrakty z </a:t>
            </a:r>
            <a:r>
              <a:rPr lang="pl-PL" dirty="0" err="1"/>
              <a:t>Truffle</a:t>
            </a:r>
            <a:r>
              <a:rPr lang="pl-PL" dirty="0"/>
              <a:t> (np. poprzez używanie </a:t>
            </a:r>
            <a:r>
              <a:rPr lang="pl-PL" dirty="0" err="1"/>
              <a:t>Chai</a:t>
            </a:r>
            <a:r>
              <a:rPr lang="pl-PL" dirty="0"/>
              <a:t> do pisania bardziej wyrazistych twierdzeń, testowanie z </a:t>
            </a:r>
            <a:r>
              <a:rPr lang="pl-PL" dirty="0" err="1"/>
              <a:t>Loomem</a:t>
            </a:r>
            <a:r>
              <a:rPr lang="pl-PL" dirty="0"/>
              <a:t>)</a:t>
            </a:r>
          </a:p>
          <a:p>
            <a:pPr marL="342900" lvl="0" indent="-342900">
              <a:buClr>
                <a:srgbClr val="F79037"/>
              </a:buClr>
              <a:buSzPct val="120000"/>
              <a:buFont typeface="Wingdings" pitchFamily="2" charset="2"/>
              <a:buChar char="§"/>
            </a:pPr>
            <a:endParaRPr lang="pl-PL" dirty="0">
              <a:effectLst/>
              <a:ea typeface="Times New Roman" panose="02020603050405020304" pitchFamily="18" charset="0"/>
            </a:endParaRPr>
          </a:p>
          <a:p>
            <a:pPr lvl="0">
              <a:buClr>
                <a:srgbClr val="F79037"/>
              </a:buClr>
              <a:buSzPct val="120000"/>
            </a:pPr>
            <a:r>
              <a:rPr lang="en-US" dirty="0">
                <a:effectLst/>
                <a:ea typeface="Times New Roman" panose="02020603050405020304" pitchFamily="18" charset="0"/>
              </a:rPr>
              <a:t>Z </a:t>
            </a:r>
            <a:r>
              <a:rPr lang="en-US" dirty="0" err="1">
                <a:effectLst/>
                <a:ea typeface="Times New Roman" panose="02020603050405020304" pitchFamily="18" charset="0"/>
              </a:rPr>
              <a:t>sekcji</a:t>
            </a:r>
            <a:r>
              <a:rPr lang="en-US" dirty="0">
                <a:effectLst/>
                <a:ea typeface="Times New Roman" panose="02020603050405020304" pitchFamily="18" charset="0"/>
              </a:rPr>
              <a:t> „Beyond Ethereum: Explore the Blockchain Ecosystem” </a:t>
            </a:r>
            <a:r>
              <a:rPr lang="en-US" dirty="0" err="1">
                <a:effectLst/>
                <a:ea typeface="Times New Roman" panose="02020603050405020304" pitchFamily="18" charset="0"/>
              </a:rPr>
              <a:t>dowiesz</a:t>
            </a:r>
            <a:r>
              <a:rPr lang="en-US" dirty="0">
                <a:effectLst/>
                <a:ea typeface="Times New Roman" panose="02020603050405020304" pitchFamily="18" charset="0"/>
              </a:rPr>
              <a:t> </a:t>
            </a:r>
            <a:r>
              <a:rPr lang="en-US" dirty="0" err="1">
                <a:effectLst/>
                <a:ea typeface="Times New Roman" panose="02020603050405020304" pitchFamily="18" charset="0"/>
              </a:rPr>
              <a:t>się</a:t>
            </a:r>
            <a:r>
              <a:rPr lang="en-US" dirty="0">
                <a:effectLst/>
                <a:ea typeface="Times New Roman" panose="02020603050405020304" pitchFamily="18" charset="0"/>
              </a:rPr>
              <a:t>:</a:t>
            </a:r>
          </a:p>
          <a:p>
            <a:endParaRPr lang="en-LB" dirty="0">
              <a:effectLst/>
              <a:ea typeface="Times New Roman" panose="02020603050405020304" pitchFamily="18" charset="0"/>
            </a:endParaRPr>
          </a:p>
          <a:p>
            <a:pPr marL="342900" indent="-342900">
              <a:buClr>
                <a:srgbClr val="F79037"/>
              </a:buClr>
              <a:buSzPct val="120000"/>
              <a:buFont typeface="Wingdings" pitchFamily="2" charset="2"/>
              <a:buChar char="§"/>
            </a:pPr>
            <a:r>
              <a:rPr lang="pl-PL" dirty="0"/>
              <a:t>Jakie są podstawy </a:t>
            </a:r>
            <a:r>
              <a:rPr lang="en-US" dirty="0" err="1"/>
              <a:t>zkSync</a:t>
            </a:r>
            <a:endParaRPr lang="en-LB" dirty="0"/>
          </a:p>
          <a:p>
            <a:r>
              <a:rPr lang="en-US" dirty="0">
                <a:effectLst/>
                <a:ea typeface="Times New Roman" panose="02020603050405020304" pitchFamily="18" charset="0"/>
              </a:rPr>
              <a:t> </a:t>
            </a:r>
            <a:endParaRPr lang="en-LB" dirty="0"/>
          </a:p>
          <a:p>
            <a:r>
              <a:rPr lang="pl-PL" dirty="0">
                <a:effectLst/>
                <a:ea typeface="Times New Roman" panose="02020603050405020304" pitchFamily="18" charset="0"/>
              </a:rPr>
              <a:t>Z sekcji „Tron: </a:t>
            </a:r>
            <a:r>
              <a:rPr lang="pl-PL" dirty="0" err="1">
                <a:effectLst/>
                <a:ea typeface="Times New Roman" panose="02020603050405020304" pitchFamily="18" charset="0"/>
              </a:rPr>
              <a:t>Decentralize</a:t>
            </a:r>
            <a:r>
              <a:rPr lang="pl-PL" dirty="0">
                <a:effectLst/>
                <a:ea typeface="Times New Roman" panose="02020603050405020304" pitchFamily="18" charset="0"/>
              </a:rPr>
              <a:t> the Web” dowiesz się:</a:t>
            </a:r>
          </a:p>
          <a:p>
            <a:endParaRPr lang="en-LB" dirty="0">
              <a:effectLst/>
              <a:ea typeface="Times New Roman" panose="02020603050405020304" pitchFamily="18" charset="0"/>
            </a:endParaRPr>
          </a:p>
          <a:p>
            <a:pPr marL="342900" lvl="0" indent="-342900">
              <a:buClr>
                <a:srgbClr val="F79037"/>
              </a:buClr>
              <a:buSzPct val="120000"/>
              <a:buFont typeface="Wingdings" pitchFamily="2" charset="2"/>
              <a:buChar char="§"/>
            </a:pPr>
            <a:r>
              <a:rPr lang="pl-PL" dirty="0"/>
              <a:t>Jak korzystać z TRON, jednego z najszybciej rozwijających się publicznych łańcuchów bloków</a:t>
            </a:r>
            <a:endParaRPr lang="en-LB" dirty="0"/>
          </a:p>
        </p:txBody>
      </p:sp>
      <p:sp>
        <p:nvSpPr>
          <p:cNvPr id="17" name="Text Placeholder 16">
            <a:extLst>
              <a:ext uri="{FF2B5EF4-FFF2-40B4-BE49-F238E27FC236}">
                <a16:creationId xmlns:a16="http://schemas.microsoft.com/office/drawing/2014/main" id="{428B317D-2D08-3045-B095-5358A7C7BCC0}"/>
              </a:ext>
            </a:extLst>
          </p:cNvPr>
          <p:cNvSpPr>
            <a:spLocks noGrp="1"/>
          </p:cNvSpPr>
          <p:nvPr>
            <p:ph type="body" sz="quarter" idx="30"/>
          </p:nvPr>
        </p:nvSpPr>
        <p:spPr>
          <a:xfrm>
            <a:off x="755650" y="660136"/>
            <a:ext cx="3971333" cy="1204857"/>
          </a:xfrm>
        </p:spPr>
        <p:txBody>
          <a:bodyPr/>
          <a:lstStyle/>
          <a:p>
            <a:r>
              <a:rPr lang="en-US" b="1" dirty="0">
                <a:solidFill>
                  <a:srgbClr val="F48043"/>
                </a:solidFill>
                <a:effectLst/>
                <a:ea typeface="Calibri" panose="020F0502020204030204" pitchFamily="34" charset="0"/>
                <a:cs typeface="Calibri" panose="020F0502020204030204" pitchFamily="34" charset="0"/>
              </a:rPr>
              <a:t>01|</a:t>
            </a:r>
            <a:r>
              <a:rPr lang="en-US" b="1" dirty="0">
                <a:solidFill>
                  <a:srgbClr val="8E2F91"/>
                </a:solidFill>
                <a:effectLst/>
                <a:ea typeface="Calibri" panose="020F0502020204030204" pitchFamily="34" charset="0"/>
                <a:cs typeface="Calibri" panose="020F0502020204030204" pitchFamily="34" charset="0"/>
              </a:rPr>
              <a:t> </a:t>
            </a:r>
            <a:r>
              <a:rPr lang="pl-PL" b="1" dirty="0">
                <a:solidFill>
                  <a:srgbClr val="8E2F91"/>
                </a:solidFill>
                <a:effectLst/>
                <a:latin typeface="Calibri" panose="020F0502020204030204" pitchFamily="34" charset="0"/>
                <a:ea typeface="Times New Roman" panose="02020603050405020304" pitchFamily="18" charset="0"/>
              </a:rPr>
              <a:t>WPROWADZENIE DO KODOWANIA INTELIGENTNYCH KONTRAKTÓW</a:t>
            </a:r>
            <a:endParaRPr lang="en-US" dirty="0">
              <a:solidFill>
                <a:srgbClr val="8E2F91"/>
              </a:solidFill>
              <a:cs typeface="Calibri" panose="020F0502020204030204" pitchFamily="34" charset="0"/>
            </a:endParaRPr>
          </a:p>
        </p:txBody>
      </p:sp>
      <p:sp>
        <p:nvSpPr>
          <p:cNvPr id="2" name="Slide Number Placeholder 18">
            <a:extLst>
              <a:ext uri="{FF2B5EF4-FFF2-40B4-BE49-F238E27FC236}">
                <a16:creationId xmlns:a16="http://schemas.microsoft.com/office/drawing/2014/main" id="{5474513D-243D-2C7F-30B6-FA85C21828C9}"/>
              </a:ext>
            </a:extLst>
          </p:cNvPr>
          <p:cNvSpPr>
            <a:spLocks noGrp="1"/>
          </p:cNvSpPr>
          <p:nvPr>
            <p:ph type="sldNum" sz="quarter" idx="4"/>
          </p:nvPr>
        </p:nvSpPr>
        <p:spPr>
          <a:xfrm>
            <a:off x="7129320" y="10207469"/>
            <a:ext cx="374383" cy="465822"/>
          </a:xfrm>
        </p:spPr>
        <p:txBody>
          <a:bodyPr/>
          <a:lstStyle/>
          <a:p>
            <a:fld id="{CB2079F2-58AF-ED44-82D7-E04B2F6FD686}" type="slidenum">
              <a:rPr lang="en-US" smtClean="0"/>
              <a:pPr/>
              <a:t>5</a:t>
            </a:fld>
            <a:endParaRPr lang="en-US" dirty="0"/>
          </a:p>
        </p:txBody>
      </p:sp>
      <p:sp>
        <p:nvSpPr>
          <p:cNvPr id="10" name="Text Placeholder 17">
            <a:extLst>
              <a:ext uri="{FF2B5EF4-FFF2-40B4-BE49-F238E27FC236}">
                <a16:creationId xmlns:a16="http://schemas.microsoft.com/office/drawing/2014/main" id="{A98E35EB-0473-1DE6-7362-C0770B8CCFF7}"/>
              </a:ext>
            </a:extLst>
          </p:cNvPr>
          <p:cNvSpPr txBox="1">
            <a:spLocks/>
          </p:cNvSpPr>
          <p:nvPr/>
        </p:nvSpPr>
        <p:spPr>
          <a:xfrm>
            <a:off x="761772" y="1864993"/>
            <a:ext cx="6036131" cy="3917449"/>
          </a:xfrm>
          <a:prstGeom prst="rect">
            <a:avLst/>
          </a:prstGeom>
        </p:spPr>
        <p:txBody>
          <a:bodyPr numCol="2" spcCol="288000" anchor="t">
            <a:noAutofit/>
          </a:bodyP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just"/>
            <a:r>
              <a:rPr lang="pl-PL" sz="1100" dirty="0">
                <a:solidFill>
                  <a:srgbClr val="000000"/>
                </a:solidFill>
                <a:effectLst/>
                <a:latin typeface="Calibri" panose="020F0502020204030204" pitchFamily="34" charset="0"/>
                <a:ea typeface="Times New Roman" panose="02020603050405020304" pitchFamily="18" charset="0"/>
              </a:rPr>
              <a:t>Programowania najlepiej uczyć się w praktyce, więc udaj się na kurs </a:t>
            </a:r>
            <a:r>
              <a:rPr lang="pl-PL" sz="1100" dirty="0" err="1">
                <a:solidFill>
                  <a:srgbClr val="000000"/>
                </a:solidFill>
                <a:effectLst/>
                <a:latin typeface="Calibri" panose="020F0502020204030204" pitchFamily="34" charset="0"/>
                <a:ea typeface="Times New Roman" panose="02020603050405020304" pitchFamily="18" charset="0"/>
              </a:rPr>
              <a:t>Solidity</a:t>
            </a:r>
            <a:r>
              <a:rPr lang="pl-PL" sz="1100" dirty="0">
                <a:solidFill>
                  <a:srgbClr val="000000"/>
                </a:solidFill>
                <a:effectLst/>
                <a:latin typeface="Calibri" panose="020F0502020204030204" pitchFamily="34" charset="0"/>
                <a:ea typeface="Times New Roman" panose="02020603050405020304" pitchFamily="18" charset="0"/>
              </a:rPr>
              <a:t> „</a:t>
            </a:r>
            <a:r>
              <a:rPr lang="pl-PL" sz="1100" dirty="0" err="1">
                <a:solidFill>
                  <a:srgbClr val="000000"/>
                </a:solidFill>
                <a:effectLst/>
                <a:latin typeface="Calibri" panose="020F0502020204030204" pitchFamily="34" charset="0"/>
                <a:ea typeface="Times New Roman" panose="02020603050405020304" pitchFamily="18" charset="0"/>
              </a:rPr>
              <a:t>CryptoZombies</a:t>
            </a:r>
            <a:r>
              <a:rPr lang="pl-PL" sz="1100" dirty="0">
                <a:solidFill>
                  <a:srgbClr val="000000"/>
                </a:solidFill>
                <a:effectLst/>
                <a:latin typeface="Calibri" panose="020F0502020204030204" pitchFamily="34" charset="0"/>
                <a:ea typeface="Times New Roman" panose="02020603050405020304" pitchFamily="18" charset="0"/>
              </a:rPr>
              <a:t>”, w którym, gdy dobrze zrozumiesz podstawy, dowiesz się jak wdrażać własne inteligentne kontrakty. </a:t>
            </a:r>
            <a:r>
              <a:rPr lang="pl-PL" sz="1100" dirty="0" err="1">
                <a:solidFill>
                  <a:srgbClr val="000000"/>
                </a:solidFill>
                <a:effectLst/>
                <a:latin typeface="Calibri" panose="020F0502020204030204" pitchFamily="34" charset="0"/>
                <a:ea typeface="Times New Roman" panose="02020603050405020304" pitchFamily="18" charset="0"/>
              </a:rPr>
              <a:t>CryptoZombies</a:t>
            </a:r>
            <a:r>
              <a:rPr lang="pl-PL" sz="1100" dirty="0">
                <a:solidFill>
                  <a:srgbClr val="000000"/>
                </a:solidFill>
                <a:effectLst/>
                <a:latin typeface="Calibri" panose="020F0502020204030204" pitchFamily="34" charset="0"/>
                <a:ea typeface="Times New Roman" panose="02020603050405020304" pitchFamily="18" charset="0"/>
              </a:rPr>
              <a:t> to bezpłatna, otwarta, interaktywna szkoła kodowania, która uczy tworzenia gier na </a:t>
            </a:r>
            <a:r>
              <a:rPr lang="pl-PL" sz="1100" dirty="0" err="1">
                <a:solidFill>
                  <a:srgbClr val="000000"/>
                </a:solidFill>
                <a:effectLst/>
                <a:latin typeface="Calibri" panose="020F0502020204030204" pitchFamily="34" charset="0"/>
                <a:ea typeface="Times New Roman" panose="02020603050405020304" pitchFamily="18" charset="0"/>
              </a:rPr>
              <a:t>Ethereum</a:t>
            </a:r>
            <a:r>
              <a:rPr lang="pl-PL" sz="1100" dirty="0">
                <a:solidFill>
                  <a:srgbClr val="000000"/>
                </a:solidFill>
                <a:effectLst/>
                <a:latin typeface="Calibri" panose="020F0502020204030204" pitchFamily="34" charset="0"/>
                <a:ea typeface="Times New Roman" panose="02020603050405020304" pitchFamily="18" charset="0"/>
              </a:rPr>
              <a:t>. Kurs jest przeznaczony dla początkujących w </a:t>
            </a:r>
            <a:r>
              <a:rPr lang="pl-PL" sz="1100" dirty="0" err="1">
                <a:solidFill>
                  <a:srgbClr val="000000"/>
                </a:solidFill>
                <a:effectLst/>
                <a:latin typeface="Calibri" panose="020F0502020204030204" pitchFamily="34" charset="0"/>
                <a:ea typeface="Times New Roman" panose="02020603050405020304" pitchFamily="18" charset="0"/>
              </a:rPr>
              <a:t>Solidity</a:t>
            </a:r>
            <a:r>
              <a:rPr lang="pl-PL" sz="1100" dirty="0">
                <a:solidFill>
                  <a:srgbClr val="000000"/>
                </a:solidFill>
                <a:effectLst/>
                <a:latin typeface="Calibri" panose="020F0502020204030204" pitchFamily="34" charset="0"/>
                <a:ea typeface="Times New Roman" panose="02020603050405020304" pitchFamily="18" charset="0"/>
              </a:rPr>
              <a:t> i uczy absolutnych podstaw. </a:t>
            </a:r>
            <a:r>
              <a:rPr lang="en-US" sz="1100" u="sng" dirty="0" err="1">
                <a:solidFill>
                  <a:srgbClr val="F79037"/>
                </a:solidFill>
                <a:effectLst/>
                <a:latin typeface="Calibri" panose="020F0502020204030204" pitchFamily="34" charset="0"/>
                <a:ea typeface="Times New Roman" panose="02020603050405020304" pitchFamily="18" charset="0"/>
                <a:hlinkClick r:id="rId2"/>
              </a:rPr>
              <a:t>Kliknij</a:t>
            </a:r>
            <a:r>
              <a:rPr lang="en-US" sz="1100" u="sng" dirty="0">
                <a:solidFill>
                  <a:srgbClr val="F79037"/>
                </a:solidFill>
                <a:effectLst/>
                <a:latin typeface="Calibri" panose="020F0502020204030204" pitchFamily="34" charset="0"/>
                <a:ea typeface="Times New Roman" panose="02020603050405020304" pitchFamily="18" charset="0"/>
                <a:hlinkClick r:id="rId2"/>
              </a:rPr>
              <a:t> </a:t>
            </a:r>
            <a:r>
              <a:rPr lang="en-US" sz="1100" u="sng" dirty="0" err="1">
                <a:solidFill>
                  <a:srgbClr val="F79037"/>
                </a:solidFill>
                <a:effectLst/>
                <a:latin typeface="Calibri" panose="020F0502020204030204" pitchFamily="34" charset="0"/>
                <a:ea typeface="Times New Roman" panose="02020603050405020304" pitchFamily="18" charset="0"/>
                <a:hlinkClick r:id="rId2"/>
              </a:rPr>
              <a:t>tutaj</a:t>
            </a:r>
            <a:r>
              <a:rPr lang="en-US" sz="1100" u="sng" dirty="0">
                <a:solidFill>
                  <a:srgbClr val="F79037"/>
                </a:solidFill>
                <a:effectLst/>
                <a:latin typeface="Calibri" panose="020F0502020204030204" pitchFamily="34" charset="0"/>
                <a:ea typeface="Times New Roman" panose="02020603050405020304" pitchFamily="18" charset="0"/>
                <a:hlinkClick r:id="rId2"/>
              </a:rPr>
              <a:t>.</a:t>
            </a:r>
            <a:r>
              <a:rPr lang="en-US" sz="1100" dirty="0">
                <a:solidFill>
                  <a:srgbClr val="F79037"/>
                </a:solidFill>
                <a:effectLst/>
                <a:latin typeface="Calibri" panose="020F0502020204030204" pitchFamily="34" charset="0"/>
                <a:ea typeface="Times New Roman" panose="02020603050405020304" pitchFamily="18" charset="0"/>
              </a:rPr>
              <a:t>.</a:t>
            </a:r>
          </a:p>
          <a:p>
            <a:pPr algn="just"/>
            <a:br>
              <a:rPr lang="en-US" sz="1100" dirty="0">
                <a:solidFill>
                  <a:srgbClr val="000000"/>
                </a:solidFill>
                <a:effectLst/>
                <a:latin typeface="Calibri" panose="020F0502020204030204" pitchFamily="34" charset="0"/>
                <a:ea typeface="Times New Roman" panose="02020603050405020304" pitchFamily="18" charset="0"/>
              </a:rPr>
            </a:br>
            <a:endParaRPr lang="en-US" sz="1100" dirty="0">
              <a:effectLst/>
              <a:latin typeface="Calibri" panose="020F0502020204030204" pitchFamily="34" charset="0"/>
              <a:ea typeface="Times New Roman" panose="02020603050405020304" pitchFamily="18" charset="0"/>
              <a:cs typeface="Calibri" panose="020F0502020204030204" pitchFamily="34" charset="0"/>
            </a:endParaRPr>
          </a:p>
        </p:txBody>
      </p:sp>
      <p:grpSp>
        <p:nvGrpSpPr>
          <p:cNvPr id="3" name="object 15">
            <a:extLst>
              <a:ext uri="{FF2B5EF4-FFF2-40B4-BE49-F238E27FC236}">
                <a16:creationId xmlns:a16="http://schemas.microsoft.com/office/drawing/2014/main" id="{D1E1729F-2DD6-6448-B541-C76BE2A3F877}"/>
              </a:ext>
            </a:extLst>
          </p:cNvPr>
          <p:cNvGrpSpPr/>
          <p:nvPr/>
        </p:nvGrpSpPr>
        <p:grpSpPr>
          <a:xfrm>
            <a:off x="4277272" y="3004233"/>
            <a:ext cx="3047022" cy="1729173"/>
            <a:chOff x="485139" y="4586859"/>
            <a:chExt cx="3134043" cy="1778557"/>
          </a:xfrm>
        </p:grpSpPr>
        <p:pic>
          <p:nvPicPr>
            <p:cNvPr id="5" name="object 16">
              <a:extLst>
                <a:ext uri="{FF2B5EF4-FFF2-40B4-BE49-F238E27FC236}">
                  <a16:creationId xmlns:a16="http://schemas.microsoft.com/office/drawing/2014/main" id="{BBE81426-A3A2-DC54-424C-5079CD47008E}"/>
                </a:ext>
              </a:extLst>
            </p:cNvPr>
            <p:cNvPicPr/>
            <p:nvPr/>
          </p:nvPicPr>
          <p:blipFill>
            <a:blip r:embed="rId3" cstate="screen">
              <a:extLst>
                <a:ext uri="{28A0092B-C50C-407E-A947-70E740481C1C}">
                  <a14:useLocalDpi xmlns:a14="http://schemas.microsoft.com/office/drawing/2010/main"/>
                </a:ext>
              </a:extLst>
            </a:blip>
            <a:stretch>
              <a:fillRect/>
            </a:stretch>
          </p:blipFill>
          <p:spPr>
            <a:xfrm>
              <a:off x="794740" y="4586859"/>
              <a:ext cx="2540241" cy="1682876"/>
            </a:xfrm>
            <a:prstGeom prst="rect">
              <a:avLst/>
            </a:prstGeom>
          </p:spPr>
        </p:pic>
        <p:sp>
          <p:nvSpPr>
            <p:cNvPr id="11" name="object 17">
              <a:extLst>
                <a:ext uri="{FF2B5EF4-FFF2-40B4-BE49-F238E27FC236}">
                  <a16:creationId xmlns:a16="http://schemas.microsoft.com/office/drawing/2014/main" id="{7D3A1823-8077-CA93-6BB1-68A83B0E0B0F}"/>
                </a:ext>
              </a:extLst>
            </p:cNvPr>
            <p:cNvSpPr/>
            <p:nvPr/>
          </p:nvSpPr>
          <p:spPr>
            <a:xfrm>
              <a:off x="794893" y="4597933"/>
              <a:ext cx="2540635" cy="1676400"/>
            </a:xfrm>
            <a:custGeom>
              <a:avLst/>
              <a:gdLst/>
              <a:ahLst/>
              <a:cxnLst/>
              <a:rect l="l" t="t" r="r" b="b"/>
              <a:pathLst>
                <a:path w="2540635" h="1676400">
                  <a:moveTo>
                    <a:pt x="2528862" y="65633"/>
                  </a:moveTo>
                  <a:lnTo>
                    <a:pt x="2523655" y="40119"/>
                  </a:lnTo>
                  <a:lnTo>
                    <a:pt x="2509456" y="19253"/>
                  </a:lnTo>
                  <a:lnTo>
                    <a:pt x="2488412" y="5168"/>
                  </a:lnTo>
                  <a:lnTo>
                    <a:pt x="2462682" y="0"/>
                  </a:lnTo>
                  <a:lnTo>
                    <a:pt x="77254" y="0"/>
                  </a:lnTo>
                  <a:lnTo>
                    <a:pt x="51511" y="5168"/>
                  </a:lnTo>
                  <a:lnTo>
                    <a:pt x="30467" y="19253"/>
                  </a:lnTo>
                  <a:lnTo>
                    <a:pt x="16268" y="40119"/>
                  </a:lnTo>
                  <a:lnTo>
                    <a:pt x="11061" y="65633"/>
                  </a:lnTo>
                  <a:lnTo>
                    <a:pt x="11061" y="1627124"/>
                  </a:lnTo>
                  <a:lnTo>
                    <a:pt x="2528862" y="1627124"/>
                  </a:lnTo>
                  <a:lnTo>
                    <a:pt x="2528862" y="65633"/>
                  </a:lnTo>
                  <a:close/>
                </a:path>
                <a:path w="2540635" h="1676400">
                  <a:moveTo>
                    <a:pt x="2540076" y="1671802"/>
                  </a:moveTo>
                  <a:lnTo>
                    <a:pt x="2528874" y="1671802"/>
                  </a:lnTo>
                  <a:lnTo>
                    <a:pt x="2528874" y="1627136"/>
                  </a:lnTo>
                  <a:lnTo>
                    <a:pt x="11061" y="1627136"/>
                  </a:lnTo>
                  <a:lnTo>
                    <a:pt x="11061" y="1671802"/>
                  </a:lnTo>
                  <a:lnTo>
                    <a:pt x="0" y="1671802"/>
                  </a:lnTo>
                  <a:lnTo>
                    <a:pt x="0" y="1675892"/>
                  </a:lnTo>
                  <a:lnTo>
                    <a:pt x="2540076" y="1675892"/>
                  </a:lnTo>
                  <a:lnTo>
                    <a:pt x="2540076" y="1671802"/>
                  </a:lnTo>
                  <a:close/>
                </a:path>
              </a:pathLst>
            </a:custGeom>
            <a:solidFill>
              <a:srgbClr val="020303"/>
            </a:solidFill>
          </p:spPr>
          <p:txBody>
            <a:bodyPr wrap="square" lIns="0" tIns="0" rIns="0" bIns="0" rtlCol="0"/>
            <a:lstStyle/>
            <a:p>
              <a:endParaRPr sz="1247">
                <a:latin typeface="Calibri" panose="020F0502020204030204" pitchFamily="34" charset="0"/>
                <a:cs typeface="Calibri" panose="020F0502020204030204" pitchFamily="34" charset="0"/>
              </a:endParaRPr>
            </a:p>
          </p:txBody>
        </p:sp>
        <p:pic>
          <p:nvPicPr>
            <p:cNvPr id="13" name="object 18">
              <a:extLst>
                <a:ext uri="{FF2B5EF4-FFF2-40B4-BE49-F238E27FC236}">
                  <a16:creationId xmlns:a16="http://schemas.microsoft.com/office/drawing/2014/main" id="{B425F8EB-2B3D-8E8A-9F8C-B9339CBE82C6}"/>
                </a:ext>
              </a:extLst>
            </p:cNvPr>
            <p:cNvPicPr/>
            <p:nvPr/>
          </p:nvPicPr>
          <p:blipFill>
            <a:blip r:embed="rId4" cstate="screen">
              <a:extLst>
                <a:ext uri="{28A0092B-C50C-407E-A947-70E740481C1C}">
                  <a14:useLocalDpi xmlns:a14="http://schemas.microsoft.com/office/drawing/2010/main"/>
                </a:ext>
              </a:extLst>
            </a:blip>
            <a:stretch>
              <a:fillRect/>
            </a:stretch>
          </p:blipFill>
          <p:spPr>
            <a:xfrm>
              <a:off x="485140" y="6273812"/>
              <a:ext cx="3134042" cy="49809"/>
            </a:xfrm>
            <a:prstGeom prst="rect">
              <a:avLst/>
            </a:prstGeom>
          </p:spPr>
        </p:pic>
        <p:pic>
          <p:nvPicPr>
            <p:cNvPr id="15" name="object 19">
              <a:extLst>
                <a:ext uri="{FF2B5EF4-FFF2-40B4-BE49-F238E27FC236}">
                  <a16:creationId xmlns:a16="http://schemas.microsoft.com/office/drawing/2014/main" id="{239AF68C-1283-BA37-3A58-BFFDEF248CC8}"/>
                </a:ext>
              </a:extLst>
            </p:cNvPr>
            <p:cNvPicPr/>
            <p:nvPr/>
          </p:nvPicPr>
          <p:blipFill>
            <a:blip r:embed="rId5" cstate="screen">
              <a:extLst>
                <a:ext uri="{28A0092B-C50C-407E-A947-70E740481C1C}">
                  <a14:useLocalDpi xmlns:a14="http://schemas.microsoft.com/office/drawing/2010/main"/>
                </a:ext>
              </a:extLst>
            </a:blip>
            <a:stretch>
              <a:fillRect/>
            </a:stretch>
          </p:blipFill>
          <p:spPr>
            <a:xfrm>
              <a:off x="1827352" y="6273837"/>
              <a:ext cx="449605" cy="38989"/>
            </a:xfrm>
            <a:prstGeom prst="rect">
              <a:avLst/>
            </a:prstGeom>
          </p:spPr>
        </p:pic>
        <p:pic>
          <p:nvPicPr>
            <p:cNvPr id="16" name="object 20">
              <a:extLst>
                <a:ext uri="{FF2B5EF4-FFF2-40B4-BE49-F238E27FC236}">
                  <a16:creationId xmlns:a16="http://schemas.microsoft.com/office/drawing/2014/main" id="{5EE7739C-C3A7-4624-E9ED-0F1B0B0004AF}"/>
                </a:ext>
              </a:extLst>
            </p:cNvPr>
            <p:cNvPicPr/>
            <p:nvPr/>
          </p:nvPicPr>
          <p:blipFill>
            <a:blip r:embed="rId6" cstate="screen">
              <a:extLst>
                <a:ext uri="{28A0092B-C50C-407E-A947-70E740481C1C}">
                  <a14:useLocalDpi xmlns:a14="http://schemas.microsoft.com/office/drawing/2010/main"/>
                </a:ext>
              </a:extLst>
            </a:blip>
            <a:stretch>
              <a:fillRect/>
            </a:stretch>
          </p:blipFill>
          <p:spPr>
            <a:xfrm>
              <a:off x="485139" y="6323621"/>
              <a:ext cx="3134042" cy="41795"/>
            </a:xfrm>
            <a:prstGeom prst="rect">
              <a:avLst/>
            </a:prstGeom>
          </p:spPr>
        </p:pic>
      </p:grpSp>
      <p:pic>
        <p:nvPicPr>
          <p:cNvPr id="19" name="Picture 18">
            <a:extLst>
              <a:ext uri="{FF2B5EF4-FFF2-40B4-BE49-F238E27FC236}">
                <a16:creationId xmlns:a16="http://schemas.microsoft.com/office/drawing/2014/main" id="{F02FD7F3-D81B-3D02-B260-D95D37FBD89E}"/>
              </a:ext>
            </a:extLst>
          </p:cNvPr>
          <p:cNvPicPr>
            <a:picLocks noChangeAspect="1"/>
          </p:cNvPicPr>
          <p:nvPr/>
        </p:nvPicPr>
        <p:blipFill>
          <a:blip r:embed="rId7" cstate="screen">
            <a:extLst>
              <a:ext uri="{28A0092B-C50C-407E-A947-70E740481C1C}">
                <a14:useLocalDpi xmlns:a14="http://schemas.microsoft.com/office/drawing/2010/main"/>
              </a:ext>
            </a:extLst>
          </a:blip>
          <a:srcRect/>
          <a:stretch/>
        </p:blipFill>
        <p:spPr>
          <a:xfrm>
            <a:off x="4655964" y="3089822"/>
            <a:ext cx="2319372" cy="1498655"/>
          </a:xfrm>
          <a:prstGeom prst="rect">
            <a:avLst/>
          </a:prstGeom>
        </p:spPr>
      </p:pic>
      <p:grpSp>
        <p:nvGrpSpPr>
          <p:cNvPr id="20" name="Group 19">
            <a:extLst>
              <a:ext uri="{FF2B5EF4-FFF2-40B4-BE49-F238E27FC236}">
                <a16:creationId xmlns:a16="http://schemas.microsoft.com/office/drawing/2014/main" id="{8605A959-8B06-D7A2-A0EE-FA1A47D08A68}"/>
              </a:ext>
            </a:extLst>
          </p:cNvPr>
          <p:cNvGrpSpPr/>
          <p:nvPr/>
        </p:nvGrpSpPr>
        <p:grpSpPr>
          <a:xfrm>
            <a:off x="4015275" y="3408937"/>
            <a:ext cx="824852" cy="742396"/>
            <a:chOff x="7615126" y="6464727"/>
            <a:chExt cx="824852" cy="742396"/>
          </a:xfrm>
        </p:grpSpPr>
        <p:sp>
          <p:nvSpPr>
            <p:cNvPr id="21" name="Oval 20">
              <a:extLst>
                <a:ext uri="{FF2B5EF4-FFF2-40B4-BE49-F238E27FC236}">
                  <a16:creationId xmlns:a16="http://schemas.microsoft.com/office/drawing/2014/main" id="{0DC7DE8F-768F-E122-F3D8-10BBDDE0B805}"/>
                </a:ext>
              </a:extLst>
            </p:cNvPr>
            <p:cNvSpPr/>
            <p:nvPr/>
          </p:nvSpPr>
          <p:spPr>
            <a:xfrm>
              <a:off x="7670997" y="6464727"/>
              <a:ext cx="742396" cy="742396"/>
            </a:xfrm>
            <a:prstGeom prst="ellipse">
              <a:avLst/>
            </a:prstGeom>
            <a:solidFill>
              <a:srgbClr val="DD1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1">
              <a:extLst>
                <a:ext uri="{FF2B5EF4-FFF2-40B4-BE49-F238E27FC236}">
                  <a16:creationId xmlns:a16="http://schemas.microsoft.com/office/drawing/2014/main" id="{F102F08B-F33F-D0BE-CCC0-FA8448E0A685}"/>
                </a:ext>
              </a:extLst>
            </p:cNvPr>
            <p:cNvSpPr txBox="1">
              <a:spLocks/>
            </p:cNvSpPr>
            <p:nvPr/>
          </p:nvSpPr>
          <p:spPr>
            <a:xfrm rot="1419617">
              <a:off x="7615126" y="6652128"/>
              <a:ext cx="824852" cy="449124"/>
            </a:xfrm>
            <a:prstGeom prst="rect">
              <a:avLst/>
            </a:prstGeom>
          </p:spPr>
          <p:txBody>
            <a:bodyPr vert="horz" lIns="88901" tIns="44451" rIns="88901" bIns="44451" rtlCol="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gn="ctr">
                <a:buNone/>
              </a:pPr>
              <a:r>
                <a:rPr lang="en-US" sz="1200" b="1" dirty="0" err="1">
                  <a:solidFill>
                    <a:srgbClr val="F79037"/>
                  </a:solidFill>
                  <a:latin typeface="Calibri" panose="020F0502020204030204" pitchFamily="34" charset="0"/>
                  <a:cs typeface="Calibri" panose="020F0502020204030204" pitchFamily="34" charset="0"/>
                  <a:hlinkClick r:id="rId2"/>
                </a:rPr>
                <a:t>Kliknij</a:t>
              </a:r>
              <a:r>
                <a:rPr lang="en-US" sz="1200" b="1" dirty="0">
                  <a:solidFill>
                    <a:srgbClr val="F79037"/>
                  </a:solidFill>
                  <a:latin typeface="Calibri" panose="020F0502020204030204" pitchFamily="34" charset="0"/>
                  <a:cs typeface="Calibri" panose="020F0502020204030204" pitchFamily="34" charset="0"/>
                  <a:hlinkClick r:id="rId2"/>
                </a:rPr>
                <a:t> </a:t>
              </a:r>
              <a:r>
                <a:rPr lang="en-US" sz="1200" b="1" dirty="0" err="1">
                  <a:solidFill>
                    <a:srgbClr val="F79037"/>
                  </a:solidFill>
                  <a:latin typeface="Calibri" panose="020F0502020204030204" pitchFamily="34" charset="0"/>
                  <a:cs typeface="Calibri" panose="020F0502020204030204" pitchFamily="34" charset="0"/>
                  <a:hlinkClick r:id="rId2"/>
                </a:rPr>
                <a:t>tutaj</a:t>
              </a:r>
              <a:r>
                <a:rPr lang="en-US" sz="1200" b="1" dirty="0">
                  <a:solidFill>
                    <a:srgbClr val="F79037"/>
                  </a:solidFill>
                  <a:latin typeface="Calibri" panose="020F0502020204030204" pitchFamily="34" charset="0"/>
                  <a:cs typeface="Calibri" panose="020F0502020204030204" pitchFamily="34" charset="0"/>
                  <a:hlinkClick r:id="rId2"/>
                </a:rPr>
                <a:t>.</a:t>
              </a:r>
              <a:endParaRPr lang="en-US" sz="1200" b="1" dirty="0">
                <a:solidFill>
                  <a:srgbClr val="F79037"/>
                </a:solidFill>
                <a:latin typeface="Calibri" panose="020F0502020204030204" pitchFamily="34" charset="0"/>
                <a:cs typeface="Calibri" panose="020F0502020204030204" pitchFamily="34" charset="0"/>
              </a:endParaRPr>
            </a:p>
          </p:txBody>
        </p:sp>
      </p:grpSp>
      <p:grpSp>
        <p:nvGrpSpPr>
          <p:cNvPr id="12" name="Group 11">
            <a:extLst>
              <a:ext uri="{FF2B5EF4-FFF2-40B4-BE49-F238E27FC236}">
                <a16:creationId xmlns:a16="http://schemas.microsoft.com/office/drawing/2014/main" id="{CD3B2A19-C3D0-3C86-B727-D0806353E4D6}"/>
              </a:ext>
            </a:extLst>
          </p:cNvPr>
          <p:cNvGrpSpPr/>
          <p:nvPr/>
        </p:nvGrpSpPr>
        <p:grpSpPr>
          <a:xfrm flipH="1">
            <a:off x="5197628" y="8026617"/>
            <a:ext cx="2590078" cy="2250924"/>
            <a:chOff x="-220413" y="5470274"/>
            <a:chExt cx="2590078" cy="2250924"/>
          </a:xfrm>
        </p:grpSpPr>
        <p:sp>
          <p:nvSpPr>
            <p:cNvPr id="14" name="Freeform 13">
              <a:extLst>
                <a:ext uri="{FF2B5EF4-FFF2-40B4-BE49-F238E27FC236}">
                  <a16:creationId xmlns:a16="http://schemas.microsoft.com/office/drawing/2014/main" id="{575ACC8A-906D-8B9B-DE82-05DD263AEB12}"/>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18" name="Freeform 17">
              <a:extLst>
                <a:ext uri="{FF2B5EF4-FFF2-40B4-BE49-F238E27FC236}">
                  <a16:creationId xmlns:a16="http://schemas.microsoft.com/office/drawing/2014/main" id="{AC8B0F57-B021-AE07-E7C9-0E061AC07276}"/>
                </a:ext>
              </a:extLst>
            </p:cNvPr>
            <p:cNvSpPr/>
            <p:nvPr/>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3" name="Freeform 22">
              <a:extLst>
                <a:ext uri="{FF2B5EF4-FFF2-40B4-BE49-F238E27FC236}">
                  <a16:creationId xmlns:a16="http://schemas.microsoft.com/office/drawing/2014/main" id="{6D614DF7-AE89-F64C-E704-64D1DF3DB845}"/>
                </a:ext>
              </a:extLst>
            </p:cNvPr>
            <p:cNvSpPr/>
            <p:nvPr/>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4" name="Freeform 23">
              <a:extLst>
                <a:ext uri="{FF2B5EF4-FFF2-40B4-BE49-F238E27FC236}">
                  <a16:creationId xmlns:a16="http://schemas.microsoft.com/office/drawing/2014/main" id="{81810E1A-9638-175C-B9D0-6A280237E67B}"/>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6" name="Freeform 25">
              <a:extLst>
                <a:ext uri="{FF2B5EF4-FFF2-40B4-BE49-F238E27FC236}">
                  <a16:creationId xmlns:a16="http://schemas.microsoft.com/office/drawing/2014/main" id="{9EA66139-5648-7639-5758-FE06CD72C061}"/>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7" name="Freeform 26">
              <a:extLst>
                <a:ext uri="{FF2B5EF4-FFF2-40B4-BE49-F238E27FC236}">
                  <a16:creationId xmlns:a16="http://schemas.microsoft.com/office/drawing/2014/main" id="{4B5C663A-063E-FBED-7C3E-134A931DFB64}"/>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8" name="Freeform 27">
              <a:extLst>
                <a:ext uri="{FF2B5EF4-FFF2-40B4-BE49-F238E27FC236}">
                  <a16:creationId xmlns:a16="http://schemas.microsoft.com/office/drawing/2014/main" id="{E24E3975-8772-69A7-B20E-2E5BF91C2D51}"/>
                </a:ext>
              </a:extLst>
            </p:cNvPr>
            <p:cNvSpPr/>
            <p:nvPr/>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9" name="Freeform 28">
              <a:extLst>
                <a:ext uri="{FF2B5EF4-FFF2-40B4-BE49-F238E27FC236}">
                  <a16:creationId xmlns:a16="http://schemas.microsoft.com/office/drawing/2014/main" id="{D5468754-7D9F-22A2-4D2F-8D006A644BD4}"/>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5" name="Freeform 34">
              <a:extLst>
                <a:ext uri="{FF2B5EF4-FFF2-40B4-BE49-F238E27FC236}">
                  <a16:creationId xmlns:a16="http://schemas.microsoft.com/office/drawing/2014/main" id="{EB5E218B-19F8-388D-7AFD-25D6FC32E931}"/>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7" name="Freeform 36">
              <a:extLst>
                <a:ext uri="{FF2B5EF4-FFF2-40B4-BE49-F238E27FC236}">
                  <a16:creationId xmlns:a16="http://schemas.microsoft.com/office/drawing/2014/main" id="{EE864FDB-FEC6-37D2-351A-A14385D9739D}"/>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8" name="Freeform 37">
              <a:extLst>
                <a:ext uri="{FF2B5EF4-FFF2-40B4-BE49-F238E27FC236}">
                  <a16:creationId xmlns:a16="http://schemas.microsoft.com/office/drawing/2014/main" id="{3C25548F-918C-4730-0A90-6F4C125EF137}"/>
                </a:ext>
              </a:extLst>
            </p:cNvPr>
            <p:cNvSpPr/>
            <p:nvPr/>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9" name="Freeform 38">
              <a:extLst>
                <a:ext uri="{FF2B5EF4-FFF2-40B4-BE49-F238E27FC236}">
                  <a16:creationId xmlns:a16="http://schemas.microsoft.com/office/drawing/2014/main" id="{C688D99B-318C-151B-D70B-9B086C20B24D}"/>
                </a:ext>
              </a:extLst>
            </p:cNvPr>
            <p:cNvSpPr/>
            <p:nvPr/>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0" name="Freeform 39">
              <a:extLst>
                <a:ext uri="{FF2B5EF4-FFF2-40B4-BE49-F238E27FC236}">
                  <a16:creationId xmlns:a16="http://schemas.microsoft.com/office/drawing/2014/main" id="{D6B1327F-0BCE-AB10-E622-24350FB5BDA7}"/>
                </a:ext>
              </a:extLst>
            </p:cNvPr>
            <p:cNvSpPr/>
            <p:nvPr/>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1" name="Freeform 40">
              <a:extLst>
                <a:ext uri="{FF2B5EF4-FFF2-40B4-BE49-F238E27FC236}">
                  <a16:creationId xmlns:a16="http://schemas.microsoft.com/office/drawing/2014/main" id="{D940C2A9-4CBE-E563-9900-7AEDB6D50801}"/>
                </a:ext>
              </a:extLst>
            </p:cNvPr>
            <p:cNvSpPr/>
            <p:nvPr/>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2" name="Freeform 41">
              <a:extLst>
                <a:ext uri="{FF2B5EF4-FFF2-40B4-BE49-F238E27FC236}">
                  <a16:creationId xmlns:a16="http://schemas.microsoft.com/office/drawing/2014/main" id="{31D31D6F-62AF-C156-9B60-CD81CC075F85}"/>
                </a:ext>
              </a:extLst>
            </p:cNvPr>
            <p:cNvSpPr/>
            <p:nvPr/>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3" name="Freeform 42">
              <a:extLst>
                <a:ext uri="{FF2B5EF4-FFF2-40B4-BE49-F238E27FC236}">
                  <a16:creationId xmlns:a16="http://schemas.microsoft.com/office/drawing/2014/main" id="{6EDC3622-0692-A1AE-7520-A6C7D05D5534}"/>
                </a:ext>
              </a:extLst>
            </p:cNvPr>
            <p:cNvSpPr/>
            <p:nvPr/>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4" name="Freeform 43">
              <a:extLst>
                <a:ext uri="{FF2B5EF4-FFF2-40B4-BE49-F238E27FC236}">
                  <a16:creationId xmlns:a16="http://schemas.microsoft.com/office/drawing/2014/main" id="{DEA78B30-B889-8807-E7AB-45765CD24758}"/>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5" name="Freeform 44">
              <a:extLst>
                <a:ext uri="{FF2B5EF4-FFF2-40B4-BE49-F238E27FC236}">
                  <a16:creationId xmlns:a16="http://schemas.microsoft.com/office/drawing/2014/main" id="{9CDC1198-F692-1EC3-8DB9-205C4354CC58}"/>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grpSp>
    </p:spTree>
    <p:extLst>
      <p:ext uri="{BB962C8B-B14F-4D97-AF65-F5344CB8AC3E}">
        <p14:creationId xmlns:p14="http://schemas.microsoft.com/office/powerpoint/2010/main" val="3184534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F00B941-408A-C739-1A2E-E7357E89283E}"/>
              </a:ext>
            </a:extLst>
          </p:cNvPr>
          <p:cNvSpPr>
            <a:spLocks noGrp="1"/>
          </p:cNvSpPr>
          <p:nvPr>
            <p:ph type="body" sz="quarter" idx="13"/>
          </p:nvPr>
        </p:nvSpPr>
        <p:spPr/>
        <p:txBody>
          <a:bodyPr/>
          <a:lstStyle/>
          <a:p>
            <a:r>
              <a:rPr lang="en-GB"/>
              <a:t>02</a:t>
            </a:r>
          </a:p>
        </p:txBody>
      </p:sp>
      <p:sp>
        <p:nvSpPr>
          <p:cNvPr id="3" name="Text Placeholder 2">
            <a:extLst>
              <a:ext uri="{FF2B5EF4-FFF2-40B4-BE49-F238E27FC236}">
                <a16:creationId xmlns:a16="http://schemas.microsoft.com/office/drawing/2014/main" id="{3F6D5F74-B1E1-FC55-A172-B019DBCF0AD1}"/>
              </a:ext>
            </a:extLst>
          </p:cNvPr>
          <p:cNvSpPr>
            <a:spLocks noGrp="1"/>
          </p:cNvSpPr>
          <p:nvPr>
            <p:ph type="body" sz="quarter" idx="14"/>
          </p:nvPr>
        </p:nvSpPr>
        <p:spPr/>
        <p:txBody>
          <a:bodyPr/>
          <a:lstStyle/>
          <a:p>
            <a:r>
              <a:rPr lang="pl-PL" dirty="0"/>
              <a:t>SPRAWDZIAN WIEDZY DLA MODUŁU 5</a:t>
            </a:r>
            <a:endParaRPr lang="en-GB" dirty="0"/>
          </a:p>
        </p:txBody>
      </p:sp>
      <p:sp>
        <p:nvSpPr>
          <p:cNvPr id="4" name="Slide Number Placeholder 3">
            <a:extLst>
              <a:ext uri="{FF2B5EF4-FFF2-40B4-BE49-F238E27FC236}">
                <a16:creationId xmlns:a16="http://schemas.microsoft.com/office/drawing/2014/main" id="{779C0641-3DAD-9D68-DDD2-DAD3F7931662}"/>
              </a:ext>
            </a:extLst>
          </p:cNvPr>
          <p:cNvSpPr>
            <a:spLocks noGrp="1"/>
          </p:cNvSpPr>
          <p:nvPr>
            <p:ph type="sldNum" sz="quarter" idx="4"/>
          </p:nvPr>
        </p:nvSpPr>
        <p:spPr/>
        <p:txBody>
          <a:bodyPr/>
          <a:lstStyle/>
          <a:p>
            <a:fld id="{CB2079F2-58AF-ED44-82D7-E04B2F6FD686}" type="slidenum">
              <a:rPr lang="en-US" smtClean="0"/>
              <a:pPr/>
              <a:t>6</a:t>
            </a:fld>
            <a:endParaRPr lang="en-US" dirty="0"/>
          </a:p>
        </p:txBody>
      </p:sp>
    </p:spTree>
    <p:extLst>
      <p:ext uri="{BB962C8B-B14F-4D97-AF65-F5344CB8AC3E}">
        <p14:creationId xmlns:p14="http://schemas.microsoft.com/office/powerpoint/2010/main" val="2072884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Placeholder 18">
            <a:extLst>
              <a:ext uri="{FF2B5EF4-FFF2-40B4-BE49-F238E27FC236}">
                <a16:creationId xmlns:a16="http://schemas.microsoft.com/office/drawing/2014/main" id="{3DB85EFB-2FEF-E314-3FAF-2DA104AD20A0}"/>
              </a:ext>
            </a:extLst>
          </p:cNvPr>
          <p:cNvPicPr>
            <a:picLocks noGrp="1" noChangeAspect="1"/>
          </p:cNvPicPr>
          <p:nvPr>
            <p:ph type="pic" sz="quarter" idx="41"/>
          </p:nvPr>
        </p:nvPicPr>
        <p:blipFill>
          <a:blip r:embed="rId2" cstate="screen">
            <a:extLst>
              <a:ext uri="{28A0092B-C50C-407E-A947-70E740481C1C}">
                <a14:useLocalDpi xmlns:a14="http://schemas.microsoft.com/office/drawing/2010/main"/>
              </a:ext>
            </a:extLst>
          </a:blip>
          <a:srcRect/>
          <a:stretch/>
        </p:blipFill>
        <p:spPr>
          <a:xfrm>
            <a:off x="361694" y="472749"/>
            <a:ext cx="6781936" cy="9229189"/>
          </a:xfrm>
        </p:spPr>
      </p:pic>
      <p:sp>
        <p:nvSpPr>
          <p:cNvPr id="6" name="Slide Number Placeholder 5">
            <a:extLst>
              <a:ext uri="{FF2B5EF4-FFF2-40B4-BE49-F238E27FC236}">
                <a16:creationId xmlns:a16="http://schemas.microsoft.com/office/drawing/2014/main" id="{CE01D1FA-1B03-EFB5-A2A7-6316DA90DE4F}"/>
              </a:ext>
            </a:extLst>
          </p:cNvPr>
          <p:cNvSpPr>
            <a:spLocks noGrp="1"/>
          </p:cNvSpPr>
          <p:nvPr>
            <p:ph type="sldNum" sz="quarter" idx="4"/>
          </p:nvPr>
        </p:nvSpPr>
        <p:spPr/>
        <p:txBody>
          <a:bodyPr/>
          <a:lstStyle/>
          <a:p>
            <a:fld id="{CB2079F2-58AF-ED44-82D7-E04B2F6FD686}" type="slidenum">
              <a:rPr lang="en-US" smtClean="0"/>
              <a:pPr/>
              <a:t>7</a:t>
            </a:fld>
            <a:endParaRPr lang="en-US" dirty="0"/>
          </a:p>
        </p:txBody>
      </p:sp>
      <p:sp>
        <p:nvSpPr>
          <p:cNvPr id="7" name="Text Placeholder 17">
            <a:extLst>
              <a:ext uri="{FF2B5EF4-FFF2-40B4-BE49-F238E27FC236}">
                <a16:creationId xmlns:a16="http://schemas.microsoft.com/office/drawing/2014/main" id="{24704B68-53DB-A8E4-D5A0-E82E3105B114}"/>
              </a:ext>
            </a:extLst>
          </p:cNvPr>
          <p:cNvSpPr txBox="1">
            <a:spLocks/>
          </p:cNvSpPr>
          <p:nvPr/>
        </p:nvSpPr>
        <p:spPr>
          <a:xfrm>
            <a:off x="361694" y="1709984"/>
            <a:ext cx="3502031" cy="1719016"/>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l"/>
            <a:r>
              <a:rPr lang="pl-PL" b="0" dirty="0">
                <a:effectLst/>
                <a:latin typeface="Calibri" panose="020F0502020204030204" pitchFamily="34" charset="0"/>
                <a:ea typeface="Times New Roman" panose="02020603050405020304" pitchFamily="18" charset="0"/>
                <a:cs typeface="Calibri" panose="020F0502020204030204" pitchFamily="34" charset="0"/>
              </a:rPr>
              <a:t>Aby sprawdzić swoją wiedzę, weź udział w </a:t>
            </a:r>
            <a:r>
              <a:rPr lang="pl-PL" b="0" dirty="0">
                <a:effectLst/>
                <a:latin typeface="Calibri" panose="020F0502020204030204" pitchFamily="34" charset="0"/>
                <a:ea typeface="Times New Roman" panose="02020603050405020304" pitchFamily="18" charset="0"/>
                <a:cs typeface="Calibri" panose="020F0502020204030204" pitchFamily="34" charset="0"/>
                <a:hlinkClick r:id="rId3"/>
              </a:rPr>
              <a:t>teście</a:t>
            </a:r>
            <a:r>
              <a:rPr lang="en-US" b="0" dirty="0">
                <a:solidFill>
                  <a:srgbClr val="F79037"/>
                </a:solidFill>
                <a:effectLst/>
                <a:latin typeface="Calibri" panose="020F0502020204030204" pitchFamily="34" charset="0"/>
                <a:ea typeface="Times New Roman" panose="02020603050405020304" pitchFamily="18" charset="0"/>
                <a:cs typeface="Calibri" panose="020F0502020204030204" pitchFamily="34" charset="0"/>
              </a:rPr>
              <a:t>.</a:t>
            </a:r>
            <a:endParaRPr lang="en-LB" b="1" dirty="0">
              <a:solidFill>
                <a:srgbClr val="F79037"/>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pSp>
        <p:nvGrpSpPr>
          <p:cNvPr id="8" name="object 15">
            <a:extLst>
              <a:ext uri="{FF2B5EF4-FFF2-40B4-BE49-F238E27FC236}">
                <a16:creationId xmlns:a16="http://schemas.microsoft.com/office/drawing/2014/main" id="{D46247F2-BDEC-4552-8118-6C45BDFAF419}"/>
              </a:ext>
            </a:extLst>
          </p:cNvPr>
          <p:cNvGrpSpPr/>
          <p:nvPr/>
        </p:nvGrpSpPr>
        <p:grpSpPr>
          <a:xfrm>
            <a:off x="678042" y="2784024"/>
            <a:ext cx="3047022" cy="1729173"/>
            <a:chOff x="485139" y="4586859"/>
            <a:chExt cx="3134043" cy="1778557"/>
          </a:xfrm>
        </p:grpSpPr>
        <p:pic>
          <p:nvPicPr>
            <p:cNvPr id="9" name="object 16">
              <a:extLst>
                <a:ext uri="{FF2B5EF4-FFF2-40B4-BE49-F238E27FC236}">
                  <a16:creationId xmlns:a16="http://schemas.microsoft.com/office/drawing/2014/main" id="{99EC066B-B267-881B-F669-0771E9C783C3}"/>
                </a:ext>
              </a:extLst>
            </p:cNvPr>
            <p:cNvPicPr/>
            <p:nvPr/>
          </p:nvPicPr>
          <p:blipFill>
            <a:blip r:embed="rId4" cstate="screen">
              <a:extLst>
                <a:ext uri="{28A0092B-C50C-407E-A947-70E740481C1C}">
                  <a14:useLocalDpi xmlns:a14="http://schemas.microsoft.com/office/drawing/2010/main"/>
                </a:ext>
              </a:extLst>
            </a:blip>
            <a:stretch>
              <a:fillRect/>
            </a:stretch>
          </p:blipFill>
          <p:spPr>
            <a:xfrm>
              <a:off x="794740" y="4586859"/>
              <a:ext cx="2540241" cy="1682876"/>
            </a:xfrm>
            <a:prstGeom prst="rect">
              <a:avLst/>
            </a:prstGeom>
          </p:spPr>
        </p:pic>
        <p:sp>
          <p:nvSpPr>
            <p:cNvPr id="10" name="object 17">
              <a:extLst>
                <a:ext uri="{FF2B5EF4-FFF2-40B4-BE49-F238E27FC236}">
                  <a16:creationId xmlns:a16="http://schemas.microsoft.com/office/drawing/2014/main" id="{412C38A1-051E-5389-C271-19207DB840AA}"/>
                </a:ext>
              </a:extLst>
            </p:cNvPr>
            <p:cNvSpPr/>
            <p:nvPr/>
          </p:nvSpPr>
          <p:spPr>
            <a:xfrm>
              <a:off x="794893" y="4597933"/>
              <a:ext cx="2540635" cy="1676400"/>
            </a:xfrm>
            <a:custGeom>
              <a:avLst/>
              <a:gdLst/>
              <a:ahLst/>
              <a:cxnLst/>
              <a:rect l="l" t="t" r="r" b="b"/>
              <a:pathLst>
                <a:path w="2540635" h="1676400">
                  <a:moveTo>
                    <a:pt x="2528862" y="65633"/>
                  </a:moveTo>
                  <a:lnTo>
                    <a:pt x="2523655" y="40119"/>
                  </a:lnTo>
                  <a:lnTo>
                    <a:pt x="2509456" y="19253"/>
                  </a:lnTo>
                  <a:lnTo>
                    <a:pt x="2488412" y="5168"/>
                  </a:lnTo>
                  <a:lnTo>
                    <a:pt x="2462682" y="0"/>
                  </a:lnTo>
                  <a:lnTo>
                    <a:pt x="77254" y="0"/>
                  </a:lnTo>
                  <a:lnTo>
                    <a:pt x="51511" y="5168"/>
                  </a:lnTo>
                  <a:lnTo>
                    <a:pt x="30467" y="19253"/>
                  </a:lnTo>
                  <a:lnTo>
                    <a:pt x="16268" y="40119"/>
                  </a:lnTo>
                  <a:lnTo>
                    <a:pt x="11061" y="65633"/>
                  </a:lnTo>
                  <a:lnTo>
                    <a:pt x="11061" y="1627124"/>
                  </a:lnTo>
                  <a:lnTo>
                    <a:pt x="2528862" y="1627124"/>
                  </a:lnTo>
                  <a:lnTo>
                    <a:pt x="2528862" y="65633"/>
                  </a:lnTo>
                  <a:close/>
                </a:path>
                <a:path w="2540635" h="1676400">
                  <a:moveTo>
                    <a:pt x="2540076" y="1671802"/>
                  </a:moveTo>
                  <a:lnTo>
                    <a:pt x="2528874" y="1671802"/>
                  </a:lnTo>
                  <a:lnTo>
                    <a:pt x="2528874" y="1627136"/>
                  </a:lnTo>
                  <a:lnTo>
                    <a:pt x="11061" y="1627136"/>
                  </a:lnTo>
                  <a:lnTo>
                    <a:pt x="11061" y="1671802"/>
                  </a:lnTo>
                  <a:lnTo>
                    <a:pt x="0" y="1671802"/>
                  </a:lnTo>
                  <a:lnTo>
                    <a:pt x="0" y="1675892"/>
                  </a:lnTo>
                  <a:lnTo>
                    <a:pt x="2540076" y="1675892"/>
                  </a:lnTo>
                  <a:lnTo>
                    <a:pt x="2540076" y="1671802"/>
                  </a:lnTo>
                  <a:close/>
                </a:path>
              </a:pathLst>
            </a:custGeom>
            <a:solidFill>
              <a:srgbClr val="020303"/>
            </a:solidFill>
          </p:spPr>
          <p:txBody>
            <a:bodyPr wrap="square" lIns="0" tIns="0" rIns="0" bIns="0" rtlCol="0"/>
            <a:lstStyle/>
            <a:p>
              <a:endParaRPr sz="1247">
                <a:latin typeface="Calibri" panose="020F0502020204030204" pitchFamily="34" charset="0"/>
                <a:cs typeface="Calibri" panose="020F0502020204030204" pitchFamily="34" charset="0"/>
              </a:endParaRPr>
            </a:p>
          </p:txBody>
        </p:sp>
        <p:pic>
          <p:nvPicPr>
            <p:cNvPr id="11" name="object 18">
              <a:extLst>
                <a:ext uri="{FF2B5EF4-FFF2-40B4-BE49-F238E27FC236}">
                  <a16:creationId xmlns:a16="http://schemas.microsoft.com/office/drawing/2014/main" id="{45F29185-9F34-1F73-876A-BAAE2A284546}"/>
                </a:ext>
              </a:extLst>
            </p:cNvPr>
            <p:cNvPicPr/>
            <p:nvPr/>
          </p:nvPicPr>
          <p:blipFill>
            <a:blip r:embed="rId5" cstate="screen">
              <a:extLst>
                <a:ext uri="{28A0092B-C50C-407E-A947-70E740481C1C}">
                  <a14:useLocalDpi xmlns:a14="http://schemas.microsoft.com/office/drawing/2010/main"/>
                </a:ext>
              </a:extLst>
            </a:blip>
            <a:stretch>
              <a:fillRect/>
            </a:stretch>
          </p:blipFill>
          <p:spPr>
            <a:xfrm>
              <a:off x="485140" y="6273812"/>
              <a:ext cx="3134042" cy="49809"/>
            </a:xfrm>
            <a:prstGeom prst="rect">
              <a:avLst/>
            </a:prstGeom>
          </p:spPr>
        </p:pic>
        <p:pic>
          <p:nvPicPr>
            <p:cNvPr id="12" name="object 19">
              <a:extLst>
                <a:ext uri="{FF2B5EF4-FFF2-40B4-BE49-F238E27FC236}">
                  <a16:creationId xmlns:a16="http://schemas.microsoft.com/office/drawing/2014/main" id="{53282346-F39C-23BB-B450-0C7CE9181D9E}"/>
                </a:ext>
              </a:extLst>
            </p:cNvPr>
            <p:cNvPicPr/>
            <p:nvPr/>
          </p:nvPicPr>
          <p:blipFill>
            <a:blip r:embed="rId6" cstate="screen">
              <a:extLst>
                <a:ext uri="{28A0092B-C50C-407E-A947-70E740481C1C}">
                  <a14:useLocalDpi xmlns:a14="http://schemas.microsoft.com/office/drawing/2010/main"/>
                </a:ext>
              </a:extLst>
            </a:blip>
            <a:stretch>
              <a:fillRect/>
            </a:stretch>
          </p:blipFill>
          <p:spPr>
            <a:xfrm>
              <a:off x="1827352" y="6273837"/>
              <a:ext cx="449605" cy="38989"/>
            </a:xfrm>
            <a:prstGeom prst="rect">
              <a:avLst/>
            </a:prstGeom>
          </p:spPr>
        </p:pic>
        <p:pic>
          <p:nvPicPr>
            <p:cNvPr id="13" name="object 20">
              <a:extLst>
                <a:ext uri="{FF2B5EF4-FFF2-40B4-BE49-F238E27FC236}">
                  <a16:creationId xmlns:a16="http://schemas.microsoft.com/office/drawing/2014/main" id="{2BD04ECB-267E-6338-E158-1C9902EB2073}"/>
                </a:ext>
              </a:extLst>
            </p:cNvPr>
            <p:cNvPicPr/>
            <p:nvPr/>
          </p:nvPicPr>
          <p:blipFill>
            <a:blip r:embed="rId7" cstate="screen">
              <a:extLst>
                <a:ext uri="{28A0092B-C50C-407E-A947-70E740481C1C}">
                  <a14:useLocalDpi xmlns:a14="http://schemas.microsoft.com/office/drawing/2010/main"/>
                </a:ext>
              </a:extLst>
            </a:blip>
            <a:stretch>
              <a:fillRect/>
            </a:stretch>
          </p:blipFill>
          <p:spPr>
            <a:xfrm>
              <a:off x="485139" y="6323621"/>
              <a:ext cx="3134042" cy="41795"/>
            </a:xfrm>
            <a:prstGeom prst="rect">
              <a:avLst/>
            </a:prstGeom>
          </p:spPr>
        </p:pic>
      </p:grpSp>
      <p:pic>
        <p:nvPicPr>
          <p:cNvPr id="14" name="Picture 13">
            <a:extLst>
              <a:ext uri="{FF2B5EF4-FFF2-40B4-BE49-F238E27FC236}">
                <a16:creationId xmlns:a16="http://schemas.microsoft.com/office/drawing/2014/main" id="{E63A43CC-D9DA-6EF6-0E80-37EE844D3813}"/>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1056734" y="2869613"/>
            <a:ext cx="2319372" cy="1498655"/>
          </a:xfrm>
          <a:prstGeom prst="rect">
            <a:avLst/>
          </a:prstGeom>
        </p:spPr>
      </p:pic>
      <p:grpSp>
        <p:nvGrpSpPr>
          <p:cNvPr id="15" name="Group 14">
            <a:extLst>
              <a:ext uri="{FF2B5EF4-FFF2-40B4-BE49-F238E27FC236}">
                <a16:creationId xmlns:a16="http://schemas.microsoft.com/office/drawing/2014/main" id="{D5998BE7-28F4-0FE5-DE4F-81E7845129A2}"/>
              </a:ext>
            </a:extLst>
          </p:cNvPr>
          <p:cNvGrpSpPr/>
          <p:nvPr/>
        </p:nvGrpSpPr>
        <p:grpSpPr>
          <a:xfrm>
            <a:off x="430688" y="2780060"/>
            <a:ext cx="824852" cy="742396"/>
            <a:chOff x="7629769" y="6464727"/>
            <a:chExt cx="824852" cy="742396"/>
          </a:xfrm>
        </p:grpSpPr>
        <p:sp>
          <p:nvSpPr>
            <p:cNvPr id="16" name="Oval 15">
              <a:extLst>
                <a:ext uri="{FF2B5EF4-FFF2-40B4-BE49-F238E27FC236}">
                  <a16:creationId xmlns:a16="http://schemas.microsoft.com/office/drawing/2014/main" id="{505C6C44-38E7-9C91-1835-89BB43051ECA}"/>
                </a:ext>
              </a:extLst>
            </p:cNvPr>
            <p:cNvSpPr/>
            <p:nvPr/>
          </p:nvSpPr>
          <p:spPr>
            <a:xfrm>
              <a:off x="7670997" y="6464727"/>
              <a:ext cx="742396" cy="742396"/>
            </a:xfrm>
            <a:prstGeom prst="ellipse">
              <a:avLst/>
            </a:prstGeom>
            <a:solidFill>
              <a:srgbClr val="DD1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1">
              <a:extLst>
                <a:ext uri="{FF2B5EF4-FFF2-40B4-BE49-F238E27FC236}">
                  <a16:creationId xmlns:a16="http://schemas.microsoft.com/office/drawing/2014/main" id="{3BF4B7E5-EC6F-2E39-CAF7-3A688372B894}"/>
                </a:ext>
              </a:extLst>
            </p:cNvPr>
            <p:cNvSpPr txBox="1">
              <a:spLocks/>
            </p:cNvSpPr>
            <p:nvPr/>
          </p:nvSpPr>
          <p:spPr>
            <a:xfrm rot="1419617">
              <a:off x="7629769" y="6559458"/>
              <a:ext cx="824852" cy="449124"/>
            </a:xfrm>
            <a:prstGeom prst="rect">
              <a:avLst/>
            </a:prstGeom>
          </p:spPr>
          <p:txBody>
            <a:bodyPr vert="horz" lIns="88901" tIns="44451" rIns="88901" bIns="44451" rtlCol="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gn="ctr">
                <a:buNone/>
              </a:pPr>
              <a:r>
                <a:rPr lang="pl-PL" sz="1200" b="1" dirty="0">
                  <a:solidFill>
                    <a:srgbClr val="F79037"/>
                  </a:solidFill>
                  <a:latin typeface="Calibri" panose="020F0502020204030204" pitchFamily="34" charset="0"/>
                  <a:cs typeface="Calibri" panose="020F0502020204030204" pitchFamily="34" charset="0"/>
                  <a:hlinkClick r:id="rId3"/>
                </a:rPr>
                <a:t>\</a:t>
              </a:r>
              <a:r>
                <a:rPr lang="en-US" sz="1200" b="1" dirty="0" err="1">
                  <a:solidFill>
                    <a:srgbClr val="F79037"/>
                  </a:solidFill>
                  <a:latin typeface="Calibri" panose="020F0502020204030204" pitchFamily="34" charset="0"/>
                  <a:cs typeface="Calibri" panose="020F0502020204030204" pitchFamily="34" charset="0"/>
                  <a:hlinkClick r:id="rId3"/>
                </a:rPr>
                <a:t>Kliknij</a:t>
              </a:r>
              <a:r>
                <a:rPr lang="en-US" sz="1200" b="1" dirty="0">
                  <a:solidFill>
                    <a:srgbClr val="F79037"/>
                  </a:solidFill>
                  <a:latin typeface="Calibri" panose="020F0502020204030204" pitchFamily="34" charset="0"/>
                  <a:cs typeface="Calibri" panose="020F0502020204030204" pitchFamily="34" charset="0"/>
                  <a:hlinkClick r:id="rId3"/>
                </a:rPr>
                <a:t>, aby </a:t>
              </a:r>
              <a:r>
                <a:rPr lang="en-US" sz="1200" b="1" dirty="0" err="1">
                  <a:solidFill>
                    <a:srgbClr val="F79037"/>
                  </a:solidFill>
                  <a:latin typeface="Calibri" panose="020F0502020204030204" pitchFamily="34" charset="0"/>
                  <a:cs typeface="Calibri" panose="020F0502020204030204" pitchFamily="34" charset="0"/>
                  <a:hlinkClick r:id="rId3"/>
                </a:rPr>
                <a:t>wziąć</a:t>
              </a:r>
              <a:r>
                <a:rPr lang="en-US" sz="1200" b="1" dirty="0">
                  <a:solidFill>
                    <a:srgbClr val="F79037"/>
                  </a:solidFill>
                  <a:latin typeface="Calibri" panose="020F0502020204030204" pitchFamily="34" charset="0"/>
                  <a:cs typeface="Calibri" panose="020F0502020204030204" pitchFamily="34" charset="0"/>
                  <a:hlinkClick r:id="rId3"/>
                </a:rPr>
                <a:t> </a:t>
              </a:r>
              <a:r>
                <a:rPr lang="en-US" sz="1200" b="1" dirty="0" err="1">
                  <a:solidFill>
                    <a:srgbClr val="F79037"/>
                  </a:solidFill>
                  <a:latin typeface="Calibri" panose="020F0502020204030204" pitchFamily="34" charset="0"/>
                  <a:cs typeface="Calibri" panose="020F0502020204030204" pitchFamily="34" charset="0"/>
                  <a:hlinkClick r:id="rId3"/>
                </a:rPr>
                <a:t>udział</a:t>
              </a:r>
              <a:endParaRPr lang="en-US" sz="1200" b="1" dirty="0">
                <a:solidFill>
                  <a:srgbClr val="F79037"/>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387932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805C8FCC-1A2D-B64B-A082-2905F3985134}"/>
              </a:ext>
            </a:extLst>
          </p:cNvPr>
          <p:cNvSpPr>
            <a:spLocks noGrp="1"/>
          </p:cNvSpPr>
          <p:nvPr>
            <p:ph type="body" sz="quarter" idx="44"/>
          </p:nvPr>
        </p:nvSpPr>
        <p:spPr>
          <a:xfrm>
            <a:off x="50800" y="8572954"/>
            <a:ext cx="3376103" cy="606265"/>
          </a:xfrm>
        </p:spPr>
        <p:txBody>
          <a:bodyPr/>
          <a:lstStyle/>
          <a:p>
            <a:r>
              <a:rPr lang="en-US" dirty="0" err="1"/>
              <a:t>www.</a:t>
            </a:r>
            <a:r>
              <a:rPr lang="en-US" b="1" dirty="0" err="1"/>
              <a:t>generationblockchain</a:t>
            </a:r>
            <a:r>
              <a:rPr lang="en-US" dirty="0" err="1"/>
              <a:t>.eu</a:t>
            </a:r>
            <a:endParaRPr lang="en-US" dirty="0"/>
          </a:p>
        </p:txBody>
      </p:sp>
      <p:sp>
        <p:nvSpPr>
          <p:cNvPr id="20" name="Text Placeholder 5">
            <a:extLst>
              <a:ext uri="{FF2B5EF4-FFF2-40B4-BE49-F238E27FC236}">
                <a16:creationId xmlns:a16="http://schemas.microsoft.com/office/drawing/2014/main" id="{56856879-AC8B-D94D-9AD0-D477C0BF1729}"/>
              </a:ext>
            </a:extLst>
          </p:cNvPr>
          <p:cNvSpPr txBox="1">
            <a:spLocks/>
          </p:cNvSpPr>
          <p:nvPr/>
        </p:nvSpPr>
        <p:spPr>
          <a:xfrm>
            <a:off x="3898856" y="7607754"/>
            <a:ext cx="3256950" cy="690592"/>
          </a:xfrm>
          <a:prstGeom prst="rect">
            <a:avLst/>
          </a:prstGeom>
        </p:spPr>
        <p:txBody>
          <a:bodyPr/>
          <a:lstStyle>
            <a:lvl1pPr marL="518260" indent="-518260" algn="l" defTabSz="2073036"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78" indent="-518260" algn="l" defTabSz="2073036" rtl="0" eaLnBrk="1" latinLnBrk="0" hangingPunct="1">
              <a:lnSpc>
                <a:spcPct val="100000"/>
              </a:lnSpc>
              <a:spcBef>
                <a:spcPts val="1133"/>
              </a:spcBef>
              <a:buFont typeface="Arial" panose="020B0604020202020204" pitchFamily="34" charset="0"/>
              <a:buChar char="•"/>
              <a:defRPr sz="5441" kern="1200">
                <a:solidFill>
                  <a:srgbClr val="011E3B"/>
                </a:solidFill>
                <a:latin typeface="Poppins" pitchFamily="2" charset="77"/>
                <a:ea typeface="+mn-ea"/>
                <a:cs typeface="Poppins" pitchFamily="2" charset="77"/>
              </a:defRPr>
            </a:lvl2pPr>
            <a:lvl3pPr marL="2591296" indent="-518260" algn="l" defTabSz="2073036" rtl="0" eaLnBrk="1" latinLnBrk="0" hangingPunct="1">
              <a:lnSpc>
                <a:spcPct val="100000"/>
              </a:lnSpc>
              <a:spcBef>
                <a:spcPts val="1133"/>
              </a:spcBef>
              <a:buFont typeface="Arial" panose="020B0604020202020204" pitchFamily="34" charset="0"/>
              <a:buChar char="•"/>
              <a:defRPr sz="4532" kern="1200">
                <a:solidFill>
                  <a:srgbClr val="011E3B"/>
                </a:solidFill>
                <a:latin typeface="Poppins" pitchFamily="2" charset="77"/>
                <a:ea typeface="+mn-ea"/>
                <a:cs typeface="Poppins" pitchFamily="2" charset="77"/>
              </a:defRPr>
            </a:lvl3pPr>
            <a:lvl4pPr marL="3627814"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335"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lgn="r">
              <a:buNone/>
            </a:pPr>
            <a:endParaRPr lang="en-US" sz="2000" b="1" dirty="0">
              <a:solidFill>
                <a:srgbClr val="8E2F91"/>
              </a:solidFill>
              <a:latin typeface="Calibri" panose="020F0502020204030204" pitchFamily="34" charset="0"/>
              <a:cs typeface="Calibri" panose="020F0502020204030204" pitchFamily="34" charset="0"/>
            </a:endParaRPr>
          </a:p>
        </p:txBody>
      </p:sp>
      <p:grpSp>
        <p:nvGrpSpPr>
          <p:cNvPr id="21" name="Graphic 3">
            <a:extLst>
              <a:ext uri="{FF2B5EF4-FFF2-40B4-BE49-F238E27FC236}">
                <a16:creationId xmlns:a16="http://schemas.microsoft.com/office/drawing/2014/main" id="{C6D09A12-4548-3447-85CF-95D44DA423BC}"/>
              </a:ext>
            </a:extLst>
          </p:cNvPr>
          <p:cNvGrpSpPr/>
          <p:nvPr/>
        </p:nvGrpSpPr>
        <p:grpSpPr>
          <a:xfrm>
            <a:off x="6362789" y="8174242"/>
            <a:ext cx="280634" cy="280634"/>
            <a:chOff x="1950027" y="2499889"/>
            <a:chExt cx="850463" cy="850463"/>
          </a:xfrm>
        </p:grpSpPr>
        <p:sp>
          <p:nvSpPr>
            <p:cNvPr id="22" name="Freeform 21">
              <a:extLst>
                <a:ext uri="{FF2B5EF4-FFF2-40B4-BE49-F238E27FC236}">
                  <a16:creationId xmlns:a16="http://schemas.microsoft.com/office/drawing/2014/main" id="{38CACCA6-11F0-204E-A437-FAE5748B7DAE}"/>
                </a:ext>
              </a:extLst>
            </p:cNvPr>
            <p:cNvSpPr/>
            <p:nvPr/>
          </p:nvSpPr>
          <p:spPr>
            <a:xfrm>
              <a:off x="1950027"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23" name="Graphic 3">
              <a:extLst>
                <a:ext uri="{FF2B5EF4-FFF2-40B4-BE49-F238E27FC236}">
                  <a16:creationId xmlns:a16="http://schemas.microsoft.com/office/drawing/2014/main" id="{2A7A522D-BD18-EB4E-BAD1-C39BE3CAC2E1}"/>
                </a:ext>
              </a:extLst>
            </p:cNvPr>
            <p:cNvGrpSpPr/>
            <p:nvPr/>
          </p:nvGrpSpPr>
          <p:grpSpPr>
            <a:xfrm>
              <a:off x="2107521" y="2657382"/>
              <a:ext cx="535476" cy="535477"/>
              <a:chOff x="2107521" y="2657382"/>
              <a:chExt cx="535476" cy="535477"/>
            </a:xfrm>
            <a:solidFill>
              <a:srgbClr val="FFFFFF"/>
            </a:solidFill>
          </p:grpSpPr>
          <p:sp>
            <p:nvSpPr>
              <p:cNvPr id="24" name="Freeform 23">
                <a:extLst>
                  <a:ext uri="{FF2B5EF4-FFF2-40B4-BE49-F238E27FC236}">
                    <a16:creationId xmlns:a16="http://schemas.microsoft.com/office/drawing/2014/main" id="{78AC42AE-7DA1-3249-8EDB-146B95050424}"/>
                  </a:ext>
                </a:extLst>
              </p:cNvPr>
              <p:cNvSpPr/>
              <p:nvPr/>
            </p:nvSpPr>
            <p:spPr>
              <a:xfrm>
                <a:off x="2107521" y="2657382"/>
                <a:ext cx="535476" cy="535477"/>
              </a:xfrm>
              <a:custGeom>
                <a:avLst/>
                <a:gdLst>
                  <a:gd name="connsiteX0" fmla="*/ 267739 w 535476"/>
                  <a:gd name="connsiteY0" fmla="*/ 48508 h 535477"/>
                  <a:gd name="connsiteX1" fmla="*/ 376094 w 535476"/>
                  <a:gd name="connsiteY1" fmla="*/ 49768 h 535477"/>
                  <a:gd name="connsiteX2" fmla="*/ 425862 w 535476"/>
                  <a:gd name="connsiteY2" fmla="*/ 59217 h 535477"/>
                  <a:gd name="connsiteX3" fmla="*/ 456730 w 535476"/>
                  <a:gd name="connsiteY3" fmla="*/ 79377 h 535477"/>
                  <a:gd name="connsiteX4" fmla="*/ 476890 w 535476"/>
                  <a:gd name="connsiteY4" fmla="*/ 110245 h 535477"/>
                  <a:gd name="connsiteX5" fmla="*/ 486339 w 535476"/>
                  <a:gd name="connsiteY5" fmla="*/ 160013 h 535477"/>
                  <a:gd name="connsiteX6" fmla="*/ 487599 w 535476"/>
                  <a:gd name="connsiteY6" fmla="*/ 268368 h 535477"/>
                  <a:gd name="connsiteX7" fmla="*/ 486339 w 535476"/>
                  <a:gd name="connsiteY7" fmla="*/ 376724 h 535477"/>
                  <a:gd name="connsiteX8" fmla="*/ 476890 w 535476"/>
                  <a:gd name="connsiteY8" fmla="*/ 426492 h 535477"/>
                  <a:gd name="connsiteX9" fmla="*/ 456730 w 535476"/>
                  <a:gd name="connsiteY9" fmla="*/ 457360 h 535477"/>
                  <a:gd name="connsiteX10" fmla="*/ 425862 w 535476"/>
                  <a:gd name="connsiteY10" fmla="*/ 477519 h 535477"/>
                  <a:gd name="connsiteX11" fmla="*/ 376094 w 535476"/>
                  <a:gd name="connsiteY11" fmla="*/ 486969 h 535477"/>
                  <a:gd name="connsiteX12" fmla="*/ 267739 w 535476"/>
                  <a:gd name="connsiteY12" fmla="*/ 488229 h 535477"/>
                  <a:gd name="connsiteX13" fmla="*/ 159383 w 535476"/>
                  <a:gd name="connsiteY13" fmla="*/ 486969 h 535477"/>
                  <a:gd name="connsiteX14" fmla="*/ 109615 w 535476"/>
                  <a:gd name="connsiteY14" fmla="*/ 477519 h 535477"/>
                  <a:gd name="connsiteX15" fmla="*/ 78747 w 535476"/>
                  <a:gd name="connsiteY15" fmla="*/ 457360 h 535477"/>
                  <a:gd name="connsiteX16" fmla="*/ 58587 w 535476"/>
                  <a:gd name="connsiteY16" fmla="*/ 426492 h 535477"/>
                  <a:gd name="connsiteX17" fmla="*/ 49138 w 535476"/>
                  <a:gd name="connsiteY17" fmla="*/ 376724 h 535477"/>
                  <a:gd name="connsiteX18" fmla="*/ 47878 w 535476"/>
                  <a:gd name="connsiteY18" fmla="*/ 268368 h 535477"/>
                  <a:gd name="connsiteX19" fmla="*/ 49138 w 535476"/>
                  <a:gd name="connsiteY19" fmla="*/ 160013 h 535477"/>
                  <a:gd name="connsiteX20" fmla="*/ 58587 w 535476"/>
                  <a:gd name="connsiteY20" fmla="*/ 110245 h 535477"/>
                  <a:gd name="connsiteX21" fmla="*/ 78747 w 535476"/>
                  <a:gd name="connsiteY21" fmla="*/ 79377 h 535477"/>
                  <a:gd name="connsiteX22" fmla="*/ 109615 w 535476"/>
                  <a:gd name="connsiteY22" fmla="*/ 59217 h 535477"/>
                  <a:gd name="connsiteX23" fmla="*/ 159383 w 535476"/>
                  <a:gd name="connsiteY23" fmla="*/ 49768 h 535477"/>
                  <a:gd name="connsiteX24" fmla="*/ 267739 w 535476"/>
                  <a:gd name="connsiteY24" fmla="*/ 48508 h 535477"/>
                  <a:gd name="connsiteX25" fmla="*/ 267739 w 535476"/>
                  <a:gd name="connsiteY25" fmla="*/ 0 h 535477"/>
                  <a:gd name="connsiteX26" fmla="*/ 157493 w 535476"/>
                  <a:gd name="connsiteY26" fmla="*/ 1890 h 535477"/>
                  <a:gd name="connsiteX27" fmla="*/ 92606 w 535476"/>
                  <a:gd name="connsiteY27" fmla="*/ 14489 h 535477"/>
                  <a:gd name="connsiteX28" fmla="*/ 45358 w 535476"/>
                  <a:gd name="connsiteY28" fmla="*/ 45358 h 535477"/>
                  <a:gd name="connsiteX29" fmla="*/ 14489 w 535476"/>
                  <a:gd name="connsiteY29" fmla="*/ 92606 h 535477"/>
                  <a:gd name="connsiteX30" fmla="*/ 1890 w 535476"/>
                  <a:gd name="connsiteY30" fmla="*/ 157493 h 535477"/>
                  <a:gd name="connsiteX31" fmla="*/ 0 w 535476"/>
                  <a:gd name="connsiteY31" fmla="*/ 267739 h 535477"/>
                  <a:gd name="connsiteX32" fmla="*/ 1890 w 535476"/>
                  <a:gd name="connsiteY32" fmla="*/ 377984 h 535477"/>
                  <a:gd name="connsiteX33" fmla="*/ 14489 w 535476"/>
                  <a:gd name="connsiteY33" fmla="*/ 442871 h 535477"/>
                  <a:gd name="connsiteX34" fmla="*/ 45358 w 535476"/>
                  <a:gd name="connsiteY34" fmla="*/ 490119 h 535477"/>
                  <a:gd name="connsiteX35" fmla="*/ 92606 w 535476"/>
                  <a:gd name="connsiteY35" fmla="*/ 520988 h 535477"/>
                  <a:gd name="connsiteX36" fmla="*/ 157493 w 535476"/>
                  <a:gd name="connsiteY36" fmla="*/ 533587 h 535477"/>
                  <a:gd name="connsiteX37" fmla="*/ 267739 w 535476"/>
                  <a:gd name="connsiteY37" fmla="*/ 535477 h 535477"/>
                  <a:gd name="connsiteX38" fmla="*/ 377984 w 535476"/>
                  <a:gd name="connsiteY38" fmla="*/ 533587 h 535477"/>
                  <a:gd name="connsiteX39" fmla="*/ 442871 w 535476"/>
                  <a:gd name="connsiteY39" fmla="*/ 520988 h 535477"/>
                  <a:gd name="connsiteX40" fmla="*/ 490119 w 535476"/>
                  <a:gd name="connsiteY40" fmla="*/ 490119 h 535477"/>
                  <a:gd name="connsiteX41" fmla="*/ 520988 w 535476"/>
                  <a:gd name="connsiteY41" fmla="*/ 442871 h 535477"/>
                  <a:gd name="connsiteX42" fmla="*/ 533587 w 535476"/>
                  <a:gd name="connsiteY42" fmla="*/ 377984 h 535477"/>
                  <a:gd name="connsiteX43" fmla="*/ 535477 w 535476"/>
                  <a:gd name="connsiteY43" fmla="*/ 267739 h 535477"/>
                  <a:gd name="connsiteX44" fmla="*/ 533587 w 535476"/>
                  <a:gd name="connsiteY44" fmla="*/ 157493 h 535477"/>
                  <a:gd name="connsiteX45" fmla="*/ 520988 w 535476"/>
                  <a:gd name="connsiteY45" fmla="*/ 92606 h 535477"/>
                  <a:gd name="connsiteX46" fmla="*/ 490119 w 535476"/>
                  <a:gd name="connsiteY46" fmla="*/ 45358 h 535477"/>
                  <a:gd name="connsiteX47" fmla="*/ 442871 w 535476"/>
                  <a:gd name="connsiteY47" fmla="*/ 14489 h 535477"/>
                  <a:gd name="connsiteX48" fmla="*/ 377984 w 535476"/>
                  <a:gd name="connsiteY48" fmla="*/ 1890 h 535477"/>
                  <a:gd name="connsiteX49" fmla="*/ 267739 w 535476"/>
                  <a:gd name="connsiteY49" fmla="*/ 0 h 535477"/>
                  <a:gd name="connsiteX50" fmla="*/ 267739 w 535476"/>
                  <a:gd name="connsiteY50" fmla="*/ 0 h 53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35476" h="535477">
                    <a:moveTo>
                      <a:pt x="267739" y="48508"/>
                    </a:moveTo>
                    <a:cubicBezTo>
                      <a:pt x="338925" y="48508"/>
                      <a:pt x="347745" y="48508"/>
                      <a:pt x="376094" y="49768"/>
                    </a:cubicBezTo>
                    <a:cubicBezTo>
                      <a:pt x="401923" y="51028"/>
                      <a:pt x="416412" y="55438"/>
                      <a:pt x="425862" y="59217"/>
                    </a:cubicBezTo>
                    <a:cubicBezTo>
                      <a:pt x="438461" y="64257"/>
                      <a:pt x="447281" y="69927"/>
                      <a:pt x="456730" y="79377"/>
                    </a:cubicBezTo>
                    <a:cubicBezTo>
                      <a:pt x="466180" y="88826"/>
                      <a:pt x="471849" y="97646"/>
                      <a:pt x="476890" y="110245"/>
                    </a:cubicBezTo>
                    <a:cubicBezTo>
                      <a:pt x="480669" y="119695"/>
                      <a:pt x="485079" y="133554"/>
                      <a:pt x="486339" y="160013"/>
                    </a:cubicBezTo>
                    <a:cubicBezTo>
                      <a:pt x="487599" y="188362"/>
                      <a:pt x="487599" y="196552"/>
                      <a:pt x="487599" y="268368"/>
                    </a:cubicBezTo>
                    <a:cubicBezTo>
                      <a:pt x="487599" y="340185"/>
                      <a:pt x="487599" y="348375"/>
                      <a:pt x="486339" y="376724"/>
                    </a:cubicBezTo>
                    <a:cubicBezTo>
                      <a:pt x="485079" y="402553"/>
                      <a:pt x="480669" y="417042"/>
                      <a:pt x="476890" y="426492"/>
                    </a:cubicBezTo>
                    <a:cubicBezTo>
                      <a:pt x="471849" y="439091"/>
                      <a:pt x="466180" y="447911"/>
                      <a:pt x="456730" y="457360"/>
                    </a:cubicBezTo>
                    <a:cubicBezTo>
                      <a:pt x="447281" y="466810"/>
                      <a:pt x="438461" y="472480"/>
                      <a:pt x="425862" y="477519"/>
                    </a:cubicBezTo>
                    <a:cubicBezTo>
                      <a:pt x="416412" y="481299"/>
                      <a:pt x="402552" y="485709"/>
                      <a:pt x="376094" y="486969"/>
                    </a:cubicBezTo>
                    <a:cubicBezTo>
                      <a:pt x="347745" y="488229"/>
                      <a:pt x="339555" y="488229"/>
                      <a:pt x="267739" y="488229"/>
                    </a:cubicBezTo>
                    <a:cubicBezTo>
                      <a:pt x="195921" y="488229"/>
                      <a:pt x="187732" y="488229"/>
                      <a:pt x="159383" y="486969"/>
                    </a:cubicBezTo>
                    <a:cubicBezTo>
                      <a:pt x="133554" y="485709"/>
                      <a:pt x="119065" y="481299"/>
                      <a:pt x="109615" y="477519"/>
                    </a:cubicBezTo>
                    <a:cubicBezTo>
                      <a:pt x="97016" y="472480"/>
                      <a:pt x="88196" y="466810"/>
                      <a:pt x="78747" y="457360"/>
                    </a:cubicBezTo>
                    <a:cubicBezTo>
                      <a:pt x="69297" y="447911"/>
                      <a:pt x="63627" y="439091"/>
                      <a:pt x="58587" y="426492"/>
                    </a:cubicBezTo>
                    <a:cubicBezTo>
                      <a:pt x="54808" y="417042"/>
                      <a:pt x="50398" y="403183"/>
                      <a:pt x="49138" y="376724"/>
                    </a:cubicBezTo>
                    <a:cubicBezTo>
                      <a:pt x="47878" y="348375"/>
                      <a:pt x="47878" y="340185"/>
                      <a:pt x="47878" y="268368"/>
                    </a:cubicBezTo>
                    <a:cubicBezTo>
                      <a:pt x="47878" y="196552"/>
                      <a:pt x="47878" y="188362"/>
                      <a:pt x="49138" y="160013"/>
                    </a:cubicBezTo>
                    <a:cubicBezTo>
                      <a:pt x="50398" y="134184"/>
                      <a:pt x="54808" y="119695"/>
                      <a:pt x="58587" y="110245"/>
                    </a:cubicBezTo>
                    <a:cubicBezTo>
                      <a:pt x="63627" y="97646"/>
                      <a:pt x="69297" y="88826"/>
                      <a:pt x="78747" y="79377"/>
                    </a:cubicBezTo>
                    <a:cubicBezTo>
                      <a:pt x="88196" y="69927"/>
                      <a:pt x="97016" y="64257"/>
                      <a:pt x="109615" y="59217"/>
                    </a:cubicBezTo>
                    <a:cubicBezTo>
                      <a:pt x="119065" y="55438"/>
                      <a:pt x="132924" y="51028"/>
                      <a:pt x="159383" y="49768"/>
                    </a:cubicBezTo>
                    <a:cubicBezTo>
                      <a:pt x="187732" y="48508"/>
                      <a:pt x="195921" y="48508"/>
                      <a:pt x="267739" y="48508"/>
                    </a:cubicBezTo>
                    <a:moveTo>
                      <a:pt x="267739" y="0"/>
                    </a:moveTo>
                    <a:cubicBezTo>
                      <a:pt x="195292" y="0"/>
                      <a:pt x="185842" y="0"/>
                      <a:pt x="157493" y="1890"/>
                    </a:cubicBezTo>
                    <a:cubicBezTo>
                      <a:pt x="129144" y="3150"/>
                      <a:pt x="109615" y="7560"/>
                      <a:pt x="92606" y="14489"/>
                    </a:cubicBezTo>
                    <a:cubicBezTo>
                      <a:pt x="74967" y="21419"/>
                      <a:pt x="59847" y="30239"/>
                      <a:pt x="45358" y="45358"/>
                    </a:cubicBezTo>
                    <a:cubicBezTo>
                      <a:pt x="30239" y="60477"/>
                      <a:pt x="21419" y="74967"/>
                      <a:pt x="14489" y="92606"/>
                    </a:cubicBezTo>
                    <a:cubicBezTo>
                      <a:pt x="7560" y="109615"/>
                      <a:pt x="3150" y="129144"/>
                      <a:pt x="1890" y="157493"/>
                    </a:cubicBezTo>
                    <a:cubicBezTo>
                      <a:pt x="630" y="185842"/>
                      <a:pt x="0" y="195292"/>
                      <a:pt x="0" y="267739"/>
                    </a:cubicBezTo>
                    <a:cubicBezTo>
                      <a:pt x="0" y="340185"/>
                      <a:pt x="0" y="349635"/>
                      <a:pt x="1890" y="377984"/>
                    </a:cubicBezTo>
                    <a:cubicBezTo>
                      <a:pt x="3150" y="406333"/>
                      <a:pt x="7560" y="425862"/>
                      <a:pt x="14489" y="442871"/>
                    </a:cubicBezTo>
                    <a:cubicBezTo>
                      <a:pt x="21419" y="460510"/>
                      <a:pt x="30239" y="475630"/>
                      <a:pt x="45358" y="490119"/>
                    </a:cubicBezTo>
                    <a:cubicBezTo>
                      <a:pt x="60477" y="505238"/>
                      <a:pt x="74967" y="514058"/>
                      <a:pt x="92606" y="520988"/>
                    </a:cubicBezTo>
                    <a:cubicBezTo>
                      <a:pt x="109615" y="527917"/>
                      <a:pt x="129144" y="532327"/>
                      <a:pt x="157493" y="533587"/>
                    </a:cubicBezTo>
                    <a:cubicBezTo>
                      <a:pt x="185842" y="534847"/>
                      <a:pt x="195292" y="535477"/>
                      <a:pt x="267739" y="535477"/>
                    </a:cubicBezTo>
                    <a:cubicBezTo>
                      <a:pt x="340185" y="535477"/>
                      <a:pt x="349635" y="535477"/>
                      <a:pt x="377984" y="533587"/>
                    </a:cubicBezTo>
                    <a:cubicBezTo>
                      <a:pt x="406333" y="532327"/>
                      <a:pt x="425862" y="527917"/>
                      <a:pt x="442871" y="520988"/>
                    </a:cubicBezTo>
                    <a:cubicBezTo>
                      <a:pt x="460510" y="514058"/>
                      <a:pt x="475630" y="505238"/>
                      <a:pt x="490119" y="490119"/>
                    </a:cubicBezTo>
                    <a:cubicBezTo>
                      <a:pt x="505238" y="475000"/>
                      <a:pt x="514058" y="460510"/>
                      <a:pt x="520988" y="442871"/>
                    </a:cubicBezTo>
                    <a:cubicBezTo>
                      <a:pt x="527917" y="425862"/>
                      <a:pt x="532327" y="406333"/>
                      <a:pt x="533587" y="377984"/>
                    </a:cubicBezTo>
                    <a:cubicBezTo>
                      <a:pt x="534847" y="349635"/>
                      <a:pt x="535477" y="340185"/>
                      <a:pt x="535477" y="267739"/>
                    </a:cubicBezTo>
                    <a:cubicBezTo>
                      <a:pt x="535477" y="195292"/>
                      <a:pt x="535477" y="185842"/>
                      <a:pt x="533587" y="157493"/>
                    </a:cubicBezTo>
                    <a:cubicBezTo>
                      <a:pt x="532327" y="129144"/>
                      <a:pt x="527917" y="109615"/>
                      <a:pt x="520988" y="92606"/>
                    </a:cubicBezTo>
                    <a:cubicBezTo>
                      <a:pt x="514058" y="74967"/>
                      <a:pt x="505238" y="59847"/>
                      <a:pt x="490119" y="45358"/>
                    </a:cubicBezTo>
                    <a:cubicBezTo>
                      <a:pt x="474999" y="30239"/>
                      <a:pt x="460510" y="21419"/>
                      <a:pt x="442871" y="14489"/>
                    </a:cubicBezTo>
                    <a:cubicBezTo>
                      <a:pt x="425862" y="7560"/>
                      <a:pt x="406333" y="3150"/>
                      <a:pt x="377984" y="1890"/>
                    </a:cubicBezTo>
                    <a:cubicBezTo>
                      <a:pt x="349635" y="630"/>
                      <a:pt x="340185" y="0"/>
                      <a:pt x="267739" y="0"/>
                    </a:cubicBezTo>
                    <a:lnTo>
                      <a:pt x="267739" y="0"/>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5" name="Freeform 24">
                <a:extLst>
                  <a:ext uri="{FF2B5EF4-FFF2-40B4-BE49-F238E27FC236}">
                    <a16:creationId xmlns:a16="http://schemas.microsoft.com/office/drawing/2014/main" id="{86203AAC-D362-BB4D-B227-D4F41D3FDD13}"/>
                  </a:ext>
                </a:extLst>
              </p:cNvPr>
              <p:cNvSpPr/>
              <p:nvPr/>
            </p:nvSpPr>
            <p:spPr>
              <a:xfrm>
                <a:off x="2237925" y="2787786"/>
                <a:ext cx="274668" cy="274668"/>
              </a:xfrm>
              <a:custGeom>
                <a:avLst/>
                <a:gdLst>
                  <a:gd name="connsiteX0" fmla="*/ 137334 w 274668"/>
                  <a:gd name="connsiteY0" fmla="*/ 0 h 274668"/>
                  <a:gd name="connsiteX1" fmla="*/ 0 w 274668"/>
                  <a:gd name="connsiteY1" fmla="*/ 137334 h 274668"/>
                  <a:gd name="connsiteX2" fmla="*/ 137334 w 274668"/>
                  <a:gd name="connsiteY2" fmla="*/ 274668 h 274668"/>
                  <a:gd name="connsiteX3" fmla="*/ 274668 w 274668"/>
                  <a:gd name="connsiteY3" fmla="*/ 137334 h 274668"/>
                  <a:gd name="connsiteX4" fmla="*/ 137334 w 274668"/>
                  <a:gd name="connsiteY4" fmla="*/ 0 h 274668"/>
                  <a:gd name="connsiteX5" fmla="*/ 137334 w 274668"/>
                  <a:gd name="connsiteY5" fmla="*/ 226790 h 274668"/>
                  <a:gd name="connsiteX6" fmla="*/ 47878 w 274668"/>
                  <a:gd name="connsiteY6" fmla="*/ 137334 h 274668"/>
                  <a:gd name="connsiteX7" fmla="*/ 137334 w 274668"/>
                  <a:gd name="connsiteY7" fmla="*/ 47878 h 274668"/>
                  <a:gd name="connsiteX8" fmla="*/ 226790 w 274668"/>
                  <a:gd name="connsiteY8" fmla="*/ 137334 h 274668"/>
                  <a:gd name="connsiteX9" fmla="*/ 137334 w 274668"/>
                  <a:gd name="connsiteY9" fmla="*/ 226790 h 27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4668" h="274668">
                    <a:moveTo>
                      <a:pt x="137334" y="0"/>
                    </a:moveTo>
                    <a:cubicBezTo>
                      <a:pt x="61107" y="0"/>
                      <a:pt x="0" y="61737"/>
                      <a:pt x="0" y="137334"/>
                    </a:cubicBezTo>
                    <a:cubicBezTo>
                      <a:pt x="0" y="212931"/>
                      <a:pt x="61737" y="274668"/>
                      <a:pt x="137334" y="274668"/>
                    </a:cubicBezTo>
                    <a:cubicBezTo>
                      <a:pt x="212931" y="274668"/>
                      <a:pt x="274668" y="212931"/>
                      <a:pt x="274668" y="137334"/>
                    </a:cubicBezTo>
                    <a:cubicBezTo>
                      <a:pt x="274668" y="61737"/>
                      <a:pt x="212931" y="0"/>
                      <a:pt x="137334" y="0"/>
                    </a:cubicBezTo>
                    <a:close/>
                    <a:moveTo>
                      <a:pt x="137334" y="226790"/>
                    </a:moveTo>
                    <a:cubicBezTo>
                      <a:pt x="88196" y="226790"/>
                      <a:pt x="47878" y="187102"/>
                      <a:pt x="47878" y="137334"/>
                    </a:cubicBezTo>
                    <a:cubicBezTo>
                      <a:pt x="47878" y="87566"/>
                      <a:pt x="87566" y="47878"/>
                      <a:pt x="137334" y="47878"/>
                    </a:cubicBezTo>
                    <a:cubicBezTo>
                      <a:pt x="186472" y="47878"/>
                      <a:pt x="226790" y="87566"/>
                      <a:pt x="226790" y="137334"/>
                    </a:cubicBezTo>
                    <a:cubicBezTo>
                      <a:pt x="226790" y="187102"/>
                      <a:pt x="186472" y="226790"/>
                      <a:pt x="137334" y="226790"/>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6" name="Freeform 25">
                <a:extLst>
                  <a:ext uri="{FF2B5EF4-FFF2-40B4-BE49-F238E27FC236}">
                    <a16:creationId xmlns:a16="http://schemas.microsoft.com/office/drawing/2014/main" id="{8DD02DD4-1F5E-8645-9E82-2CAB0FE3A5CE}"/>
                  </a:ext>
                </a:extLst>
              </p:cNvPr>
              <p:cNvSpPr/>
              <p:nvPr/>
            </p:nvSpPr>
            <p:spPr>
              <a:xfrm>
                <a:off x="2486134" y="2749988"/>
                <a:ext cx="64257" cy="64257"/>
              </a:xfrm>
              <a:custGeom>
                <a:avLst/>
                <a:gdLst>
                  <a:gd name="connsiteX0" fmla="*/ 64257 w 64257"/>
                  <a:gd name="connsiteY0" fmla="*/ 32129 h 64257"/>
                  <a:gd name="connsiteX1" fmla="*/ 32129 w 64257"/>
                  <a:gd name="connsiteY1" fmla="*/ 64257 h 64257"/>
                  <a:gd name="connsiteX2" fmla="*/ 0 w 64257"/>
                  <a:gd name="connsiteY2" fmla="*/ 32129 h 64257"/>
                  <a:gd name="connsiteX3" fmla="*/ 32129 w 64257"/>
                  <a:gd name="connsiteY3" fmla="*/ 0 h 64257"/>
                  <a:gd name="connsiteX4" fmla="*/ 64257 w 64257"/>
                  <a:gd name="connsiteY4" fmla="*/ 32129 h 64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57" h="64257">
                    <a:moveTo>
                      <a:pt x="64257" y="32129"/>
                    </a:moveTo>
                    <a:cubicBezTo>
                      <a:pt x="64257" y="49873"/>
                      <a:pt x="49873" y="64257"/>
                      <a:pt x="32129" y="64257"/>
                    </a:cubicBezTo>
                    <a:cubicBezTo>
                      <a:pt x="14385" y="64257"/>
                      <a:pt x="0" y="49873"/>
                      <a:pt x="0" y="32129"/>
                    </a:cubicBezTo>
                    <a:cubicBezTo>
                      <a:pt x="0" y="14384"/>
                      <a:pt x="14385" y="0"/>
                      <a:pt x="32129" y="0"/>
                    </a:cubicBezTo>
                    <a:cubicBezTo>
                      <a:pt x="49873" y="0"/>
                      <a:pt x="64257" y="14384"/>
                      <a:pt x="64257" y="32129"/>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grpSp>
        <p:nvGrpSpPr>
          <p:cNvPr id="27" name="Graphic 3">
            <a:extLst>
              <a:ext uri="{FF2B5EF4-FFF2-40B4-BE49-F238E27FC236}">
                <a16:creationId xmlns:a16="http://schemas.microsoft.com/office/drawing/2014/main" id="{BE7835DF-DFED-8244-8CD9-C7087C0562EF}"/>
              </a:ext>
            </a:extLst>
          </p:cNvPr>
          <p:cNvGrpSpPr/>
          <p:nvPr/>
        </p:nvGrpSpPr>
        <p:grpSpPr>
          <a:xfrm>
            <a:off x="5670558" y="8174242"/>
            <a:ext cx="280634" cy="280634"/>
            <a:chOff x="-147782" y="2499889"/>
            <a:chExt cx="850463" cy="850463"/>
          </a:xfrm>
        </p:grpSpPr>
        <p:sp>
          <p:nvSpPr>
            <p:cNvPr id="28" name="Freeform 27">
              <a:extLst>
                <a:ext uri="{FF2B5EF4-FFF2-40B4-BE49-F238E27FC236}">
                  <a16:creationId xmlns:a16="http://schemas.microsoft.com/office/drawing/2014/main" id="{1378A072-7A7E-B74F-BFBE-5B0712726E6F}"/>
                </a:ext>
              </a:extLst>
            </p:cNvPr>
            <p:cNvSpPr/>
            <p:nvPr/>
          </p:nvSpPr>
          <p:spPr>
            <a:xfrm>
              <a:off x="-147782"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9" name="Freeform 28">
              <a:extLst>
                <a:ext uri="{FF2B5EF4-FFF2-40B4-BE49-F238E27FC236}">
                  <a16:creationId xmlns:a16="http://schemas.microsoft.com/office/drawing/2014/main" id="{0C36C953-F785-4C4D-890F-E8FA0F0B5D8C}"/>
                </a:ext>
              </a:extLst>
            </p:cNvPr>
            <p:cNvSpPr/>
            <p:nvPr/>
          </p:nvSpPr>
          <p:spPr>
            <a:xfrm>
              <a:off x="18530" y="2722899"/>
              <a:ext cx="549966" cy="447280"/>
            </a:xfrm>
            <a:custGeom>
              <a:avLst/>
              <a:gdLst>
                <a:gd name="connsiteX0" fmla="*/ 173243 w 549966"/>
                <a:gd name="connsiteY0" fmla="*/ 447281 h 447280"/>
                <a:gd name="connsiteX1" fmla="*/ 494529 w 549966"/>
                <a:gd name="connsiteY1" fmla="*/ 125995 h 447280"/>
                <a:gd name="connsiteX2" fmla="*/ 493899 w 549966"/>
                <a:gd name="connsiteY2" fmla="*/ 111505 h 447280"/>
                <a:gd name="connsiteX3" fmla="*/ 549966 w 549966"/>
                <a:gd name="connsiteY3" fmla="*/ 52918 h 447280"/>
                <a:gd name="connsiteX4" fmla="*/ 485079 w 549966"/>
                <a:gd name="connsiteY4" fmla="*/ 70557 h 447280"/>
                <a:gd name="connsiteX5" fmla="*/ 534847 w 549966"/>
                <a:gd name="connsiteY5" fmla="*/ 8190 h 447280"/>
                <a:gd name="connsiteX6" fmla="*/ 463030 w 549966"/>
                <a:gd name="connsiteY6" fmla="*/ 35908 h 447280"/>
                <a:gd name="connsiteX7" fmla="*/ 380504 w 549966"/>
                <a:gd name="connsiteY7" fmla="*/ 0 h 447280"/>
                <a:gd name="connsiteX8" fmla="*/ 267739 w 549966"/>
                <a:gd name="connsiteY8" fmla="*/ 112765 h 447280"/>
                <a:gd name="connsiteX9" fmla="*/ 270888 w 549966"/>
                <a:gd name="connsiteY9" fmla="*/ 138594 h 447280"/>
                <a:gd name="connsiteX10" fmla="*/ 38428 w 549966"/>
                <a:gd name="connsiteY10" fmla="*/ 20789 h 447280"/>
                <a:gd name="connsiteX11" fmla="*/ 23309 w 549966"/>
                <a:gd name="connsiteY11" fmla="*/ 77487 h 447280"/>
                <a:gd name="connsiteX12" fmla="*/ 73707 w 549966"/>
                <a:gd name="connsiteY12" fmla="*/ 171353 h 447280"/>
                <a:gd name="connsiteX13" fmla="*/ 22679 w 549966"/>
                <a:gd name="connsiteY13" fmla="*/ 157493 h 447280"/>
                <a:gd name="connsiteX14" fmla="*/ 22679 w 549966"/>
                <a:gd name="connsiteY14" fmla="*/ 158753 h 447280"/>
                <a:gd name="connsiteX15" fmla="*/ 113395 w 549966"/>
                <a:gd name="connsiteY15" fmla="*/ 269628 h 447280"/>
                <a:gd name="connsiteX16" fmla="*/ 83786 w 549966"/>
                <a:gd name="connsiteY16" fmla="*/ 273408 h 447280"/>
                <a:gd name="connsiteX17" fmla="*/ 62367 w 549966"/>
                <a:gd name="connsiteY17" fmla="*/ 271518 h 447280"/>
                <a:gd name="connsiteX18" fmla="*/ 167573 w 549966"/>
                <a:gd name="connsiteY18" fmla="*/ 349635 h 447280"/>
                <a:gd name="connsiteX19" fmla="*/ 27089 w 549966"/>
                <a:gd name="connsiteY19" fmla="*/ 398143 h 447280"/>
                <a:gd name="connsiteX20" fmla="*/ 0 w 549966"/>
                <a:gd name="connsiteY20" fmla="*/ 396883 h 447280"/>
                <a:gd name="connsiteX21" fmla="*/ 173243 w 549966"/>
                <a:gd name="connsiteY21" fmla="*/ 447281 h 44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49966" h="447280">
                  <a:moveTo>
                    <a:pt x="173243" y="447281"/>
                  </a:moveTo>
                  <a:cubicBezTo>
                    <a:pt x="381134" y="447281"/>
                    <a:pt x="494529" y="275298"/>
                    <a:pt x="494529" y="125995"/>
                  </a:cubicBezTo>
                  <a:cubicBezTo>
                    <a:pt x="494529" y="120955"/>
                    <a:pt x="494529" y="116545"/>
                    <a:pt x="493899" y="111505"/>
                  </a:cubicBezTo>
                  <a:cubicBezTo>
                    <a:pt x="515948" y="95756"/>
                    <a:pt x="534847" y="75597"/>
                    <a:pt x="549966" y="52918"/>
                  </a:cubicBezTo>
                  <a:cubicBezTo>
                    <a:pt x="529807" y="61737"/>
                    <a:pt x="507758" y="68037"/>
                    <a:pt x="485079" y="70557"/>
                  </a:cubicBezTo>
                  <a:cubicBezTo>
                    <a:pt x="508388" y="56698"/>
                    <a:pt x="526027" y="34649"/>
                    <a:pt x="534847" y="8190"/>
                  </a:cubicBezTo>
                  <a:cubicBezTo>
                    <a:pt x="512798" y="21419"/>
                    <a:pt x="488859" y="30239"/>
                    <a:pt x="463030" y="35908"/>
                  </a:cubicBezTo>
                  <a:cubicBezTo>
                    <a:pt x="442241" y="13859"/>
                    <a:pt x="413262" y="0"/>
                    <a:pt x="380504" y="0"/>
                  </a:cubicBezTo>
                  <a:cubicBezTo>
                    <a:pt x="318136" y="0"/>
                    <a:pt x="267739" y="50398"/>
                    <a:pt x="267739" y="112765"/>
                  </a:cubicBezTo>
                  <a:cubicBezTo>
                    <a:pt x="267739" y="121585"/>
                    <a:pt x="268998" y="130404"/>
                    <a:pt x="270888" y="138594"/>
                  </a:cubicBezTo>
                  <a:cubicBezTo>
                    <a:pt x="177022" y="134184"/>
                    <a:pt x="93866" y="88826"/>
                    <a:pt x="38428" y="20789"/>
                  </a:cubicBezTo>
                  <a:cubicBezTo>
                    <a:pt x="28979" y="37168"/>
                    <a:pt x="23309" y="56698"/>
                    <a:pt x="23309" y="77487"/>
                  </a:cubicBezTo>
                  <a:cubicBezTo>
                    <a:pt x="23309" y="116545"/>
                    <a:pt x="43468" y="151194"/>
                    <a:pt x="73707" y="171353"/>
                  </a:cubicBezTo>
                  <a:cubicBezTo>
                    <a:pt x="55438" y="170723"/>
                    <a:pt x="37798" y="165683"/>
                    <a:pt x="22679" y="157493"/>
                  </a:cubicBezTo>
                  <a:cubicBezTo>
                    <a:pt x="22679" y="158123"/>
                    <a:pt x="22679" y="158123"/>
                    <a:pt x="22679" y="158753"/>
                  </a:cubicBezTo>
                  <a:cubicBezTo>
                    <a:pt x="22679" y="213561"/>
                    <a:pt x="61737" y="258919"/>
                    <a:pt x="113395" y="269628"/>
                  </a:cubicBezTo>
                  <a:cubicBezTo>
                    <a:pt x="103946" y="272148"/>
                    <a:pt x="93866" y="273408"/>
                    <a:pt x="83786" y="273408"/>
                  </a:cubicBezTo>
                  <a:cubicBezTo>
                    <a:pt x="76227" y="273408"/>
                    <a:pt x="69297" y="272778"/>
                    <a:pt x="62367" y="271518"/>
                  </a:cubicBezTo>
                  <a:cubicBezTo>
                    <a:pt x="76857" y="316246"/>
                    <a:pt x="118435" y="349005"/>
                    <a:pt x="167573" y="349635"/>
                  </a:cubicBezTo>
                  <a:cubicBezTo>
                    <a:pt x="129144" y="379874"/>
                    <a:pt x="80006" y="398143"/>
                    <a:pt x="27089" y="398143"/>
                  </a:cubicBezTo>
                  <a:cubicBezTo>
                    <a:pt x="18269" y="398143"/>
                    <a:pt x="8820" y="397513"/>
                    <a:pt x="0" y="396883"/>
                  </a:cubicBezTo>
                  <a:cubicBezTo>
                    <a:pt x="50398" y="428382"/>
                    <a:pt x="109615" y="447281"/>
                    <a:pt x="173243" y="447281"/>
                  </a:cubicBezTo>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30" name="Graphic 3">
            <a:extLst>
              <a:ext uri="{FF2B5EF4-FFF2-40B4-BE49-F238E27FC236}">
                <a16:creationId xmlns:a16="http://schemas.microsoft.com/office/drawing/2014/main" id="{81B4460C-6090-1F44-9B50-0D9F74AB028B}"/>
              </a:ext>
            </a:extLst>
          </p:cNvPr>
          <p:cNvGrpSpPr/>
          <p:nvPr/>
        </p:nvGrpSpPr>
        <p:grpSpPr>
          <a:xfrm>
            <a:off x="6708697" y="8174242"/>
            <a:ext cx="280634" cy="280634"/>
            <a:chOff x="2998302" y="2499889"/>
            <a:chExt cx="850463" cy="850463"/>
          </a:xfrm>
        </p:grpSpPr>
        <p:sp>
          <p:nvSpPr>
            <p:cNvPr id="31" name="Freeform 30">
              <a:extLst>
                <a:ext uri="{FF2B5EF4-FFF2-40B4-BE49-F238E27FC236}">
                  <a16:creationId xmlns:a16="http://schemas.microsoft.com/office/drawing/2014/main" id="{F88597AE-724D-8C4F-B92A-D337F152F564}"/>
                </a:ext>
              </a:extLst>
            </p:cNvPr>
            <p:cNvSpPr/>
            <p:nvPr/>
          </p:nvSpPr>
          <p:spPr>
            <a:xfrm>
              <a:off x="2998302" y="2499889"/>
              <a:ext cx="850463" cy="85046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F9A835"/>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32" name="Freeform 31">
              <a:extLst>
                <a:ext uri="{FF2B5EF4-FFF2-40B4-BE49-F238E27FC236}">
                  <a16:creationId xmlns:a16="http://schemas.microsoft.com/office/drawing/2014/main" id="{9AF7FF91-1D53-724C-A605-071810409F66}"/>
                </a:ext>
              </a:extLst>
            </p:cNvPr>
            <p:cNvSpPr/>
            <p:nvPr/>
          </p:nvSpPr>
          <p:spPr>
            <a:xfrm>
              <a:off x="3139416" y="2726679"/>
              <a:ext cx="568235" cy="398142"/>
            </a:xfrm>
            <a:custGeom>
              <a:avLst/>
              <a:gdLst>
                <a:gd name="connsiteX0" fmla="*/ 556266 w 568235"/>
                <a:gd name="connsiteY0" fmla="*/ 62367 h 398142"/>
                <a:gd name="connsiteX1" fmla="*/ 505868 w 568235"/>
                <a:gd name="connsiteY1" fmla="*/ 11969 h 398142"/>
                <a:gd name="connsiteX2" fmla="*/ 284118 w 568235"/>
                <a:gd name="connsiteY2" fmla="*/ 0 h 398142"/>
                <a:gd name="connsiteX3" fmla="*/ 62367 w 568235"/>
                <a:gd name="connsiteY3" fmla="*/ 11969 h 398142"/>
                <a:gd name="connsiteX4" fmla="*/ 11970 w 568235"/>
                <a:gd name="connsiteY4" fmla="*/ 62367 h 398142"/>
                <a:gd name="connsiteX5" fmla="*/ 0 w 568235"/>
                <a:gd name="connsiteY5" fmla="*/ 199071 h 398142"/>
                <a:gd name="connsiteX6" fmla="*/ 11970 w 568235"/>
                <a:gd name="connsiteY6" fmla="*/ 335776 h 398142"/>
                <a:gd name="connsiteX7" fmla="*/ 62367 w 568235"/>
                <a:gd name="connsiteY7" fmla="*/ 386173 h 398142"/>
                <a:gd name="connsiteX8" fmla="*/ 284118 w 568235"/>
                <a:gd name="connsiteY8" fmla="*/ 398143 h 398142"/>
                <a:gd name="connsiteX9" fmla="*/ 505868 w 568235"/>
                <a:gd name="connsiteY9" fmla="*/ 386173 h 398142"/>
                <a:gd name="connsiteX10" fmla="*/ 556266 w 568235"/>
                <a:gd name="connsiteY10" fmla="*/ 335776 h 398142"/>
                <a:gd name="connsiteX11" fmla="*/ 568236 w 568235"/>
                <a:gd name="connsiteY11" fmla="*/ 199071 h 398142"/>
                <a:gd name="connsiteX12" fmla="*/ 556266 w 568235"/>
                <a:gd name="connsiteY12" fmla="*/ 62367 h 398142"/>
                <a:gd name="connsiteX13" fmla="*/ 227420 w 568235"/>
                <a:gd name="connsiteY13" fmla="*/ 283488 h 398142"/>
                <a:gd name="connsiteX14" fmla="*/ 227420 w 568235"/>
                <a:gd name="connsiteY14" fmla="*/ 113395 h 398142"/>
                <a:gd name="connsiteX15" fmla="*/ 374834 w 568235"/>
                <a:gd name="connsiteY15" fmla="*/ 198441 h 398142"/>
                <a:gd name="connsiteX16" fmla="*/ 227420 w 568235"/>
                <a:gd name="connsiteY16" fmla="*/ 283488 h 39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68235" h="398142">
                  <a:moveTo>
                    <a:pt x="556266" y="62367"/>
                  </a:moveTo>
                  <a:cubicBezTo>
                    <a:pt x="549966" y="37798"/>
                    <a:pt x="530437" y="18899"/>
                    <a:pt x="505868" y="11969"/>
                  </a:cubicBezTo>
                  <a:cubicBezTo>
                    <a:pt x="461770" y="0"/>
                    <a:pt x="284118" y="0"/>
                    <a:pt x="284118" y="0"/>
                  </a:cubicBezTo>
                  <a:cubicBezTo>
                    <a:pt x="284118" y="0"/>
                    <a:pt x="107095" y="0"/>
                    <a:pt x="62367" y="11969"/>
                  </a:cubicBezTo>
                  <a:cubicBezTo>
                    <a:pt x="37798" y="18269"/>
                    <a:pt x="18899" y="37798"/>
                    <a:pt x="11970" y="62367"/>
                  </a:cubicBezTo>
                  <a:cubicBezTo>
                    <a:pt x="0" y="106465"/>
                    <a:pt x="0" y="199071"/>
                    <a:pt x="0" y="199071"/>
                  </a:cubicBezTo>
                  <a:cubicBezTo>
                    <a:pt x="0" y="199071"/>
                    <a:pt x="0" y="291048"/>
                    <a:pt x="11970" y="335776"/>
                  </a:cubicBezTo>
                  <a:cubicBezTo>
                    <a:pt x="18269" y="360345"/>
                    <a:pt x="37798" y="379244"/>
                    <a:pt x="62367" y="386173"/>
                  </a:cubicBezTo>
                  <a:cubicBezTo>
                    <a:pt x="106466" y="398143"/>
                    <a:pt x="284118" y="398143"/>
                    <a:pt x="284118" y="398143"/>
                  </a:cubicBezTo>
                  <a:cubicBezTo>
                    <a:pt x="284118" y="398143"/>
                    <a:pt x="461140" y="398143"/>
                    <a:pt x="505868" y="386173"/>
                  </a:cubicBezTo>
                  <a:cubicBezTo>
                    <a:pt x="530437" y="379874"/>
                    <a:pt x="549336" y="360345"/>
                    <a:pt x="556266" y="335776"/>
                  </a:cubicBezTo>
                  <a:cubicBezTo>
                    <a:pt x="568236" y="291677"/>
                    <a:pt x="568236" y="199071"/>
                    <a:pt x="568236" y="199071"/>
                  </a:cubicBezTo>
                  <a:cubicBezTo>
                    <a:pt x="568236" y="199071"/>
                    <a:pt x="567605" y="106465"/>
                    <a:pt x="556266" y="62367"/>
                  </a:cubicBezTo>
                  <a:close/>
                  <a:moveTo>
                    <a:pt x="227420" y="283488"/>
                  </a:moveTo>
                  <a:lnTo>
                    <a:pt x="227420" y="113395"/>
                  </a:lnTo>
                  <a:lnTo>
                    <a:pt x="374834" y="198441"/>
                  </a:lnTo>
                  <a:lnTo>
                    <a:pt x="227420" y="283488"/>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33" name="Graphic 3">
            <a:extLst>
              <a:ext uri="{FF2B5EF4-FFF2-40B4-BE49-F238E27FC236}">
                <a16:creationId xmlns:a16="http://schemas.microsoft.com/office/drawing/2014/main" id="{CC0C4738-31A8-1048-8B2A-C1F3629783CD}"/>
              </a:ext>
            </a:extLst>
          </p:cNvPr>
          <p:cNvGrpSpPr/>
          <p:nvPr/>
        </p:nvGrpSpPr>
        <p:grpSpPr>
          <a:xfrm>
            <a:off x="5324651" y="8174242"/>
            <a:ext cx="280634" cy="280842"/>
            <a:chOff x="-1196056" y="2499889"/>
            <a:chExt cx="850463" cy="851093"/>
          </a:xfrm>
        </p:grpSpPr>
        <p:sp>
          <p:nvSpPr>
            <p:cNvPr id="34" name="Freeform 33">
              <a:extLst>
                <a:ext uri="{FF2B5EF4-FFF2-40B4-BE49-F238E27FC236}">
                  <a16:creationId xmlns:a16="http://schemas.microsoft.com/office/drawing/2014/main" id="{D1688DC0-1FDE-C84A-9482-77AF495EFA4D}"/>
                </a:ext>
              </a:extLst>
            </p:cNvPr>
            <p:cNvSpPr/>
            <p:nvPr/>
          </p:nvSpPr>
          <p:spPr>
            <a:xfrm>
              <a:off x="-1196056" y="2499889"/>
              <a:ext cx="850463" cy="845423"/>
            </a:xfrm>
            <a:custGeom>
              <a:avLst/>
              <a:gdLst>
                <a:gd name="connsiteX0" fmla="*/ 850463 w 850463"/>
                <a:gd name="connsiteY0" fmla="*/ 425232 h 845423"/>
                <a:gd name="connsiteX1" fmla="*/ 425232 w 850463"/>
                <a:gd name="connsiteY1" fmla="*/ 0 h 845423"/>
                <a:gd name="connsiteX2" fmla="*/ 0 w 850463"/>
                <a:gd name="connsiteY2" fmla="*/ 425232 h 845423"/>
                <a:gd name="connsiteX3" fmla="*/ 359085 w 850463"/>
                <a:gd name="connsiteY3" fmla="*/ 845424 h 845423"/>
                <a:gd name="connsiteX4" fmla="*/ 359085 w 850463"/>
                <a:gd name="connsiteY4" fmla="*/ 548076 h 845423"/>
                <a:gd name="connsiteX5" fmla="*/ 251359 w 850463"/>
                <a:gd name="connsiteY5" fmla="*/ 548076 h 845423"/>
                <a:gd name="connsiteX6" fmla="*/ 251359 w 850463"/>
                <a:gd name="connsiteY6" fmla="*/ 425232 h 845423"/>
                <a:gd name="connsiteX7" fmla="*/ 359085 w 850463"/>
                <a:gd name="connsiteY7" fmla="*/ 425232 h 845423"/>
                <a:gd name="connsiteX8" fmla="*/ 359085 w 850463"/>
                <a:gd name="connsiteY8" fmla="*/ 331996 h 845423"/>
                <a:gd name="connsiteX9" fmla="*/ 519728 w 850463"/>
                <a:gd name="connsiteY9" fmla="*/ 166313 h 845423"/>
                <a:gd name="connsiteX10" fmla="*/ 614854 w 850463"/>
                <a:gd name="connsiteY10" fmla="*/ 174503 h 845423"/>
                <a:gd name="connsiteX11" fmla="*/ 614854 w 850463"/>
                <a:gd name="connsiteY11" fmla="*/ 279078 h 845423"/>
                <a:gd name="connsiteX12" fmla="*/ 561306 w 850463"/>
                <a:gd name="connsiteY12" fmla="*/ 279078 h 845423"/>
                <a:gd name="connsiteX13" fmla="*/ 492009 w 850463"/>
                <a:gd name="connsiteY13" fmla="*/ 345225 h 845423"/>
                <a:gd name="connsiteX14" fmla="*/ 492009 w 850463"/>
                <a:gd name="connsiteY14" fmla="*/ 425232 h 845423"/>
                <a:gd name="connsiteX15" fmla="*/ 609184 w 850463"/>
                <a:gd name="connsiteY15" fmla="*/ 425232 h 845423"/>
                <a:gd name="connsiteX16" fmla="*/ 590285 w 850463"/>
                <a:gd name="connsiteY16" fmla="*/ 548076 h 845423"/>
                <a:gd name="connsiteX17" fmla="*/ 491379 w 850463"/>
                <a:gd name="connsiteY17" fmla="*/ 548076 h 845423"/>
                <a:gd name="connsiteX18" fmla="*/ 491379 w 850463"/>
                <a:gd name="connsiteY18" fmla="*/ 845424 h 845423"/>
                <a:gd name="connsiteX19" fmla="*/ 850463 w 850463"/>
                <a:gd name="connsiteY19" fmla="*/ 425232 h 845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50463" h="845423">
                  <a:moveTo>
                    <a:pt x="850463" y="425232"/>
                  </a:moveTo>
                  <a:cubicBezTo>
                    <a:pt x="850463" y="190252"/>
                    <a:pt x="660212" y="0"/>
                    <a:pt x="425232" y="0"/>
                  </a:cubicBezTo>
                  <a:cubicBezTo>
                    <a:pt x="190252" y="0"/>
                    <a:pt x="0" y="190252"/>
                    <a:pt x="0" y="425232"/>
                  </a:cubicBezTo>
                  <a:cubicBezTo>
                    <a:pt x="0" y="637533"/>
                    <a:pt x="155603" y="813295"/>
                    <a:pt x="359085" y="845424"/>
                  </a:cubicBezTo>
                  <a:lnTo>
                    <a:pt x="359085" y="548076"/>
                  </a:lnTo>
                  <a:lnTo>
                    <a:pt x="251359" y="548076"/>
                  </a:lnTo>
                  <a:lnTo>
                    <a:pt x="251359" y="425232"/>
                  </a:lnTo>
                  <a:lnTo>
                    <a:pt x="359085" y="425232"/>
                  </a:lnTo>
                  <a:lnTo>
                    <a:pt x="359085" y="331996"/>
                  </a:lnTo>
                  <a:cubicBezTo>
                    <a:pt x="359085" y="225530"/>
                    <a:pt x="422712" y="166313"/>
                    <a:pt x="519728" y="166313"/>
                  </a:cubicBezTo>
                  <a:cubicBezTo>
                    <a:pt x="566346" y="166313"/>
                    <a:pt x="614854" y="174503"/>
                    <a:pt x="614854" y="174503"/>
                  </a:cubicBezTo>
                  <a:lnTo>
                    <a:pt x="614854" y="279078"/>
                  </a:lnTo>
                  <a:lnTo>
                    <a:pt x="561306" y="279078"/>
                  </a:lnTo>
                  <a:cubicBezTo>
                    <a:pt x="508388" y="279078"/>
                    <a:pt x="492009" y="311837"/>
                    <a:pt x="492009" y="345225"/>
                  </a:cubicBezTo>
                  <a:lnTo>
                    <a:pt x="492009" y="425232"/>
                  </a:lnTo>
                  <a:lnTo>
                    <a:pt x="609184" y="425232"/>
                  </a:lnTo>
                  <a:lnTo>
                    <a:pt x="590285" y="548076"/>
                  </a:lnTo>
                  <a:lnTo>
                    <a:pt x="491379" y="548076"/>
                  </a:lnTo>
                  <a:lnTo>
                    <a:pt x="491379" y="845424"/>
                  </a:lnTo>
                  <a:cubicBezTo>
                    <a:pt x="694860" y="813925"/>
                    <a:pt x="850463" y="637533"/>
                    <a:pt x="850463"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35" name="Freeform 34">
              <a:extLst>
                <a:ext uri="{FF2B5EF4-FFF2-40B4-BE49-F238E27FC236}">
                  <a16:creationId xmlns:a16="http://schemas.microsoft.com/office/drawing/2014/main" id="{A7C867F7-F966-6846-8132-A07C70BCD06E}"/>
                </a:ext>
              </a:extLst>
            </p:cNvPr>
            <p:cNvSpPr/>
            <p:nvPr/>
          </p:nvSpPr>
          <p:spPr>
            <a:xfrm>
              <a:off x="-945327" y="2666201"/>
              <a:ext cx="363494" cy="684780"/>
            </a:xfrm>
            <a:custGeom>
              <a:avLst/>
              <a:gdLst>
                <a:gd name="connsiteX0" fmla="*/ 339555 w 363494"/>
                <a:gd name="connsiteY0" fmla="*/ 381764 h 684780"/>
                <a:gd name="connsiteX1" fmla="*/ 358455 w 363494"/>
                <a:gd name="connsiteY1" fmla="*/ 258919 h 684780"/>
                <a:gd name="connsiteX2" fmla="*/ 240650 w 363494"/>
                <a:gd name="connsiteY2" fmla="*/ 258919 h 684780"/>
                <a:gd name="connsiteX3" fmla="*/ 240650 w 363494"/>
                <a:gd name="connsiteY3" fmla="*/ 179542 h 684780"/>
                <a:gd name="connsiteX4" fmla="*/ 309947 w 363494"/>
                <a:gd name="connsiteY4" fmla="*/ 113395 h 684780"/>
                <a:gd name="connsiteX5" fmla="*/ 363494 w 363494"/>
                <a:gd name="connsiteY5" fmla="*/ 113395 h 684780"/>
                <a:gd name="connsiteX6" fmla="*/ 363494 w 363494"/>
                <a:gd name="connsiteY6" fmla="*/ 8190 h 684780"/>
                <a:gd name="connsiteX7" fmla="*/ 268368 w 363494"/>
                <a:gd name="connsiteY7" fmla="*/ 0 h 684780"/>
                <a:gd name="connsiteX8" fmla="*/ 107725 w 363494"/>
                <a:gd name="connsiteY8" fmla="*/ 165683 h 684780"/>
                <a:gd name="connsiteX9" fmla="*/ 107725 w 363494"/>
                <a:gd name="connsiteY9" fmla="*/ 259549 h 684780"/>
                <a:gd name="connsiteX10" fmla="*/ 0 w 363494"/>
                <a:gd name="connsiteY10" fmla="*/ 259549 h 684780"/>
                <a:gd name="connsiteX11" fmla="*/ 0 w 363494"/>
                <a:gd name="connsiteY11" fmla="*/ 382394 h 684780"/>
                <a:gd name="connsiteX12" fmla="*/ 107725 w 363494"/>
                <a:gd name="connsiteY12" fmla="*/ 382394 h 684780"/>
                <a:gd name="connsiteX13" fmla="*/ 107725 w 363494"/>
                <a:gd name="connsiteY13" fmla="*/ 679741 h 684780"/>
                <a:gd name="connsiteX14" fmla="*/ 173873 w 363494"/>
                <a:gd name="connsiteY14" fmla="*/ 684781 h 684780"/>
                <a:gd name="connsiteX15" fmla="*/ 240020 w 363494"/>
                <a:gd name="connsiteY15" fmla="*/ 679741 h 684780"/>
                <a:gd name="connsiteX16" fmla="*/ 240020 w 363494"/>
                <a:gd name="connsiteY16" fmla="*/ 382394 h 684780"/>
                <a:gd name="connsiteX17" fmla="*/ 339555 w 363494"/>
                <a:gd name="connsiteY17" fmla="*/ 382394 h 684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494" h="684780">
                  <a:moveTo>
                    <a:pt x="339555" y="381764"/>
                  </a:moveTo>
                  <a:lnTo>
                    <a:pt x="358455" y="258919"/>
                  </a:lnTo>
                  <a:lnTo>
                    <a:pt x="240650" y="258919"/>
                  </a:lnTo>
                  <a:lnTo>
                    <a:pt x="240650" y="179542"/>
                  </a:lnTo>
                  <a:cubicBezTo>
                    <a:pt x="240650" y="146154"/>
                    <a:pt x="257029" y="113395"/>
                    <a:pt x="309947" y="113395"/>
                  </a:cubicBezTo>
                  <a:lnTo>
                    <a:pt x="363494" y="113395"/>
                  </a:lnTo>
                  <a:lnTo>
                    <a:pt x="363494" y="8190"/>
                  </a:lnTo>
                  <a:cubicBezTo>
                    <a:pt x="363494" y="8190"/>
                    <a:pt x="314987" y="0"/>
                    <a:pt x="268368" y="0"/>
                  </a:cubicBezTo>
                  <a:cubicBezTo>
                    <a:pt x="171353" y="0"/>
                    <a:pt x="107725" y="58588"/>
                    <a:pt x="107725" y="165683"/>
                  </a:cubicBezTo>
                  <a:lnTo>
                    <a:pt x="107725" y="259549"/>
                  </a:lnTo>
                  <a:lnTo>
                    <a:pt x="0" y="259549"/>
                  </a:lnTo>
                  <a:lnTo>
                    <a:pt x="0" y="382394"/>
                  </a:lnTo>
                  <a:lnTo>
                    <a:pt x="107725" y="382394"/>
                  </a:lnTo>
                  <a:lnTo>
                    <a:pt x="107725" y="679741"/>
                  </a:lnTo>
                  <a:cubicBezTo>
                    <a:pt x="129144" y="682891"/>
                    <a:pt x="151823" y="684781"/>
                    <a:pt x="173873" y="684781"/>
                  </a:cubicBezTo>
                  <a:cubicBezTo>
                    <a:pt x="195922" y="684781"/>
                    <a:pt x="218601" y="682891"/>
                    <a:pt x="240020" y="679741"/>
                  </a:cubicBezTo>
                  <a:lnTo>
                    <a:pt x="240020" y="382394"/>
                  </a:lnTo>
                  <a:lnTo>
                    <a:pt x="339555" y="382394"/>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36" name="Group 35">
            <a:extLst>
              <a:ext uri="{FF2B5EF4-FFF2-40B4-BE49-F238E27FC236}">
                <a16:creationId xmlns:a16="http://schemas.microsoft.com/office/drawing/2014/main" id="{E43F157E-33D9-1242-B0F5-F515541C0611}"/>
              </a:ext>
            </a:extLst>
          </p:cNvPr>
          <p:cNvGrpSpPr/>
          <p:nvPr/>
        </p:nvGrpSpPr>
        <p:grpSpPr>
          <a:xfrm>
            <a:off x="6016674" y="8174242"/>
            <a:ext cx="280634" cy="280634"/>
            <a:chOff x="5339337" y="8702010"/>
            <a:chExt cx="280634" cy="280634"/>
          </a:xfrm>
          <a:solidFill>
            <a:srgbClr val="12B4CB"/>
          </a:solidFill>
        </p:grpSpPr>
        <p:sp>
          <p:nvSpPr>
            <p:cNvPr id="37" name="Freeform 36">
              <a:extLst>
                <a:ext uri="{FF2B5EF4-FFF2-40B4-BE49-F238E27FC236}">
                  <a16:creationId xmlns:a16="http://schemas.microsoft.com/office/drawing/2014/main" id="{0437E211-96DA-DF48-96A8-ABC13C91AB31}"/>
                </a:ext>
              </a:extLst>
            </p:cNvPr>
            <p:cNvSpPr/>
            <p:nvPr/>
          </p:nvSpPr>
          <p:spPr>
            <a:xfrm>
              <a:off x="5339337" y="8702010"/>
              <a:ext cx="280634" cy="280634"/>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pic>
          <p:nvPicPr>
            <p:cNvPr id="38" name="Graphic 37" descr="World with solid fill">
              <a:extLst>
                <a:ext uri="{FF2B5EF4-FFF2-40B4-BE49-F238E27FC236}">
                  <a16:creationId xmlns:a16="http://schemas.microsoft.com/office/drawing/2014/main" id="{A4BCC515-8484-9244-B1E3-69038853FE57}"/>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357877" y="8715750"/>
              <a:ext cx="246077" cy="246077"/>
            </a:xfrm>
            <a:prstGeom prst="rect">
              <a:avLst/>
            </a:prstGeom>
          </p:spPr>
        </p:pic>
      </p:grpSp>
      <p:grpSp>
        <p:nvGrpSpPr>
          <p:cNvPr id="39" name="Group 38">
            <a:extLst>
              <a:ext uri="{FF2B5EF4-FFF2-40B4-BE49-F238E27FC236}">
                <a16:creationId xmlns:a16="http://schemas.microsoft.com/office/drawing/2014/main" id="{BBDF820D-1D3B-C048-8374-C7B066444E67}"/>
              </a:ext>
            </a:extLst>
          </p:cNvPr>
          <p:cNvGrpSpPr/>
          <p:nvPr/>
        </p:nvGrpSpPr>
        <p:grpSpPr>
          <a:xfrm>
            <a:off x="2704034" y="3178656"/>
            <a:ext cx="4705438" cy="2867812"/>
            <a:chOff x="1950804" y="3053151"/>
            <a:chExt cx="5608871" cy="3418425"/>
          </a:xfrm>
        </p:grpSpPr>
        <p:pic>
          <p:nvPicPr>
            <p:cNvPr id="40" name="Picture 39">
              <a:extLst>
                <a:ext uri="{FF2B5EF4-FFF2-40B4-BE49-F238E27FC236}">
                  <a16:creationId xmlns:a16="http://schemas.microsoft.com/office/drawing/2014/main" id="{9F8F125C-7C44-424A-B903-29477776DB53}"/>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950804" y="3053151"/>
              <a:ext cx="5608871" cy="3418425"/>
            </a:xfrm>
            <a:prstGeom prst="rect">
              <a:avLst/>
            </a:prstGeom>
          </p:spPr>
        </p:pic>
        <p:sp>
          <p:nvSpPr>
            <p:cNvPr id="41" name="Rectangle 40">
              <a:extLst>
                <a:ext uri="{FF2B5EF4-FFF2-40B4-BE49-F238E27FC236}">
                  <a16:creationId xmlns:a16="http://schemas.microsoft.com/office/drawing/2014/main" id="{E5E9A08E-785C-EB43-8924-ACE2F42A1FBC}"/>
                </a:ext>
              </a:extLst>
            </p:cNvPr>
            <p:cNvSpPr/>
            <p:nvPr/>
          </p:nvSpPr>
          <p:spPr>
            <a:xfrm>
              <a:off x="2801073" y="3350555"/>
              <a:ext cx="3981692" cy="25232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grpSp>
      <p:pic>
        <p:nvPicPr>
          <p:cNvPr id="7" name="Picture 6">
            <a:extLst>
              <a:ext uri="{FF2B5EF4-FFF2-40B4-BE49-F238E27FC236}">
                <a16:creationId xmlns:a16="http://schemas.microsoft.com/office/drawing/2014/main" id="{7F97E01B-C0D3-38ED-1321-3D661FB2634C}"/>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b="-71"/>
          <a:stretch/>
        </p:blipFill>
        <p:spPr>
          <a:xfrm>
            <a:off x="3410207" y="3427794"/>
            <a:ext cx="3340352" cy="2116851"/>
          </a:xfrm>
          <a:prstGeom prst="rect">
            <a:avLst/>
          </a:prstGeom>
        </p:spPr>
      </p:pic>
    </p:spTree>
    <p:extLst>
      <p:ext uri="{BB962C8B-B14F-4D97-AF65-F5344CB8AC3E}">
        <p14:creationId xmlns:p14="http://schemas.microsoft.com/office/powerpoint/2010/main" val="3595039658"/>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ef88797d-310b-4d46-ad9c-0c23fa0c8d4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F02E0EF7D44C04B9FA644DBFF45FF6A" ma:contentTypeVersion="13" ma:contentTypeDescription="Create a new document." ma:contentTypeScope="" ma:versionID="206b9469efed5238e3299da57cdc015e">
  <xsd:schema xmlns:xsd="http://www.w3.org/2001/XMLSchema" xmlns:xs="http://www.w3.org/2001/XMLSchema" xmlns:p="http://schemas.microsoft.com/office/2006/metadata/properties" xmlns:ns2="876de33e-aaa5-4507-9b92-b84e676ded0d" xmlns:ns3="ef88797d-310b-4d46-ad9c-0c23fa0c8d45" targetNamespace="http://schemas.microsoft.com/office/2006/metadata/properties" ma:root="true" ma:fieldsID="281ed500249cd3fe925a7af84a8b56c4" ns2:_="" ns3:_="">
    <xsd:import namespace="876de33e-aaa5-4507-9b92-b84e676ded0d"/>
    <xsd:import namespace="ef88797d-310b-4d46-ad9c-0c23fa0c8d45"/>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EventHashCode" minOccurs="0"/>
                <xsd:element ref="ns3:MediaServiceGenerationTime" minOccurs="0"/>
                <xsd:element ref="ns3:MediaServiceAutoKeyPoints" minOccurs="0"/>
                <xsd:element ref="ns3:MediaServiceKeyPoints"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6de33e-aaa5-4507-9b92-b84e676ded0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hidden="true" ma:internalName="LastSharedByUser" ma:readOnly="true">
      <xsd:simpleType>
        <xsd:restriction base="dms:Note"/>
      </xsd:simpleType>
    </xsd:element>
    <xsd:element name="LastSharedByTime" ma:index="11" nillable="true" ma:displayName="Last Shared By Time" ma:description="" ma:hidden="true"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f88797d-310b-4d46-ad9c-0c23fa0c8d45"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false">
      <xsd:simpleType>
        <xsd:restriction base="dms:Note">
          <xsd:maxLength value="255"/>
        </xsd:restriction>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2.xml><?xml version="1.0" encoding="utf-8"?>
<ds:datastoreItem xmlns:ds="http://schemas.openxmlformats.org/officeDocument/2006/customXml" ds:itemID="{969AD2B3-D789-4FC7-A14D-89ADA76B73A8}">
  <ds:schemaRefs>
    <ds:schemaRef ds:uri="http://schemas.microsoft.com/office/2006/metadata/properties"/>
    <ds:schemaRef ds:uri="http://schemas.microsoft.com/office/infopath/2007/PartnerControls"/>
    <ds:schemaRef ds:uri="ef88797d-310b-4d46-ad9c-0c23fa0c8d45"/>
  </ds:schemaRefs>
</ds:datastoreItem>
</file>

<file path=customXml/itemProps3.xml><?xml version="1.0" encoding="utf-8"?>
<ds:datastoreItem xmlns:ds="http://schemas.openxmlformats.org/officeDocument/2006/customXml" ds:itemID="{7F83B94A-925B-4414-927F-DFD616E23C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6de33e-aaa5-4507-9b92-b84e676ded0d"/>
    <ds:schemaRef ds:uri="ef88797d-310b-4d46-ad9c-0c23fa0c8d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Magazine layout</Template>
  <TotalTime>7367</TotalTime>
  <Words>483</Words>
  <Application>Microsoft Office PowerPoint</Application>
  <PresentationFormat>Niestandardowy</PresentationFormat>
  <Paragraphs>71</Paragraphs>
  <Slides>8</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8</vt:i4>
      </vt:variant>
    </vt:vector>
  </HeadingPairs>
  <TitlesOfParts>
    <vt:vector size="16" baseType="lpstr">
      <vt:lpstr>Arial</vt:lpstr>
      <vt:lpstr>Calibri</vt:lpstr>
      <vt:lpstr>Century Schoolbook</vt:lpstr>
      <vt:lpstr>Montserrat</vt:lpstr>
      <vt:lpstr>Poppins</vt:lpstr>
      <vt:lpstr>Times New Roman</vt:lpstr>
      <vt:lpstr>Wingdings</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Beniamin Zawilla</cp:lastModifiedBy>
  <cp:revision>449</cp:revision>
  <dcterms:created xsi:type="dcterms:W3CDTF">2021-06-15T11:45:52Z</dcterms:created>
  <dcterms:modified xsi:type="dcterms:W3CDTF">2023-02-28T09:56:05Z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0x0101005F02E0EF7D44C04B9FA644DBFF45FF6A</vt:lpwstr>
  </property>
</Properties>
</file>