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35"/>
  </p:notesMasterIdLst>
  <p:handoutMasterIdLst>
    <p:handoutMasterId r:id="rId36"/>
  </p:handoutMasterIdLst>
  <p:sldIdLst>
    <p:sldId id="256" r:id="rId5"/>
    <p:sldId id="324" r:id="rId6"/>
    <p:sldId id="325" r:id="rId7"/>
    <p:sldId id="326" r:id="rId8"/>
    <p:sldId id="327" r:id="rId9"/>
    <p:sldId id="328" r:id="rId10"/>
    <p:sldId id="330" r:id="rId11"/>
    <p:sldId id="331" r:id="rId12"/>
    <p:sldId id="332" r:id="rId13"/>
    <p:sldId id="333" r:id="rId14"/>
    <p:sldId id="334" r:id="rId15"/>
    <p:sldId id="335" r:id="rId16"/>
    <p:sldId id="336" r:id="rId17"/>
    <p:sldId id="337" r:id="rId18"/>
    <p:sldId id="338" r:id="rId19"/>
    <p:sldId id="339" r:id="rId20"/>
    <p:sldId id="340" r:id="rId21"/>
    <p:sldId id="341" r:id="rId22"/>
    <p:sldId id="342" r:id="rId23"/>
    <p:sldId id="343" r:id="rId24"/>
    <p:sldId id="344" r:id="rId25"/>
    <p:sldId id="345" r:id="rId26"/>
    <p:sldId id="347" r:id="rId27"/>
    <p:sldId id="349" r:id="rId28"/>
    <p:sldId id="348" r:id="rId29"/>
    <p:sldId id="350" r:id="rId30"/>
    <p:sldId id="351" r:id="rId31"/>
    <p:sldId id="380" r:id="rId32"/>
    <p:sldId id="352" r:id="rId33"/>
    <p:sldId id="268" r:id="rId34"/>
  </p:sldIdLst>
  <p:sldSz cx="7559675" cy="10691813"/>
  <p:notesSz cx="6858000" cy="9144000"/>
  <p:defaultTex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p:defaultTextStyle>
  <p:extLst>
    <p:ext uri="{EFAFB233-063F-42B5-8137-9DF3F51BA10A}">
      <p15:sldGuideLst xmlns:p15="http://schemas.microsoft.com/office/powerpoint/2012/main">
        <p15:guide id="2" pos="476" userDrawn="1">
          <p15:clr>
            <a:srgbClr val="A4A3A4"/>
          </p15:clr>
        </p15:guide>
        <p15:guide id="3" pos="4263" userDrawn="1">
          <p15:clr>
            <a:srgbClr val="A4A3A4"/>
          </p15:clr>
        </p15:guide>
        <p15:guide id="4" orient="horz" pos="419"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D1470"/>
    <a:srgbClr val="F79037"/>
    <a:srgbClr val="F9A835"/>
    <a:srgbClr val="8E2F91"/>
    <a:srgbClr val="F8A36A"/>
    <a:srgbClr val="000000"/>
    <a:srgbClr val="ECECEC"/>
    <a:srgbClr val="F48043"/>
    <a:srgbClr val="EF543F"/>
    <a:srgbClr val="8D5B9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4F6D30F-7798-4AF5-8273-5207425E65C1}" v="9" dt="2023-02-28T09:13:47.08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334" autoAdjust="0"/>
    <p:restoredTop sz="96281"/>
  </p:normalViewPr>
  <p:slideViewPr>
    <p:cSldViewPr snapToGrid="0" snapToObjects="1">
      <p:cViewPr>
        <p:scale>
          <a:sx n="66" d="100"/>
          <a:sy n="66" d="100"/>
        </p:scale>
        <p:origin x="2410" y="-984"/>
      </p:cViewPr>
      <p:guideLst>
        <p:guide pos="476"/>
        <p:guide pos="4263"/>
        <p:guide orient="horz" pos="419"/>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showGuides="1">
      <p:cViewPr varScale="1">
        <p:scale>
          <a:sx n="88" d="100"/>
          <a:sy n="88" d="100"/>
        </p:scale>
        <p:origin x="2664" y="17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n Bartels" userId="8dfd0007-5c81-4708-91ed-94604e25256b" providerId="ADAL" clId="{CD572092-A685-40AF-9A57-0C86436D0CCF}"/>
    <pc:docChg chg="addSld modSld">
      <pc:chgData name="Con Bartels" userId="8dfd0007-5c81-4708-91ed-94604e25256b" providerId="ADAL" clId="{CD572092-A685-40AF-9A57-0C86436D0CCF}" dt="2023-02-22T14:50:47.608" v="0"/>
      <pc:docMkLst>
        <pc:docMk/>
      </pc:docMkLst>
      <pc:sldChg chg="add">
        <pc:chgData name="Con Bartels" userId="8dfd0007-5c81-4708-91ed-94604e25256b" providerId="ADAL" clId="{CD572092-A685-40AF-9A57-0C86436D0CCF}" dt="2023-02-22T14:50:47.608" v="0"/>
        <pc:sldMkLst>
          <pc:docMk/>
          <pc:sldMk cId="3595039658" sldId="268"/>
        </pc:sldMkLst>
      </pc:sldChg>
    </pc:docChg>
  </pc:docChgLst>
  <pc:docChgLst>
    <pc:chgData name="Beniamin Zawilla" userId="ddf0d743-5318-4a4c-9abc-8826c9d150fb" providerId="ADAL" clId="{94F6D30F-7798-4AF5-8273-5207425E65C1}"/>
    <pc:docChg chg="undo redo custSel modSld">
      <pc:chgData name="Beniamin Zawilla" userId="ddf0d743-5318-4a4c-9abc-8826c9d150fb" providerId="ADAL" clId="{94F6D30F-7798-4AF5-8273-5207425E65C1}" dt="2023-02-28T09:13:59.101" v="607" actId="6549"/>
      <pc:docMkLst>
        <pc:docMk/>
      </pc:docMkLst>
      <pc:sldChg chg="addSp delSp modSp mod">
        <pc:chgData name="Beniamin Zawilla" userId="ddf0d743-5318-4a4c-9abc-8826c9d150fb" providerId="ADAL" clId="{94F6D30F-7798-4AF5-8273-5207425E65C1}" dt="2023-02-28T08:41:58.450" v="7" actId="20577"/>
        <pc:sldMkLst>
          <pc:docMk/>
          <pc:sldMk cId="2653974582" sldId="256"/>
        </pc:sldMkLst>
        <pc:spChg chg="add del mod">
          <ac:chgData name="Beniamin Zawilla" userId="ddf0d743-5318-4a4c-9abc-8826c9d150fb" providerId="ADAL" clId="{94F6D30F-7798-4AF5-8273-5207425E65C1}" dt="2023-02-28T08:41:42.692" v="6" actId="478"/>
          <ac:spMkLst>
            <pc:docMk/>
            <pc:sldMk cId="2653974582" sldId="256"/>
            <ac:spMk id="3" creationId="{4A36DBD7-F72C-AC95-3452-2896A737BB15}"/>
          </ac:spMkLst>
        </pc:spChg>
        <pc:spChg chg="add mod">
          <ac:chgData name="Beniamin Zawilla" userId="ddf0d743-5318-4a4c-9abc-8826c9d150fb" providerId="ADAL" clId="{94F6D30F-7798-4AF5-8273-5207425E65C1}" dt="2023-02-28T08:41:39.521" v="5"/>
          <ac:spMkLst>
            <pc:docMk/>
            <pc:sldMk cId="2653974582" sldId="256"/>
            <ac:spMk id="4" creationId="{F2E2E7FD-C83C-2506-20C3-24823F99BCF6}"/>
          </ac:spMkLst>
        </pc:spChg>
        <pc:spChg chg="del mod">
          <ac:chgData name="Beniamin Zawilla" userId="ddf0d743-5318-4a4c-9abc-8826c9d150fb" providerId="ADAL" clId="{94F6D30F-7798-4AF5-8273-5207425E65C1}" dt="2023-02-28T08:41:39.188" v="4" actId="478"/>
          <ac:spMkLst>
            <pc:docMk/>
            <pc:sldMk cId="2653974582" sldId="256"/>
            <ac:spMk id="7" creationId="{5CC3D78D-571C-3349-9B96-DC1B11CD436E}"/>
          </ac:spMkLst>
        </pc:spChg>
        <pc:spChg chg="mod">
          <ac:chgData name="Beniamin Zawilla" userId="ddf0d743-5318-4a4c-9abc-8826c9d150fb" providerId="ADAL" clId="{94F6D30F-7798-4AF5-8273-5207425E65C1}" dt="2023-02-28T08:41:58.450" v="7" actId="20577"/>
          <ac:spMkLst>
            <pc:docMk/>
            <pc:sldMk cId="2653974582" sldId="256"/>
            <ac:spMk id="9" creationId="{66BF8509-8F0B-6D46-898D-B662022E8B4C}"/>
          </ac:spMkLst>
        </pc:spChg>
      </pc:sldChg>
      <pc:sldChg chg="modSp mod">
        <pc:chgData name="Beniamin Zawilla" userId="ddf0d743-5318-4a4c-9abc-8826c9d150fb" providerId="ADAL" clId="{94F6D30F-7798-4AF5-8273-5207425E65C1}" dt="2023-02-28T09:13:59.101" v="607" actId="6549"/>
        <pc:sldMkLst>
          <pc:docMk/>
          <pc:sldMk cId="3595039658" sldId="268"/>
        </pc:sldMkLst>
        <pc:spChg chg="mod">
          <ac:chgData name="Beniamin Zawilla" userId="ddf0d743-5318-4a4c-9abc-8826c9d150fb" providerId="ADAL" clId="{94F6D30F-7798-4AF5-8273-5207425E65C1}" dt="2023-02-28T09:13:59.101" v="607" actId="6549"/>
          <ac:spMkLst>
            <pc:docMk/>
            <pc:sldMk cId="3595039658" sldId="268"/>
            <ac:spMk id="20" creationId="{56856879-AC8B-D94D-9AD0-D477C0BF1729}"/>
          </ac:spMkLst>
        </pc:spChg>
      </pc:sldChg>
      <pc:sldChg chg="modSp mod">
        <pc:chgData name="Beniamin Zawilla" userId="ddf0d743-5318-4a4c-9abc-8826c9d150fb" providerId="ADAL" clId="{94F6D30F-7798-4AF5-8273-5207425E65C1}" dt="2023-02-28T08:42:08.732" v="36" actId="20577"/>
        <pc:sldMkLst>
          <pc:docMk/>
          <pc:sldMk cId="3770721552" sldId="324"/>
        </pc:sldMkLst>
        <pc:spChg chg="mod">
          <ac:chgData name="Beniamin Zawilla" userId="ddf0d743-5318-4a4c-9abc-8826c9d150fb" providerId="ADAL" clId="{94F6D30F-7798-4AF5-8273-5207425E65C1}" dt="2023-02-28T08:42:08.732" v="36" actId="20577"/>
          <ac:spMkLst>
            <pc:docMk/>
            <pc:sldMk cId="3770721552" sldId="324"/>
            <ac:spMk id="18" creationId="{3D13EB9D-DE55-5D4D-BEA7-6A984DDA5380}"/>
          </ac:spMkLst>
        </pc:spChg>
      </pc:sldChg>
      <pc:sldChg chg="modSp mod">
        <pc:chgData name="Beniamin Zawilla" userId="ddf0d743-5318-4a4c-9abc-8826c9d150fb" providerId="ADAL" clId="{94F6D30F-7798-4AF5-8273-5207425E65C1}" dt="2023-02-28T08:50:17.764" v="143" actId="20577"/>
        <pc:sldMkLst>
          <pc:docMk/>
          <pc:sldMk cId="61459333" sldId="325"/>
        </pc:sldMkLst>
        <pc:spChg chg="mod">
          <ac:chgData name="Beniamin Zawilla" userId="ddf0d743-5318-4a4c-9abc-8826c9d150fb" providerId="ADAL" clId="{94F6D30F-7798-4AF5-8273-5207425E65C1}" dt="2023-02-28T08:50:17.764" v="143" actId="20577"/>
          <ac:spMkLst>
            <pc:docMk/>
            <pc:sldMk cId="61459333" sldId="325"/>
            <ac:spMk id="8" creationId="{64CEFC5F-65C0-8182-2AF5-24BBE25CE24F}"/>
          </ac:spMkLst>
        </pc:spChg>
        <pc:spChg chg="mod">
          <ac:chgData name="Beniamin Zawilla" userId="ddf0d743-5318-4a4c-9abc-8826c9d150fb" providerId="ADAL" clId="{94F6D30F-7798-4AF5-8273-5207425E65C1}" dt="2023-02-28T08:42:58.981" v="55" actId="14100"/>
          <ac:spMkLst>
            <pc:docMk/>
            <pc:sldMk cId="61459333" sldId="325"/>
            <ac:spMk id="15" creationId="{F87CB1D8-0D68-D6AC-22F6-38DF8C37DBC5}"/>
          </ac:spMkLst>
        </pc:spChg>
        <pc:spChg chg="mod">
          <ac:chgData name="Beniamin Zawilla" userId="ddf0d743-5318-4a4c-9abc-8826c9d150fb" providerId="ADAL" clId="{94F6D30F-7798-4AF5-8273-5207425E65C1}" dt="2023-02-28T08:43:25.974" v="133" actId="20577"/>
          <ac:spMkLst>
            <pc:docMk/>
            <pc:sldMk cId="61459333" sldId="325"/>
            <ac:spMk id="23" creationId="{3D041218-DE1A-9A4A-8340-38A286157EB5}"/>
          </ac:spMkLst>
        </pc:spChg>
        <pc:spChg chg="mod">
          <ac:chgData name="Beniamin Zawilla" userId="ddf0d743-5318-4a4c-9abc-8826c9d150fb" providerId="ADAL" clId="{94F6D30F-7798-4AF5-8273-5207425E65C1}" dt="2023-02-28T08:43:07.342" v="78" actId="20577"/>
          <ac:spMkLst>
            <pc:docMk/>
            <pc:sldMk cId="61459333" sldId="325"/>
            <ac:spMk id="40" creationId="{394CD12C-C85F-E42A-211B-AC2A1D0A86F7}"/>
          </ac:spMkLst>
        </pc:spChg>
        <pc:spChg chg="mod">
          <ac:chgData name="Beniamin Zawilla" userId="ddf0d743-5318-4a4c-9abc-8826c9d150fb" providerId="ADAL" clId="{94F6D30F-7798-4AF5-8273-5207425E65C1}" dt="2023-02-28T08:43:20.292" v="103" actId="20577"/>
          <ac:spMkLst>
            <pc:docMk/>
            <pc:sldMk cId="61459333" sldId="325"/>
            <ac:spMk id="44" creationId="{8C5969EC-6E41-AFBC-3125-742E766EE8B7}"/>
          </ac:spMkLst>
        </pc:spChg>
        <pc:spChg chg="mod">
          <ac:chgData name="Beniamin Zawilla" userId="ddf0d743-5318-4a4c-9abc-8826c9d150fb" providerId="ADAL" clId="{94F6D30F-7798-4AF5-8273-5207425E65C1}" dt="2023-02-28T08:50:10.278" v="137" actId="20577"/>
          <ac:spMkLst>
            <pc:docMk/>
            <pc:sldMk cId="61459333" sldId="325"/>
            <ac:spMk id="45" creationId="{F2305C23-601F-1ED4-543F-563CD4798410}"/>
          </ac:spMkLst>
        </pc:spChg>
        <pc:spChg chg="mod">
          <ac:chgData name="Beniamin Zawilla" userId="ddf0d743-5318-4a4c-9abc-8826c9d150fb" providerId="ADAL" clId="{94F6D30F-7798-4AF5-8273-5207425E65C1}" dt="2023-02-28T08:50:13.129" v="139" actId="20577"/>
          <ac:spMkLst>
            <pc:docMk/>
            <pc:sldMk cId="61459333" sldId="325"/>
            <ac:spMk id="47" creationId="{21A6A602-A0A0-B663-5393-E4DB453D9A14}"/>
          </ac:spMkLst>
        </pc:spChg>
        <pc:spChg chg="mod">
          <ac:chgData name="Beniamin Zawilla" userId="ddf0d743-5318-4a4c-9abc-8826c9d150fb" providerId="ADAL" clId="{94F6D30F-7798-4AF5-8273-5207425E65C1}" dt="2023-02-28T08:50:15.226" v="141" actId="20577"/>
          <ac:spMkLst>
            <pc:docMk/>
            <pc:sldMk cId="61459333" sldId="325"/>
            <ac:spMk id="49" creationId="{096AFAE2-9DE6-D84E-813E-A98CD6CE5224}"/>
          </ac:spMkLst>
        </pc:spChg>
        <pc:cxnChg chg="mod">
          <ac:chgData name="Beniamin Zawilla" userId="ddf0d743-5318-4a4c-9abc-8826c9d150fb" providerId="ADAL" clId="{94F6D30F-7798-4AF5-8273-5207425E65C1}" dt="2023-02-28T08:43:35.688" v="136" actId="14100"/>
          <ac:cxnSpMkLst>
            <pc:docMk/>
            <pc:sldMk cId="61459333" sldId="325"/>
            <ac:cxnSpMk id="9" creationId="{40664BD2-C35D-B2F5-FA61-A2EEA26F0862}"/>
          </ac:cxnSpMkLst>
        </pc:cxnChg>
        <pc:cxnChg chg="mod">
          <ac:chgData name="Beniamin Zawilla" userId="ddf0d743-5318-4a4c-9abc-8826c9d150fb" providerId="ADAL" clId="{94F6D30F-7798-4AF5-8273-5207425E65C1}" dt="2023-02-28T08:43:30.132" v="134" actId="14100"/>
          <ac:cxnSpMkLst>
            <pc:docMk/>
            <pc:sldMk cId="61459333" sldId="325"/>
            <ac:cxnSpMk id="46" creationId="{1D7F42A2-B7AA-3AC1-96E7-113AAAC6F4FF}"/>
          </ac:cxnSpMkLst>
        </pc:cxnChg>
        <pc:cxnChg chg="mod">
          <ac:chgData name="Beniamin Zawilla" userId="ddf0d743-5318-4a4c-9abc-8826c9d150fb" providerId="ADAL" clId="{94F6D30F-7798-4AF5-8273-5207425E65C1}" dt="2023-02-28T08:43:33.712" v="135" actId="14100"/>
          <ac:cxnSpMkLst>
            <pc:docMk/>
            <pc:sldMk cId="61459333" sldId="325"/>
            <ac:cxnSpMk id="50" creationId="{A482C97D-C173-EED6-D4D8-93A2227C248A}"/>
          </ac:cxnSpMkLst>
        </pc:cxnChg>
      </pc:sldChg>
      <pc:sldChg chg="modSp mod">
        <pc:chgData name="Beniamin Zawilla" userId="ddf0d743-5318-4a4c-9abc-8826c9d150fb" providerId="ADAL" clId="{94F6D30F-7798-4AF5-8273-5207425E65C1}" dt="2023-02-28T08:51:09.594" v="170"/>
        <pc:sldMkLst>
          <pc:docMk/>
          <pc:sldMk cId="2651544370" sldId="326"/>
        </pc:sldMkLst>
        <pc:spChg chg="mod">
          <ac:chgData name="Beniamin Zawilla" userId="ddf0d743-5318-4a4c-9abc-8826c9d150fb" providerId="ADAL" clId="{94F6D30F-7798-4AF5-8273-5207425E65C1}" dt="2023-02-28T08:50:42.905" v="165"/>
          <ac:spMkLst>
            <pc:docMk/>
            <pc:sldMk cId="2651544370" sldId="326"/>
            <ac:spMk id="3" creationId="{2590601F-6D1A-64B6-995C-5693B1A36503}"/>
          </ac:spMkLst>
        </pc:spChg>
        <pc:spChg chg="mod">
          <ac:chgData name="Beniamin Zawilla" userId="ddf0d743-5318-4a4c-9abc-8826c9d150fb" providerId="ADAL" clId="{94F6D30F-7798-4AF5-8273-5207425E65C1}" dt="2023-02-28T08:50:50.410" v="167"/>
          <ac:spMkLst>
            <pc:docMk/>
            <pc:sldMk cId="2651544370" sldId="326"/>
            <ac:spMk id="4" creationId="{6123F66F-6962-80AF-2FCC-A6AB1FA8637C}"/>
          </ac:spMkLst>
        </pc:spChg>
        <pc:spChg chg="mod">
          <ac:chgData name="Beniamin Zawilla" userId="ddf0d743-5318-4a4c-9abc-8826c9d150fb" providerId="ADAL" clId="{94F6D30F-7798-4AF5-8273-5207425E65C1}" dt="2023-02-28T08:50:39.897" v="164" actId="20577"/>
          <ac:spMkLst>
            <pc:docMk/>
            <pc:sldMk cId="2651544370" sldId="326"/>
            <ac:spMk id="17" creationId="{E38A8262-ED03-574D-9429-78BE253D323C}"/>
          </ac:spMkLst>
        </pc:spChg>
        <pc:spChg chg="mod">
          <ac:chgData name="Beniamin Zawilla" userId="ddf0d743-5318-4a4c-9abc-8826c9d150fb" providerId="ADAL" clId="{94F6D30F-7798-4AF5-8273-5207425E65C1}" dt="2023-02-28T08:51:09.594" v="170"/>
          <ac:spMkLst>
            <pc:docMk/>
            <pc:sldMk cId="2651544370" sldId="326"/>
            <ac:spMk id="19" creationId="{9BD126B6-CAE0-9848-BCF8-9184D07F01B1}"/>
          </ac:spMkLst>
        </pc:spChg>
        <pc:spChg chg="mod">
          <ac:chgData name="Beniamin Zawilla" userId="ddf0d743-5318-4a4c-9abc-8826c9d150fb" providerId="ADAL" clId="{94F6D30F-7798-4AF5-8273-5207425E65C1}" dt="2023-02-28T08:50:45.803" v="166"/>
          <ac:spMkLst>
            <pc:docMk/>
            <pc:sldMk cId="2651544370" sldId="326"/>
            <ac:spMk id="20" creationId="{74C730EC-639F-014A-96B0-EBA758122072}"/>
          </ac:spMkLst>
        </pc:spChg>
      </pc:sldChg>
      <pc:sldChg chg="modSp mod">
        <pc:chgData name="Beniamin Zawilla" userId="ddf0d743-5318-4a4c-9abc-8826c9d150fb" providerId="ADAL" clId="{94F6D30F-7798-4AF5-8273-5207425E65C1}" dt="2023-02-28T08:52:02.187" v="187" actId="14100"/>
        <pc:sldMkLst>
          <pc:docMk/>
          <pc:sldMk cId="765558262" sldId="327"/>
        </pc:sldMkLst>
        <pc:spChg chg="mod">
          <ac:chgData name="Beniamin Zawilla" userId="ddf0d743-5318-4a4c-9abc-8826c9d150fb" providerId="ADAL" clId="{94F6D30F-7798-4AF5-8273-5207425E65C1}" dt="2023-02-28T08:51:40.927" v="180"/>
          <ac:spMkLst>
            <pc:docMk/>
            <pc:sldMk cId="765558262" sldId="327"/>
            <ac:spMk id="4" creationId="{2DFD753F-CBD9-E4B5-A411-BD00072EDC76}"/>
          </ac:spMkLst>
        </pc:spChg>
        <pc:spChg chg="mod">
          <ac:chgData name="Beniamin Zawilla" userId="ddf0d743-5318-4a4c-9abc-8826c9d150fb" providerId="ADAL" clId="{94F6D30F-7798-4AF5-8273-5207425E65C1}" dt="2023-02-28T08:51:38.028" v="179" actId="20577"/>
          <ac:spMkLst>
            <pc:docMk/>
            <pc:sldMk cId="765558262" sldId="327"/>
            <ac:spMk id="5" creationId="{EF7D0488-FC31-7CB7-713F-1F823A572EB9}"/>
          </ac:spMkLst>
        </pc:spChg>
        <pc:spChg chg="mod">
          <ac:chgData name="Beniamin Zawilla" userId="ddf0d743-5318-4a4c-9abc-8826c9d150fb" providerId="ADAL" clId="{94F6D30F-7798-4AF5-8273-5207425E65C1}" dt="2023-02-28T08:51:59.311" v="186"/>
          <ac:spMkLst>
            <pc:docMk/>
            <pc:sldMk cId="765558262" sldId="327"/>
            <ac:spMk id="10" creationId="{A98E35EB-0473-1DE6-7362-C0770B8CCFF7}"/>
          </ac:spMkLst>
        </pc:spChg>
        <pc:spChg chg="mod">
          <ac:chgData name="Beniamin Zawilla" userId="ddf0d743-5318-4a4c-9abc-8826c9d150fb" providerId="ADAL" clId="{94F6D30F-7798-4AF5-8273-5207425E65C1}" dt="2023-02-28T08:51:30.339" v="176" actId="14100"/>
          <ac:spMkLst>
            <pc:docMk/>
            <pc:sldMk cId="765558262" sldId="327"/>
            <ac:spMk id="17" creationId="{428B317D-2D08-3045-B095-5358A7C7BCC0}"/>
          </ac:spMkLst>
        </pc:spChg>
        <pc:picChg chg="mod">
          <ac:chgData name="Beniamin Zawilla" userId="ddf0d743-5318-4a4c-9abc-8826c9d150fb" providerId="ADAL" clId="{94F6D30F-7798-4AF5-8273-5207425E65C1}" dt="2023-02-28T08:52:02.187" v="187" actId="14100"/>
          <ac:picMkLst>
            <pc:docMk/>
            <pc:sldMk cId="765558262" sldId="327"/>
            <ac:picMk id="6" creationId="{64BEE24E-9E5E-243B-D8AD-C037120B61E0}"/>
          </ac:picMkLst>
        </pc:picChg>
      </pc:sldChg>
      <pc:sldChg chg="modSp mod">
        <pc:chgData name="Beniamin Zawilla" userId="ddf0d743-5318-4a4c-9abc-8826c9d150fb" providerId="ADAL" clId="{94F6D30F-7798-4AF5-8273-5207425E65C1}" dt="2023-02-28T08:55:37.899" v="247" actId="403"/>
        <pc:sldMkLst>
          <pc:docMk/>
          <pc:sldMk cId="4187827113" sldId="328"/>
        </pc:sldMkLst>
        <pc:spChg chg="mod">
          <ac:chgData name="Beniamin Zawilla" userId="ddf0d743-5318-4a4c-9abc-8826c9d150fb" providerId="ADAL" clId="{94F6D30F-7798-4AF5-8273-5207425E65C1}" dt="2023-02-28T08:55:37.899" v="247" actId="403"/>
          <ac:spMkLst>
            <pc:docMk/>
            <pc:sldMk cId="4187827113" sldId="328"/>
            <ac:spMk id="29" creationId="{FF1968FD-C822-7C4B-8B3F-6643A42A69F2}"/>
          </ac:spMkLst>
        </pc:spChg>
        <pc:spChg chg="mod">
          <ac:chgData name="Beniamin Zawilla" userId="ddf0d743-5318-4a4c-9abc-8826c9d150fb" providerId="ADAL" clId="{94F6D30F-7798-4AF5-8273-5207425E65C1}" dt="2023-02-28T08:52:40.045" v="207"/>
          <ac:spMkLst>
            <pc:docMk/>
            <pc:sldMk cId="4187827113" sldId="328"/>
            <ac:spMk id="31" creationId="{A3B7D3D2-D83C-B6D1-86A5-71660EABD5FB}"/>
          </ac:spMkLst>
        </pc:spChg>
      </pc:sldChg>
      <pc:sldChg chg="modSp mod">
        <pc:chgData name="Beniamin Zawilla" userId="ddf0d743-5318-4a4c-9abc-8826c9d150fb" providerId="ADAL" clId="{94F6D30F-7798-4AF5-8273-5207425E65C1}" dt="2023-02-28T08:56:57.467" v="279"/>
        <pc:sldMkLst>
          <pc:docMk/>
          <pc:sldMk cId="1894898433" sldId="330"/>
        </pc:sldMkLst>
        <pc:spChg chg="mod">
          <ac:chgData name="Beniamin Zawilla" userId="ddf0d743-5318-4a4c-9abc-8826c9d150fb" providerId="ADAL" clId="{94F6D30F-7798-4AF5-8273-5207425E65C1}" dt="2023-02-28T08:56:52.736" v="278" actId="6549"/>
          <ac:spMkLst>
            <pc:docMk/>
            <pc:sldMk cId="1894898433" sldId="330"/>
            <ac:spMk id="6" creationId="{50070F64-3DCA-09FD-FBB2-F3E639EAB297}"/>
          </ac:spMkLst>
        </pc:spChg>
        <pc:spChg chg="mod">
          <ac:chgData name="Beniamin Zawilla" userId="ddf0d743-5318-4a4c-9abc-8826c9d150fb" providerId="ADAL" clId="{94F6D30F-7798-4AF5-8273-5207425E65C1}" dt="2023-02-28T08:56:43.288" v="275" actId="403"/>
          <ac:spMkLst>
            <pc:docMk/>
            <pc:sldMk cId="1894898433" sldId="330"/>
            <ac:spMk id="7" creationId="{863EF879-0519-DAA4-5E73-C548F7E1F620}"/>
          </ac:spMkLst>
        </pc:spChg>
        <pc:spChg chg="mod">
          <ac:chgData name="Beniamin Zawilla" userId="ddf0d743-5318-4a4c-9abc-8826c9d150fb" providerId="ADAL" clId="{94F6D30F-7798-4AF5-8273-5207425E65C1}" dt="2023-02-28T08:56:57.467" v="279"/>
          <ac:spMkLst>
            <pc:docMk/>
            <pc:sldMk cId="1894898433" sldId="330"/>
            <ac:spMk id="30" creationId="{A5B852A5-21A2-2F76-970B-80BFD84E9DF9}"/>
          </ac:spMkLst>
        </pc:spChg>
      </pc:sldChg>
      <pc:sldChg chg="modSp mod">
        <pc:chgData name="Beniamin Zawilla" userId="ddf0d743-5318-4a4c-9abc-8826c9d150fb" providerId="ADAL" clId="{94F6D30F-7798-4AF5-8273-5207425E65C1}" dt="2023-02-28T08:57:28.165" v="286" actId="404"/>
        <pc:sldMkLst>
          <pc:docMk/>
          <pc:sldMk cId="2087175317" sldId="331"/>
        </pc:sldMkLst>
        <pc:spChg chg="mod">
          <ac:chgData name="Beniamin Zawilla" userId="ddf0d743-5318-4a4c-9abc-8826c9d150fb" providerId="ADAL" clId="{94F6D30F-7798-4AF5-8273-5207425E65C1}" dt="2023-02-28T08:57:28.165" v="286" actId="404"/>
          <ac:spMkLst>
            <pc:docMk/>
            <pc:sldMk cId="2087175317" sldId="331"/>
            <ac:spMk id="18" creationId="{71D87097-9F85-4445-8AD6-171970E061A0}"/>
          </ac:spMkLst>
        </pc:spChg>
      </pc:sldChg>
      <pc:sldChg chg="modSp mod">
        <pc:chgData name="Beniamin Zawilla" userId="ddf0d743-5318-4a4c-9abc-8826c9d150fb" providerId="ADAL" clId="{94F6D30F-7798-4AF5-8273-5207425E65C1}" dt="2023-02-28T08:58:24.181" v="333" actId="20577"/>
        <pc:sldMkLst>
          <pc:docMk/>
          <pc:sldMk cId="2574515122" sldId="332"/>
        </pc:sldMkLst>
        <pc:spChg chg="mod">
          <ac:chgData name="Beniamin Zawilla" userId="ddf0d743-5318-4a4c-9abc-8826c9d150fb" providerId="ADAL" clId="{94F6D30F-7798-4AF5-8273-5207425E65C1}" dt="2023-02-28T08:57:38.409" v="288"/>
          <ac:spMkLst>
            <pc:docMk/>
            <pc:sldMk cId="2574515122" sldId="332"/>
            <ac:spMk id="4" creationId="{E5B2C2CC-B7EA-A348-56F2-D6F7F89F7607}"/>
          </ac:spMkLst>
        </pc:spChg>
        <pc:spChg chg="mod">
          <ac:chgData name="Beniamin Zawilla" userId="ddf0d743-5318-4a4c-9abc-8826c9d150fb" providerId="ADAL" clId="{94F6D30F-7798-4AF5-8273-5207425E65C1}" dt="2023-02-28T08:58:24.181" v="333" actId="20577"/>
          <ac:spMkLst>
            <pc:docMk/>
            <pc:sldMk cId="2574515122" sldId="332"/>
            <ac:spMk id="29" creationId="{FF1968FD-C822-7C4B-8B3F-6643A42A69F2}"/>
          </ac:spMkLst>
        </pc:spChg>
        <pc:spChg chg="mod">
          <ac:chgData name="Beniamin Zawilla" userId="ddf0d743-5318-4a4c-9abc-8826c9d150fb" providerId="ADAL" clId="{94F6D30F-7798-4AF5-8273-5207425E65C1}" dt="2023-02-28T08:57:44.409" v="293" actId="20577"/>
          <ac:spMkLst>
            <pc:docMk/>
            <pc:sldMk cId="2574515122" sldId="332"/>
            <ac:spMk id="50" creationId="{DD696A88-DDBA-4B1F-C9A1-50B696893A95}"/>
          </ac:spMkLst>
        </pc:spChg>
      </pc:sldChg>
      <pc:sldChg chg="modSp mod">
        <pc:chgData name="Beniamin Zawilla" userId="ddf0d743-5318-4a4c-9abc-8826c9d150fb" providerId="ADAL" clId="{94F6D30F-7798-4AF5-8273-5207425E65C1}" dt="2023-02-28T09:00:24.660" v="345" actId="1076"/>
        <pc:sldMkLst>
          <pc:docMk/>
          <pc:sldMk cId="2747355774" sldId="334"/>
        </pc:sldMkLst>
        <pc:spChg chg="mod">
          <ac:chgData name="Beniamin Zawilla" userId="ddf0d743-5318-4a4c-9abc-8826c9d150fb" providerId="ADAL" clId="{94F6D30F-7798-4AF5-8273-5207425E65C1}" dt="2023-02-28T09:00:05.782" v="343" actId="6549"/>
          <ac:spMkLst>
            <pc:docMk/>
            <pc:sldMk cId="2747355774" sldId="334"/>
            <ac:spMk id="4" creationId="{2DFD753F-CBD9-E4B5-A411-BD00072EDC76}"/>
          </ac:spMkLst>
        </pc:spChg>
        <pc:spChg chg="mod">
          <ac:chgData name="Beniamin Zawilla" userId="ddf0d743-5318-4a4c-9abc-8826c9d150fb" providerId="ADAL" clId="{94F6D30F-7798-4AF5-8273-5207425E65C1}" dt="2023-02-28T08:59:36.138" v="334"/>
          <ac:spMkLst>
            <pc:docMk/>
            <pc:sldMk cId="2747355774" sldId="334"/>
            <ac:spMk id="5" creationId="{EF7D0488-FC31-7CB7-713F-1F823A572EB9}"/>
          </ac:spMkLst>
        </pc:spChg>
        <pc:spChg chg="mod">
          <ac:chgData name="Beniamin Zawilla" userId="ddf0d743-5318-4a4c-9abc-8826c9d150fb" providerId="ADAL" clId="{94F6D30F-7798-4AF5-8273-5207425E65C1}" dt="2023-02-28T09:00:24.660" v="345" actId="1076"/>
          <ac:spMkLst>
            <pc:docMk/>
            <pc:sldMk cId="2747355774" sldId="334"/>
            <ac:spMk id="20" creationId="{82AB9EE6-1A05-C459-E907-B81875187A71}"/>
          </ac:spMkLst>
        </pc:spChg>
      </pc:sldChg>
      <pc:sldChg chg="modSp mod">
        <pc:chgData name="Beniamin Zawilla" userId="ddf0d743-5318-4a4c-9abc-8826c9d150fb" providerId="ADAL" clId="{94F6D30F-7798-4AF5-8273-5207425E65C1}" dt="2023-02-28T09:01:18.647" v="357"/>
        <pc:sldMkLst>
          <pc:docMk/>
          <pc:sldMk cId="47787818" sldId="335"/>
        </pc:sldMkLst>
        <pc:spChg chg="mod">
          <ac:chgData name="Beniamin Zawilla" userId="ddf0d743-5318-4a4c-9abc-8826c9d150fb" providerId="ADAL" clId="{94F6D30F-7798-4AF5-8273-5207425E65C1}" dt="2023-02-28T09:01:04.853" v="354"/>
          <ac:spMkLst>
            <pc:docMk/>
            <pc:sldMk cId="47787818" sldId="335"/>
            <ac:spMk id="5" creationId="{91AFC030-7D9F-989E-182E-91BB02D6C41D}"/>
          </ac:spMkLst>
        </pc:spChg>
        <pc:spChg chg="mod">
          <ac:chgData name="Beniamin Zawilla" userId="ddf0d743-5318-4a4c-9abc-8826c9d150fb" providerId="ADAL" clId="{94F6D30F-7798-4AF5-8273-5207425E65C1}" dt="2023-02-28T09:01:08.576" v="355"/>
          <ac:spMkLst>
            <pc:docMk/>
            <pc:sldMk cId="47787818" sldId="335"/>
            <ac:spMk id="11" creationId="{57DACA1B-98EA-AEF6-6B1B-103DD01AFB8E}"/>
          </ac:spMkLst>
        </pc:spChg>
        <pc:spChg chg="mod">
          <ac:chgData name="Beniamin Zawilla" userId="ddf0d743-5318-4a4c-9abc-8826c9d150fb" providerId="ADAL" clId="{94F6D30F-7798-4AF5-8273-5207425E65C1}" dt="2023-02-28T09:01:14.254" v="356"/>
          <ac:spMkLst>
            <pc:docMk/>
            <pc:sldMk cId="47787818" sldId="335"/>
            <ac:spMk id="13" creationId="{15817DDF-7226-40F8-B843-2B0DE0A16042}"/>
          </ac:spMkLst>
        </pc:spChg>
        <pc:spChg chg="mod">
          <ac:chgData name="Beniamin Zawilla" userId="ddf0d743-5318-4a4c-9abc-8826c9d150fb" providerId="ADAL" clId="{94F6D30F-7798-4AF5-8273-5207425E65C1}" dt="2023-02-28T09:00:55.787" v="352"/>
          <ac:spMkLst>
            <pc:docMk/>
            <pc:sldMk cId="47787818" sldId="335"/>
            <ac:spMk id="15" creationId="{3D221CC9-8603-65F4-5E34-73F7C51AB700}"/>
          </ac:spMkLst>
        </pc:spChg>
        <pc:spChg chg="mod">
          <ac:chgData name="Beniamin Zawilla" userId="ddf0d743-5318-4a4c-9abc-8826c9d150fb" providerId="ADAL" clId="{94F6D30F-7798-4AF5-8273-5207425E65C1}" dt="2023-02-28T09:01:18.647" v="357"/>
          <ac:spMkLst>
            <pc:docMk/>
            <pc:sldMk cId="47787818" sldId="335"/>
            <ac:spMk id="17" creationId="{A61D9E13-DD4C-CEC4-EAF9-15FDFA9D493C}"/>
          </ac:spMkLst>
        </pc:spChg>
        <pc:spChg chg="mod">
          <ac:chgData name="Beniamin Zawilla" userId="ddf0d743-5318-4a4c-9abc-8826c9d150fb" providerId="ADAL" clId="{94F6D30F-7798-4AF5-8273-5207425E65C1}" dt="2023-02-28T09:00:52.384" v="351"/>
          <ac:spMkLst>
            <pc:docMk/>
            <pc:sldMk cId="47787818" sldId="335"/>
            <ac:spMk id="18" creationId="{8CEBD022-B986-A341-BE7E-A2F9BD119657}"/>
          </ac:spMkLst>
        </pc:spChg>
        <pc:spChg chg="mod">
          <ac:chgData name="Beniamin Zawilla" userId="ddf0d743-5318-4a4c-9abc-8826c9d150fb" providerId="ADAL" clId="{94F6D30F-7798-4AF5-8273-5207425E65C1}" dt="2023-02-28T09:01:00.693" v="353"/>
          <ac:spMkLst>
            <pc:docMk/>
            <pc:sldMk cId="47787818" sldId="335"/>
            <ac:spMk id="24" creationId="{9FB453C0-0766-C27C-51E1-313B61B01E92}"/>
          </ac:spMkLst>
        </pc:spChg>
      </pc:sldChg>
      <pc:sldChg chg="modSp mod">
        <pc:chgData name="Beniamin Zawilla" userId="ddf0d743-5318-4a4c-9abc-8826c9d150fb" providerId="ADAL" clId="{94F6D30F-7798-4AF5-8273-5207425E65C1}" dt="2023-02-28T09:01:51.443" v="379" actId="20577"/>
        <pc:sldMkLst>
          <pc:docMk/>
          <pc:sldMk cId="1248715236" sldId="336"/>
        </pc:sldMkLst>
        <pc:spChg chg="mod">
          <ac:chgData name="Beniamin Zawilla" userId="ddf0d743-5318-4a4c-9abc-8826c9d150fb" providerId="ADAL" clId="{94F6D30F-7798-4AF5-8273-5207425E65C1}" dt="2023-02-28T09:01:51.443" v="379" actId="20577"/>
          <ac:spMkLst>
            <pc:docMk/>
            <pc:sldMk cId="1248715236" sldId="336"/>
            <ac:spMk id="10" creationId="{A98E35EB-0473-1DE6-7362-C0770B8CCFF7}"/>
          </ac:spMkLst>
        </pc:spChg>
      </pc:sldChg>
      <pc:sldChg chg="modSp mod">
        <pc:chgData name="Beniamin Zawilla" userId="ddf0d743-5318-4a4c-9abc-8826c9d150fb" providerId="ADAL" clId="{94F6D30F-7798-4AF5-8273-5207425E65C1}" dt="2023-02-28T09:03:48.217" v="405" actId="20577"/>
        <pc:sldMkLst>
          <pc:docMk/>
          <pc:sldMk cId="4202026451" sldId="337"/>
        </pc:sldMkLst>
        <pc:spChg chg="mod">
          <ac:chgData name="Beniamin Zawilla" userId="ddf0d743-5318-4a4c-9abc-8826c9d150fb" providerId="ADAL" clId="{94F6D30F-7798-4AF5-8273-5207425E65C1}" dt="2023-02-28T09:02:18.323" v="384"/>
          <ac:spMkLst>
            <pc:docMk/>
            <pc:sldMk cId="4202026451" sldId="337"/>
            <ac:spMk id="5" creationId="{EF7D0488-FC31-7CB7-713F-1F823A572EB9}"/>
          </ac:spMkLst>
        </pc:spChg>
        <pc:spChg chg="mod">
          <ac:chgData name="Beniamin Zawilla" userId="ddf0d743-5318-4a4c-9abc-8826c9d150fb" providerId="ADAL" clId="{94F6D30F-7798-4AF5-8273-5207425E65C1}" dt="2023-02-28T09:02:13.877" v="383"/>
          <ac:spMkLst>
            <pc:docMk/>
            <pc:sldMk cId="4202026451" sldId="337"/>
            <ac:spMk id="7" creationId="{863EF879-0519-DAA4-5E73-C548F7E1F620}"/>
          </ac:spMkLst>
        </pc:spChg>
        <pc:spChg chg="mod">
          <ac:chgData name="Beniamin Zawilla" userId="ddf0d743-5318-4a4c-9abc-8826c9d150fb" providerId="ADAL" clId="{94F6D30F-7798-4AF5-8273-5207425E65C1}" dt="2023-02-28T09:03:41.494" v="401" actId="1076"/>
          <ac:spMkLst>
            <pc:docMk/>
            <pc:sldMk cId="4202026451" sldId="337"/>
            <ac:spMk id="16" creationId="{B3C9240D-A6FF-AA87-E7FA-AE88A66DE1E2}"/>
          </ac:spMkLst>
        </pc:spChg>
        <pc:spChg chg="mod">
          <ac:chgData name="Beniamin Zawilla" userId="ddf0d743-5318-4a4c-9abc-8826c9d150fb" providerId="ADAL" clId="{94F6D30F-7798-4AF5-8273-5207425E65C1}" dt="2023-02-28T09:03:48.217" v="405" actId="20577"/>
          <ac:spMkLst>
            <pc:docMk/>
            <pc:sldMk cId="4202026451" sldId="337"/>
            <ac:spMk id="17" creationId="{79DDAC6C-BF43-0D82-57A1-16CC6980DD8A}"/>
          </ac:spMkLst>
        </pc:spChg>
        <pc:spChg chg="mod">
          <ac:chgData name="Beniamin Zawilla" userId="ddf0d743-5318-4a4c-9abc-8826c9d150fb" providerId="ADAL" clId="{94F6D30F-7798-4AF5-8273-5207425E65C1}" dt="2023-02-28T09:02:37.951" v="389" actId="20577"/>
          <ac:spMkLst>
            <pc:docMk/>
            <pc:sldMk cId="4202026451" sldId="337"/>
            <ac:spMk id="150" creationId="{F062FA56-5B47-692C-C1B8-CBE8F5748C8F}"/>
          </ac:spMkLst>
        </pc:spChg>
      </pc:sldChg>
      <pc:sldChg chg="modSp mod">
        <pc:chgData name="Beniamin Zawilla" userId="ddf0d743-5318-4a4c-9abc-8826c9d150fb" providerId="ADAL" clId="{94F6D30F-7798-4AF5-8273-5207425E65C1}" dt="2023-02-28T09:04:32.562" v="421"/>
        <pc:sldMkLst>
          <pc:docMk/>
          <pc:sldMk cId="697447472" sldId="338"/>
        </pc:sldMkLst>
        <pc:spChg chg="mod">
          <ac:chgData name="Beniamin Zawilla" userId="ddf0d743-5318-4a4c-9abc-8826c9d150fb" providerId="ADAL" clId="{94F6D30F-7798-4AF5-8273-5207425E65C1}" dt="2023-02-28T09:04:32.562" v="421"/>
          <ac:spMkLst>
            <pc:docMk/>
            <pc:sldMk cId="697447472" sldId="338"/>
            <ac:spMk id="29" creationId="{FF1968FD-C822-7C4B-8B3F-6643A42A69F2}"/>
          </ac:spMkLst>
        </pc:spChg>
        <pc:spChg chg="mod">
          <ac:chgData name="Beniamin Zawilla" userId="ddf0d743-5318-4a4c-9abc-8826c9d150fb" providerId="ADAL" clId="{94F6D30F-7798-4AF5-8273-5207425E65C1}" dt="2023-02-28T09:04:10.324" v="411"/>
          <ac:spMkLst>
            <pc:docMk/>
            <pc:sldMk cId="697447472" sldId="338"/>
            <ac:spMk id="31" creationId="{A3B7D3D2-D83C-B6D1-86A5-71660EABD5FB}"/>
          </ac:spMkLst>
        </pc:spChg>
      </pc:sldChg>
      <pc:sldChg chg="modSp mod">
        <pc:chgData name="Beniamin Zawilla" userId="ddf0d743-5318-4a4c-9abc-8826c9d150fb" providerId="ADAL" clId="{94F6D30F-7798-4AF5-8273-5207425E65C1}" dt="2023-02-28T09:04:40.340" v="422"/>
        <pc:sldMkLst>
          <pc:docMk/>
          <pc:sldMk cId="331931397" sldId="339"/>
        </pc:sldMkLst>
        <pc:spChg chg="mod">
          <ac:chgData name="Beniamin Zawilla" userId="ddf0d743-5318-4a4c-9abc-8826c9d150fb" providerId="ADAL" clId="{94F6D30F-7798-4AF5-8273-5207425E65C1}" dt="2023-02-28T09:04:40.340" v="422"/>
          <ac:spMkLst>
            <pc:docMk/>
            <pc:sldMk cId="331931397" sldId="339"/>
            <ac:spMk id="3" creationId="{3F907AE3-9FD6-0E58-8496-4DA4F1AE1F67}"/>
          </ac:spMkLst>
        </pc:spChg>
      </pc:sldChg>
      <pc:sldChg chg="modSp mod">
        <pc:chgData name="Beniamin Zawilla" userId="ddf0d743-5318-4a4c-9abc-8826c9d150fb" providerId="ADAL" clId="{94F6D30F-7798-4AF5-8273-5207425E65C1}" dt="2023-02-28T09:05:30.615" v="434"/>
        <pc:sldMkLst>
          <pc:docMk/>
          <pc:sldMk cId="3812169512" sldId="340"/>
        </pc:sldMkLst>
        <pc:spChg chg="mod">
          <ac:chgData name="Beniamin Zawilla" userId="ddf0d743-5318-4a4c-9abc-8826c9d150fb" providerId="ADAL" clId="{94F6D30F-7798-4AF5-8273-5207425E65C1}" dt="2023-02-28T09:04:48.198" v="424"/>
          <ac:spMkLst>
            <pc:docMk/>
            <pc:sldMk cId="3812169512" sldId="340"/>
            <ac:spMk id="3" creationId="{14A835CB-D006-23C2-3D09-B877EE2F2B4A}"/>
          </ac:spMkLst>
        </pc:spChg>
        <pc:spChg chg="mod">
          <ac:chgData name="Beniamin Zawilla" userId="ddf0d743-5318-4a4c-9abc-8826c9d150fb" providerId="ADAL" clId="{94F6D30F-7798-4AF5-8273-5207425E65C1}" dt="2023-02-28T09:04:51.454" v="425"/>
          <ac:spMkLst>
            <pc:docMk/>
            <pc:sldMk cId="3812169512" sldId="340"/>
            <ac:spMk id="4" creationId="{06BDA0EC-1B64-7EA6-57B3-FEB548E1552E}"/>
          </ac:spMkLst>
        </pc:spChg>
        <pc:spChg chg="mod">
          <ac:chgData name="Beniamin Zawilla" userId="ddf0d743-5318-4a4c-9abc-8826c9d150fb" providerId="ADAL" clId="{94F6D30F-7798-4AF5-8273-5207425E65C1}" dt="2023-02-28T09:04:55.673" v="426"/>
          <ac:spMkLst>
            <pc:docMk/>
            <pc:sldMk cId="3812169512" sldId="340"/>
            <ac:spMk id="5" creationId="{B7FC97A5-DABC-836D-14CF-183B91E3C531}"/>
          </ac:spMkLst>
        </pc:spChg>
        <pc:spChg chg="mod">
          <ac:chgData name="Beniamin Zawilla" userId="ddf0d743-5318-4a4c-9abc-8826c9d150fb" providerId="ADAL" clId="{94F6D30F-7798-4AF5-8273-5207425E65C1}" dt="2023-02-28T09:04:44.612" v="423"/>
          <ac:spMkLst>
            <pc:docMk/>
            <pc:sldMk cId="3812169512" sldId="340"/>
            <ac:spMk id="6" creationId="{60CFDD7A-EBEC-0386-5D5F-2240F751CCEF}"/>
          </ac:spMkLst>
        </pc:spChg>
        <pc:spChg chg="mod">
          <ac:chgData name="Beniamin Zawilla" userId="ddf0d743-5318-4a4c-9abc-8826c9d150fb" providerId="ADAL" clId="{94F6D30F-7798-4AF5-8273-5207425E65C1}" dt="2023-02-28T09:05:30.615" v="434"/>
          <ac:spMkLst>
            <pc:docMk/>
            <pc:sldMk cId="3812169512" sldId="340"/>
            <ac:spMk id="9" creationId="{943C0A69-D236-7D6D-1354-7CCD48D5A2F9}"/>
          </ac:spMkLst>
        </pc:spChg>
        <pc:spChg chg="mod">
          <ac:chgData name="Beniamin Zawilla" userId="ddf0d743-5318-4a4c-9abc-8826c9d150fb" providerId="ADAL" clId="{94F6D30F-7798-4AF5-8273-5207425E65C1}" dt="2023-02-28T09:05:00.128" v="427"/>
          <ac:spMkLst>
            <pc:docMk/>
            <pc:sldMk cId="3812169512" sldId="340"/>
            <ac:spMk id="11" creationId="{445A36A5-111D-3C7D-EF2A-C7BF2DB852DC}"/>
          </ac:spMkLst>
        </pc:spChg>
        <pc:spChg chg="mod">
          <ac:chgData name="Beniamin Zawilla" userId="ddf0d743-5318-4a4c-9abc-8826c9d150fb" providerId="ADAL" clId="{94F6D30F-7798-4AF5-8273-5207425E65C1}" dt="2023-02-28T09:05:04.774" v="428"/>
          <ac:spMkLst>
            <pc:docMk/>
            <pc:sldMk cId="3812169512" sldId="340"/>
            <ac:spMk id="13" creationId="{EA846321-8548-BE40-DBEB-5D4CEDDA706E}"/>
          </ac:spMkLst>
        </pc:spChg>
        <pc:spChg chg="mod">
          <ac:chgData name="Beniamin Zawilla" userId="ddf0d743-5318-4a4c-9abc-8826c9d150fb" providerId="ADAL" clId="{94F6D30F-7798-4AF5-8273-5207425E65C1}" dt="2023-02-28T09:05:09.049" v="429"/>
          <ac:spMkLst>
            <pc:docMk/>
            <pc:sldMk cId="3812169512" sldId="340"/>
            <ac:spMk id="18" creationId="{F0509DF3-2708-2002-68B5-98ED532E1C51}"/>
          </ac:spMkLst>
        </pc:spChg>
      </pc:sldChg>
      <pc:sldChg chg="modSp mod">
        <pc:chgData name="Beniamin Zawilla" userId="ddf0d743-5318-4a4c-9abc-8826c9d150fb" providerId="ADAL" clId="{94F6D30F-7798-4AF5-8273-5207425E65C1}" dt="2023-02-28T09:06:23.260" v="454" actId="1076"/>
        <pc:sldMkLst>
          <pc:docMk/>
          <pc:sldMk cId="1036466229" sldId="341"/>
        </pc:sldMkLst>
        <pc:spChg chg="mod">
          <ac:chgData name="Beniamin Zawilla" userId="ddf0d743-5318-4a4c-9abc-8826c9d150fb" providerId="ADAL" clId="{94F6D30F-7798-4AF5-8273-5207425E65C1}" dt="2023-02-28T09:06:17.560" v="451"/>
          <ac:spMkLst>
            <pc:docMk/>
            <pc:sldMk cId="1036466229" sldId="341"/>
            <ac:spMk id="4" creationId="{2DFD753F-CBD9-E4B5-A411-BD00072EDC76}"/>
          </ac:spMkLst>
        </pc:spChg>
        <pc:picChg chg="mod">
          <ac:chgData name="Beniamin Zawilla" userId="ddf0d743-5318-4a4c-9abc-8826c9d150fb" providerId="ADAL" clId="{94F6D30F-7798-4AF5-8273-5207425E65C1}" dt="2023-02-28T09:06:23.260" v="454" actId="1076"/>
          <ac:picMkLst>
            <pc:docMk/>
            <pc:sldMk cId="1036466229" sldId="341"/>
            <ac:picMk id="7" creationId="{EDC8E149-D4C0-6639-E047-03E4FA2E88AD}"/>
          </ac:picMkLst>
        </pc:picChg>
      </pc:sldChg>
      <pc:sldChg chg="modSp mod">
        <pc:chgData name="Beniamin Zawilla" userId="ddf0d743-5318-4a4c-9abc-8826c9d150fb" providerId="ADAL" clId="{94F6D30F-7798-4AF5-8273-5207425E65C1}" dt="2023-02-28T09:07:12.707" v="480" actId="1076"/>
        <pc:sldMkLst>
          <pc:docMk/>
          <pc:sldMk cId="2258431536" sldId="342"/>
        </pc:sldMkLst>
        <pc:spChg chg="mod">
          <ac:chgData name="Beniamin Zawilla" userId="ddf0d743-5318-4a4c-9abc-8826c9d150fb" providerId="ADAL" clId="{94F6D30F-7798-4AF5-8273-5207425E65C1}" dt="2023-02-28T09:07:12.707" v="480" actId="1076"/>
          <ac:spMkLst>
            <pc:docMk/>
            <pc:sldMk cId="2258431536" sldId="342"/>
            <ac:spMk id="4" creationId="{4CE4AD9E-EC9A-C6AB-71FB-591019DC007C}"/>
          </ac:spMkLst>
        </pc:spChg>
        <pc:spChg chg="mod">
          <ac:chgData name="Beniamin Zawilla" userId="ddf0d743-5318-4a4c-9abc-8826c9d150fb" providerId="ADAL" clId="{94F6D30F-7798-4AF5-8273-5207425E65C1}" dt="2023-02-28T09:07:04.108" v="478"/>
          <ac:spMkLst>
            <pc:docMk/>
            <pc:sldMk cId="2258431536" sldId="342"/>
            <ac:spMk id="7" creationId="{863EF879-0519-DAA4-5E73-C548F7E1F620}"/>
          </ac:spMkLst>
        </pc:spChg>
        <pc:spChg chg="mod">
          <ac:chgData name="Beniamin Zawilla" userId="ddf0d743-5318-4a4c-9abc-8826c9d150fb" providerId="ADAL" clId="{94F6D30F-7798-4AF5-8273-5207425E65C1}" dt="2023-02-28T09:06:34.265" v="457"/>
          <ac:spMkLst>
            <pc:docMk/>
            <pc:sldMk cId="2258431536" sldId="342"/>
            <ac:spMk id="10" creationId="{A98E35EB-0473-1DE6-7362-C0770B8CCFF7}"/>
          </ac:spMkLst>
        </pc:spChg>
      </pc:sldChg>
      <pc:sldChg chg="modSp mod">
        <pc:chgData name="Beniamin Zawilla" userId="ddf0d743-5318-4a4c-9abc-8826c9d150fb" providerId="ADAL" clId="{94F6D30F-7798-4AF5-8273-5207425E65C1}" dt="2023-02-28T09:07:34.534" v="486" actId="14100"/>
        <pc:sldMkLst>
          <pc:docMk/>
          <pc:sldMk cId="2069342832" sldId="343"/>
        </pc:sldMkLst>
        <pc:spChg chg="mod">
          <ac:chgData name="Beniamin Zawilla" userId="ddf0d743-5318-4a4c-9abc-8826c9d150fb" providerId="ADAL" clId="{94F6D30F-7798-4AF5-8273-5207425E65C1}" dt="2023-02-28T09:07:34.534" v="486" actId="14100"/>
          <ac:spMkLst>
            <pc:docMk/>
            <pc:sldMk cId="2069342832" sldId="343"/>
            <ac:spMk id="18" creationId="{71D87097-9F85-4445-8AD6-171970E061A0}"/>
          </ac:spMkLst>
        </pc:spChg>
      </pc:sldChg>
      <pc:sldChg chg="modSp mod">
        <pc:chgData name="Beniamin Zawilla" userId="ddf0d743-5318-4a4c-9abc-8826c9d150fb" providerId="ADAL" clId="{94F6D30F-7798-4AF5-8273-5207425E65C1}" dt="2023-02-28T09:08:57.027" v="499"/>
        <pc:sldMkLst>
          <pc:docMk/>
          <pc:sldMk cId="2109963550" sldId="344"/>
        </pc:sldMkLst>
        <pc:spChg chg="mod">
          <ac:chgData name="Beniamin Zawilla" userId="ddf0d743-5318-4a4c-9abc-8826c9d150fb" providerId="ADAL" clId="{94F6D30F-7798-4AF5-8273-5207425E65C1}" dt="2023-02-28T09:08:20.270" v="492"/>
          <ac:spMkLst>
            <pc:docMk/>
            <pc:sldMk cId="2109963550" sldId="344"/>
            <ac:spMk id="3" creationId="{AFE01A14-C0A0-55A1-89EA-A2629AB96983}"/>
          </ac:spMkLst>
        </pc:spChg>
        <pc:spChg chg="mod">
          <ac:chgData name="Beniamin Zawilla" userId="ddf0d743-5318-4a4c-9abc-8826c9d150fb" providerId="ADAL" clId="{94F6D30F-7798-4AF5-8273-5207425E65C1}" dt="2023-02-28T09:08:11.314" v="489"/>
          <ac:spMkLst>
            <pc:docMk/>
            <pc:sldMk cId="2109963550" sldId="344"/>
            <ac:spMk id="4" creationId="{2DFD753F-CBD9-E4B5-A411-BD00072EDC76}"/>
          </ac:spMkLst>
        </pc:spChg>
        <pc:spChg chg="mod">
          <ac:chgData name="Beniamin Zawilla" userId="ddf0d743-5318-4a4c-9abc-8826c9d150fb" providerId="ADAL" clId="{94F6D30F-7798-4AF5-8273-5207425E65C1}" dt="2023-02-28T09:08:26.625" v="494"/>
          <ac:spMkLst>
            <pc:docMk/>
            <pc:sldMk cId="2109963550" sldId="344"/>
            <ac:spMk id="5" creationId="{BAB49149-89E8-BF13-C6E6-85767BC77D35}"/>
          </ac:spMkLst>
        </pc:spChg>
        <pc:spChg chg="mod">
          <ac:chgData name="Beniamin Zawilla" userId="ddf0d743-5318-4a4c-9abc-8826c9d150fb" providerId="ADAL" clId="{94F6D30F-7798-4AF5-8273-5207425E65C1}" dt="2023-02-28T09:08:24.210" v="493"/>
          <ac:spMkLst>
            <pc:docMk/>
            <pc:sldMk cId="2109963550" sldId="344"/>
            <ac:spMk id="6" creationId="{2112DA09-19C0-700A-83E0-0E1CCDDE9BD5}"/>
          </ac:spMkLst>
        </pc:spChg>
        <pc:spChg chg="mod">
          <ac:chgData name="Beniamin Zawilla" userId="ddf0d743-5318-4a4c-9abc-8826c9d150fb" providerId="ADAL" clId="{94F6D30F-7798-4AF5-8273-5207425E65C1}" dt="2023-02-28T09:08:34.911" v="496"/>
          <ac:spMkLst>
            <pc:docMk/>
            <pc:sldMk cId="2109963550" sldId="344"/>
            <ac:spMk id="10" creationId="{88D2D344-B28F-B1F4-50DC-DFCCFAA99665}"/>
          </ac:spMkLst>
        </pc:spChg>
        <pc:spChg chg="mod">
          <ac:chgData name="Beniamin Zawilla" userId="ddf0d743-5318-4a4c-9abc-8826c9d150fb" providerId="ADAL" clId="{94F6D30F-7798-4AF5-8273-5207425E65C1}" dt="2023-02-28T09:08:31.056" v="495"/>
          <ac:spMkLst>
            <pc:docMk/>
            <pc:sldMk cId="2109963550" sldId="344"/>
            <ac:spMk id="11" creationId="{6FEBBC82-AD06-5010-11CE-8FBF8072391F}"/>
          </ac:spMkLst>
        </pc:spChg>
        <pc:spChg chg="mod">
          <ac:chgData name="Beniamin Zawilla" userId="ddf0d743-5318-4a4c-9abc-8826c9d150fb" providerId="ADAL" clId="{94F6D30F-7798-4AF5-8273-5207425E65C1}" dt="2023-02-28T09:08:57.027" v="499"/>
          <ac:spMkLst>
            <pc:docMk/>
            <pc:sldMk cId="2109963550" sldId="344"/>
            <ac:spMk id="16" creationId="{E8B4F182-287D-DAF9-BDC5-80216F2FE6CA}"/>
          </ac:spMkLst>
        </pc:spChg>
        <pc:spChg chg="mod">
          <ac:chgData name="Beniamin Zawilla" userId="ddf0d743-5318-4a4c-9abc-8826c9d150fb" providerId="ADAL" clId="{94F6D30F-7798-4AF5-8273-5207425E65C1}" dt="2023-02-28T09:08:39.093" v="497"/>
          <ac:spMkLst>
            <pc:docMk/>
            <pc:sldMk cId="2109963550" sldId="344"/>
            <ac:spMk id="17" creationId="{CBBA0362-5A11-E3C7-07B3-212408B1312F}"/>
          </ac:spMkLst>
        </pc:spChg>
        <pc:spChg chg="mod">
          <ac:chgData name="Beniamin Zawilla" userId="ddf0d743-5318-4a4c-9abc-8826c9d150fb" providerId="ADAL" clId="{94F6D30F-7798-4AF5-8273-5207425E65C1}" dt="2023-02-28T09:08:16.904" v="491"/>
          <ac:spMkLst>
            <pc:docMk/>
            <pc:sldMk cId="2109963550" sldId="344"/>
            <ac:spMk id="96" creationId="{657EE6D4-48F7-8344-5DE1-79DAE98A3633}"/>
          </ac:spMkLst>
        </pc:spChg>
      </pc:sldChg>
      <pc:sldChg chg="modSp mod">
        <pc:chgData name="Beniamin Zawilla" userId="ddf0d743-5318-4a4c-9abc-8826c9d150fb" providerId="ADAL" clId="{94F6D30F-7798-4AF5-8273-5207425E65C1}" dt="2023-02-28T09:09:13.274" v="502"/>
        <pc:sldMkLst>
          <pc:docMk/>
          <pc:sldMk cId="221375309" sldId="345"/>
        </pc:sldMkLst>
        <pc:spChg chg="mod">
          <ac:chgData name="Beniamin Zawilla" userId="ddf0d743-5318-4a4c-9abc-8826c9d150fb" providerId="ADAL" clId="{94F6D30F-7798-4AF5-8273-5207425E65C1}" dt="2023-02-28T09:09:06.303" v="500"/>
          <ac:spMkLst>
            <pc:docMk/>
            <pc:sldMk cId="221375309" sldId="345"/>
            <ac:spMk id="3" creationId="{F733E0B0-CB08-9E1B-932E-1157DD90C5EE}"/>
          </ac:spMkLst>
        </pc:spChg>
        <pc:spChg chg="mod">
          <ac:chgData name="Beniamin Zawilla" userId="ddf0d743-5318-4a4c-9abc-8826c9d150fb" providerId="ADAL" clId="{94F6D30F-7798-4AF5-8273-5207425E65C1}" dt="2023-02-28T09:09:13.274" v="502"/>
          <ac:spMkLst>
            <pc:docMk/>
            <pc:sldMk cId="221375309" sldId="345"/>
            <ac:spMk id="18" creationId="{8CEBD022-B986-A341-BE7E-A2F9BD119657}"/>
          </ac:spMkLst>
        </pc:spChg>
      </pc:sldChg>
      <pc:sldChg chg="modSp mod">
        <pc:chgData name="Beniamin Zawilla" userId="ddf0d743-5318-4a4c-9abc-8826c9d150fb" providerId="ADAL" clId="{94F6D30F-7798-4AF5-8273-5207425E65C1}" dt="2023-02-28T09:09:43.817" v="511"/>
        <pc:sldMkLst>
          <pc:docMk/>
          <pc:sldMk cId="1767515142" sldId="347"/>
        </pc:sldMkLst>
        <pc:spChg chg="mod">
          <ac:chgData name="Beniamin Zawilla" userId="ddf0d743-5318-4a4c-9abc-8826c9d150fb" providerId="ADAL" clId="{94F6D30F-7798-4AF5-8273-5207425E65C1}" dt="2023-02-28T09:09:20.391" v="504"/>
          <ac:spMkLst>
            <pc:docMk/>
            <pc:sldMk cId="1767515142" sldId="347"/>
            <ac:spMk id="3" creationId="{DD1418B4-4615-A324-1342-706EA82449DC}"/>
          </ac:spMkLst>
        </pc:spChg>
        <pc:spChg chg="mod">
          <ac:chgData name="Beniamin Zawilla" userId="ddf0d743-5318-4a4c-9abc-8826c9d150fb" providerId="ADAL" clId="{94F6D30F-7798-4AF5-8273-5207425E65C1}" dt="2023-02-28T09:09:25.609" v="505"/>
          <ac:spMkLst>
            <pc:docMk/>
            <pc:sldMk cId="1767515142" sldId="347"/>
            <ac:spMk id="5" creationId="{BA68DBA2-6D2E-F1D8-C649-5542B7E78C27}"/>
          </ac:spMkLst>
        </pc:spChg>
        <pc:spChg chg="mod">
          <ac:chgData name="Beniamin Zawilla" userId="ddf0d743-5318-4a4c-9abc-8826c9d150fb" providerId="ADAL" clId="{94F6D30F-7798-4AF5-8273-5207425E65C1}" dt="2023-02-28T09:09:43.817" v="511"/>
          <ac:spMkLst>
            <pc:docMk/>
            <pc:sldMk cId="1767515142" sldId="347"/>
            <ac:spMk id="51" creationId="{13F7AD81-D486-FB2A-4082-FB416259600E}"/>
          </ac:spMkLst>
        </pc:spChg>
      </pc:sldChg>
      <pc:sldChg chg="modSp mod">
        <pc:chgData name="Beniamin Zawilla" userId="ddf0d743-5318-4a4c-9abc-8826c9d150fb" providerId="ADAL" clId="{94F6D30F-7798-4AF5-8273-5207425E65C1}" dt="2023-02-28T09:10:43.238" v="559"/>
        <pc:sldMkLst>
          <pc:docMk/>
          <pc:sldMk cId="1909702581" sldId="348"/>
        </pc:sldMkLst>
        <pc:spChg chg="mod">
          <ac:chgData name="Beniamin Zawilla" userId="ddf0d743-5318-4a4c-9abc-8826c9d150fb" providerId="ADAL" clId="{94F6D30F-7798-4AF5-8273-5207425E65C1}" dt="2023-02-28T09:09:55.665" v="513"/>
          <ac:spMkLst>
            <pc:docMk/>
            <pc:sldMk cId="1909702581" sldId="348"/>
            <ac:spMk id="2" creationId="{FD8DDDCD-6BDC-4DAB-EAA6-389F42F8D9D6}"/>
          </ac:spMkLst>
        </pc:spChg>
        <pc:spChg chg="mod">
          <ac:chgData name="Beniamin Zawilla" userId="ddf0d743-5318-4a4c-9abc-8826c9d150fb" providerId="ADAL" clId="{94F6D30F-7798-4AF5-8273-5207425E65C1}" dt="2023-02-28T09:10:14.218" v="532"/>
          <ac:spMkLst>
            <pc:docMk/>
            <pc:sldMk cId="1909702581" sldId="348"/>
            <ac:spMk id="7" creationId="{05BC44A1-00D4-19B7-AB5E-CDD3281E7D2D}"/>
          </ac:spMkLst>
        </pc:spChg>
        <pc:spChg chg="mod">
          <ac:chgData name="Beniamin Zawilla" userId="ddf0d743-5318-4a4c-9abc-8826c9d150fb" providerId="ADAL" clId="{94F6D30F-7798-4AF5-8273-5207425E65C1}" dt="2023-02-28T09:10:17.970" v="533"/>
          <ac:spMkLst>
            <pc:docMk/>
            <pc:sldMk cId="1909702581" sldId="348"/>
            <ac:spMk id="48" creationId="{C5EACAF6-44CD-CAE2-3E86-77CF66A17389}"/>
          </ac:spMkLst>
        </pc:spChg>
        <pc:spChg chg="mod">
          <ac:chgData name="Beniamin Zawilla" userId="ddf0d743-5318-4a4c-9abc-8826c9d150fb" providerId="ADAL" clId="{94F6D30F-7798-4AF5-8273-5207425E65C1}" dt="2023-02-28T09:10:43.238" v="559"/>
          <ac:spMkLst>
            <pc:docMk/>
            <pc:sldMk cId="1909702581" sldId="348"/>
            <ac:spMk id="49" creationId="{6793AE86-D03A-2BB0-78F1-FEA564DDECE2}"/>
          </ac:spMkLst>
        </pc:spChg>
      </pc:sldChg>
      <pc:sldChg chg="modSp mod">
        <pc:chgData name="Beniamin Zawilla" userId="ddf0d743-5318-4a4c-9abc-8826c9d150fb" providerId="ADAL" clId="{94F6D30F-7798-4AF5-8273-5207425E65C1}" dt="2023-02-28T09:09:50.117" v="512"/>
        <pc:sldMkLst>
          <pc:docMk/>
          <pc:sldMk cId="3671282010" sldId="349"/>
        </pc:sldMkLst>
        <pc:spChg chg="mod">
          <ac:chgData name="Beniamin Zawilla" userId="ddf0d743-5318-4a4c-9abc-8826c9d150fb" providerId="ADAL" clId="{94F6D30F-7798-4AF5-8273-5207425E65C1}" dt="2023-02-28T09:09:50.117" v="512"/>
          <ac:spMkLst>
            <pc:docMk/>
            <pc:sldMk cId="3671282010" sldId="349"/>
            <ac:spMk id="10" creationId="{3FF23C1A-F948-C357-498B-CAE9B9B51E1B}"/>
          </ac:spMkLst>
        </pc:spChg>
      </pc:sldChg>
      <pc:sldChg chg="modSp mod">
        <pc:chgData name="Beniamin Zawilla" userId="ddf0d743-5318-4a4c-9abc-8826c9d150fb" providerId="ADAL" clId="{94F6D30F-7798-4AF5-8273-5207425E65C1}" dt="2023-02-28T09:11:14.163" v="570" actId="1076"/>
        <pc:sldMkLst>
          <pc:docMk/>
          <pc:sldMk cId="722768068" sldId="350"/>
        </pc:sldMkLst>
        <pc:spChg chg="mod">
          <ac:chgData name="Beniamin Zawilla" userId="ddf0d743-5318-4a4c-9abc-8826c9d150fb" providerId="ADAL" clId="{94F6D30F-7798-4AF5-8273-5207425E65C1}" dt="2023-02-28T09:11:14.163" v="570" actId="1076"/>
          <ac:spMkLst>
            <pc:docMk/>
            <pc:sldMk cId="722768068" sldId="350"/>
            <ac:spMk id="29" creationId="{FF1968FD-C822-7C4B-8B3F-6643A42A69F2}"/>
          </ac:spMkLst>
        </pc:spChg>
        <pc:spChg chg="mod">
          <ac:chgData name="Beniamin Zawilla" userId="ddf0d743-5318-4a4c-9abc-8826c9d150fb" providerId="ADAL" clId="{94F6D30F-7798-4AF5-8273-5207425E65C1}" dt="2023-02-28T09:10:51.169" v="560"/>
          <ac:spMkLst>
            <pc:docMk/>
            <pc:sldMk cId="722768068" sldId="350"/>
            <ac:spMk id="31" creationId="{A3B7D3D2-D83C-B6D1-86A5-71660EABD5FB}"/>
          </ac:spMkLst>
        </pc:spChg>
      </pc:sldChg>
      <pc:sldChg chg="modSp mod">
        <pc:chgData name="Beniamin Zawilla" userId="ddf0d743-5318-4a4c-9abc-8826c9d150fb" providerId="ADAL" clId="{94F6D30F-7798-4AF5-8273-5207425E65C1}" dt="2023-02-28T09:12:43.993" v="597" actId="20577"/>
        <pc:sldMkLst>
          <pc:docMk/>
          <pc:sldMk cId="24461684" sldId="351"/>
        </pc:sldMkLst>
        <pc:spChg chg="mod">
          <ac:chgData name="Beniamin Zawilla" userId="ddf0d743-5318-4a4c-9abc-8826c9d150fb" providerId="ADAL" clId="{94F6D30F-7798-4AF5-8273-5207425E65C1}" dt="2023-02-28T09:12:43.993" v="597" actId="20577"/>
          <ac:spMkLst>
            <pc:docMk/>
            <pc:sldMk cId="24461684" sldId="351"/>
            <ac:spMk id="18" creationId="{71D87097-9F85-4445-8AD6-171970E061A0}"/>
          </ac:spMkLst>
        </pc:spChg>
      </pc:sldChg>
      <pc:sldChg chg="modSp mod">
        <pc:chgData name="Beniamin Zawilla" userId="ddf0d743-5318-4a4c-9abc-8826c9d150fb" providerId="ADAL" clId="{94F6D30F-7798-4AF5-8273-5207425E65C1}" dt="2023-02-28T09:13:53.719" v="606" actId="1076"/>
        <pc:sldMkLst>
          <pc:docMk/>
          <pc:sldMk cId="2964361459" sldId="352"/>
        </pc:sldMkLst>
        <pc:spChg chg="mod">
          <ac:chgData name="Beniamin Zawilla" userId="ddf0d743-5318-4a4c-9abc-8826c9d150fb" providerId="ADAL" clId="{94F6D30F-7798-4AF5-8273-5207425E65C1}" dt="2023-02-28T09:13:34.598" v="604" actId="6549"/>
          <ac:spMkLst>
            <pc:docMk/>
            <pc:sldMk cId="2964361459" sldId="352"/>
            <ac:spMk id="7" creationId="{24704B68-53DB-A8E4-D5A0-E82E3105B114}"/>
          </ac:spMkLst>
        </pc:spChg>
        <pc:spChg chg="mod">
          <ac:chgData name="Beniamin Zawilla" userId="ddf0d743-5318-4a4c-9abc-8826c9d150fb" providerId="ADAL" clId="{94F6D30F-7798-4AF5-8273-5207425E65C1}" dt="2023-02-28T09:13:53.719" v="606" actId="1076"/>
          <ac:spMkLst>
            <pc:docMk/>
            <pc:sldMk cId="2964361459" sldId="352"/>
            <ac:spMk id="17" creationId="{3BF4B7E5-EC6F-2E39-CAF7-3A688372B894}"/>
          </ac:spMkLst>
        </pc:spChg>
      </pc:sldChg>
      <pc:sldChg chg="modSp mod">
        <pc:chgData name="Beniamin Zawilla" userId="ddf0d743-5318-4a4c-9abc-8826c9d150fb" providerId="ADAL" clId="{94F6D30F-7798-4AF5-8273-5207425E65C1}" dt="2023-02-28T09:12:52.016" v="599" actId="20577"/>
        <pc:sldMkLst>
          <pc:docMk/>
          <pc:sldMk cId="3887921028" sldId="380"/>
        </pc:sldMkLst>
        <pc:spChg chg="mod">
          <ac:chgData name="Beniamin Zawilla" userId="ddf0d743-5318-4a4c-9abc-8826c9d150fb" providerId="ADAL" clId="{94F6D30F-7798-4AF5-8273-5207425E65C1}" dt="2023-02-28T09:12:52.016" v="599" actId="20577"/>
          <ac:spMkLst>
            <pc:docMk/>
            <pc:sldMk cId="3887921028" sldId="380"/>
            <ac:spMk id="3" creationId="{3F6D5F74-B1E1-FC55-A172-B019DBCF0AD1}"/>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77E7518-D7D3-A342-B9A1-57B91EA8AD9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29238D92-CE55-1642-B171-5E9305F007A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F378577-8B88-EE4C-8516-6703E5E700B5}" type="datetimeFigureOut">
              <a:rPr lang="en-US" smtClean="0"/>
              <a:t>2/28/2023</a:t>
            </a:fld>
            <a:endParaRPr lang="en-US" dirty="0"/>
          </a:p>
        </p:txBody>
      </p:sp>
      <p:sp>
        <p:nvSpPr>
          <p:cNvPr id="4" name="Footer Placeholder 3">
            <a:extLst>
              <a:ext uri="{FF2B5EF4-FFF2-40B4-BE49-F238E27FC236}">
                <a16:creationId xmlns:a16="http://schemas.microsoft.com/office/drawing/2014/main" id="{294DC253-90BB-9447-B456-77404052F1D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1E73BA3A-C6D1-EB41-8906-A8CC76B3C0A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D09957D-E1A3-9D46-BB8D-8C509470EB58}" type="slidenum">
              <a:rPr lang="en-US" smtClean="0"/>
              <a:t>‹#›</a:t>
            </a:fld>
            <a:endParaRPr lang="en-US" dirty="0"/>
          </a:p>
        </p:txBody>
      </p:sp>
    </p:spTree>
    <p:extLst>
      <p:ext uri="{BB962C8B-B14F-4D97-AF65-F5344CB8AC3E}">
        <p14:creationId xmlns:p14="http://schemas.microsoft.com/office/powerpoint/2010/main" val="15289264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E1DF58-7EE3-C448-983E-EBFA8BC3FAB5}" type="datetimeFigureOut">
              <a:rPr lang="en-US" smtClean="0"/>
              <a:t>2/28/2023</a:t>
            </a:fld>
            <a:endParaRPr lang="en-US" dirty="0"/>
          </a:p>
        </p:txBody>
      </p:sp>
      <p:sp>
        <p:nvSpPr>
          <p:cNvPr id="4" name="Slide Image Placeholder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75372A-F483-BF4C-A311-87AB670BD6E8}" type="slidenum">
              <a:rPr lang="en-US" smtClean="0"/>
              <a:t>‹#›</a:t>
            </a:fld>
            <a:endParaRPr lang="en-US" dirty="0"/>
          </a:p>
        </p:txBody>
      </p:sp>
    </p:spTree>
    <p:extLst>
      <p:ext uri="{BB962C8B-B14F-4D97-AF65-F5344CB8AC3E}">
        <p14:creationId xmlns:p14="http://schemas.microsoft.com/office/powerpoint/2010/main" val="1810596504"/>
      </p:ext>
    </p:extLst>
  </p:cSld>
  <p:clrMap bg1="lt1" tx1="dk1" bg2="lt2" tx2="dk2" accent1="accent1" accent2="accent2" accent3="accent3" accent4="accent4" accent5="accent5" accent6="accent6" hlink="hlink" folHlink="folHlink"/>
  <p:notesStyle>
    <a:lvl1pPr marL="0" algn="l" defTabSz="875998" rtl="0" eaLnBrk="1" latinLnBrk="0" hangingPunct="1">
      <a:defRPr sz="1150" kern="1200">
        <a:solidFill>
          <a:schemeClr val="tx1"/>
        </a:solidFill>
        <a:latin typeface="+mn-lt"/>
        <a:ea typeface="+mn-ea"/>
        <a:cs typeface="+mn-cs"/>
      </a:defRPr>
    </a:lvl1pPr>
    <a:lvl2pPr marL="437999" algn="l" defTabSz="875998" rtl="0" eaLnBrk="1" latinLnBrk="0" hangingPunct="1">
      <a:defRPr sz="1150" kern="1200">
        <a:solidFill>
          <a:schemeClr val="tx1"/>
        </a:solidFill>
        <a:latin typeface="+mn-lt"/>
        <a:ea typeface="+mn-ea"/>
        <a:cs typeface="+mn-cs"/>
      </a:defRPr>
    </a:lvl2pPr>
    <a:lvl3pPr marL="875998" algn="l" defTabSz="875998" rtl="0" eaLnBrk="1" latinLnBrk="0" hangingPunct="1">
      <a:defRPr sz="1150" kern="1200">
        <a:solidFill>
          <a:schemeClr val="tx1"/>
        </a:solidFill>
        <a:latin typeface="+mn-lt"/>
        <a:ea typeface="+mn-ea"/>
        <a:cs typeface="+mn-cs"/>
      </a:defRPr>
    </a:lvl3pPr>
    <a:lvl4pPr marL="1313997" algn="l" defTabSz="875998" rtl="0" eaLnBrk="1" latinLnBrk="0" hangingPunct="1">
      <a:defRPr sz="1150" kern="1200">
        <a:solidFill>
          <a:schemeClr val="tx1"/>
        </a:solidFill>
        <a:latin typeface="+mn-lt"/>
        <a:ea typeface="+mn-ea"/>
        <a:cs typeface="+mn-cs"/>
      </a:defRPr>
    </a:lvl4pPr>
    <a:lvl5pPr marL="1751996" algn="l" defTabSz="875998" rtl="0" eaLnBrk="1" latinLnBrk="0" hangingPunct="1">
      <a:defRPr sz="1150" kern="1200">
        <a:solidFill>
          <a:schemeClr val="tx1"/>
        </a:solidFill>
        <a:latin typeface="+mn-lt"/>
        <a:ea typeface="+mn-ea"/>
        <a:cs typeface="+mn-cs"/>
      </a:defRPr>
    </a:lvl5pPr>
    <a:lvl6pPr marL="2189995" algn="l" defTabSz="875998" rtl="0" eaLnBrk="1" latinLnBrk="0" hangingPunct="1">
      <a:defRPr sz="1150" kern="1200">
        <a:solidFill>
          <a:schemeClr val="tx1"/>
        </a:solidFill>
        <a:latin typeface="+mn-lt"/>
        <a:ea typeface="+mn-ea"/>
        <a:cs typeface="+mn-cs"/>
      </a:defRPr>
    </a:lvl6pPr>
    <a:lvl7pPr marL="2627995" algn="l" defTabSz="875998" rtl="0" eaLnBrk="1" latinLnBrk="0" hangingPunct="1">
      <a:defRPr sz="1150" kern="1200">
        <a:solidFill>
          <a:schemeClr val="tx1"/>
        </a:solidFill>
        <a:latin typeface="+mn-lt"/>
        <a:ea typeface="+mn-ea"/>
        <a:cs typeface="+mn-cs"/>
      </a:defRPr>
    </a:lvl7pPr>
    <a:lvl8pPr marL="3065994" algn="l" defTabSz="875998" rtl="0" eaLnBrk="1" latinLnBrk="0" hangingPunct="1">
      <a:defRPr sz="1150" kern="1200">
        <a:solidFill>
          <a:schemeClr val="tx1"/>
        </a:solidFill>
        <a:latin typeface="+mn-lt"/>
        <a:ea typeface="+mn-ea"/>
        <a:cs typeface="+mn-cs"/>
      </a:defRPr>
    </a:lvl8pPr>
    <a:lvl9pPr marL="3503992" algn="l" defTabSz="875998" rtl="0" eaLnBrk="1" latinLnBrk="0" hangingPunct="1">
      <a:defRPr sz="115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jpe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3E41F08D-FE95-F3CF-457A-493763E8E5A4}"/>
              </a:ext>
            </a:extLst>
          </p:cNvPr>
          <p:cNvSpPr/>
          <p:nvPr/>
        </p:nvSpPr>
        <p:spPr>
          <a:xfrm>
            <a:off x="0" y="5681479"/>
            <a:ext cx="7559683" cy="3768090"/>
          </a:xfrm>
          <a:custGeom>
            <a:avLst/>
            <a:gdLst>
              <a:gd name="connsiteX0" fmla="*/ 0 w 7559683"/>
              <a:gd name="connsiteY0" fmla="*/ 0 h 3768090"/>
              <a:gd name="connsiteX1" fmla="*/ 7559683 w 7559683"/>
              <a:gd name="connsiteY1" fmla="*/ 0 h 3768090"/>
              <a:gd name="connsiteX2" fmla="*/ 7559683 w 7559683"/>
              <a:gd name="connsiteY2" fmla="*/ 3768090 h 3768090"/>
              <a:gd name="connsiteX3" fmla="*/ 0 w 7559683"/>
              <a:gd name="connsiteY3" fmla="*/ 3768090 h 3768090"/>
            </a:gdLst>
            <a:ahLst/>
            <a:cxnLst>
              <a:cxn ang="0">
                <a:pos x="connsiteX0" y="connsiteY0"/>
              </a:cxn>
              <a:cxn ang="0">
                <a:pos x="connsiteX1" y="connsiteY1"/>
              </a:cxn>
              <a:cxn ang="0">
                <a:pos x="connsiteX2" y="connsiteY2"/>
              </a:cxn>
              <a:cxn ang="0">
                <a:pos x="connsiteX3" y="connsiteY3"/>
              </a:cxn>
            </a:cxnLst>
            <a:rect l="l" t="t" r="r" b="b"/>
            <a:pathLst>
              <a:path w="7559683" h="3768090">
                <a:moveTo>
                  <a:pt x="0" y="0"/>
                </a:moveTo>
                <a:lnTo>
                  <a:pt x="7559683" y="0"/>
                </a:lnTo>
                <a:lnTo>
                  <a:pt x="7559683" y="3768090"/>
                </a:lnTo>
                <a:lnTo>
                  <a:pt x="0" y="3768090"/>
                </a:lnTo>
                <a:close/>
              </a:path>
            </a:pathLst>
          </a:custGeom>
          <a:solidFill>
            <a:srgbClr val="8F3092"/>
          </a:solidFill>
          <a:ln w="3060" cap="flat">
            <a:noFill/>
            <a:prstDash val="solid"/>
            <a:miter/>
          </a:ln>
        </p:spPr>
        <p:txBody>
          <a:bodyPr wrap="square" rtlCol="0" anchor="ctr">
            <a:noAutofit/>
          </a:bodyPr>
          <a:lstStyle/>
          <a:p>
            <a:endParaRPr lang="en-US"/>
          </a:p>
        </p:txBody>
      </p:sp>
      <p:sp>
        <p:nvSpPr>
          <p:cNvPr id="1101" name="Graphic 6">
            <a:extLst>
              <a:ext uri="{FF2B5EF4-FFF2-40B4-BE49-F238E27FC236}">
                <a16:creationId xmlns:a16="http://schemas.microsoft.com/office/drawing/2014/main" id="{44A94AD3-A131-9441-82E4-9C561BFA098B}"/>
              </a:ext>
            </a:extLst>
          </p:cNvPr>
          <p:cNvSpPr/>
          <p:nvPr/>
        </p:nvSpPr>
        <p:spPr>
          <a:xfrm rot="5400000">
            <a:off x="5437872" y="7591913"/>
            <a:ext cx="476911" cy="3792981"/>
          </a:xfrm>
          <a:custGeom>
            <a:avLst/>
            <a:gdLst>
              <a:gd name="connsiteX0" fmla="*/ 0 w 101407"/>
              <a:gd name="connsiteY0" fmla="*/ 0 h 618290"/>
              <a:gd name="connsiteX1" fmla="*/ 101407 w 101407"/>
              <a:gd name="connsiteY1" fmla="*/ 0 h 618290"/>
              <a:gd name="connsiteX2" fmla="*/ 101407 w 101407"/>
              <a:gd name="connsiteY2" fmla="*/ 618291 h 618290"/>
              <a:gd name="connsiteX3" fmla="*/ 0 w 101407"/>
              <a:gd name="connsiteY3" fmla="*/ 618291 h 618290"/>
            </a:gdLst>
            <a:ahLst/>
            <a:cxnLst>
              <a:cxn ang="0">
                <a:pos x="connsiteX0" y="connsiteY0"/>
              </a:cxn>
              <a:cxn ang="0">
                <a:pos x="connsiteX1" y="connsiteY1"/>
              </a:cxn>
              <a:cxn ang="0">
                <a:pos x="connsiteX2" y="connsiteY2"/>
              </a:cxn>
              <a:cxn ang="0">
                <a:pos x="connsiteX3" y="connsiteY3"/>
              </a:cxn>
            </a:cxnLst>
            <a:rect l="l" t="t" r="r" b="b"/>
            <a:pathLst>
              <a:path w="101407" h="618290">
                <a:moveTo>
                  <a:pt x="0" y="0"/>
                </a:moveTo>
                <a:lnTo>
                  <a:pt x="101407" y="0"/>
                </a:lnTo>
                <a:lnTo>
                  <a:pt x="101407" y="618291"/>
                </a:lnTo>
                <a:lnTo>
                  <a:pt x="0" y="618291"/>
                </a:lnTo>
                <a:close/>
              </a:path>
            </a:pathLst>
          </a:custGeom>
          <a:solidFill>
            <a:srgbClr val="F48043"/>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1102" name="Text Placeholder 32">
            <a:extLst>
              <a:ext uri="{FF2B5EF4-FFF2-40B4-BE49-F238E27FC236}">
                <a16:creationId xmlns:a16="http://schemas.microsoft.com/office/drawing/2014/main" id="{69DBB5CE-9B20-F44B-9B06-0C67AB1E1193}"/>
              </a:ext>
            </a:extLst>
          </p:cNvPr>
          <p:cNvSpPr>
            <a:spLocks noGrp="1"/>
          </p:cNvSpPr>
          <p:nvPr>
            <p:ph type="body" sz="quarter" idx="42" hasCustomPrompt="1"/>
          </p:nvPr>
        </p:nvSpPr>
        <p:spPr>
          <a:xfrm>
            <a:off x="4290576" y="9277003"/>
            <a:ext cx="3043546" cy="476907"/>
          </a:xfrm>
          <a:prstGeom prst="rect">
            <a:avLst/>
          </a:prstGeom>
        </p:spPr>
        <p:txBody>
          <a:bodyPr>
            <a:noAutofit/>
          </a:bodyPr>
          <a:lstStyle>
            <a:lvl1pPr marL="0" indent="0" algn="r">
              <a:lnSpc>
                <a:spcPct val="100000"/>
              </a:lnSpc>
              <a:spcBef>
                <a:spcPts val="0"/>
              </a:spcBef>
              <a:buNone/>
              <a:defRPr sz="2000" b="0" i="0">
                <a:solidFill>
                  <a:schemeClr val="bg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err="1"/>
              <a:t>www.website.eu</a:t>
            </a:r>
            <a:endParaRPr lang="en-US" dirty="0"/>
          </a:p>
        </p:txBody>
      </p:sp>
      <p:grpSp>
        <p:nvGrpSpPr>
          <p:cNvPr id="1386" name="Graphic 4">
            <a:extLst>
              <a:ext uri="{FF2B5EF4-FFF2-40B4-BE49-F238E27FC236}">
                <a16:creationId xmlns:a16="http://schemas.microsoft.com/office/drawing/2014/main" id="{19ED8EC5-715B-804E-96EE-454182E6E4D7}"/>
              </a:ext>
            </a:extLst>
          </p:cNvPr>
          <p:cNvGrpSpPr/>
          <p:nvPr/>
        </p:nvGrpSpPr>
        <p:grpSpPr>
          <a:xfrm>
            <a:off x="508184" y="255793"/>
            <a:ext cx="2641746" cy="2042532"/>
            <a:chOff x="4615814" y="443638"/>
            <a:chExt cx="1766649" cy="1365928"/>
          </a:xfrm>
        </p:grpSpPr>
        <p:grpSp>
          <p:nvGrpSpPr>
            <p:cNvPr id="1387" name="Graphic 4">
              <a:extLst>
                <a:ext uri="{FF2B5EF4-FFF2-40B4-BE49-F238E27FC236}">
                  <a16:creationId xmlns:a16="http://schemas.microsoft.com/office/drawing/2014/main" id="{00FE1F4E-2FA7-DB47-B916-B1FF8481D533}"/>
                </a:ext>
              </a:extLst>
            </p:cNvPr>
            <p:cNvGrpSpPr/>
            <p:nvPr/>
          </p:nvGrpSpPr>
          <p:grpSpPr>
            <a:xfrm>
              <a:off x="4742730" y="443638"/>
              <a:ext cx="1170517" cy="1365928"/>
              <a:chOff x="4742730" y="443638"/>
              <a:chExt cx="1170517" cy="1365928"/>
            </a:xfrm>
          </p:grpSpPr>
          <p:grpSp>
            <p:nvGrpSpPr>
              <p:cNvPr id="1410" name="Graphic 4">
                <a:extLst>
                  <a:ext uri="{FF2B5EF4-FFF2-40B4-BE49-F238E27FC236}">
                    <a16:creationId xmlns:a16="http://schemas.microsoft.com/office/drawing/2014/main" id="{6F4470D3-5A7F-7A49-A749-C2D93ADCE745}"/>
                  </a:ext>
                </a:extLst>
              </p:cNvPr>
              <p:cNvGrpSpPr/>
              <p:nvPr/>
            </p:nvGrpSpPr>
            <p:grpSpPr>
              <a:xfrm>
                <a:off x="4742730" y="638391"/>
                <a:ext cx="1170517" cy="976214"/>
                <a:chOff x="4742730" y="638391"/>
                <a:chExt cx="1170517" cy="976214"/>
              </a:xfrm>
            </p:grpSpPr>
            <p:grpSp>
              <p:nvGrpSpPr>
                <p:cNvPr id="1413" name="Graphic 4">
                  <a:extLst>
                    <a:ext uri="{FF2B5EF4-FFF2-40B4-BE49-F238E27FC236}">
                      <a16:creationId xmlns:a16="http://schemas.microsoft.com/office/drawing/2014/main" id="{50A06F06-6AD3-CD40-A9FD-8901CC775073}"/>
                    </a:ext>
                  </a:extLst>
                </p:cNvPr>
                <p:cNvGrpSpPr/>
                <p:nvPr/>
              </p:nvGrpSpPr>
              <p:grpSpPr>
                <a:xfrm>
                  <a:off x="4743075" y="736557"/>
                  <a:ext cx="974982" cy="877952"/>
                  <a:chOff x="4743075" y="736557"/>
                  <a:chExt cx="974982" cy="877952"/>
                </a:xfrm>
              </p:grpSpPr>
              <p:sp>
                <p:nvSpPr>
                  <p:cNvPr id="1432" name="Freeform 1431">
                    <a:extLst>
                      <a:ext uri="{FF2B5EF4-FFF2-40B4-BE49-F238E27FC236}">
                        <a16:creationId xmlns:a16="http://schemas.microsoft.com/office/drawing/2014/main" id="{E3214892-75F6-FB41-8CE5-E5C9B5556548}"/>
                      </a:ext>
                    </a:extLst>
                  </p:cNvPr>
                  <p:cNvSpPr/>
                  <p:nvPr/>
                </p:nvSpPr>
                <p:spPr>
                  <a:xfrm rot="-2699514">
                    <a:off x="5551630" y="86266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3" name="Freeform 1432">
                    <a:extLst>
                      <a:ext uri="{FF2B5EF4-FFF2-40B4-BE49-F238E27FC236}">
                        <a16:creationId xmlns:a16="http://schemas.microsoft.com/office/drawing/2014/main" id="{FF1151FB-E14A-E04D-90C1-8B69C49F6C4C}"/>
                      </a:ext>
                    </a:extLst>
                  </p:cNvPr>
                  <p:cNvSpPr/>
                  <p:nvPr/>
                </p:nvSpPr>
                <p:spPr>
                  <a:xfrm rot="-2700000">
                    <a:off x="5454360" y="959820"/>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4" name="Freeform 1433">
                    <a:extLst>
                      <a:ext uri="{FF2B5EF4-FFF2-40B4-BE49-F238E27FC236}">
                        <a16:creationId xmlns:a16="http://schemas.microsoft.com/office/drawing/2014/main" id="{6234933B-B9D0-A641-9BF5-E8F09BE0BEF4}"/>
                      </a:ext>
                    </a:extLst>
                  </p:cNvPr>
                  <p:cNvSpPr/>
                  <p:nvPr/>
                </p:nvSpPr>
                <p:spPr>
                  <a:xfrm rot="-2699514">
                    <a:off x="5356569" y="862576"/>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5" name="Freeform 1434">
                    <a:extLst>
                      <a:ext uri="{FF2B5EF4-FFF2-40B4-BE49-F238E27FC236}">
                        <a16:creationId xmlns:a16="http://schemas.microsoft.com/office/drawing/2014/main" id="{1F8C7EFD-FF5D-844F-868F-2AA36F24E4AA}"/>
                      </a:ext>
                    </a:extLst>
                  </p:cNvPr>
                  <p:cNvSpPr/>
                  <p:nvPr/>
                </p:nvSpPr>
                <p:spPr>
                  <a:xfrm rot="-2700000">
                    <a:off x="5454658" y="76511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6" name="Freeform 1435">
                    <a:extLst>
                      <a:ext uri="{FF2B5EF4-FFF2-40B4-BE49-F238E27FC236}">
                        <a16:creationId xmlns:a16="http://schemas.microsoft.com/office/drawing/2014/main" id="{690FE6AF-247A-F642-9CD9-6282A220468D}"/>
                      </a:ext>
                    </a:extLst>
                  </p:cNvPr>
                  <p:cNvSpPr/>
                  <p:nvPr/>
                </p:nvSpPr>
                <p:spPr>
                  <a:xfrm rot="-2699028">
                    <a:off x="5356430" y="10575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60A74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7" name="Freeform 1436">
                    <a:extLst>
                      <a:ext uri="{FF2B5EF4-FFF2-40B4-BE49-F238E27FC236}">
                        <a16:creationId xmlns:a16="http://schemas.microsoft.com/office/drawing/2014/main" id="{745F39D0-4A77-CE4F-8E31-09FEBBBD9542}"/>
                      </a:ext>
                    </a:extLst>
                  </p:cNvPr>
                  <p:cNvSpPr/>
                  <p:nvPr/>
                </p:nvSpPr>
                <p:spPr>
                  <a:xfrm rot="-2700000">
                    <a:off x="5259287" y="1154935"/>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255127"/>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8" name="Freeform 1437">
                    <a:extLst>
                      <a:ext uri="{FF2B5EF4-FFF2-40B4-BE49-F238E27FC236}">
                        <a16:creationId xmlns:a16="http://schemas.microsoft.com/office/drawing/2014/main" id="{E2CD8497-7546-FC4E-BCB4-205CFDBDD7E5}"/>
                      </a:ext>
                    </a:extLst>
                  </p:cNvPr>
                  <p:cNvSpPr/>
                  <p:nvPr/>
                </p:nvSpPr>
                <p:spPr>
                  <a:xfrm>
                    <a:off x="5133022" y="1028700"/>
                    <a:ext cx="195024" cy="195738"/>
                  </a:xfrm>
                  <a:custGeom>
                    <a:avLst/>
                    <a:gdLst>
                      <a:gd name="connsiteX0" fmla="*/ 0 w 195024"/>
                      <a:gd name="connsiteY0" fmla="*/ 97869 h 195738"/>
                      <a:gd name="connsiteX1" fmla="*/ 97869 w 195024"/>
                      <a:gd name="connsiteY1" fmla="*/ 195739 h 195738"/>
                      <a:gd name="connsiteX2" fmla="*/ 195024 w 195024"/>
                      <a:gd name="connsiteY2" fmla="*/ 97869 h 195738"/>
                      <a:gd name="connsiteX3" fmla="*/ 97869 w 195024"/>
                      <a:gd name="connsiteY3" fmla="*/ 0 h 195738"/>
                    </a:gdLst>
                    <a:ahLst/>
                    <a:cxnLst>
                      <a:cxn ang="0">
                        <a:pos x="connsiteX0" y="connsiteY0"/>
                      </a:cxn>
                      <a:cxn ang="0">
                        <a:pos x="connsiteX1" y="connsiteY1"/>
                      </a:cxn>
                      <a:cxn ang="0">
                        <a:pos x="connsiteX2" y="connsiteY2"/>
                      </a:cxn>
                      <a:cxn ang="0">
                        <a:pos x="connsiteX3" y="connsiteY3"/>
                      </a:cxn>
                    </a:cxnLst>
                    <a:rect l="l" t="t" r="r" b="b"/>
                    <a:pathLst>
                      <a:path w="195024" h="195738">
                        <a:moveTo>
                          <a:pt x="0" y="97869"/>
                        </a:moveTo>
                        <a:lnTo>
                          <a:pt x="97869" y="195739"/>
                        </a:lnTo>
                        <a:lnTo>
                          <a:pt x="195024" y="97869"/>
                        </a:lnTo>
                        <a:lnTo>
                          <a:pt x="97869" y="0"/>
                        </a:lnTo>
                        <a:close/>
                      </a:path>
                    </a:pathLst>
                  </a:custGeom>
                  <a:solidFill>
                    <a:srgbClr val="57A8BB"/>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9" name="Freeform 1438">
                    <a:extLst>
                      <a:ext uri="{FF2B5EF4-FFF2-40B4-BE49-F238E27FC236}">
                        <a16:creationId xmlns:a16="http://schemas.microsoft.com/office/drawing/2014/main" id="{9B63B55E-6886-BC48-AD2D-4CB0E28B765F}"/>
                      </a:ext>
                    </a:extLst>
                  </p:cNvPr>
                  <p:cNvSpPr/>
                  <p:nvPr/>
                </p:nvSpPr>
                <p:spPr>
                  <a:xfrm rot="-2700000">
                    <a:off x="5259376" y="9598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7DBD42"/>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40" name="Freeform 1439">
                    <a:extLst>
                      <a:ext uri="{FF2B5EF4-FFF2-40B4-BE49-F238E27FC236}">
                        <a16:creationId xmlns:a16="http://schemas.microsoft.com/office/drawing/2014/main" id="{1FD01003-5FD9-3044-91BC-867F9FAE0897}"/>
                      </a:ext>
                    </a:extLst>
                  </p:cNvPr>
                  <p:cNvSpPr/>
                  <p:nvPr/>
                </p:nvSpPr>
                <p:spPr>
                  <a:xfrm rot="-2700972">
                    <a:off x="5161779" y="125304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41" name="Freeform 1440">
                    <a:extLst>
                      <a:ext uri="{FF2B5EF4-FFF2-40B4-BE49-F238E27FC236}">
                        <a16:creationId xmlns:a16="http://schemas.microsoft.com/office/drawing/2014/main" id="{ACD5616E-48BC-1543-A499-27F36C1857A1}"/>
                      </a:ext>
                    </a:extLst>
                  </p:cNvPr>
                  <p:cNvSpPr/>
                  <p:nvPr/>
                </p:nvSpPr>
                <p:spPr>
                  <a:xfrm rot="-2700000">
                    <a:off x="5063622" y="135031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42" name="Freeform 1441">
                    <a:extLst>
                      <a:ext uri="{FF2B5EF4-FFF2-40B4-BE49-F238E27FC236}">
                        <a16:creationId xmlns:a16="http://schemas.microsoft.com/office/drawing/2014/main" id="{06ADA605-AC27-0C4C-A052-2D20D6BA7F42}"/>
                      </a:ext>
                    </a:extLst>
                  </p:cNvPr>
                  <p:cNvSpPr/>
                  <p:nvPr/>
                </p:nvSpPr>
                <p:spPr>
                  <a:xfrm rot="-2700486">
                    <a:off x="4966767" y="125306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43" name="Freeform 1442">
                    <a:extLst>
                      <a:ext uri="{FF2B5EF4-FFF2-40B4-BE49-F238E27FC236}">
                        <a16:creationId xmlns:a16="http://schemas.microsoft.com/office/drawing/2014/main" id="{90A2A168-F29B-BA40-9ED3-40D8E0CE5527}"/>
                      </a:ext>
                    </a:extLst>
                  </p:cNvPr>
                  <p:cNvSpPr/>
                  <p:nvPr/>
                </p:nvSpPr>
                <p:spPr>
                  <a:xfrm rot="-2699514">
                    <a:off x="4966693" y="144808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44" name="Freeform 1443">
                    <a:extLst>
                      <a:ext uri="{FF2B5EF4-FFF2-40B4-BE49-F238E27FC236}">
                        <a16:creationId xmlns:a16="http://schemas.microsoft.com/office/drawing/2014/main" id="{C763DB65-B5D5-914F-9ADB-FAE2389B3393}"/>
                      </a:ext>
                    </a:extLst>
                  </p:cNvPr>
                  <p:cNvSpPr/>
                  <p:nvPr/>
                </p:nvSpPr>
                <p:spPr>
                  <a:xfrm rot="-2700000">
                    <a:off x="4771629" y="144797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8E2F91"/>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45" name="Freeform 1444">
                    <a:extLst>
                      <a:ext uri="{FF2B5EF4-FFF2-40B4-BE49-F238E27FC236}">
                        <a16:creationId xmlns:a16="http://schemas.microsoft.com/office/drawing/2014/main" id="{B7F4D9FC-C681-D541-926B-B6EF29AE2C1B}"/>
                      </a:ext>
                    </a:extLst>
                  </p:cNvPr>
                  <p:cNvSpPr/>
                  <p:nvPr/>
                </p:nvSpPr>
                <p:spPr>
                  <a:xfrm>
                    <a:off x="5035153" y="1126569"/>
                    <a:ext cx="195738" cy="195024"/>
                  </a:xfrm>
                  <a:custGeom>
                    <a:avLst/>
                    <a:gdLst>
                      <a:gd name="connsiteX0" fmla="*/ 0 w 195738"/>
                      <a:gd name="connsiteY0" fmla="*/ 97869 h 195024"/>
                      <a:gd name="connsiteX1" fmla="*/ 97869 w 195738"/>
                      <a:gd name="connsiteY1" fmla="*/ 195024 h 195024"/>
                      <a:gd name="connsiteX2" fmla="*/ 195739 w 195738"/>
                      <a:gd name="connsiteY2" fmla="*/ 97869 h 195024"/>
                      <a:gd name="connsiteX3" fmla="*/ 97869 w 195738"/>
                      <a:gd name="connsiteY3" fmla="*/ 0 h 195024"/>
                    </a:gdLst>
                    <a:ahLst/>
                    <a:cxnLst>
                      <a:cxn ang="0">
                        <a:pos x="connsiteX0" y="connsiteY0"/>
                      </a:cxn>
                      <a:cxn ang="0">
                        <a:pos x="connsiteX1" y="connsiteY1"/>
                      </a:cxn>
                      <a:cxn ang="0">
                        <a:pos x="connsiteX2" y="connsiteY2"/>
                      </a:cxn>
                      <a:cxn ang="0">
                        <a:pos x="connsiteX3" y="connsiteY3"/>
                      </a:cxn>
                    </a:cxnLst>
                    <a:rect l="l" t="t" r="r" b="b"/>
                    <a:pathLst>
                      <a:path w="195738" h="195024">
                        <a:moveTo>
                          <a:pt x="0" y="97869"/>
                        </a:moveTo>
                        <a:lnTo>
                          <a:pt x="97869" y="195024"/>
                        </a:lnTo>
                        <a:lnTo>
                          <a:pt x="195739" y="97869"/>
                        </a:lnTo>
                        <a:lnTo>
                          <a:pt x="97869" y="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1414" name="Freeform 1413">
                  <a:extLst>
                    <a:ext uri="{FF2B5EF4-FFF2-40B4-BE49-F238E27FC236}">
                      <a16:creationId xmlns:a16="http://schemas.microsoft.com/office/drawing/2014/main" id="{79F5D590-2581-7F44-A931-4B712B8D27B8}"/>
                    </a:ext>
                  </a:extLst>
                </p:cNvPr>
                <p:cNvSpPr/>
                <p:nvPr/>
              </p:nvSpPr>
              <p:spPr>
                <a:xfrm rot="-2699028">
                  <a:off x="5454356" y="135021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15" name="Freeform 1414">
                  <a:extLst>
                    <a:ext uri="{FF2B5EF4-FFF2-40B4-BE49-F238E27FC236}">
                      <a16:creationId xmlns:a16="http://schemas.microsoft.com/office/drawing/2014/main" id="{9BC0C768-A4B2-8347-A43A-E334A82D1CAD}"/>
                    </a:ext>
                  </a:extLst>
                </p:cNvPr>
                <p:cNvSpPr/>
                <p:nvPr/>
              </p:nvSpPr>
              <p:spPr>
                <a:xfrm rot="-2700000">
                  <a:off x="5356786" y="125302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16" name="Freeform 1415">
                  <a:extLst>
                    <a:ext uri="{FF2B5EF4-FFF2-40B4-BE49-F238E27FC236}">
                      <a16:creationId xmlns:a16="http://schemas.microsoft.com/office/drawing/2014/main" id="{F59E2423-65F3-894C-8C20-6FECE31BA85B}"/>
                    </a:ext>
                  </a:extLst>
                </p:cNvPr>
                <p:cNvSpPr/>
                <p:nvPr/>
              </p:nvSpPr>
              <p:spPr>
                <a:xfrm rot="-2700972">
                  <a:off x="5454392" y="115510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17" name="Freeform 1416">
                  <a:extLst>
                    <a:ext uri="{FF2B5EF4-FFF2-40B4-BE49-F238E27FC236}">
                      <a16:creationId xmlns:a16="http://schemas.microsoft.com/office/drawing/2014/main" id="{227D1EAF-4A82-EC45-A772-93CF018732BD}"/>
                    </a:ext>
                  </a:extLst>
                </p:cNvPr>
                <p:cNvSpPr/>
                <p:nvPr/>
              </p:nvSpPr>
              <p:spPr>
                <a:xfrm rot="-2700000">
                  <a:off x="5551841" y="125310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18" name="Freeform 1417">
                  <a:extLst>
                    <a:ext uri="{FF2B5EF4-FFF2-40B4-BE49-F238E27FC236}">
                      <a16:creationId xmlns:a16="http://schemas.microsoft.com/office/drawing/2014/main" id="{49052911-D1EA-5E48-A9F2-41B12C33F413}"/>
                    </a:ext>
                  </a:extLst>
                </p:cNvPr>
                <p:cNvSpPr/>
                <p:nvPr/>
              </p:nvSpPr>
              <p:spPr>
                <a:xfrm rot="-2700000">
                  <a:off x="5551772" y="1448113"/>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19" name="Freeform 1418">
                  <a:extLst>
                    <a:ext uri="{FF2B5EF4-FFF2-40B4-BE49-F238E27FC236}">
                      <a16:creationId xmlns:a16="http://schemas.microsoft.com/office/drawing/2014/main" id="{2241E813-550C-CF48-9855-049806901F5C}"/>
                    </a:ext>
                  </a:extLst>
                </p:cNvPr>
                <p:cNvSpPr/>
                <p:nvPr/>
              </p:nvSpPr>
              <p:spPr>
                <a:xfrm rot="-2700000">
                  <a:off x="5746820" y="1448178"/>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8E2F91"/>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0" name="Freeform 1419">
                  <a:extLst>
                    <a:ext uri="{FF2B5EF4-FFF2-40B4-BE49-F238E27FC236}">
                      <a16:creationId xmlns:a16="http://schemas.microsoft.com/office/drawing/2014/main" id="{AA53A79A-0E42-8248-A267-A346F2C82153}"/>
                    </a:ext>
                  </a:extLst>
                </p:cNvPr>
                <p:cNvSpPr/>
                <p:nvPr/>
              </p:nvSpPr>
              <p:spPr>
                <a:xfrm rot="-2700972">
                  <a:off x="5259277" y="1154918"/>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1" name="Freeform 1420">
                  <a:extLst>
                    <a:ext uri="{FF2B5EF4-FFF2-40B4-BE49-F238E27FC236}">
                      <a16:creationId xmlns:a16="http://schemas.microsoft.com/office/drawing/2014/main" id="{C070C6BF-0F24-F54C-BEC9-4EA0335AEBDD}"/>
                    </a:ext>
                  </a:extLst>
                </p:cNvPr>
                <p:cNvSpPr/>
                <p:nvPr/>
              </p:nvSpPr>
              <p:spPr>
                <a:xfrm>
                  <a:off x="5133022" y="1028700"/>
                  <a:ext cx="195024" cy="195738"/>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2" name="Freeform 1421">
                  <a:extLst>
                    <a:ext uri="{FF2B5EF4-FFF2-40B4-BE49-F238E27FC236}">
                      <a16:creationId xmlns:a16="http://schemas.microsoft.com/office/drawing/2014/main" id="{296D60D5-FF8C-BA49-B5CA-EDC7C79E1FCE}"/>
                    </a:ext>
                  </a:extLst>
                </p:cNvPr>
                <p:cNvSpPr/>
                <p:nvPr/>
              </p:nvSpPr>
              <p:spPr>
                <a:xfrm rot="-2700486">
                  <a:off x="5259333" y="959787"/>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3" name="Freeform 1422">
                  <a:extLst>
                    <a:ext uri="{FF2B5EF4-FFF2-40B4-BE49-F238E27FC236}">
                      <a16:creationId xmlns:a16="http://schemas.microsoft.com/office/drawing/2014/main" id="{E557BCA4-D435-E645-9F36-C71D4D54CD4E}"/>
                    </a:ext>
                  </a:extLst>
                </p:cNvPr>
                <p:cNvSpPr/>
                <p:nvPr/>
              </p:nvSpPr>
              <p:spPr>
                <a:xfrm rot="-2700000">
                  <a:off x="5356375" y="1057467"/>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4" name="Freeform 1423">
                  <a:extLst>
                    <a:ext uri="{FF2B5EF4-FFF2-40B4-BE49-F238E27FC236}">
                      <a16:creationId xmlns:a16="http://schemas.microsoft.com/office/drawing/2014/main" id="{A628E911-6AE2-A949-AA60-65F8999DF7DD}"/>
                    </a:ext>
                  </a:extLst>
                </p:cNvPr>
                <p:cNvSpPr/>
                <p:nvPr/>
              </p:nvSpPr>
              <p:spPr>
                <a:xfrm rot="-2700486">
                  <a:off x="5063844" y="96033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5" name="Freeform 1424">
                  <a:extLst>
                    <a:ext uri="{FF2B5EF4-FFF2-40B4-BE49-F238E27FC236}">
                      <a16:creationId xmlns:a16="http://schemas.microsoft.com/office/drawing/2014/main" id="{CCADD45E-468D-914C-960E-E77E157CF6A5}"/>
                    </a:ext>
                  </a:extLst>
                </p:cNvPr>
                <p:cNvSpPr/>
                <p:nvPr/>
              </p:nvSpPr>
              <p:spPr>
                <a:xfrm rot="-2700000">
                  <a:off x="4966374" y="86228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6" name="Freeform 1425">
                  <a:extLst>
                    <a:ext uri="{FF2B5EF4-FFF2-40B4-BE49-F238E27FC236}">
                      <a16:creationId xmlns:a16="http://schemas.microsoft.com/office/drawing/2014/main" id="{2FEFEF4B-CC46-FB4C-8506-DF6442B2A8A3}"/>
                    </a:ext>
                  </a:extLst>
                </p:cNvPr>
                <p:cNvSpPr/>
                <p:nvPr/>
              </p:nvSpPr>
              <p:spPr>
                <a:xfrm>
                  <a:off x="5035153" y="736520"/>
                  <a:ext cx="195738" cy="195024"/>
                </a:xfrm>
                <a:custGeom>
                  <a:avLst/>
                  <a:gdLst>
                    <a:gd name="connsiteX0" fmla="*/ 97869 w 195738"/>
                    <a:gd name="connsiteY0" fmla="*/ 0 h 195024"/>
                    <a:gd name="connsiteX1" fmla="*/ 0 w 195738"/>
                    <a:gd name="connsiteY1" fmla="*/ 97155 h 195024"/>
                    <a:gd name="connsiteX2" fmla="*/ 97869 w 195738"/>
                    <a:gd name="connsiteY2" fmla="*/ 195024 h 195024"/>
                    <a:gd name="connsiteX3" fmla="*/ 195739 w 195738"/>
                    <a:gd name="connsiteY3" fmla="*/ 97155 h 195024"/>
                  </a:gdLst>
                  <a:ahLst/>
                  <a:cxnLst>
                    <a:cxn ang="0">
                      <a:pos x="connsiteX0" y="connsiteY0"/>
                    </a:cxn>
                    <a:cxn ang="0">
                      <a:pos x="connsiteX1" y="connsiteY1"/>
                    </a:cxn>
                    <a:cxn ang="0">
                      <a:pos x="connsiteX2" y="connsiteY2"/>
                    </a:cxn>
                    <a:cxn ang="0">
                      <a:pos x="connsiteX3" y="connsiteY3"/>
                    </a:cxn>
                  </a:cxnLst>
                  <a:rect l="l" t="t" r="r" b="b"/>
                  <a:pathLst>
                    <a:path w="195738" h="195024">
                      <a:moveTo>
                        <a:pt x="97869" y="0"/>
                      </a:moveTo>
                      <a:lnTo>
                        <a:pt x="0" y="97155"/>
                      </a:lnTo>
                      <a:lnTo>
                        <a:pt x="97869" y="195024"/>
                      </a:lnTo>
                      <a:lnTo>
                        <a:pt x="195739" y="97155"/>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7" name="Freeform 1426">
                  <a:extLst>
                    <a:ext uri="{FF2B5EF4-FFF2-40B4-BE49-F238E27FC236}">
                      <a16:creationId xmlns:a16="http://schemas.microsoft.com/office/drawing/2014/main" id="{401DB7F7-380D-CE48-846C-0B5152681042}"/>
                    </a:ext>
                  </a:extLst>
                </p:cNvPr>
                <p:cNvSpPr/>
                <p:nvPr/>
              </p:nvSpPr>
              <p:spPr>
                <a:xfrm rot="-2699514">
                  <a:off x="5161490" y="8624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8" name="Freeform 1427">
                  <a:extLst>
                    <a:ext uri="{FF2B5EF4-FFF2-40B4-BE49-F238E27FC236}">
                      <a16:creationId xmlns:a16="http://schemas.microsoft.com/office/drawing/2014/main" id="{04BBB77C-ECBC-C644-8153-8DFA5705F897}"/>
                    </a:ext>
                  </a:extLst>
                </p:cNvPr>
                <p:cNvSpPr/>
                <p:nvPr/>
              </p:nvSpPr>
              <p:spPr>
                <a:xfrm rot="-2700000">
                  <a:off x="5746669" y="66750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9" name="Freeform 1428">
                  <a:extLst>
                    <a:ext uri="{FF2B5EF4-FFF2-40B4-BE49-F238E27FC236}">
                      <a16:creationId xmlns:a16="http://schemas.microsoft.com/office/drawing/2014/main" id="{39EBD2D8-2899-284E-A50C-ABDD96E10B41}"/>
                    </a:ext>
                  </a:extLst>
                </p:cNvPr>
                <p:cNvSpPr/>
                <p:nvPr/>
              </p:nvSpPr>
              <p:spPr>
                <a:xfrm>
                  <a:off x="5523071" y="638651"/>
                  <a:ext cx="195024" cy="195024"/>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0" name="Freeform 1429">
                  <a:extLst>
                    <a:ext uri="{FF2B5EF4-FFF2-40B4-BE49-F238E27FC236}">
                      <a16:creationId xmlns:a16="http://schemas.microsoft.com/office/drawing/2014/main" id="{D5579365-16C7-DE4C-A74F-6E8B28DA0862}"/>
                    </a:ext>
                  </a:extLst>
                </p:cNvPr>
                <p:cNvSpPr/>
                <p:nvPr/>
              </p:nvSpPr>
              <p:spPr>
                <a:xfrm rot="-2699514">
                  <a:off x="4966490" y="667313"/>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1" name="Freeform 1430">
                  <a:extLst>
                    <a:ext uri="{FF2B5EF4-FFF2-40B4-BE49-F238E27FC236}">
                      <a16:creationId xmlns:a16="http://schemas.microsoft.com/office/drawing/2014/main" id="{484DEC3C-E117-4A43-8671-785F4FA355D5}"/>
                    </a:ext>
                  </a:extLst>
                </p:cNvPr>
                <p:cNvSpPr/>
                <p:nvPr/>
              </p:nvSpPr>
              <p:spPr>
                <a:xfrm rot="-2700000">
                  <a:off x="4771285" y="666946"/>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1411" name="Freeform 1410">
                <a:extLst>
                  <a:ext uri="{FF2B5EF4-FFF2-40B4-BE49-F238E27FC236}">
                    <a16:creationId xmlns:a16="http://schemas.microsoft.com/office/drawing/2014/main" id="{63A2273E-B022-C44E-91E9-3955D7B3F6D3}"/>
                  </a:ext>
                </a:extLst>
              </p:cNvPr>
              <p:cNvSpPr/>
              <p:nvPr/>
            </p:nvSpPr>
            <p:spPr>
              <a:xfrm rot="-2699514">
                <a:off x="4771541" y="47219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12" name="Freeform 1411">
                <a:extLst>
                  <a:ext uri="{FF2B5EF4-FFF2-40B4-BE49-F238E27FC236}">
                    <a16:creationId xmlns:a16="http://schemas.microsoft.com/office/drawing/2014/main" id="{FAF4A694-9870-6F46-ACCA-1BE5E7819017}"/>
                  </a:ext>
                </a:extLst>
              </p:cNvPr>
              <p:cNvSpPr/>
              <p:nvPr/>
            </p:nvSpPr>
            <p:spPr>
              <a:xfrm rot="-2700972">
                <a:off x="5746684" y="164313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grpSp>
          <p:nvGrpSpPr>
            <p:cNvPr id="1388" name="Graphic 4">
              <a:extLst>
                <a:ext uri="{FF2B5EF4-FFF2-40B4-BE49-F238E27FC236}">
                  <a16:creationId xmlns:a16="http://schemas.microsoft.com/office/drawing/2014/main" id="{6C0FC87E-1D9E-3E44-9483-22EC2D9DCEE6}"/>
                </a:ext>
              </a:extLst>
            </p:cNvPr>
            <p:cNvGrpSpPr/>
            <p:nvPr/>
          </p:nvGrpSpPr>
          <p:grpSpPr>
            <a:xfrm>
              <a:off x="4615814" y="1067990"/>
              <a:ext cx="1534477" cy="127873"/>
              <a:chOff x="4615814" y="1067990"/>
              <a:chExt cx="1534477" cy="127873"/>
            </a:xfrm>
          </p:grpSpPr>
          <p:sp>
            <p:nvSpPr>
              <p:cNvPr id="1400" name="Freeform 1399">
                <a:extLst>
                  <a:ext uri="{FF2B5EF4-FFF2-40B4-BE49-F238E27FC236}">
                    <a16:creationId xmlns:a16="http://schemas.microsoft.com/office/drawing/2014/main" id="{2A07E15C-2211-4348-A53E-3BE4EA4DE2E6}"/>
                  </a:ext>
                </a:extLst>
              </p:cNvPr>
              <p:cNvSpPr/>
              <p:nvPr/>
            </p:nvSpPr>
            <p:spPr>
              <a:xfrm>
                <a:off x="4615814" y="1068705"/>
                <a:ext cx="119300" cy="127158"/>
              </a:xfrm>
              <a:custGeom>
                <a:avLst/>
                <a:gdLst>
                  <a:gd name="connsiteX0" fmla="*/ 119301 w 119300"/>
                  <a:gd name="connsiteY0" fmla="*/ 58579 h 127158"/>
                  <a:gd name="connsiteX1" fmla="*/ 119301 w 119300"/>
                  <a:gd name="connsiteY1" fmla="*/ 63579 h 127158"/>
                  <a:gd name="connsiteX2" fmla="*/ 59293 w 119300"/>
                  <a:gd name="connsiteY2" fmla="*/ 127159 h 127158"/>
                  <a:gd name="connsiteX3" fmla="*/ 0 w 119300"/>
                  <a:gd name="connsiteY3" fmla="*/ 63579 h 127158"/>
                  <a:gd name="connsiteX4" fmla="*/ 59293 w 119300"/>
                  <a:gd name="connsiteY4" fmla="*/ 0 h 127158"/>
                  <a:gd name="connsiteX5" fmla="*/ 101441 w 119300"/>
                  <a:gd name="connsiteY5" fmla="*/ 18574 h 127158"/>
                  <a:gd name="connsiteX6" fmla="*/ 79296 w 119300"/>
                  <a:gd name="connsiteY6" fmla="*/ 42148 h 127158"/>
                  <a:gd name="connsiteX7" fmla="*/ 59293 w 119300"/>
                  <a:gd name="connsiteY7" fmla="*/ 33576 h 127158"/>
                  <a:gd name="connsiteX8" fmla="*/ 31433 w 119300"/>
                  <a:gd name="connsiteY8" fmla="*/ 63579 h 127158"/>
                  <a:gd name="connsiteX9" fmla="*/ 59293 w 119300"/>
                  <a:gd name="connsiteY9" fmla="*/ 93583 h 127158"/>
                  <a:gd name="connsiteX10" fmla="*/ 82153 w 119300"/>
                  <a:gd name="connsiteY10" fmla="*/ 80724 h 127158"/>
                  <a:gd name="connsiteX11" fmla="*/ 59293 w 119300"/>
                  <a:gd name="connsiteY11" fmla="*/ 80724 h 127158"/>
                  <a:gd name="connsiteX12" fmla="*/ 59293 w 119300"/>
                  <a:gd name="connsiteY12" fmla="*/ 58579 h 127158"/>
                  <a:gd name="connsiteX13" fmla="*/ 119301 w 119300"/>
                  <a:gd name="connsiteY13" fmla="*/ 58579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300" h="127158">
                    <a:moveTo>
                      <a:pt x="119301" y="58579"/>
                    </a:moveTo>
                    <a:lnTo>
                      <a:pt x="119301" y="63579"/>
                    </a:lnTo>
                    <a:cubicBezTo>
                      <a:pt x="119301" y="98584"/>
                      <a:pt x="92869" y="127159"/>
                      <a:pt x="59293" y="127159"/>
                    </a:cubicBezTo>
                    <a:cubicBezTo>
                      <a:pt x="26432" y="127159"/>
                      <a:pt x="0" y="98584"/>
                      <a:pt x="0" y="63579"/>
                    </a:cubicBezTo>
                    <a:cubicBezTo>
                      <a:pt x="0" y="28575"/>
                      <a:pt x="26432" y="0"/>
                      <a:pt x="59293" y="0"/>
                    </a:cubicBezTo>
                    <a:cubicBezTo>
                      <a:pt x="75724" y="0"/>
                      <a:pt x="90726" y="7144"/>
                      <a:pt x="101441" y="18574"/>
                    </a:cubicBezTo>
                    <a:lnTo>
                      <a:pt x="79296" y="42148"/>
                    </a:lnTo>
                    <a:cubicBezTo>
                      <a:pt x="74295" y="37147"/>
                      <a:pt x="67866" y="33576"/>
                      <a:pt x="59293" y="33576"/>
                    </a:cubicBezTo>
                    <a:cubicBezTo>
                      <a:pt x="44291" y="33576"/>
                      <a:pt x="31433" y="46434"/>
                      <a:pt x="31433" y="63579"/>
                    </a:cubicBezTo>
                    <a:cubicBezTo>
                      <a:pt x="31433" y="81439"/>
                      <a:pt x="45006" y="93583"/>
                      <a:pt x="59293" y="93583"/>
                    </a:cubicBezTo>
                    <a:cubicBezTo>
                      <a:pt x="68580" y="93583"/>
                      <a:pt x="77153" y="88582"/>
                      <a:pt x="82153" y="80724"/>
                    </a:cubicBezTo>
                    <a:lnTo>
                      <a:pt x="59293" y="80724"/>
                    </a:lnTo>
                    <a:lnTo>
                      <a:pt x="59293" y="58579"/>
                    </a:lnTo>
                    <a:lnTo>
                      <a:pt x="119301" y="58579"/>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401" name="Freeform 1400">
                <a:extLst>
                  <a:ext uri="{FF2B5EF4-FFF2-40B4-BE49-F238E27FC236}">
                    <a16:creationId xmlns:a16="http://schemas.microsoft.com/office/drawing/2014/main" id="{E77A3E35-1A7F-1049-A9FD-03D1C109B5F1}"/>
                  </a:ext>
                </a:extLst>
              </p:cNvPr>
              <p:cNvSpPr/>
              <p:nvPr/>
            </p:nvSpPr>
            <p:spPr>
              <a:xfrm>
                <a:off x="4799409" y="1067990"/>
                <a:ext cx="74294" cy="127873"/>
              </a:xfrm>
              <a:custGeom>
                <a:avLst/>
                <a:gdLst>
                  <a:gd name="connsiteX0" fmla="*/ 0 w 74294"/>
                  <a:gd name="connsiteY0" fmla="*/ 0 h 127873"/>
                  <a:gd name="connsiteX1" fmla="*/ 74295 w 74294"/>
                  <a:gd name="connsiteY1" fmla="*/ 0 h 127873"/>
                  <a:gd name="connsiteX2" fmla="*/ 74295 w 74294"/>
                  <a:gd name="connsiteY2" fmla="*/ 27861 h 127873"/>
                  <a:gd name="connsiteX3" fmla="*/ 31432 w 74294"/>
                  <a:gd name="connsiteY3" fmla="*/ 27861 h 127873"/>
                  <a:gd name="connsiteX4" fmla="*/ 31432 w 74294"/>
                  <a:gd name="connsiteY4" fmla="*/ 48578 h 127873"/>
                  <a:gd name="connsiteX5" fmla="*/ 69294 w 74294"/>
                  <a:gd name="connsiteY5" fmla="*/ 48578 h 127873"/>
                  <a:gd name="connsiteX6" fmla="*/ 69294 w 74294"/>
                  <a:gd name="connsiteY6" fmla="*/ 77153 h 127873"/>
                  <a:gd name="connsiteX7" fmla="*/ 31432 w 74294"/>
                  <a:gd name="connsiteY7" fmla="*/ 77153 h 127873"/>
                  <a:gd name="connsiteX8" fmla="*/ 31432 w 74294"/>
                  <a:gd name="connsiteY8" fmla="*/ 100727 h 127873"/>
                  <a:gd name="connsiteX9" fmla="*/ 74295 w 74294"/>
                  <a:gd name="connsiteY9" fmla="*/ 100727 h 127873"/>
                  <a:gd name="connsiteX10" fmla="*/ 74295 w 74294"/>
                  <a:gd name="connsiteY10" fmla="*/ 127873 h 127873"/>
                  <a:gd name="connsiteX11" fmla="*/ 0 w 74294"/>
                  <a:gd name="connsiteY11" fmla="*/ 127873 h 127873"/>
                  <a:gd name="connsiteX12" fmla="*/ 0 w 74294"/>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94" h="127873">
                    <a:moveTo>
                      <a:pt x="0" y="0"/>
                    </a:moveTo>
                    <a:lnTo>
                      <a:pt x="74295" y="0"/>
                    </a:lnTo>
                    <a:lnTo>
                      <a:pt x="74295" y="27861"/>
                    </a:lnTo>
                    <a:lnTo>
                      <a:pt x="31432" y="27861"/>
                    </a:lnTo>
                    <a:lnTo>
                      <a:pt x="31432" y="48578"/>
                    </a:lnTo>
                    <a:lnTo>
                      <a:pt x="69294" y="48578"/>
                    </a:lnTo>
                    <a:lnTo>
                      <a:pt x="69294" y="77153"/>
                    </a:lnTo>
                    <a:lnTo>
                      <a:pt x="31432" y="77153"/>
                    </a:lnTo>
                    <a:lnTo>
                      <a:pt x="31432" y="100727"/>
                    </a:lnTo>
                    <a:lnTo>
                      <a:pt x="74295" y="100727"/>
                    </a:lnTo>
                    <a:lnTo>
                      <a:pt x="74295"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402" name="Freeform 1401">
                <a:extLst>
                  <a:ext uri="{FF2B5EF4-FFF2-40B4-BE49-F238E27FC236}">
                    <a16:creationId xmlns:a16="http://schemas.microsoft.com/office/drawing/2014/main" id="{5C05A5AB-7269-B349-9BBA-384F2743E1F2}"/>
                  </a:ext>
                </a:extLst>
              </p:cNvPr>
              <p:cNvSpPr/>
              <p:nvPr/>
            </p:nvSpPr>
            <p:spPr>
              <a:xfrm>
                <a:off x="4942284" y="1067990"/>
                <a:ext cx="100726" cy="127873"/>
              </a:xfrm>
              <a:custGeom>
                <a:avLst/>
                <a:gdLst>
                  <a:gd name="connsiteX0" fmla="*/ 87868 w 100726"/>
                  <a:gd name="connsiteY0" fmla="*/ 127873 h 127873"/>
                  <a:gd name="connsiteX1" fmla="*/ 31432 w 100726"/>
                  <a:gd name="connsiteY1" fmla="*/ 67151 h 127873"/>
                  <a:gd name="connsiteX2" fmla="*/ 31432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2" y="67151"/>
                    </a:lnTo>
                    <a:lnTo>
                      <a:pt x="31432"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403" name="Freeform 1402">
                <a:extLst>
                  <a:ext uri="{FF2B5EF4-FFF2-40B4-BE49-F238E27FC236}">
                    <a16:creationId xmlns:a16="http://schemas.microsoft.com/office/drawing/2014/main" id="{6E187645-E787-2848-9E3F-83650B80D6B7}"/>
                  </a:ext>
                </a:extLst>
              </p:cNvPr>
              <p:cNvSpPr/>
              <p:nvPr/>
            </p:nvSpPr>
            <p:spPr>
              <a:xfrm>
                <a:off x="5114448" y="1067990"/>
                <a:ext cx="74295" cy="127873"/>
              </a:xfrm>
              <a:custGeom>
                <a:avLst/>
                <a:gdLst>
                  <a:gd name="connsiteX0" fmla="*/ 0 w 74295"/>
                  <a:gd name="connsiteY0" fmla="*/ 0 h 127873"/>
                  <a:gd name="connsiteX1" fmla="*/ 74295 w 74295"/>
                  <a:gd name="connsiteY1" fmla="*/ 0 h 127873"/>
                  <a:gd name="connsiteX2" fmla="*/ 74295 w 74295"/>
                  <a:gd name="connsiteY2" fmla="*/ 27861 h 127873"/>
                  <a:gd name="connsiteX3" fmla="*/ 31433 w 74295"/>
                  <a:gd name="connsiteY3" fmla="*/ 27861 h 127873"/>
                  <a:gd name="connsiteX4" fmla="*/ 31433 w 74295"/>
                  <a:gd name="connsiteY4" fmla="*/ 48578 h 127873"/>
                  <a:gd name="connsiteX5" fmla="*/ 69294 w 74295"/>
                  <a:gd name="connsiteY5" fmla="*/ 48578 h 127873"/>
                  <a:gd name="connsiteX6" fmla="*/ 69294 w 74295"/>
                  <a:gd name="connsiteY6" fmla="*/ 77153 h 127873"/>
                  <a:gd name="connsiteX7" fmla="*/ 31433 w 74295"/>
                  <a:gd name="connsiteY7" fmla="*/ 77153 h 127873"/>
                  <a:gd name="connsiteX8" fmla="*/ 31433 w 74295"/>
                  <a:gd name="connsiteY8" fmla="*/ 100727 h 127873"/>
                  <a:gd name="connsiteX9" fmla="*/ 74295 w 74295"/>
                  <a:gd name="connsiteY9" fmla="*/ 100727 h 127873"/>
                  <a:gd name="connsiteX10" fmla="*/ 74295 w 74295"/>
                  <a:gd name="connsiteY10" fmla="*/ 127873 h 127873"/>
                  <a:gd name="connsiteX11" fmla="*/ 0 w 74295"/>
                  <a:gd name="connsiteY11" fmla="*/ 127873 h 127873"/>
                  <a:gd name="connsiteX12" fmla="*/ 0 w 74295"/>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95" h="127873">
                    <a:moveTo>
                      <a:pt x="0" y="0"/>
                    </a:moveTo>
                    <a:lnTo>
                      <a:pt x="74295" y="0"/>
                    </a:lnTo>
                    <a:lnTo>
                      <a:pt x="74295" y="27861"/>
                    </a:lnTo>
                    <a:lnTo>
                      <a:pt x="31433" y="27861"/>
                    </a:lnTo>
                    <a:lnTo>
                      <a:pt x="31433" y="48578"/>
                    </a:lnTo>
                    <a:lnTo>
                      <a:pt x="69294" y="48578"/>
                    </a:lnTo>
                    <a:lnTo>
                      <a:pt x="69294" y="77153"/>
                    </a:lnTo>
                    <a:lnTo>
                      <a:pt x="31433" y="77153"/>
                    </a:lnTo>
                    <a:lnTo>
                      <a:pt x="31433" y="100727"/>
                    </a:lnTo>
                    <a:lnTo>
                      <a:pt x="74295" y="100727"/>
                    </a:lnTo>
                    <a:lnTo>
                      <a:pt x="74295" y="127873"/>
                    </a:lnTo>
                    <a:lnTo>
                      <a:pt x="0" y="127873"/>
                    </a:lnTo>
                    <a:lnTo>
                      <a:pt x="0"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04" name="Freeform 1403">
                <a:extLst>
                  <a:ext uri="{FF2B5EF4-FFF2-40B4-BE49-F238E27FC236}">
                    <a16:creationId xmlns:a16="http://schemas.microsoft.com/office/drawing/2014/main" id="{9648FD5D-FD74-0A4D-9C33-37604856B739}"/>
                  </a:ext>
                </a:extLst>
              </p:cNvPr>
              <p:cNvSpPr/>
              <p:nvPr/>
            </p:nvSpPr>
            <p:spPr>
              <a:xfrm>
                <a:off x="5258038" y="1067990"/>
                <a:ext cx="104298" cy="127873"/>
              </a:xfrm>
              <a:custGeom>
                <a:avLst/>
                <a:gdLst>
                  <a:gd name="connsiteX0" fmla="*/ 69294 w 104298"/>
                  <a:gd name="connsiteY0" fmla="*/ 127873 h 127873"/>
                  <a:gd name="connsiteX1" fmla="*/ 50720 w 104298"/>
                  <a:gd name="connsiteY1" fmla="*/ 94297 h 127873"/>
                  <a:gd name="connsiteX2" fmla="*/ 31432 w 104298"/>
                  <a:gd name="connsiteY2" fmla="*/ 94297 h 127873"/>
                  <a:gd name="connsiteX3" fmla="*/ 31432 w 104298"/>
                  <a:gd name="connsiteY3" fmla="*/ 127873 h 127873"/>
                  <a:gd name="connsiteX4" fmla="*/ 0 w 104298"/>
                  <a:gd name="connsiteY4" fmla="*/ 127873 h 127873"/>
                  <a:gd name="connsiteX5" fmla="*/ 0 w 104298"/>
                  <a:gd name="connsiteY5" fmla="*/ 0 h 127873"/>
                  <a:gd name="connsiteX6" fmla="*/ 50006 w 104298"/>
                  <a:gd name="connsiteY6" fmla="*/ 0 h 127873"/>
                  <a:gd name="connsiteX7" fmla="*/ 93583 w 104298"/>
                  <a:gd name="connsiteY7" fmla="*/ 47149 h 127873"/>
                  <a:gd name="connsiteX8" fmla="*/ 79295 w 104298"/>
                  <a:gd name="connsiteY8" fmla="*/ 81439 h 127873"/>
                  <a:gd name="connsiteX9" fmla="*/ 104299 w 104298"/>
                  <a:gd name="connsiteY9" fmla="*/ 127873 h 127873"/>
                  <a:gd name="connsiteX10" fmla="*/ 69294 w 104298"/>
                  <a:gd name="connsiteY10" fmla="*/ 127873 h 127873"/>
                  <a:gd name="connsiteX11" fmla="*/ 31432 w 104298"/>
                  <a:gd name="connsiteY11" fmla="*/ 65008 h 127873"/>
                  <a:gd name="connsiteX12" fmla="*/ 50720 w 104298"/>
                  <a:gd name="connsiteY12" fmla="*/ 65008 h 127873"/>
                  <a:gd name="connsiteX13" fmla="*/ 67866 w 104298"/>
                  <a:gd name="connsiteY13" fmla="*/ 46434 h 127873"/>
                  <a:gd name="connsiteX14" fmla="*/ 50720 w 104298"/>
                  <a:gd name="connsiteY14" fmla="*/ 27861 h 127873"/>
                  <a:gd name="connsiteX15" fmla="*/ 31432 w 104298"/>
                  <a:gd name="connsiteY15" fmla="*/ 27861 h 127873"/>
                  <a:gd name="connsiteX16" fmla="*/ 31432 w 104298"/>
                  <a:gd name="connsiteY16" fmla="*/ 6500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4298" h="127873">
                    <a:moveTo>
                      <a:pt x="69294" y="127873"/>
                    </a:moveTo>
                    <a:lnTo>
                      <a:pt x="50720" y="94297"/>
                    </a:lnTo>
                    <a:lnTo>
                      <a:pt x="31432" y="94297"/>
                    </a:lnTo>
                    <a:lnTo>
                      <a:pt x="31432" y="127873"/>
                    </a:lnTo>
                    <a:lnTo>
                      <a:pt x="0" y="127873"/>
                    </a:lnTo>
                    <a:lnTo>
                      <a:pt x="0" y="0"/>
                    </a:lnTo>
                    <a:lnTo>
                      <a:pt x="50006" y="0"/>
                    </a:lnTo>
                    <a:cubicBezTo>
                      <a:pt x="74295" y="0"/>
                      <a:pt x="93583" y="21431"/>
                      <a:pt x="93583" y="47149"/>
                    </a:cubicBezTo>
                    <a:cubicBezTo>
                      <a:pt x="93583" y="60722"/>
                      <a:pt x="87868" y="72866"/>
                      <a:pt x="79295" y="81439"/>
                    </a:cubicBezTo>
                    <a:lnTo>
                      <a:pt x="104299" y="127873"/>
                    </a:lnTo>
                    <a:lnTo>
                      <a:pt x="69294" y="127873"/>
                    </a:lnTo>
                    <a:close/>
                    <a:moveTo>
                      <a:pt x="31432" y="65008"/>
                    </a:moveTo>
                    <a:lnTo>
                      <a:pt x="50720" y="65008"/>
                    </a:lnTo>
                    <a:cubicBezTo>
                      <a:pt x="60007" y="65008"/>
                      <a:pt x="67866" y="57150"/>
                      <a:pt x="67866" y="46434"/>
                    </a:cubicBezTo>
                    <a:cubicBezTo>
                      <a:pt x="67866" y="35719"/>
                      <a:pt x="60007" y="27861"/>
                      <a:pt x="50720" y="27861"/>
                    </a:cubicBezTo>
                    <a:lnTo>
                      <a:pt x="31432" y="27861"/>
                    </a:lnTo>
                    <a:lnTo>
                      <a:pt x="31432" y="6500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05" name="Freeform 1404">
                <a:extLst>
                  <a:ext uri="{FF2B5EF4-FFF2-40B4-BE49-F238E27FC236}">
                    <a16:creationId xmlns:a16="http://schemas.microsoft.com/office/drawing/2014/main" id="{2FF95BA5-CDC7-EF46-ACBC-B94016D1BCC1}"/>
                  </a:ext>
                </a:extLst>
              </p:cNvPr>
              <p:cNvSpPr/>
              <p:nvPr/>
            </p:nvSpPr>
            <p:spPr>
              <a:xfrm>
                <a:off x="5420915" y="1067990"/>
                <a:ext cx="126444" cy="127873"/>
              </a:xfrm>
              <a:custGeom>
                <a:avLst/>
                <a:gdLst>
                  <a:gd name="connsiteX0" fmla="*/ 0 w 126444"/>
                  <a:gd name="connsiteY0" fmla="*/ 127873 h 127873"/>
                  <a:gd name="connsiteX1" fmla="*/ 55721 w 126444"/>
                  <a:gd name="connsiteY1" fmla="*/ 0 h 127873"/>
                  <a:gd name="connsiteX2" fmla="*/ 70009 w 126444"/>
                  <a:gd name="connsiteY2" fmla="*/ 0 h 127873"/>
                  <a:gd name="connsiteX3" fmla="*/ 126444 w 126444"/>
                  <a:gd name="connsiteY3" fmla="*/ 127873 h 127873"/>
                  <a:gd name="connsiteX4" fmla="*/ 95012 w 126444"/>
                  <a:gd name="connsiteY4" fmla="*/ 127873 h 127873"/>
                  <a:gd name="connsiteX5" fmla="*/ 87868 w 126444"/>
                  <a:gd name="connsiteY5" fmla="*/ 111443 h 127873"/>
                  <a:gd name="connsiteX6" fmla="*/ 39291 w 126444"/>
                  <a:gd name="connsiteY6" fmla="*/ 111443 h 127873"/>
                  <a:gd name="connsiteX7" fmla="*/ 32147 w 126444"/>
                  <a:gd name="connsiteY7" fmla="*/ 127873 h 127873"/>
                  <a:gd name="connsiteX8" fmla="*/ 0 w 126444"/>
                  <a:gd name="connsiteY8" fmla="*/ 127873 h 127873"/>
                  <a:gd name="connsiteX9" fmla="*/ 50720 w 126444"/>
                  <a:gd name="connsiteY9" fmla="*/ 82868 h 127873"/>
                  <a:gd name="connsiteX10" fmla="*/ 75009 w 126444"/>
                  <a:gd name="connsiteY10" fmla="*/ 82868 h 127873"/>
                  <a:gd name="connsiteX11" fmla="*/ 62865 w 126444"/>
                  <a:gd name="connsiteY11" fmla="*/ 55007 h 127873"/>
                  <a:gd name="connsiteX12" fmla="*/ 50720 w 126444"/>
                  <a:gd name="connsiteY12" fmla="*/ 8286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444" h="127873">
                    <a:moveTo>
                      <a:pt x="0" y="127873"/>
                    </a:moveTo>
                    <a:lnTo>
                      <a:pt x="55721" y="0"/>
                    </a:lnTo>
                    <a:lnTo>
                      <a:pt x="70009" y="0"/>
                    </a:lnTo>
                    <a:lnTo>
                      <a:pt x="126444" y="127873"/>
                    </a:lnTo>
                    <a:lnTo>
                      <a:pt x="95012" y="127873"/>
                    </a:lnTo>
                    <a:lnTo>
                      <a:pt x="87868" y="111443"/>
                    </a:lnTo>
                    <a:lnTo>
                      <a:pt x="39291" y="111443"/>
                    </a:lnTo>
                    <a:lnTo>
                      <a:pt x="32147" y="127873"/>
                    </a:lnTo>
                    <a:lnTo>
                      <a:pt x="0" y="127873"/>
                    </a:lnTo>
                    <a:close/>
                    <a:moveTo>
                      <a:pt x="50720" y="82868"/>
                    </a:moveTo>
                    <a:lnTo>
                      <a:pt x="75009" y="82868"/>
                    </a:lnTo>
                    <a:lnTo>
                      <a:pt x="62865" y="55007"/>
                    </a:lnTo>
                    <a:lnTo>
                      <a:pt x="50720" y="8286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06" name="Freeform 1405">
                <a:extLst>
                  <a:ext uri="{FF2B5EF4-FFF2-40B4-BE49-F238E27FC236}">
                    <a16:creationId xmlns:a16="http://schemas.microsoft.com/office/drawing/2014/main" id="{702D4E50-C9EB-B34A-AC76-53EFA40DC6F8}"/>
                  </a:ext>
                </a:extLst>
              </p:cNvPr>
              <p:cNvSpPr/>
              <p:nvPr/>
            </p:nvSpPr>
            <p:spPr>
              <a:xfrm>
                <a:off x="5599509" y="1067990"/>
                <a:ext cx="94297" cy="127873"/>
              </a:xfrm>
              <a:custGeom>
                <a:avLst/>
                <a:gdLst>
                  <a:gd name="connsiteX0" fmla="*/ 0 w 94297"/>
                  <a:gd name="connsiteY0" fmla="*/ 0 h 127873"/>
                  <a:gd name="connsiteX1" fmla="*/ 94298 w 94297"/>
                  <a:gd name="connsiteY1" fmla="*/ 0 h 127873"/>
                  <a:gd name="connsiteX2" fmla="*/ 94298 w 94297"/>
                  <a:gd name="connsiteY2" fmla="*/ 33576 h 127873"/>
                  <a:gd name="connsiteX3" fmla="*/ 62865 w 94297"/>
                  <a:gd name="connsiteY3" fmla="*/ 33576 h 127873"/>
                  <a:gd name="connsiteX4" fmla="*/ 62865 w 94297"/>
                  <a:gd name="connsiteY4" fmla="*/ 127873 h 127873"/>
                  <a:gd name="connsiteX5" fmla="*/ 31433 w 94297"/>
                  <a:gd name="connsiteY5" fmla="*/ 127873 h 127873"/>
                  <a:gd name="connsiteX6" fmla="*/ 31433 w 94297"/>
                  <a:gd name="connsiteY6" fmla="*/ 33576 h 127873"/>
                  <a:gd name="connsiteX7" fmla="*/ 714 w 94297"/>
                  <a:gd name="connsiteY7" fmla="*/ 33576 h 127873"/>
                  <a:gd name="connsiteX8" fmla="*/ 714 w 94297"/>
                  <a:gd name="connsiteY8"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297" h="127873">
                    <a:moveTo>
                      <a:pt x="0" y="0"/>
                    </a:moveTo>
                    <a:lnTo>
                      <a:pt x="94298" y="0"/>
                    </a:lnTo>
                    <a:lnTo>
                      <a:pt x="94298" y="33576"/>
                    </a:lnTo>
                    <a:lnTo>
                      <a:pt x="62865" y="33576"/>
                    </a:lnTo>
                    <a:lnTo>
                      <a:pt x="62865" y="127873"/>
                    </a:lnTo>
                    <a:lnTo>
                      <a:pt x="31433" y="127873"/>
                    </a:lnTo>
                    <a:lnTo>
                      <a:pt x="31433" y="33576"/>
                    </a:lnTo>
                    <a:lnTo>
                      <a:pt x="714" y="33576"/>
                    </a:lnTo>
                    <a:lnTo>
                      <a:pt x="714"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407" name="Freeform 1406">
                <a:extLst>
                  <a:ext uri="{FF2B5EF4-FFF2-40B4-BE49-F238E27FC236}">
                    <a16:creationId xmlns:a16="http://schemas.microsoft.com/office/drawing/2014/main" id="{3E7A9EE5-310A-7249-942A-B0FAE7FEFA3C}"/>
                  </a:ext>
                </a:extLst>
              </p:cNvPr>
              <p:cNvSpPr/>
              <p:nvPr/>
            </p:nvSpPr>
            <p:spPr>
              <a:xfrm>
                <a:off x="5761672" y="1067990"/>
                <a:ext cx="31432" cy="127873"/>
              </a:xfrm>
              <a:custGeom>
                <a:avLst/>
                <a:gdLst>
                  <a:gd name="connsiteX0" fmla="*/ 0 w 31432"/>
                  <a:gd name="connsiteY0" fmla="*/ 0 h 127873"/>
                  <a:gd name="connsiteX1" fmla="*/ 31432 w 31432"/>
                  <a:gd name="connsiteY1" fmla="*/ 0 h 127873"/>
                  <a:gd name="connsiteX2" fmla="*/ 31432 w 31432"/>
                  <a:gd name="connsiteY2" fmla="*/ 127873 h 127873"/>
                  <a:gd name="connsiteX3" fmla="*/ 0 w 31432"/>
                  <a:gd name="connsiteY3" fmla="*/ 127873 h 127873"/>
                  <a:gd name="connsiteX4" fmla="*/ 0 w 31432"/>
                  <a:gd name="connsiteY4" fmla="*/ 0 h 127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 h="127873">
                    <a:moveTo>
                      <a:pt x="0" y="0"/>
                    </a:moveTo>
                    <a:lnTo>
                      <a:pt x="31432" y="0"/>
                    </a:lnTo>
                    <a:lnTo>
                      <a:pt x="31432"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408" name="Freeform 1407">
                <a:extLst>
                  <a:ext uri="{FF2B5EF4-FFF2-40B4-BE49-F238E27FC236}">
                    <a16:creationId xmlns:a16="http://schemas.microsoft.com/office/drawing/2014/main" id="{C3F68CED-0196-584D-AC91-76644AF131C3}"/>
                  </a:ext>
                </a:extLst>
              </p:cNvPr>
              <p:cNvSpPr/>
              <p:nvPr/>
            </p:nvSpPr>
            <p:spPr>
              <a:xfrm>
                <a:off x="5861685" y="1067990"/>
                <a:ext cx="119300" cy="127873"/>
              </a:xfrm>
              <a:custGeom>
                <a:avLst/>
                <a:gdLst>
                  <a:gd name="connsiteX0" fmla="*/ 59293 w 119300"/>
                  <a:gd name="connsiteY0" fmla="*/ 0 h 127873"/>
                  <a:gd name="connsiteX1" fmla="*/ 119301 w 119300"/>
                  <a:gd name="connsiteY1" fmla="*/ 64294 h 127873"/>
                  <a:gd name="connsiteX2" fmla="*/ 59293 w 119300"/>
                  <a:gd name="connsiteY2" fmla="*/ 127873 h 127873"/>
                  <a:gd name="connsiteX3" fmla="*/ 0 w 119300"/>
                  <a:gd name="connsiteY3" fmla="*/ 64294 h 127873"/>
                  <a:gd name="connsiteX4" fmla="*/ 59293 w 119300"/>
                  <a:gd name="connsiteY4" fmla="*/ 0 h 127873"/>
                  <a:gd name="connsiteX5" fmla="*/ 59293 w 119300"/>
                  <a:gd name="connsiteY5" fmla="*/ 33576 h 127873"/>
                  <a:gd name="connsiteX6" fmla="*/ 30718 w 119300"/>
                  <a:gd name="connsiteY6" fmla="*/ 64294 h 127873"/>
                  <a:gd name="connsiteX7" fmla="*/ 59293 w 119300"/>
                  <a:gd name="connsiteY7" fmla="*/ 95012 h 127873"/>
                  <a:gd name="connsiteX8" fmla="*/ 87868 w 119300"/>
                  <a:gd name="connsiteY8" fmla="*/ 64294 h 127873"/>
                  <a:gd name="connsiteX9" fmla="*/ 59293 w 119300"/>
                  <a:gd name="connsiteY9" fmla="*/ 33576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300" h="127873">
                    <a:moveTo>
                      <a:pt x="59293" y="0"/>
                    </a:moveTo>
                    <a:cubicBezTo>
                      <a:pt x="92154" y="0"/>
                      <a:pt x="119301" y="28575"/>
                      <a:pt x="119301" y="64294"/>
                    </a:cubicBezTo>
                    <a:cubicBezTo>
                      <a:pt x="119301" y="99298"/>
                      <a:pt x="92869" y="127873"/>
                      <a:pt x="59293" y="127873"/>
                    </a:cubicBezTo>
                    <a:cubicBezTo>
                      <a:pt x="26432" y="127873"/>
                      <a:pt x="0" y="99298"/>
                      <a:pt x="0" y="64294"/>
                    </a:cubicBezTo>
                    <a:cubicBezTo>
                      <a:pt x="0" y="29289"/>
                      <a:pt x="26432" y="0"/>
                      <a:pt x="59293" y="0"/>
                    </a:cubicBezTo>
                    <a:close/>
                    <a:moveTo>
                      <a:pt x="59293" y="33576"/>
                    </a:moveTo>
                    <a:cubicBezTo>
                      <a:pt x="43577" y="33576"/>
                      <a:pt x="30718" y="47149"/>
                      <a:pt x="30718" y="64294"/>
                    </a:cubicBezTo>
                    <a:cubicBezTo>
                      <a:pt x="30718" y="80724"/>
                      <a:pt x="43577" y="95012"/>
                      <a:pt x="59293" y="95012"/>
                    </a:cubicBezTo>
                    <a:cubicBezTo>
                      <a:pt x="75009" y="95012"/>
                      <a:pt x="87868" y="81439"/>
                      <a:pt x="87868" y="64294"/>
                    </a:cubicBezTo>
                    <a:cubicBezTo>
                      <a:pt x="87868" y="47149"/>
                      <a:pt x="75009" y="33576"/>
                      <a:pt x="59293" y="33576"/>
                    </a:cubicBez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409" name="Freeform 1408">
                <a:extLst>
                  <a:ext uri="{FF2B5EF4-FFF2-40B4-BE49-F238E27FC236}">
                    <a16:creationId xmlns:a16="http://schemas.microsoft.com/office/drawing/2014/main" id="{851D9268-59A2-884B-AFA7-3B6A92FC03EF}"/>
                  </a:ext>
                </a:extLst>
              </p:cNvPr>
              <p:cNvSpPr/>
              <p:nvPr/>
            </p:nvSpPr>
            <p:spPr>
              <a:xfrm>
                <a:off x="6049565" y="1067990"/>
                <a:ext cx="100726" cy="127873"/>
              </a:xfrm>
              <a:custGeom>
                <a:avLst/>
                <a:gdLst>
                  <a:gd name="connsiteX0" fmla="*/ 87868 w 100726"/>
                  <a:gd name="connsiteY0" fmla="*/ 127873 h 127873"/>
                  <a:gd name="connsiteX1" fmla="*/ 31433 w 100726"/>
                  <a:gd name="connsiteY1" fmla="*/ 67151 h 127873"/>
                  <a:gd name="connsiteX2" fmla="*/ 31433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3" y="67151"/>
                    </a:lnTo>
                    <a:lnTo>
                      <a:pt x="31433"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grpSp>
        <p:grpSp>
          <p:nvGrpSpPr>
            <p:cNvPr id="1389" name="Graphic 4">
              <a:extLst>
                <a:ext uri="{FF2B5EF4-FFF2-40B4-BE49-F238E27FC236}">
                  <a16:creationId xmlns:a16="http://schemas.microsoft.com/office/drawing/2014/main" id="{E489B28D-7C08-5F4B-BD53-E43FF54DA4BB}"/>
                </a:ext>
              </a:extLst>
            </p:cNvPr>
            <p:cNvGrpSpPr/>
            <p:nvPr/>
          </p:nvGrpSpPr>
          <p:grpSpPr>
            <a:xfrm>
              <a:off x="4965858" y="1238726"/>
              <a:ext cx="1416605" cy="128587"/>
              <a:chOff x="4965858" y="1238726"/>
              <a:chExt cx="1416605" cy="128587"/>
            </a:xfrm>
          </p:grpSpPr>
          <p:sp>
            <p:nvSpPr>
              <p:cNvPr id="1390" name="Freeform 1389">
                <a:extLst>
                  <a:ext uri="{FF2B5EF4-FFF2-40B4-BE49-F238E27FC236}">
                    <a16:creationId xmlns:a16="http://schemas.microsoft.com/office/drawing/2014/main" id="{69D4F77E-A74C-4840-9C7D-8367244CEA65}"/>
                  </a:ext>
                </a:extLst>
              </p:cNvPr>
              <p:cNvSpPr/>
              <p:nvPr/>
            </p:nvSpPr>
            <p:spPr>
              <a:xfrm>
                <a:off x="4965858" y="1239440"/>
                <a:ext cx="93583" cy="127873"/>
              </a:xfrm>
              <a:custGeom>
                <a:avLst/>
                <a:gdLst>
                  <a:gd name="connsiteX0" fmla="*/ 0 w 93583"/>
                  <a:gd name="connsiteY0" fmla="*/ 127873 h 127873"/>
                  <a:gd name="connsiteX1" fmla="*/ 0 w 93583"/>
                  <a:gd name="connsiteY1" fmla="*/ 0 h 127873"/>
                  <a:gd name="connsiteX2" fmla="*/ 52864 w 93583"/>
                  <a:gd name="connsiteY2" fmla="*/ 0 h 127873"/>
                  <a:gd name="connsiteX3" fmla="*/ 87868 w 93583"/>
                  <a:gd name="connsiteY3" fmla="*/ 37862 h 127873"/>
                  <a:gd name="connsiteX4" fmla="*/ 80010 w 93583"/>
                  <a:gd name="connsiteY4" fmla="*/ 60722 h 127873"/>
                  <a:gd name="connsiteX5" fmla="*/ 93583 w 93583"/>
                  <a:gd name="connsiteY5" fmla="*/ 90011 h 127873"/>
                  <a:gd name="connsiteX6" fmla="*/ 58579 w 93583"/>
                  <a:gd name="connsiteY6" fmla="*/ 127159 h 127873"/>
                  <a:gd name="connsiteX7" fmla="*/ 0 w 93583"/>
                  <a:gd name="connsiteY7" fmla="*/ 127159 h 127873"/>
                  <a:gd name="connsiteX8" fmla="*/ 46434 w 93583"/>
                  <a:gd name="connsiteY8" fmla="*/ 50006 h 127873"/>
                  <a:gd name="connsiteX9" fmla="*/ 56436 w 93583"/>
                  <a:gd name="connsiteY9" fmla="*/ 39291 h 127873"/>
                  <a:gd name="connsiteX10" fmla="*/ 46434 w 93583"/>
                  <a:gd name="connsiteY10" fmla="*/ 27861 h 127873"/>
                  <a:gd name="connsiteX11" fmla="*/ 31433 w 93583"/>
                  <a:gd name="connsiteY11" fmla="*/ 27861 h 127873"/>
                  <a:gd name="connsiteX12" fmla="*/ 31433 w 93583"/>
                  <a:gd name="connsiteY12" fmla="*/ 50006 h 127873"/>
                  <a:gd name="connsiteX13" fmla="*/ 46434 w 93583"/>
                  <a:gd name="connsiteY13" fmla="*/ 50006 h 127873"/>
                  <a:gd name="connsiteX14" fmla="*/ 52149 w 93583"/>
                  <a:gd name="connsiteY14" fmla="*/ 100013 h 127873"/>
                  <a:gd name="connsiteX15" fmla="*/ 62151 w 93583"/>
                  <a:gd name="connsiteY15" fmla="*/ 88582 h 127873"/>
                  <a:gd name="connsiteX16" fmla="*/ 52149 w 93583"/>
                  <a:gd name="connsiteY16" fmla="*/ 77867 h 127873"/>
                  <a:gd name="connsiteX17" fmla="*/ 31433 w 93583"/>
                  <a:gd name="connsiteY17" fmla="*/ 77867 h 127873"/>
                  <a:gd name="connsiteX18" fmla="*/ 31433 w 93583"/>
                  <a:gd name="connsiteY18" fmla="*/ 100013 h 127873"/>
                  <a:gd name="connsiteX19" fmla="*/ 52149 w 93583"/>
                  <a:gd name="connsiteY19" fmla="*/ 10001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583" h="127873">
                    <a:moveTo>
                      <a:pt x="0" y="127873"/>
                    </a:moveTo>
                    <a:lnTo>
                      <a:pt x="0" y="0"/>
                    </a:lnTo>
                    <a:lnTo>
                      <a:pt x="52864" y="0"/>
                    </a:lnTo>
                    <a:cubicBezTo>
                      <a:pt x="72152" y="0"/>
                      <a:pt x="87868" y="17859"/>
                      <a:pt x="87868" y="37862"/>
                    </a:cubicBezTo>
                    <a:cubicBezTo>
                      <a:pt x="87868" y="46434"/>
                      <a:pt x="85011" y="54293"/>
                      <a:pt x="80010" y="60722"/>
                    </a:cubicBezTo>
                    <a:cubicBezTo>
                      <a:pt x="87868" y="67866"/>
                      <a:pt x="93583" y="78581"/>
                      <a:pt x="93583" y="90011"/>
                    </a:cubicBezTo>
                    <a:cubicBezTo>
                      <a:pt x="93583" y="110014"/>
                      <a:pt x="77867" y="127159"/>
                      <a:pt x="58579" y="127159"/>
                    </a:cubicBezTo>
                    <a:lnTo>
                      <a:pt x="0" y="127159"/>
                    </a:lnTo>
                    <a:close/>
                    <a:moveTo>
                      <a:pt x="46434" y="50006"/>
                    </a:moveTo>
                    <a:cubicBezTo>
                      <a:pt x="52149" y="50006"/>
                      <a:pt x="56436" y="45006"/>
                      <a:pt x="56436" y="39291"/>
                    </a:cubicBezTo>
                    <a:cubicBezTo>
                      <a:pt x="56436" y="33576"/>
                      <a:pt x="52149" y="27861"/>
                      <a:pt x="46434" y="27861"/>
                    </a:cubicBezTo>
                    <a:lnTo>
                      <a:pt x="31433" y="27861"/>
                    </a:lnTo>
                    <a:lnTo>
                      <a:pt x="31433" y="50006"/>
                    </a:lnTo>
                    <a:lnTo>
                      <a:pt x="46434" y="50006"/>
                    </a:lnTo>
                    <a:close/>
                    <a:moveTo>
                      <a:pt x="52149" y="100013"/>
                    </a:moveTo>
                    <a:cubicBezTo>
                      <a:pt x="57865" y="100013"/>
                      <a:pt x="62151" y="95012"/>
                      <a:pt x="62151" y="88582"/>
                    </a:cubicBezTo>
                    <a:cubicBezTo>
                      <a:pt x="62151" y="82153"/>
                      <a:pt x="57150" y="77867"/>
                      <a:pt x="52149" y="77867"/>
                    </a:cubicBezTo>
                    <a:lnTo>
                      <a:pt x="31433" y="77867"/>
                    </a:lnTo>
                    <a:lnTo>
                      <a:pt x="31433" y="100013"/>
                    </a:lnTo>
                    <a:lnTo>
                      <a:pt x="52149" y="100013"/>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391" name="Freeform 1390">
                <a:extLst>
                  <a:ext uri="{FF2B5EF4-FFF2-40B4-BE49-F238E27FC236}">
                    <a16:creationId xmlns:a16="http://schemas.microsoft.com/office/drawing/2014/main" id="{DF083B27-2882-6F4B-B29F-1906E6D7434D}"/>
                  </a:ext>
                </a:extLst>
              </p:cNvPr>
              <p:cNvSpPr/>
              <p:nvPr/>
            </p:nvSpPr>
            <p:spPr>
              <a:xfrm>
                <a:off x="5110162" y="1239440"/>
                <a:ext cx="74295" cy="127873"/>
              </a:xfrm>
              <a:custGeom>
                <a:avLst/>
                <a:gdLst>
                  <a:gd name="connsiteX0" fmla="*/ 0 w 74295"/>
                  <a:gd name="connsiteY0" fmla="*/ 0 h 127873"/>
                  <a:gd name="connsiteX1" fmla="*/ 31433 w 74295"/>
                  <a:gd name="connsiteY1" fmla="*/ 0 h 127873"/>
                  <a:gd name="connsiteX2" fmla="*/ 31433 w 74295"/>
                  <a:gd name="connsiteY2" fmla="*/ 94297 h 127873"/>
                  <a:gd name="connsiteX3" fmla="*/ 74295 w 74295"/>
                  <a:gd name="connsiteY3" fmla="*/ 94297 h 127873"/>
                  <a:gd name="connsiteX4" fmla="*/ 74295 w 74295"/>
                  <a:gd name="connsiteY4" fmla="*/ 127873 h 127873"/>
                  <a:gd name="connsiteX5" fmla="*/ 0 w 74295"/>
                  <a:gd name="connsiteY5" fmla="*/ 127873 h 127873"/>
                  <a:gd name="connsiteX6" fmla="*/ 0 w 74295"/>
                  <a:gd name="connsiteY6"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295" h="127873">
                    <a:moveTo>
                      <a:pt x="0" y="0"/>
                    </a:moveTo>
                    <a:lnTo>
                      <a:pt x="31433" y="0"/>
                    </a:lnTo>
                    <a:lnTo>
                      <a:pt x="31433" y="94297"/>
                    </a:lnTo>
                    <a:lnTo>
                      <a:pt x="74295" y="94297"/>
                    </a:lnTo>
                    <a:lnTo>
                      <a:pt x="74295" y="127873"/>
                    </a:lnTo>
                    <a:lnTo>
                      <a:pt x="0" y="127873"/>
                    </a:lnTo>
                    <a:lnTo>
                      <a:pt x="0"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392" name="Freeform 1391">
                <a:extLst>
                  <a:ext uri="{FF2B5EF4-FFF2-40B4-BE49-F238E27FC236}">
                    <a16:creationId xmlns:a16="http://schemas.microsoft.com/office/drawing/2014/main" id="{FCAFE8B0-7864-6449-B831-D2BC607C55D9}"/>
                  </a:ext>
                </a:extLst>
              </p:cNvPr>
              <p:cNvSpPr/>
              <p:nvPr/>
            </p:nvSpPr>
            <p:spPr>
              <a:xfrm>
                <a:off x="5231606" y="1239440"/>
                <a:ext cx="119300" cy="127873"/>
              </a:xfrm>
              <a:custGeom>
                <a:avLst/>
                <a:gdLst>
                  <a:gd name="connsiteX0" fmla="*/ 59293 w 119300"/>
                  <a:gd name="connsiteY0" fmla="*/ 0 h 127873"/>
                  <a:gd name="connsiteX1" fmla="*/ 119301 w 119300"/>
                  <a:gd name="connsiteY1" fmla="*/ 64294 h 127873"/>
                  <a:gd name="connsiteX2" fmla="*/ 59293 w 119300"/>
                  <a:gd name="connsiteY2" fmla="*/ 127873 h 127873"/>
                  <a:gd name="connsiteX3" fmla="*/ 0 w 119300"/>
                  <a:gd name="connsiteY3" fmla="*/ 64294 h 127873"/>
                  <a:gd name="connsiteX4" fmla="*/ 59293 w 119300"/>
                  <a:gd name="connsiteY4" fmla="*/ 0 h 127873"/>
                  <a:gd name="connsiteX5" fmla="*/ 59293 w 119300"/>
                  <a:gd name="connsiteY5" fmla="*/ 32861 h 127873"/>
                  <a:gd name="connsiteX6" fmla="*/ 30718 w 119300"/>
                  <a:gd name="connsiteY6" fmla="*/ 63579 h 127873"/>
                  <a:gd name="connsiteX7" fmla="*/ 59293 w 119300"/>
                  <a:gd name="connsiteY7" fmla="*/ 94297 h 127873"/>
                  <a:gd name="connsiteX8" fmla="*/ 87868 w 119300"/>
                  <a:gd name="connsiteY8" fmla="*/ 63579 h 127873"/>
                  <a:gd name="connsiteX9" fmla="*/ 59293 w 119300"/>
                  <a:gd name="connsiteY9" fmla="*/ 32861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300" h="127873">
                    <a:moveTo>
                      <a:pt x="59293" y="0"/>
                    </a:moveTo>
                    <a:cubicBezTo>
                      <a:pt x="92155" y="0"/>
                      <a:pt x="119301" y="28575"/>
                      <a:pt x="119301" y="64294"/>
                    </a:cubicBezTo>
                    <a:cubicBezTo>
                      <a:pt x="119301" y="99298"/>
                      <a:pt x="92869" y="127873"/>
                      <a:pt x="59293" y="127873"/>
                    </a:cubicBezTo>
                    <a:cubicBezTo>
                      <a:pt x="26432" y="127873"/>
                      <a:pt x="0" y="99298"/>
                      <a:pt x="0" y="64294"/>
                    </a:cubicBezTo>
                    <a:cubicBezTo>
                      <a:pt x="0" y="28575"/>
                      <a:pt x="26432" y="0"/>
                      <a:pt x="59293" y="0"/>
                    </a:cubicBezTo>
                    <a:close/>
                    <a:moveTo>
                      <a:pt x="59293" y="32861"/>
                    </a:moveTo>
                    <a:cubicBezTo>
                      <a:pt x="43577" y="32861"/>
                      <a:pt x="30718" y="46434"/>
                      <a:pt x="30718" y="63579"/>
                    </a:cubicBezTo>
                    <a:cubicBezTo>
                      <a:pt x="30718" y="80010"/>
                      <a:pt x="43577" y="94297"/>
                      <a:pt x="59293" y="94297"/>
                    </a:cubicBezTo>
                    <a:cubicBezTo>
                      <a:pt x="75009" y="94297"/>
                      <a:pt x="87868" y="80724"/>
                      <a:pt x="87868" y="63579"/>
                    </a:cubicBezTo>
                    <a:cubicBezTo>
                      <a:pt x="87868" y="47149"/>
                      <a:pt x="75724" y="32861"/>
                      <a:pt x="59293" y="32861"/>
                    </a:cubicBez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393" name="Freeform 1392">
                <a:extLst>
                  <a:ext uri="{FF2B5EF4-FFF2-40B4-BE49-F238E27FC236}">
                    <a16:creationId xmlns:a16="http://schemas.microsoft.com/office/drawing/2014/main" id="{32F40949-5605-384E-B834-B1724F2387DD}"/>
                  </a:ext>
                </a:extLst>
              </p:cNvPr>
              <p:cNvSpPr/>
              <p:nvPr/>
            </p:nvSpPr>
            <p:spPr>
              <a:xfrm>
                <a:off x="5398770" y="1239440"/>
                <a:ext cx="102155" cy="127158"/>
              </a:xfrm>
              <a:custGeom>
                <a:avLst/>
                <a:gdLst>
                  <a:gd name="connsiteX0" fmla="*/ 80010 w 102155"/>
                  <a:gd name="connsiteY0" fmla="*/ 42148 h 127158"/>
                  <a:gd name="connsiteX1" fmla="*/ 60007 w 102155"/>
                  <a:gd name="connsiteY1" fmla="*/ 33576 h 127158"/>
                  <a:gd name="connsiteX2" fmla="*/ 32147 w 102155"/>
                  <a:gd name="connsiteY2" fmla="*/ 63579 h 127158"/>
                  <a:gd name="connsiteX3" fmla="*/ 60007 w 102155"/>
                  <a:gd name="connsiteY3" fmla="*/ 93583 h 127158"/>
                  <a:gd name="connsiteX4" fmla="*/ 80010 w 102155"/>
                  <a:gd name="connsiteY4" fmla="*/ 85011 h 127158"/>
                  <a:gd name="connsiteX5" fmla="*/ 102156 w 102155"/>
                  <a:gd name="connsiteY5" fmla="*/ 108585 h 127158"/>
                  <a:gd name="connsiteX6" fmla="*/ 60007 w 102155"/>
                  <a:gd name="connsiteY6" fmla="*/ 127159 h 127158"/>
                  <a:gd name="connsiteX7" fmla="*/ 0 w 102155"/>
                  <a:gd name="connsiteY7" fmla="*/ 63579 h 127158"/>
                  <a:gd name="connsiteX8" fmla="*/ 60007 w 102155"/>
                  <a:gd name="connsiteY8" fmla="*/ 0 h 127158"/>
                  <a:gd name="connsiteX9" fmla="*/ 102156 w 102155"/>
                  <a:gd name="connsiteY9" fmla="*/ 18574 h 127158"/>
                  <a:gd name="connsiteX10" fmla="*/ 80010 w 102155"/>
                  <a:gd name="connsiteY10" fmla="*/ 42148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155" h="127158">
                    <a:moveTo>
                      <a:pt x="80010" y="42148"/>
                    </a:moveTo>
                    <a:cubicBezTo>
                      <a:pt x="75009" y="37147"/>
                      <a:pt x="67866" y="33576"/>
                      <a:pt x="60007" y="33576"/>
                    </a:cubicBezTo>
                    <a:cubicBezTo>
                      <a:pt x="43577" y="33576"/>
                      <a:pt x="32147" y="46434"/>
                      <a:pt x="32147" y="63579"/>
                    </a:cubicBezTo>
                    <a:cubicBezTo>
                      <a:pt x="32147" y="80724"/>
                      <a:pt x="43577" y="93583"/>
                      <a:pt x="60007" y="93583"/>
                    </a:cubicBezTo>
                    <a:cubicBezTo>
                      <a:pt x="67866" y="93583"/>
                      <a:pt x="75009" y="90726"/>
                      <a:pt x="80010" y="85011"/>
                    </a:cubicBezTo>
                    <a:lnTo>
                      <a:pt x="102156" y="108585"/>
                    </a:lnTo>
                    <a:cubicBezTo>
                      <a:pt x="91440" y="120015"/>
                      <a:pt x="76438" y="127159"/>
                      <a:pt x="60007" y="127159"/>
                    </a:cubicBezTo>
                    <a:cubicBezTo>
                      <a:pt x="27146" y="127159"/>
                      <a:pt x="0" y="98584"/>
                      <a:pt x="0" y="63579"/>
                    </a:cubicBezTo>
                    <a:cubicBezTo>
                      <a:pt x="0" y="28575"/>
                      <a:pt x="26432" y="0"/>
                      <a:pt x="60007" y="0"/>
                    </a:cubicBezTo>
                    <a:cubicBezTo>
                      <a:pt x="76438" y="0"/>
                      <a:pt x="91440" y="7144"/>
                      <a:pt x="102156" y="18574"/>
                    </a:cubicBezTo>
                    <a:lnTo>
                      <a:pt x="80010" y="4214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394" name="Freeform 1393">
                <a:extLst>
                  <a:ext uri="{FF2B5EF4-FFF2-40B4-BE49-F238E27FC236}">
                    <a16:creationId xmlns:a16="http://schemas.microsoft.com/office/drawing/2014/main" id="{9CBB493A-AA77-F945-A16D-EE92699DADAC}"/>
                  </a:ext>
                </a:extLst>
              </p:cNvPr>
              <p:cNvSpPr/>
              <p:nvPr/>
            </p:nvSpPr>
            <p:spPr>
              <a:xfrm>
                <a:off x="5557361" y="1238726"/>
                <a:ext cx="125015" cy="128587"/>
              </a:xfrm>
              <a:custGeom>
                <a:avLst/>
                <a:gdLst>
                  <a:gd name="connsiteX0" fmla="*/ 115015 w 125015"/>
                  <a:gd name="connsiteY0" fmla="*/ 714 h 128587"/>
                  <a:gd name="connsiteX1" fmla="*/ 60722 w 125015"/>
                  <a:gd name="connsiteY1" fmla="*/ 59293 h 128587"/>
                  <a:gd name="connsiteX2" fmla="*/ 125016 w 125015"/>
                  <a:gd name="connsiteY2" fmla="*/ 128588 h 128587"/>
                  <a:gd name="connsiteX3" fmla="*/ 80725 w 125015"/>
                  <a:gd name="connsiteY3" fmla="*/ 128588 h 128587"/>
                  <a:gd name="connsiteX4" fmla="*/ 38576 w 125015"/>
                  <a:gd name="connsiteY4" fmla="*/ 82868 h 128587"/>
                  <a:gd name="connsiteX5" fmla="*/ 31433 w 125015"/>
                  <a:gd name="connsiteY5" fmla="*/ 90726 h 128587"/>
                  <a:gd name="connsiteX6" fmla="*/ 31433 w 125015"/>
                  <a:gd name="connsiteY6" fmla="*/ 127873 h 128587"/>
                  <a:gd name="connsiteX7" fmla="*/ 0 w 125015"/>
                  <a:gd name="connsiteY7" fmla="*/ 127873 h 128587"/>
                  <a:gd name="connsiteX8" fmla="*/ 0 w 125015"/>
                  <a:gd name="connsiteY8" fmla="*/ 0 h 128587"/>
                  <a:gd name="connsiteX9" fmla="*/ 31433 w 125015"/>
                  <a:gd name="connsiteY9" fmla="*/ 0 h 128587"/>
                  <a:gd name="connsiteX10" fmla="*/ 31433 w 125015"/>
                  <a:gd name="connsiteY10" fmla="*/ 42863 h 128587"/>
                  <a:gd name="connsiteX11" fmla="*/ 71438 w 125015"/>
                  <a:gd name="connsiteY11" fmla="*/ 0 h 128587"/>
                  <a:gd name="connsiteX12" fmla="*/ 115015 w 125015"/>
                  <a:gd name="connsiteY12" fmla="*/ 0 h 128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5015" h="128587">
                    <a:moveTo>
                      <a:pt x="115015" y="714"/>
                    </a:moveTo>
                    <a:lnTo>
                      <a:pt x="60722" y="59293"/>
                    </a:lnTo>
                    <a:lnTo>
                      <a:pt x="125016" y="128588"/>
                    </a:lnTo>
                    <a:lnTo>
                      <a:pt x="80725" y="128588"/>
                    </a:lnTo>
                    <a:lnTo>
                      <a:pt x="38576" y="82868"/>
                    </a:lnTo>
                    <a:lnTo>
                      <a:pt x="31433" y="90726"/>
                    </a:lnTo>
                    <a:lnTo>
                      <a:pt x="31433" y="127873"/>
                    </a:lnTo>
                    <a:lnTo>
                      <a:pt x="0" y="127873"/>
                    </a:lnTo>
                    <a:lnTo>
                      <a:pt x="0" y="0"/>
                    </a:lnTo>
                    <a:lnTo>
                      <a:pt x="31433" y="0"/>
                    </a:lnTo>
                    <a:lnTo>
                      <a:pt x="31433" y="42863"/>
                    </a:lnTo>
                    <a:lnTo>
                      <a:pt x="71438" y="0"/>
                    </a:lnTo>
                    <a:lnTo>
                      <a:pt x="115015"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395" name="Freeform 1394">
                <a:extLst>
                  <a:ext uri="{FF2B5EF4-FFF2-40B4-BE49-F238E27FC236}">
                    <a16:creationId xmlns:a16="http://schemas.microsoft.com/office/drawing/2014/main" id="{D13F2185-C022-AE49-9832-4F9E647184CD}"/>
                  </a:ext>
                </a:extLst>
              </p:cNvPr>
              <p:cNvSpPr/>
              <p:nvPr/>
            </p:nvSpPr>
            <p:spPr>
              <a:xfrm>
                <a:off x="5714523" y="1239440"/>
                <a:ext cx="102155" cy="127158"/>
              </a:xfrm>
              <a:custGeom>
                <a:avLst/>
                <a:gdLst>
                  <a:gd name="connsiteX0" fmla="*/ 80010 w 102155"/>
                  <a:gd name="connsiteY0" fmla="*/ 42148 h 127158"/>
                  <a:gd name="connsiteX1" fmla="*/ 60008 w 102155"/>
                  <a:gd name="connsiteY1" fmla="*/ 33576 h 127158"/>
                  <a:gd name="connsiteX2" fmla="*/ 32147 w 102155"/>
                  <a:gd name="connsiteY2" fmla="*/ 63579 h 127158"/>
                  <a:gd name="connsiteX3" fmla="*/ 60008 w 102155"/>
                  <a:gd name="connsiteY3" fmla="*/ 93583 h 127158"/>
                  <a:gd name="connsiteX4" fmla="*/ 80010 w 102155"/>
                  <a:gd name="connsiteY4" fmla="*/ 85011 h 127158"/>
                  <a:gd name="connsiteX5" fmla="*/ 102156 w 102155"/>
                  <a:gd name="connsiteY5" fmla="*/ 108585 h 127158"/>
                  <a:gd name="connsiteX6" fmla="*/ 60008 w 102155"/>
                  <a:gd name="connsiteY6" fmla="*/ 127159 h 127158"/>
                  <a:gd name="connsiteX7" fmla="*/ 0 w 102155"/>
                  <a:gd name="connsiteY7" fmla="*/ 63579 h 127158"/>
                  <a:gd name="connsiteX8" fmla="*/ 60008 w 102155"/>
                  <a:gd name="connsiteY8" fmla="*/ 0 h 127158"/>
                  <a:gd name="connsiteX9" fmla="*/ 102156 w 102155"/>
                  <a:gd name="connsiteY9" fmla="*/ 18574 h 127158"/>
                  <a:gd name="connsiteX10" fmla="*/ 80010 w 102155"/>
                  <a:gd name="connsiteY10" fmla="*/ 42148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155" h="127158">
                    <a:moveTo>
                      <a:pt x="80010" y="42148"/>
                    </a:moveTo>
                    <a:cubicBezTo>
                      <a:pt x="75009" y="37147"/>
                      <a:pt x="67866" y="33576"/>
                      <a:pt x="60008" y="33576"/>
                    </a:cubicBezTo>
                    <a:cubicBezTo>
                      <a:pt x="43577" y="33576"/>
                      <a:pt x="32147" y="46434"/>
                      <a:pt x="32147" y="63579"/>
                    </a:cubicBezTo>
                    <a:cubicBezTo>
                      <a:pt x="32147" y="80724"/>
                      <a:pt x="43577" y="93583"/>
                      <a:pt x="60008" y="93583"/>
                    </a:cubicBezTo>
                    <a:cubicBezTo>
                      <a:pt x="67866" y="93583"/>
                      <a:pt x="75009" y="90726"/>
                      <a:pt x="80010" y="85011"/>
                    </a:cubicBezTo>
                    <a:lnTo>
                      <a:pt x="102156" y="108585"/>
                    </a:lnTo>
                    <a:cubicBezTo>
                      <a:pt x="91440" y="120015"/>
                      <a:pt x="76438" y="127159"/>
                      <a:pt x="60008" y="127159"/>
                    </a:cubicBezTo>
                    <a:cubicBezTo>
                      <a:pt x="27147" y="127159"/>
                      <a:pt x="0" y="98584"/>
                      <a:pt x="0" y="63579"/>
                    </a:cubicBezTo>
                    <a:cubicBezTo>
                      <a:pt x="0" y="28575"/>
                      <a:pt x="26432" y="0"/>
                      <a:pt x="60008" y="0"/>
                    </a:cubicBezTo>
                    <a:cubicBezTo>
                      <a:pt x="76438" y="0"/>
                      <a:pt x="91440" y="7144"/>
                      <a:pt x="102156" y="18574"/>
                    </a:cubicBezTo>
                    <a:lnTo>
                      <a:pt x="80010" y="42148"/>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396" name="Freeform 1395">
                <a:extLst>
                  <a:ext uri="{FF2B5EF4-FFF2-40B4-BE49-F238E27FC236}">
                    <a16:creationId xmlns:a16="http://schemas.microsoft.com/office/drawing/2014/main" id="{432B049F-8176-0F49-B252-2A4791FDA8EC}"/>
                  </a:ext>
                </a:extLst>
              </p:cNvPr>
              <p:cNvSpPr/>
              <p:nvPr/>
            </p:nvSpPr>
            <p:spPr>
              <a:xfrm>
                <a:off x="5872400" y="1239440"/>
                <a:ext cx="100726" cy="127873"/>
              </a:xfrm>
              <a:custGeom>
                <a:avLst/>
                <a:gdLst>
                  <a:gd name="connsiteX0" fmla="*/ 31432 w 100726"/>
                  <a:gd name="connsiteY0" fmla="*/ 0 h 127873"/>
                  <a:gd name="connsiteX1" fmla="*/ 31432 w 100726"/>
                  <a:gd name="connsiteY1" fmla="*/ 45720 h 127873"/>
                  <a:gd name="connsiteX2" fmla="*/ 69294 w 100726"/>
                  <a:gd name="connsiteY2" fmla="*/ 45720 h 127873"/>
                  <a:gd name="connsiteX3" fmla="*/ 69294 w 100726"/>
                  <a:gd name="connsiteY3" fmla="*/ 0 h 127873"/>
                  <a:gd name="connsiteX4" fmla="*/ 100727 w 100726"/>
                  <a:gd name="connsiteY4" fmla="*/ 0 h 127873"/>
                  <a:gd name="connsiteX5" fmla="*/ 100727 w 100726"/>
                  <a:gd name="connsiteY5" fmla="*/ 127873 h 127873"/>
                  <a:gd name="connsiteX6" fmla="*/ 69294 w 100726"/>
                  <a:gd name="connsiteY6" fmla="*/ 127873 h 127873"/>
                  <a:gd name="connsiteX7" fmla="*/ 69294 w 100726"/>
                  <a:gd name="connsiteY7" fmla="*/ 79296 h 127873"/>
                  <a:gd name="connsiteX8" fmla="*/ 31432 w 100726"/>
                  <a:gd name="connsiteY8" fmla="*/ 79296 h 127873"/>
                  <a:gd name="connsiteX9" fmla="*/ 31432 w 100726"/>
                  <a:gd name="connsiteY9" fmla="*/ 127873 h 127873"/>
                  <a:gd name="connsiteX10" fmla="*/ 0 w 100726"/>
                  <a:gd name="connsiteY10" fmla="*/ 127873 h 127873"/>
                  <a:gd name="connsiteX11" fmla="*/ 0 w 100726"/>
                  <a:gd name="connsiteY11" fmla="*/ 0 h 127873"/>
                  <a:gd name="connsiteX12" fmla="*/ 31432 w 100726"/>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726" h="127873">
                    <a:moveTo>
                      <a:pt x="31432" y="0"/>
                    </a:moveTo>
                    <a:lnTo>
                      <a:pt x="31432" y="45720"/>
                    </a:lnTo>
                    <a:lnTo>
                      <a:pt x="69294" y="45720"/>
                    </a:lnTo>
                    <a:lnTo>
                      <a:pt x="69294" y="0"/>
                    </a:lnTo>
                    <a:lnTo>
                      <a:pt x="100727" y="0"/>
                    </a:lnTo>
                    <a:lnTo>
                      <a:pt x="100727" y="127873"/>
                    </a:lnTo>
                    <a:lnTo>
                      <a:pt x="69294" y="127873"/>
                    </a:lnTo>
                    <a:lnTo>
                      <a:pt x="69294" y="79296"/>
                    </a:lnTo>
                    <a:lnTo>
                      <a:pt x="31432" y="79296"/>
                    </a:lnTo>
                    <a:lnTo>
                      <a:pt x="31432" y="127873"/>
                    </a:lnTo>
                    <a:lnTo>
                      <a:pt x="0" y="127873"/>
                    </a:lnTo>
                    <a:lnTo>
                      <a:pt x="0" y="0"/>
                    </a:lnTo>
                    <a:lnTo>
                      <a:pt x="31432"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397" name="Freeform 1396">
                <a:extLst>
                  <a:ext uri="{FF2B5EF4-FFF2-40B4-BE49-F238E27FC236}">
                    <a16:creationId xmlns:a16="http://schemas.microsoft.com/office/drawing/2014/main" id="{39C06F05-1C1C-FF43-BB08-94A75B59C017}"/>
                  </a:ext>
                </a:extLst>
              </p:cNvPr>
              <p:cNvSpPr/>
              <p:nvPr/>
            </p:nvSpPr>
            <p:spPr>
              <a:xfrm>
                <a:off x="6020990" y="1239440"/>
                <a:ext cx="126444" cy="127873"/>
              </a:xfrm>
              <a:custGeom>
                <a:avLst/>
                <a:gdLst>
                  <a:gd name="connsiteX0" fmla="*/ 0 w 126444"/>
                  <a:gd name="connsiteY0" fmla="*/ 127873 h 127873"/>
                  <a:gd name="connsiteX1" fmla="*/ 55721 w 126444"/>
                  <a:gd name="connsiteY1" fmla="*/ 0 h 127873"/>
                  <a:gd name="connsiteX2" fmla="*/ 70009 w 126444"/>
                  <a:gd name="connsiteY2" fmla="*/ 0 h 127873"/>
                  <a:gd name="connsiteX3" fmla="*/ 126444 w 126444"/>
                  <a:gd name="connsiteY3" fmla="*/ 127873 h 127873"/>
                  <a:gd name="connsiteX4" fmla="*/ 95012 w 126444"/>
                  <a:gd name="connsiteY4" fmla="*/ 127873 h 127873"/>
                  <a:gd name="connsiteX5" fmla="*/ 87868 w 126444"/>
                  <a:gd name="connsiteY5" fmla="*/ 111443 h 127873"/>
                  <a:gd name="connsiteX6" fmla="*/ 39291 w 126444"/>
                  <a:gd name="connsiteY6" fmla="*/ 111443 h 127873"/>
                  <a:gd name="connsiteX7" fmla="*/ 32147 w 126444"/>
                  <a:gd name="connsiteY7" fmla="*/ 127873 h 127873"/>
                  <a:gd name="connsiteX8" fmla="*/ 0 w 126444"/>
                  <a:gd name="connsiteY8" fmla="*/ 127873 h 127873"/>
                  <a:gd name="connsiteX9" fmla="*/ 50720 w 126444"/>
                  <a:gd name="connsiteY9" fmla="*/ 82868 h 127873"/>
                  <a:gd name="connsiteX10" fmla="*/ 75009 w 126444"/>
                  <a:gd name="connsiteY10" fmla="*/ 82868 h 127873"/>
                  <a:gd name="connsiteX11" fmla="*/ 62865 w 126444"/>
                  <a:gd name="connsiteY11" fmla="*/ 55007 h 127873"/>
                  <a:gd name="connsiteX12" fmla="*/ 50720 w 126444"/>
                  <a:gd name="connsiteY12" fmla="*/ 8286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444" h="127873">
                    <a:moveTo>
                      <a:pt x="0" y="127873"/>
                    </a:moveTo>
                    <a:lnTo>
                      <a:pt x="55721" y="0"/>
                    </a:lnTo>
                    <a:lnTo>
                      <a:pt x="70009" y="0"/>
                    </a:lnTo>
                    <a:lnTo>
                      <a:pt x="126444" y="127873"/>
                    </a:lnTo>
                    <a:lnTo>
                      <a:pt x="95012" y="127873"/>
                    </a:lnTo>
                    <a:lnTo>
                      <a:pt x="87868" y="111443"/>
                    </a:lnTo>
                    <a:lnTo>
                      <a:pt x="39291" y="111443"/>
                    </a:lnTo>
                    <a:lnTo>
                      <a:pt x="32147" y="127873"/>
                    </a:lnTo>
                    <a:lnTo>
                      <a:pt x="0" y="127873"/>
                    </a:lnTo>
                    <a:close/>
                    <a:moveTo>
                      <a:pt x="50720" y="82868"/>
                    </a:moveTo>
                    <a:lnTo>
                      <a:pt x="75009" y="82868"/>
                    </a:lnTo>
                    <a:lnTo>
                      <a:pt x="62865" y="55007"/>
                    </a:lnTo>
                    <a:lnTo>
                      <a:pt x="50720" y="82868"/>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398" name="Freeform 1397">
                <a:extLst>
                  <a:ext uri="{FF2B5EF4-FFF2-40B4-BE49-F238E27FC236}">
                    <a16:creationId xmlns:a16="http://schemas.microsoft.com/office/drawing/2014/main" id="{E18F5CA2-FFF9-274F-B286-8BFA74362B25}"/>
                  </a:ext>
                </a:extLst>
              </p:cNvPr>
              <p:cNvSpPr/>
              <p:nvPr/>
            </p:nvSpPr>
            <p:spPr>
              <a:xfrm>
                <a:off x="6194583" y="1239440"/>
                <a:ext cx="31432" cy="127873"/>
              </a:xfrm>
              <a:custGeom>
                <a:avLst/>
                <a:gdLst>
                  <a:gd name="connsiteX0" fmla="*/ 0 w 31432"/>
                  <a:gd name="connsiteY0" fmla="*/ 0 h 127873"/>
                  <a:gd name="connsiteX1" fmla="*/ 31433 w 31432"/>
                  <a:gd name="connsiteY1" fmla="*/ 0 h 127873"/>
                  <a:gd name="connsiteX2" fmla="*/ 31433 w 31432"/>
                  <a:gd name="connsiteY2" fmla="*/ 127873 h 127873"/>
                  <a:gd name="connsiteX3" fmla="*/ 0 w 31432"/>
                  <a:gd name="connsiteY3" fmla="*/ 127873 h 127873"/>
                  <a:gd name="connsiteX4" fmla="*/ 0 w 31432"/>
                  <a:gd name="connsiteY4" fmla="*/ 0 h 127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 h="127873">
                    <a:moveTo>
                      <a:pt x="0" y="0"/>
                    </a:moveTo>
                    <a:lnTo>
                      <a:pt x="31433" y="0"/>
                    </a:lnTo>
                    <a:lnTo>
                      <a:pt x="31433"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399" name="Freeform 1398">
                <a:extLst>
                  <a:ext uri="{FF2B5EF4-FFF2-40B4-BE49-F238E27FC236}">
                    <a16:creationId xmlns:a16="http://schemas.microsoft.com/office/drawing/2014/main" id="{6ABF229F-0045-C840-AB46-B65D70369D6C}"/>
                  </a:ext>
                </a:extLst>
              </p:cNvPr>
              <p:cNvSpPr/>
              <p:nvPr/>
            </p:nvSpPr>
            <p:spPr>
              <a:xfrm>
                <a:off x="6281737" y="1239440"/>
                <a:ext cx="100726" cy="127873"/>
              </a:xfrm>
              <a:custGeom>
                <a:avLst/>
                <a:gdLst>
                  <a:gd name="connsiteX0" fmla="*/ 87868 w 100726"/>
                  <a:gd name="connsiteY0" fmla="*/ 127873 h 127873"/>
                  <a:gd name="connsiteX1" fmla="*/ 31433 w 100726"/>
                  <a:gd name="connsiteY1" fmla="*/ 67151 h 127873"/>
                  <a:gd name="connsiteX2" fmla="*/ 31433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3" y="67151"/>
                    </a:lnTo>
                    <a:lnTo>
                      <a:pt x="31433"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grpSp>
      </p:grpSp>
      <p:grpSp>
        <p:nvGrpSpPr>
          <p:cNvPr id="1447" name="Graphic 95">
            <a:extLst>
              <a:ext uri="{FF2B5EF4-FFF2-40B4-BE49-F238E27FC236}">
                <a16:creationId xmlns:a16="http://schemas.microsoft.com/office/drawing/2014/main" id="{BCC9C07E-5BDA-894A-9F51-3A299FE07667}"/>
              </a:ext>
            </a:extLst>
          </p:cNvPr>
          <p:cNvGrpSpPr/>
          <p:nvPr/>
        </p:nvGrpSpPr>
        <p:grpSpPr>
          <a:xfrm>
            <a:off x="595642" y="9948603"/>
            <a:ext cx="1509109" cy="423922"/>
            <a:chOff x="584588" y="9078286"/>
            <a:chExt cx="1509109" cy="423922"/>
          </a:xfrm>
          <a:solidFill>
            <a:srgbClr val="000000"/>
          </a:solidFill>
        </p:grpSpPr>
        <p:sp>
          <p:nvSpPr>
            <p:cNvPr id="1448" name="Freeform 1447">
              <a:extLst>
                <a:ext uri="{FF2B5EF4-FFF2-40B4-BE49-F238E27FC236}">
                  <a16:creationId xmlns:a16="http://schemas.microsoft.com/office/drawing/2014/main" id="{EB5E03D8-30C7-E14C-AD59-B1475EF01B70}"/>
                </a:ext>
              </a:extLst>
            </p:cNvPr>
            <p:cNvSpPr/>
            <p:nvPr/>
          </p:nvSpPr>
          <p:spPr>
            <a:xfrm>
              <a:off x="584588" y="9078286"/>
              <a:ext cx="24498" cy="423922"/>
            </a:xfrm>
            <a:custGeom>
              <a:avLst/>
              <a:gdLst>
                <a:gd name="connsiteX0" fmla="*/ 0 w 24498"/>
                <a:gd name="connsiteY0" fmla="*/ 0 h 423922"/>
                <a:gd name="connsiteX1" fmla="*/ 0 w 24498"/>
                <a:gd name="connsiteY1" fmla="*/ 423923 h 423922"/>
              </a:gdLst>
              <a:ahLst/>
              <a:cxnLst>
                <a:cxn ang="0">
                  <a:pos x="connsiteX0" y="connsiteY0"/>
                </a:cxn>
                <a:cxn ang="0">
                  <a:pos x="connsiteX1" y="connsiteY1"/>
                </a:cxn>
              </a:cxnLst>
              <a:rect l="l" t="t" r="r" b="b"/>
              <a:pathLst>
                <a:path w="24498" h="423922">
                  <a:moveTo>
                    <a:pt x="0" y="0"/>
                  </a:moveTo>
                  <a:lnTo>
                    <a:pt x="0" y="423923"/>
                  </a:lnTo>
                </a:path>
              </a:pathLst>
            </a:custGeom>
            <a:ln w="24491" cap="flat">
              <a:solidFill>
                <a:srgbClr val="000000"/>
              </a:solidFill>
              <a:prstDash val="solid"/>
              <a:miter/>
            </a:ln>
          </p:spPr>
          <p:txBody>
            <a:bodyPr rtlCol="0" anchor="ctr"/>
            <a:lstStyle/>
            <a:p>
              <a:endParaRPr lang="en-US"/>
            </a:p>
          </p:txBody>
        </p:sp>
        <p:sp>
          <p:nvSpPr>
            <p:cNvPr id="1449" name="Freeform 1448">
              <a:extLst>
                <a:ext uri="{FF2B5EF4-FFF2-40B4-BE49-F238E27FC236}">
                  <a16:creationId xmlns:a16="http://schemas.microsoft.com/office/drawing/2014/main" id="{622F54C9-BCD4-1645-818F-C9645F64C4D0}"/>
                </a:ext>
              </a:extLst>
            </p:cNvPr>
            <p:cNvSpPr/>
            <p:nvPr/>
          </p:nvSpPr>
          <p:spPr>
            <a:xfrm>
              <a:off x="2069199" y="9078286"/>
              <a:ext cx="24498" cy="423922"/>
            </a:xfrm>
            <a:custGeom>
              <a:avLst/>
              <a:gdLst>
                <a:gd name="connsiteX0" fmla="*/ 0 w 24498"/>
                <a:gd name="connsiteY0" fmla="*/ 0 h 423922"/>
                <a:gd name="connsiteX1" fmla="*/ 0 w 24498"/>
                <a:gd name="connsiteY1" fmla="*/ 423923 h 423922"/>
              </a:gdLst>
              <a:ahLst/>
              <a:cxnLst>
                <a:cxn ang="0">
                  <a:pos x="connsiteX0" y="connsiteY0"/>
                </a:cxn>
                <a:cxn ang="0">
                  <a:pos x="connsiteX1" y="connsiteY1"/>
                </a:cxn>
              </a:cxnLst>
              <a:rect l="l" t="t" r="r" b="b"/>
              <a:pathLst>
                <a:path w="24498" h="423922">
                  <a:moveTo>
                    <a:pt x="0" y="0"/>
                  </a:moveTo>
                  <a:lnTo>
                    <a:pt x="0" y="423923"/>
                  </a:lnTo>
                </a:path>
              </a:pathLst>
            </a:custGeom>
            <a:ln w="24491" cap="flat">
              <a:solidFill>
                <a:srgbClr val="000000"/>
              </a:solidFill>
              <a:prstDash val="solid"/>
              <a:miter/>
            </a:ln>
          </p:spPr>
          <p:txBody>
            <a:bodyPr rtlCol="0" anchor="ctr"/>
            <a:lstStyle/>
            <a:p>
              <a:endParaRPr lang="en-US"/>
            </a:p>
          </p:txBody>
        </p:sp>
      </p:grpSp>
      <p:sp>
        <p:nvSpPr>
          <p:cNvPr id="1450" name="Text Placeholder 23">
            <a:extLst>
              <a:ext uri="{FF2B5EF4-FFF2-40B4-BE49-F238E27FC236}">
                <a16:creationId xmlns:a16="http://schemas.microsoft.com/office/drawing/2014/main" id="{1F004F01-AFAA-8F4D-9CEC-94692E6F80C1}"/>
              </a:ext>
            </a:extLst>
          </p:cNvPr>
          <p:cNvSpPr>
            <a:spLocks noGrp="1"/>
          </p:cNvSpPr>
          <p:nvPr>
            <p:ph type="body" sz="quarter" idx="17" hasCustomPrompt="1"/>
          </p:nvPr>
        </p:nvSpPr>
        <p:spPr>
          <a:xfrm>
            <a:off x="639972" y="9987866"/>
            <a:ext cx="1230818" cy="419205"/>
          </a:xfrm>
          <a:prstGeom prst="rect">
            <a:avLst/>
          </a:prstGeom>
        </p:spPr>
        <p:txBody>
          <a:bodyPr>
            <a:noAutofit/>
          </a:bodyPr>
          <a:lstStyle>
            <a:lvl1pPr marL="0" indent="0" algn="l">
              <a:spcBef>
                <a:spcPts val="0"/>
              </a:spcBef>
              <a:buNone/>
              <a:defRPr sz="1000" b="0" i="0">
                <a:solidFill>
                  <a:schemeClr val="tx1"/>
                </a:solidFill>
                <a:latin typeface="Calibri" panose="020F0502020204030204" pitchFamily="34" charset="0"/>
                <a:cs typeface="Calibri" panose="020F0502020204030204" pitchFamily="34" charset="0"/>
              </a:defRPr>
            </a:lvl1pPr>
          </a:lstStyle>
          <a:p>
            <a:pPr lvl="0"/>
            <a:r>
              <a:rPr lang="en-US" dirty="0"/>
              <a:t>2022 – 2024</a:t>
            </a:r>
          </a:p>
          <a:p>
            <a:pPr lvl="0"/>
            <a:r>
              <a:rPr lang="en-US" dirty="0"/>
              <a:t>Document Name</a:t>
            </a:r>
          </a:p>
        </p:txBody>
      </p:sp>
      <p:sp>
        <p:nvSpPr>
          <p:cNvPr id="1451" name="Text Placeholder 23">
            <a:extLst>
              <a:ext uri="{FF2B5EF4-FFF2-40B4-BE49-F238E27FC236}">
                <a16:creationId xmlns:a16="http://schemas.microsoft.com/office/drawing/2014/main" id="{7878631D-194D-8942-AB2C-854D68456F82}"/>
              </a:ext>
            </a:extLst>
          </p:cNvPr>
          <p:cNvSpPr>
            <a:spLocks noGrp="1"/>
          </p:cNvSpPr>
          <p:nvPr>
            <p:ph type="body" sz="quarter" idx="18" hasCustomPrompt="1"/>
          </p:nvPr>
        </p:nvSpPr>
        <p:spPr>
          <a:xfrm>
            <a:off x="2204239" y="9981336"/>
            <a:ext cx="1779692" cy="419205"/>
          </a:xfrm>
          <a:prstGeom prst="rect">
            <a:avLst/>
          </a:prstGeom>
        </p:spPr>
        <p:txBody>
          <a:bodyPr>
            <a:noAutofit/>
          </a:bodyPr>
          <a:lstStyle>
            <a:lvl1pPr marL="0" indent="0" algn="l">
              <a:spcBef>
                <a:spcPts val="0"/>
              </a:spcBef>
              <a:buNone/>
              <a:defRPr sz="1000" b="0" i="0">
                <a:solidFill>
                  <a:schemeClr val="tx1"/>
                </a:solidFill>
                <a:latin typeface="Calibri" panose="020F0502020204030204" pitchFamily="34" charset="0"/>
                <a:cs typeface="Calibri" panose="020F0502020204030204" pitchFamily="34" charset="0"/>
              </a:defRPr>
            </a:lvl1pPr>
          </a:lstStyle>
          <a:p>
            <a:pPr lvl="0"/>
            <a:r>
              <a:rPr lang="en-US" dirty="0"/>
              <a:t>By</a:t>
            </a:r>
          </a:p>
          <a:p>
            <a:pPr lvl="0"/>
            <a:r>
              <a:rPr lang="en-US" dirty="0"/>
              <a:t>Partner Name</a:t>
            </a:r>
          </a:p>
        </p:txBody>
      </p:sp>
      <p:sp>
        <p:nvSpPr>
          <p:cNvPr id="1453" name="Text Placeholder 23">
            <a:extLst>
              <a:ext uri="{FF2B5EF4-FFF2-40B4-BE49-F238E27FC236}">
                <a16:creationId xmlns:a16="http://schemas.microsoft.com/office/drawing/2014/main" id="{9D4FE07E-181F-6A48-AB3D-C5BAD0C4DADE}"/>
              </a:ext>
            </a:extLst>
          </p:cNvPr>
          <p:cNvSpPr>
            <a:spLocks noGrp="1"/>
          </p:cNvSpPr>
          <p:nvPr>
            <p:ph type="body" sz="quarter" idx="16" hasCustomPrompt="1"/>
          </p:nvPr>
        </p:nvSpPr>
        <p:spPr>
          <a:xfrm>
            <a:off x="605556" y="7156000"/>
            <a:ext cx="3685020" cy="1224685"/>
          </a:xfrm>
          <a:prstGeom prst="rect">
            <a:avLst/>
          </a:prstGeom>
        </p:spPr>
        <p:txBody>
          <a:bodyPr>
            <a:noAutofit/>
          </a:bodyPr>
          <a:lstStyle>
            <a:lvl1pPr marL="0" indent="0" algn="l">
              <a:lnSpc>
                <a:spcPts val="3720"/>
              </a:lnSpc>
              <a:spcBef>
                <a:spcPts val="0"/>
              </a:spcBef>
              <a:buNone/>
              <a:defRPr sz="3600" b="1" i="0">
                <a:solidFill>
                  <a:schemeClr val="bg1"/>
                </a:solidFill>
                <a:latin typeface="Calibri" panose="020F0502020204030204" pitchFamily="34" charset="0"/>
                <a:cs typeface="Calibri" panose="020F0502020204030204" pitchFamily="34" charset="0"/>
              </a:defRPr>
            </a:lvl1pPr>
          </a:lstStyle>
          <a:p>
            <a:pPr lvl="0"/>
            <a:r>
              <a:rPr lang="en-US" dirty="0"/>
              <a:t>Your guide to            Generation Blockchain</a:t>
            </a:r>
          </a:p>
        </p:txBody>
      </p:sp>
      <p:sp>
        <p:nvSpPr>
          <p:cNvPr id="1473" name="Picture Placeholder 1472">
            <a:extLst>
              <a:ext uri="{FF2B5EF4-FFF2-40B4-BE49-F238E27FC236}">
                <a16:creationId xmlns:a16="http://schemas.microsoft.com/office/drawing/2014/main" id="{99E2BC31-4602-A441-8044-51B0B0052516}"/>
              </a:ext>
            </a:extLst>
          </p:cNvPr>
          <p:cNvSpPr>
            <a:spLocks noGrp="1"/>
          </p:cNvSpPr>
          <p:nvPr>
            <p:ph type="pic" sz="quarter" idx="43"/>
          </p:nvPr>
        </p:nvSpPr>
        <p:spPr>
          <a:xfrm>
            <a:off x="474023" y="2538270"/>
            <a:ext cx="6643973" cy="4072431"/>
          </a:xfrm>
          <a:custGeom>
            <a:avLst/>
            <a:gdLst>
              <a:gd name="connsiteX0" fmla="*/ 0 w 6643973"/>
              <a:gd name="connsiteY0" fmla="*/ 0 h 4072431"/>
              <a:gd name="connsiteX1" fmla="*/ 6643973 w 6643973"/>
              <a:gd name="connsiteY1" fmla="*/ 0 h 4072431"/>
              <a:gd name="connsiteX2" fmla="*/ 6643973 w 6643973"/>
              <a:gd name="connsiteY2" fmla="*/ 3156631 h 4072431"/>
              <a:gd name="connsiteX3" fmla="*/ 6455384 w 6643973"/>
              <a:gd name="connsiteY3" fmla="*/ 3341080 h 4072431"/>
              <a:gd name="connsiteX4" fmla="*/ 6643973 w 6643973"/>
              <a:gd name="connsiteY4" fmla="*/ 3533903 h 4072431"/>
              <a:gd name="connsiteX5" fmla="*/ 6643973 w 6643973"/>
              <a:gd name="connsiteY5" fmla="*/ 3637561 h 4072431"/>
              <a:gd name="connsiteX6" fmla="*/ 6451702 w 6643973"/>
              <a:gd name="connsiteY6" fmla="*/ 3825609 h 4072431"/>
              <a:gd name="connsiteX7" fmla="*/ 6215631 w 6643973"/>
              <a:gd name="connsiteY7" fmla="*/ 3579899 h 4072431"/>
              <a:gd name="connsiteX8" fmla="*/ 5968043 w 6643973"/>
              <a:gd name="connsiteY8" fmla="*/ 3822767 h 4072431"/>
              <a:gd name="connsiteX9" fmla="*/ 6208420 w 6643973"/>
              <a:gd name="connsiteY9" fmla="*/ 4065643 h 4072431"/>
              <a:gd name="connsiteX10" fmla="*/ 6452595 w 6643973"/>
              <a:gd name="connsiteY10" fmla="*/ 3828556 h 4072431"/>
              <a:gd name="connsiteX11" fmla="*/ 6643973 w 6643973"/>
              <a:gd name="connsiteY11" fmla="*/ 4024230 h 4072431"/>
              <a:gd name="connsiteX12" fmla="*/ 6643973 w 6643973"/>
              <a:gd name="connsiteY12" fmla="*/ 4072431 h 4072431"/>
              <a:gd name="connsiteX13" fmla="*/ 6212526 w 6643973"/>
              <a:gd name="connsiteY13" fmla="*/ 4072431 h 4072431"/>
              <a:gd name="connsiteX14" fmla="*/ 6206757 w 6643973"/>
              <a:gd name="connsiteY14" fmla="*/ 4066531 h 4072431"/>
              <a:gd name="connsiteX15" fmla="*/ 6200723 w 6643973"/>
              <a:gd name="connsiteY15" fmla="*/ 4072431 h 4072431"/>
              <a:gd name="connsiteX16" fmla="*/ 0 w 6643973"/>
              <a:gd name="connsiteY16" fmla="*/ 4072431 h 4072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643973" h="4072431">
                <a:moveTo>
                  <a:pt x="0" y="0"/>
                </a:moveTo>
                <a:lnTo>
                  <a:pt x="6643973" y="0"/>
                </a:lnTo>
                <a:lnTo>
                  <a:pt x="6643973" y="3156631"/>
                </a:lnTo>
                <a:lnTo>
                  <a:pt x="6455384" y="3341080"/>
                </a:lnTo>
                <a:lnTo>
                  <a:pt x="6643973" y="3533903"/>
                </a:lnTo>
                <a:lnTo>
                  <a:pt x="6643973" y="3637561"/>
                </a:lnTo>
                <a:lnTo>
                  <a:pt x="6451702" y="3825609"/>
                </a:lnTo>
                <a:lnTo>
                  <a:pt x="6215631" y="3579899"/>
                </a:lnTo>
                <a:lnTo>
                  <a:pt x="5968043" y="3822767"/>
                </a:lnTo>
                <a:lnTo>
                  <a:pt x="6208420" y="4065643"/>
                </a:lnTo>
                <a:lnTo>
                  <a:pt x="6452595" y="3828556"/>
                </a:lnTo>
                <a:lnTo>
                  <a:pt x="6643973" y="4024230"/>
                </a:lnTo>
                <a:lnTo>
                  <a:pt x="6643973" y="4072431"/>
                </a:lnTo>
                <a:lnTo>
                  <a:pt x="6212526" y="4072431"/>
                </a:lnTo>
                <a:lnTo>
                  <a:pt x="6206757" y="4066531"/>
                </a:lnTo>
                <a:lnTo>
                  <a:pt x="6200723" y="4072431"/>
                </a:lnTo>
                <a:lnTo>
                  <a:pt x="0" y="4072431"/>
                </a:lnTo>
                <a:close/>
              </a:path>
            </a:pathLst>
          </a:custGeom>
          <a:solidFill>
            <a:schemeClr val="bg1">
              <a:lumMod val="95000"/>
            </a:schemeClr>
          </a:solidFill>
        </p:spPr>
        <p:txBody>
          <a:bodyPr wrap="square">
            <a:noAutofit/>
          </a:bodyPr>
          <a:lstStyle>
            <a:lvl1pPr algn="ctr">
              <a:defRPr sz="1000">
                <a:solidFill>
                  <a:schemeClr val="bg1">
                    <a:lumMod val="85000"/>
                  </a:schemeClr>
                </a:solidFill>
                <a:latin typeface="Calibri" panose="020F0502020204030204" pitchFamily="34" charset="0"/>
                <a:cs typeface="Calibri" panose="020F0502020204030204" pitchFamily="34" charset="0"/>
              </a:defRPr>
            </a:lvl1pPr>
          </a:lstStyle>
          <a:p>
            <a:endParaRPr lang="en-US"/>
          </a:p>
        </p:txBody>
      </p:sp>
      <p:grpSp>
        <p:nvGrpSpPr>
          <p:cNvPr id="1474" name="Graphic 4">
            <a:extLst>
              <a:ext uri="{FF2B5EF4-FFF2-40B4-BE49-F238E27FC236}">
                <a16:creationId xmlns:a16="http://schemas.microsoft.com/office/drawing/2014/main" id="{9AD6BEA7-BF13-D544-AF26-982D8FA6A334}"/>
              </a:ext>
            </a:extLst>
          </p:cNvPr>
          <p:cNvGrpSpPr/>
          <p:nvPr userDrawn="1"/>
        </p:nvGrpSpPr>
        <p:grpSpPr>
          <a:xfrm>
            <a:off x="6435051" y="5638967"/>
            <a:ext cx="1467497" cy="1452048"/>
            <a:chOff x="7591367" y="5580305"/>
            <a:chExt cx="186842" cy="184875"/>
          </a:xfrm>
        </p:grpSpPr>
        <p:sp>
          <p:nvSpPr>
            <p:cNvPr id="1475" name="Freeform 1474">
              <a:extLst>
                <a:ext uri="{FF2B5EF4-FFF2-40B4-BE49-F238E27FC236}">
                  <a16:creationId xmlns:a16="http://schemas.microsoft.com/office/drawing/2014/main" id="{92F9BC61-D214-5A48-81E0-08223418E6F7}"/>
                </a:ext>
              </a:extLst>
            </p:cNvPr>
            <p:cNvSpPr/>
            <p:nvPr/>
          </p:nvSpPr>
          <p:spPr>
            <a:xfrm rot="-2661348">
              <a:off x="7725384" y="5590172"/>
              <a:ext cx="43763" cy="43780"/>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F47B34"/>
            </a:solidFill>
            <a:ln w="3060" cap="flat">
              <a:noFill/>
              <a:prstDash val="solid"/>
              <a:miter/>
            </a:ln>
          </p:spPr>
          <p:txBody>
            <a:bodyPr rtlCol="0" anchor="ctr"/>
            <a:lstStyle/>
            <a:p>
              <a:endParaRPr lang="en-US"/>
            </a:p>
          </p:txBody>
        </p:sp>
        <p:sp>
          <p:nvSpPr>
            <p:cNvPr id="1476" name="Freeform 1475">
              <a:extLst>
                <a:ext uri="{FF2B5EF4-FFF2-40B4-BE49-F238E27FC236}">
                  <a16:creationId xmlns:a16="http://schemas.microsoft.com/office/drawing/2014/main" id="{DDA58ED6-F757-B345-BE6B-DBDDD7919B7A}"/>
                </a:ext>
              </a:extLst>
            </p:cNvPr>
            <p:cNvSpPr/>
            <p:nvPr/>
          </p:nvSpPr>
          <p:spPr>
            <a:xfrm rot="-2661348">
              <a:off x="7600429" y="5712335"/>
              <a:ext cx="43763" cy="43780"/>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F9A61F"/>
            </a:solidFill>
            <a:ln w="3060" cap="flat">
              <a:noFill/>
              <a:prstDash val="solid"/>
              <a:miter/>
            </a:ln>
          </p:spPr>
          <p:txBody>
            <a:bodyPr rtlCol="0" anchor="ctr"/>
            <a:lstStyle/>
            <a:p>
              <a:endParaRPr lang="en-US"/>
            </a:p>
          </p:txBody>
        </p:sp>
        <p:sp>
          <p:nvSpPr>
            <p:cNvPr id="1477" name="Freeform 1476">
              <a:extLst>
                <a:ext uri="{FF2B5EF4-FFF2-40B4-BE49-F238E27FC236}">
                  <a16:creationId xmlns:a16="http://schemas.microsoft.com/office/drawing/2014/main" id="{752F4EA1-33D3-8E4E-9E2F-27C8B8C0AF0C}"/>
                </a:ext>
              </a:extLst>
            </p:cNvPr>
            <p:cNvSpPr/>
            <p:nvPr/>
          </p:nvSpPr>
          <p:spPr>
            <a:xfrm>
              <a:off x="7592260" y="5641317"/>
              <a:ext cx="61821" cy="61844"/>
            </a:xfrm>
            <a:custGeom>
              <a:avLst/>
              <a:gdLst>
                <a:gd name="connsiteX0" fmla="*/ 31523 w 61821"/>
                <a:gd name="connsiteY0" fmla="*/ 0 h 61844"/>
                <a:gd name="connsiteX1" fmla="*/ 61821 w 61821"/>
                <a:gd name="connsiteY1" fmla="*/ 31535 h 61844"/>
                <a:gd name="connsiteX2" fmla="*/ 30605 w 61821"/>
                <a:gd name="connsiteY2" fmla="*/ 61845 h 61844"/>
                <a:gd name="connsiteX3" fmla="*/ 0 w 61821"/>
                <a:gd name="connsiteY3" fmla="*/ 30922 h 61844"/>
              </a:gdLst>
              <a:ahLst/>
              <a:cxnLst>
                <a:cxn ang="0">
                  <a:pos x="connsiteX0" y="connsiteY0"/>
                </a:cxn>
                <a:cxn ang="0">
                  <a:pos x="connsiteX1" y="connsiteY1"/>
                </a:cxn>
                <a:cxn ang="0">
                  <a:pos x="connsiteX2" y="connsiteY2"/>
                </a:cxn>
                <a:cxn ang="0">
                  <a:pos x="connsiteX3" y="connsiteY3"/>
                </a:cxn>
              </a:cxnLst>
              <a:rect l="l" t="t" r="r" b="b"/>
              <a:pathLst>
                <a:path w="61821" h="61844">
                  <a:moveTo>
                    <a:pt x="31523" y="0"/>
                  </a:moveTo>
                  <a:lnTo>
                    <a:pt x="61821" y="31535"/>
                  </a:lnTo>
                  <a:lnTo>
                    <a:pt x="30605" y="61845"/>
                  </a:lnTo>
                  <a:lnTo>
                    <a:pt x="0" y="30922"/>
                  </a:lnTo>
                  <a:close/>
                </a:path>
              </a:pathLst>
            </a:custGeom>
            <a:solidFill>
              <a:srgbClr val="DB166E"/>
            </a:solidFill>
            <a:ln w="3060" cap="flat">
              <a:noFill/>
              <a:prstDash val="solid"/>
              <a:miter/>
            </a:ln>
          </p:spPr>
          <p:txBody>
            <a:bodyPr rtlCol="0" anchor="ctr"/>
            <a:lstStyle/>
            <a:p>
              <a:endParaRPr lang="en-US"/>
            </a:p>
          </p:txBody>
        </p:sp>
        <p:sp>
          <p:nvSpPr>
            <p:cNvPr id="1478" name="Freeform 1477">
              <a:extLst>
                <a:ext uri="{FF2B5EF4-FFF2-40B4-BE49-F238E27FC236}">
                  <a16:creationId xmlns:a16="http://schemas.microsoft.com/office/drawing/2014/main" id="{DB7EBE19-7BB0-924F-9520-E6EF4BD3C414}"/>
                </a:ext>
              </a:extLst>
            </p:cNvPr>
            <p:cNvSpPr/>
            <p:nvPr/>
          </p:nvSpPr>
          <p:spPr>
            <a:xfrm rot="-2661834">
              <a:off x="7662778" y="5651187"/>
              <a:ext cx="43763" cy="43780"/>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DB166E"/>
            </a:solidFill>
            <a:ln w="3060" cap="flat">
              <a:noFill/>
              <a:prstDash val="solid"/>
              <a:miter/>
            </a:ln>
          </p:spPr>
          <p:txBody>
            <a:bodyPr rtlCol="0" anchor="ctr"/>
            <a:lstStyle/>
            <a:p>
              <a:endParaRPr lang="en-US"/>
            </a:p>
          </p:txBody>
        </p:sp>
        <p:sp>
          <p:nvSpPr>
            <p:cNvPr id="1479" name="Freeform 1478">
              <a:extLst>
                <a:ext uri="{FF2B5EF4-FFF2-40B4-BE49-F238E27FC236}">
                  <a16:creationId xmlns:a16="http://schemas.microsoft.com/office/drawing/2014/main" id="{FB205A69-8227-6847-981A-CE932603D463}"/>
                </a:ext>
              </a:extLst>
            </p:cNvPr>
            <p:cNvSpPr/>
            <p:nvPr/>
          </p:nvSpPr>
          <p:spPr>
            <a:xfrm rot="-2661348">
              <a:off x="7694094" y="5620759"/>
              <a:ext cx="43763" cy="43780"/>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A7228B"/>
            </a:solidFill>
            <a:ln w="3060" cap="flat">
              <a:noFill/>
              <a:prstDash val="solid"/>
              <a:miter/>
            </a:ln>
          </p:spPr>
          <p:txBody>
            <a:bodyPr rtlCol="0" anchor="ctr"/>
            <a:lstStyle/>
            <a:p>
              <a:endParaRPr lang="en-US"/>
            </a:p>
          </p:txBody>
        </p:sp>
        <p:sp>
          <p:nvSpPr>
            <p:cNvPr id="1480" name="Freeform 1479">
              <a:extLst>
                <a:ext uri="{FF2B5EF4-FFF2-40B4-BE49-F238E27FC236}">
                  <a16:creationId xmlns:a16="http://schemas.microsoft.com/office/drawing/2014/main" id="{50F1CF2A-CA14-384C-B625-A113BDA62BC7}"/>
                </a:ext>
              </a:extLst>
            </p:cNvPr>
            <p:cNvSpPr/>
            <p:nvPr/>
          </p:nvSpPr>
          <p:spPr>
            <a:xfrm rot="-2661834">
              <a:off x="7663376" y="5589370"/>
              <a:ext cx="43763" cy="43780"/>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CF167B"/>
            </a:solidFill>
            <a:ln w="3060" cap="flat">
              <a:noFill/>
              <a:prstDash val="solid"/>
              <a:miter/>
            </a:ln>
          </p:spPr>
          <p:txBody>
            <a:bodyPr rtlCol="0" anchor="ctr"/>
            <a:lstStyle/>
            <a:p>
              <a:endParaRPr lang="en-US"/>
            </a:p>
          </p:txBody>
        </p:sp>
      </p:grpSp>
      <p:sp>
        <p:nvSpPr>
          <p:cNvPr id="4" name="Rectangle 3">
            <a:extLst>
              <a:ext uri="{FF2B5EF4-FFF2-40B4-BE49-F238E27FC236}">
                <a16:creationId xmlns:a16="http://schemas.microsoft.com/office/drawing/2014/main" id="{6C2B9265-A4CC-2D43-AA2A-AA07CB3283FD}"/>
              </a:ext>
            </a:extLst>
          </p:cNvPr>
          <p:cNvSpPr/>
          <p:nvPr userDrawn="1"/>
        </p:nvSpPr>
        <p:spPr>
          <a:xfrm>
            <a:off x="7554905" y="-1"/>
            <a:ext cx="1861469" cy="10691813"/>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817EB0D1-917C-86CE-337A-8D1CF04AE53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bwMode="auto">
          <a:xfrm>
            <a:off x="5932648" y="10160564"/>
            <a:ext cx="1184829" cy="27207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9590566"/>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158BCBF-41C7-D874-BCB9-D20379EDAD9B}"/>
              </a:ext>
            </a:extLst>
          </p:cNvPr>
          <p:cNvSpPr>
            <a:spLocks noGrp="1"/>
          </p:cNvSpPr>
          <p:nvPr>
            <p:ph type="sldNum" sz="quarter" idx="10"/>
          </p:nvPr>
        </p:nvSpPr>
        <p:spPr/>
        <p:txBody>
          <a:body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1930996335"/>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Photo Slide 2">
    <p:spTree>
      <p:nvGrpSpPr>
        <p:cNvPr id="1" name=""/>
        <p:cNvGrpSpPr/>
        <p:nvPr/>
      </p:nvGrpSpPr>
      <p:grpSpPr>
        <a:xfrm>
          <a:off x="0" y="0"/>
          <a:ext cx="0" cy="0"/>
          <a:chOff x="0" y="0"/>
          <a:chExt cx="0" cy="0"/>
        </a:xfrm>
      </p:grpSpPr>
      <p:sp>
        <p:nvSpPr>
          <p:cNvPr id="35" name="Picture Placeholder 34">
            <a:extLst>
              <a:ext uri="{FF2B5EF4-FFF2-40B4-BE49-F238E27FC236}">
                <a16:creationId xmlns:a16="http://schemas.microsoft.com/office/drawing/2014/main" id="{888ACDE7-29DD-3E46-A78F-2228EFD94A9E}"/>
              </a:ext>
            </a:extLst>
          </p:cNvPr>
          <p:cNvSpPr>
            <a:spLocks noGrp="1"/>
          </p:cNvSpPr>
          <p:nvPr>
            <p:ph type="pic" sz="quarter" idx="41"/>
          </p:nvPr>
        </p:nvSpPr>
        <p:spPr>
          <a:xfrm>
            <a:off x="1" y="-11581"/>
            <a:ext cx="7559675" cy="2723566"/>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r>
              <a:rPr lang="en-US" dirty="0"/>
              <a:t>C</a:t>
            </a:r>
          </a:p>
        </p:txBody>
      </p:sp>
      <p:sp>
        <p:nvSpPr>
          <p:cNvPr id="8" name="Rectangle 7">
            <a:extLst>
              <a:ext uri="{FF2B5EF4-FFF2-40B4-BE49-F238E27FC236}">
                <a16:creationId xmlns:a16="http://schemas.microsoft.com/office/drawing/2014/main" id="{95A0F11A-4C72-C94D-AB63-B75B1C74565F}"/>
              </a:ext>
            </a:extLst>
          </p:cNvPr>
          <p:cNvSpPr/>
          <p:nvPr userDrawn="1"/>
        </p:nvSpPr>
        <p:spPr>
          <a:xfrm flipV="1">
            <a:off x="470487" y="2711984"/>
            <a:ext cx="3162155" cy="2406116"/>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3" name="Text Placeholder 32">
            <a:extLst>
              <a:ext uri="{FF2B5EF4-FFF2-40B4-BE49-F238E27FC236}">
                <a16:creationId xmlns:a16="http://schemas.microsoft.com/office/drawing/2014/main" id="{86A88A46-E61B-6540-920A-48F1C1274F3C}"/>
              </a:ext>
            </a:extLst>
          </p:cNvPr>
          <p:cNvSpPr>
            <a:spLocks noGrp="1"/>
          </p:cNvSpPr>
          <p:nvPr userDrawn="1">
            <p:ph type="body" sz="quarter" idx="30" hasCustomPrompt="1"/>
          </p:nvPr>
        </p:nvSpPr>
        <p:spPr>
          <a:xfrm>
            <a:off x="700479" y="3385180"/>
            <a:ext cx="2895713" cy="1966382"/>
          </a:xfrm>
          <a:prstGeom prst="rect">
            <a:avLst/>
          </a:prstGeom>
        </p:spPr>
        <p:txBody>
          <a:bodyPr>
            <a:noAutofit/>
          </a:bodyPr>
          <a:lstStyle>
            <a:lvl1pPr marL="0" indent="0" algn="l">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37" name="Text Placeholder 32">
            <a:extLst>
              <a:ext uri="{FF2B5EF4-FFF2-40B4-BE49-F238E27FC236}">
                <a16:creationId xmlns:a16="http://schemas.microsoft.com/office/drawing/2014/main" id="{12FF88E7-F37D-4B4D-B65C-C01539E4E62C}"/>
              </a:ext>
            </a:extLst>
          </p:cNvPr>
          <p:cNvSpPr>
            <a:spLocks noGrp="1"/>
          </p:cNvSpPr>
          <p:nvPr userDrawn="1">
            <p:ph type="body" sz="quarter" idx="42" hasCustomPrompt="1"/>
          </p:nvPr>
        </p:nvSpPr>
        <p:spPr>
          <a:xfrm>
            <a:off x="577182" y="5345906"/>
            <a:ext cx="3019010" cy="4414479"/>
          </a:xfrm>
          <a:prstGeom prst="rect">
            <a:avLst/>
          </a:prstGeom>
        </p:spPr>
        <p:txBody>
          <a:bodyPr numCol="1" spcCol="288000" anchor="t">
            <a:noAutofit/>
          </a:bodyPr>
          <a:lstStyle>
            <a:lvl1pPr marL="0" indent="0" algn="just">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a:t>
            </a:r>
            <a:endParaRPr lang="en-US" dirty="0"/>
          </a:p>
        </p:txBody>
      </p:sp>
      <p:sp>
        <p:nvSpPr>
          <p:cNvPr id="38" name="Text Placeholder 32">
            <a:extLst>
              <a:ext uri="{FF2B5EF4-FFF2-40B4-BE49-F238E27FC236}">
                <a16:creationId xmlns:a16="http://schemas.microsoft.com/office/drawing/2014/main" id="{1CCE83F2-E8EC-754B-B93C-2CC0039DAB84}"/>
              </a:ext>
            </a:extLst>
          </p:cNvPr>
          <p:cNvSpPr>
            <a:spLocks noGrp="1"/>
          </p:cNvSpPr>
          <p:nvPr userDrawn="1">
            <p:ph type="body" sz="quarter" idx="43" hasCustomPrompt="1"/>
          </p:nvPr>
        </p:nvSpPr>
        <p:spPr>
          <a:xfrm>
            <a:off x="3927033" y="3276998"/>
            <a:ext cx="3019010" cy="6483387"/>
          </a:xfrm>
          <a:prstGeom prst="rect">
            <a:avLst/>
          </a:prstGeom>
        </p:spPr>
        <p:txBody>
          <a:bodyPr numCol="1" spcCol="288000" anchor="t">
            <a:noAutofit/>
          </a:bodyPr>
          <a:lstStyle>
            <a:lvl1pPr marL="0" indent="0" algn="just">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a:t>
            </a:r>
            <a:endParaRPr lang="en-US" dirty="0"/>
          </a:p>
        </p:txBody>
      </p:sp>
      <p:sp>
        <p:nvSpPr>
          <p:cNvPr id="62" name="Rectangle 61">
            <a:extLst>
              <a:ext uri="{FF2B5EF4-FFF2-40B4-BE49-F238E27FC236}">
                <a16:creationId xmlns:a16="http://schemas.microsoft.com/office/drawing/2014/main" id="{FDE16685-169B-4A4B-AFA9-80E34A74037C}"/>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40" name="Slide Number Placeholder 5">
            <a:extLst>
              <a:ext uri="{FF2B5EF4-FFF2-40B4-BE49-F238E27FC236}">
                <a16:creationId xmlns:a16="http://schemas.microsoft.com/office/drawing/2014/main" id="{64480DB6-8A5E-D84A-9E12-209BC6C761B3}"/>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1145896326"/>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Photo Slide 3">
    <p:spTree>
      <p:nvGrpSpPr>
        <p:cNvPr id="1" name=""/>
        <p:cNvGrpSpPr/>
        <p:nvPr/>
      </p:nvGrpSpPr>
      <p:grpSpPr>
        <a:xfrm>
          <a:off x="0" y="0"/>
          <a:ext cx="0" cy="0"/>
          <a:chOff x="0" y="0"/>
          <a:chExt cx="0" cy="0"/>
        </a:xfrm>
      </p:grpSpPr>
      <p:sp>
        <p:nvSpPr>
          <p:cNvPr id="369" name="Rectangle 368">
            <a:extLst>
              <a:ext uri="{FF2B5EF4-FFF2-40B4-BE49-F238E27FC236}">
                <a16:creationId xmlns:a16="http://schemas.microsoft.com/office/drawing/2014/main" id="{5C094913-F9C1-3546-A0D0-E1F25AE5CB6D}"/>
              </a:ext>
            </a:extLst>
          </p:cNvPr>
          <p:cNvSpPr/>
          <p:nvPr userDrawn="1"/>
        </p:nvSpPr>
        <p:spPr>
          <a:xfrm flipV="1">
            <a:off x="511317" y="-1"/>
            <a:ext cx="3194309" cy="9571994"/>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78" name="Text Placeholder 32">
            <a:extLst>
              <a:ext uri="{FF2B5EF4-FFF2-40B4-BE49-F238E27FC236}">
                <a16:creationId xmlns:a16="http://schemas.microsoft.com/office/drawing/2014/main" id="{11382AE3-8A1D-D143-9FF3-2B2874F34CA0}"/>
              </a:ext>
            </a:extLst>
          </p:cNvPr>
          <p:cNvSpPr>
            <a:spLocks noGrp="1"/>
          </p:cNvSpPr>
          <p:nvPr>
            <p:ph type="body" sz="quarter" idx="30" hasCustomPrompt="1"/>
          </p:nvPr>
        </p:nvSpPr>
        <p:spPr>
          <a:xfrm>
            <a:off x="715877" y="592124"/>
            <a:ext cx="2864232" cy="879667"/>
          </a:xfrm>
          <a:prstGeom prst="rect">
            <a:avLst/>
          </a:prstGeom>
        </p:spPr>
        <p:txBody>
          <a:bodyPr>
            <a:noAutofit/>
          </a:bodyPr>
          <a:lstStyle>
            <a:lvl1pPr marL="0" indent="0" algn="l">
              <a:spcBef>
                <a:spcPts val="0"/>
              </a:spcBef>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379" name="Text Placeholder 32">
            <a:extLst>
              <a:ext uri="{FF2B5EF4-FFF2-40B4-BE49-F238E27FC236}">
                <a16:creationId xmlns:a16="http://schemas.microsoft.com/office/drawing/2014/main" id="{A54007D5-E3AF-D04F-99D9-03A0ED2A386B}"/>
              </a:ext>
            </a:extLst>
          </p:cNvPr>
          <p:cNvSpPr>
            <a:spLocks noGrp="1"/>
          </p:cNvSpPr>
          <p:nvPr>
            <p:ph type="body" sz="quarter" idx="32" hasCustomPrompt="1"/>
          </p:nvPr>
        </p:nvSpPr>
        <p:spPr>
          <a:xfrm>
            <a:off x="715878" y="1837873"/>
            <a:ext cx="2693750" cy="7339955"/>
          </a:xfrm>
          <a:prstGeom prst="rect">
            <a:avLst/>
          </a:prstGeom>
        </p:spPr>
        <p:txBody>
          <a:bodyPr anchor="t">
            <a:noAutofit/>
          </a:bodyPr>
          <a:lstStyle>
            <a:lvl1pPr marL="0" indent="0" algn="l">
              <a:lnSpc>
                <a:spcPct val="100000"/>
              </a:lnSpc>
              <a:spcBef>
                <a:spcPts val="0"/>
              </a:spcBef>
              <a:buNone/>
              <a:defRPr sz="11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a:t>
            </a:r>
            <a:endParaRPr lang="en-US" dirty="0"/>
          </a:p>
        </p:txBody>
      </p:sp>
      <p:sp>
        <p:nvSpPr>
          <p:cNvPr id="52" name="Rectangle 51">
            <a:extLst>
              <a:ext uri="{FF2B5EF4-FFF2-40B4-BE49-F238E27FC236}">
                <a16:creationId xmlns:a16="http://schemas.microsoft.com/office/drawing/2014/main" id="{28002195-2134-DE4D-B642-FC7FB1B1EB5B}"/>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31" name="Slide Number Placeholder 5">
            <a:extLst>
              <a:ext uri="{FF2B5EF4-FFF2-40B4-BE49-F238E27FC236}">
                <a16:creationId xmlns:a16="http://schemas.microsoft.com/office/drawing/2014/main" id="{774B19B3-2E36-E543-9B27-E54A664E7AF2}"/>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3322217023"/>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Slide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A221E52-4ABB-5243-858B-F6B8CF1B5E34}"/>
              </a:ext>
            </a:extLst>
          </p:cNvPr>
          <p:cNvSpPr/>
          <p:nvPr userDrawn="1"/>
        </p:nvSpPr>
        <p:spPr>
          <a:xfrm flipV="1">
            <a:off x="-31255" y="-43150"/>
            <a:ext cx="7590930" cy="2946483"/>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5" name="Text Placeholder 23">
            <a:extLst>
              <a:ext uri="{FF2B5EF4-FFF2-40B4-BE49-F238E27FC236}">
                <a16:creationId xmlns:a16="http://schemas.microsoft.com/office/drawing/2014/main" id="{340BEDA7-1D61-1142-9E8F-1245ECF20B50}"/>
              </a:ext>
            </a:extLst>
          </p:cNvPr>
          <p:cNvSpPr>
            <a:spLocks noGrp="1"/>
          </p:cNvSpPr>
          <p:nvPr>
            <p:ph type="body" sz="quarter" idx="14" hasCustomPrompt="1"/>
          </p:nvPr>
        </p:nvSpPr>
        <p:spPr>
          <a:xfrm>
            <a:off x="6086559" y="1320317"/>
            <a:ext cx="785328" cy="1056987"/>
          </a:xfrm>
          <a:prstGeom prst="rect">
            <a:avLst/>
          </a:prstGeom>
        </p:spPr>
        <p:txBody>
          <a:bodyPr anchor="t">
            <a:normAutofit/>
          </a:bodyPr>
          <a:lstStyle>
            <a:lvl1pPr marL="0" indent="0" algn="r">
              <a:buNone/>
              <a:defRPr sz="9600" b="1" i="0" baseline="0">
                <a:solidFill>
                  <a:srgbClr val="F9A835"/>
                </a:solidFill>
                <a:latin typeface="Times New Roman" charset="0"/>
                <a:ea typeface="Times New Roman" charset="0"/>
                <a:cs typeface="Times New Roman" charset="0"/>
              </a:defRPr>
            </a:lvl1pPr>
          </a:lstStyle>
          <a:p>
            <a:pPr lvl="0"/>
            <a:r>
              <a:rPr lang="en-US" dirty="0"/>
              <a:t>”</a:t>
            </a:r>
          </a:p>
        </p:txBody>
      </p:sp>
      <p:sp>
        <p:nvSpPr>
          <p:cNvPr id="36" name="Text Placeholder 23">
            <a:extLst>
              <a:ext uri="{FF2B5EF4-FFF2-40B4-BE49-F238E27FC236}">
                <a16:creationId xmlns:a16="http://schemas.microsoft.com/office/drawing/2014/main" id="{B0544866-02E3-6243-827B-2990267CD762}"/>
              </a:ext>
            </a:extLst>
          </p:cNvPr>
          <p:cNvSpPr>
            <a:spLocks noGrp="1"/>
          </p:cNvSpPr>
          <p:nvPr>
            <p:ph type="body" sz="quarter" idx="13" hasCustomPrompt="1"/>
          </p:nvPr>
        </p:nvSpPr>
        <p:spPr>
          <a:xfrm>
            <a:off x="662171" y="568689"/>
            <a:ext cx="6187616" cy="1876681"/>
          </a:xfrm>
          <a:prstGeom prst="rect">
            <a:avLst/>
          </a:prstGeom>
        </p:spPr>
        <p:txBody>
          <a:bodyPr anchor="ctr">
            <a:normAutofit/>
          </a:bodyPr>
          <a:lstStyle>
            <a:lvl1pPr marL="0" indent="0" algn="ctr">
              <a:buNone/>
              <a:defRPr sz="1801" b="0" i="1" baseline="0">
                <a:solidFill>
                  <a:schemeClr val="bg1"/>
                </a:solidFill>
                <a:latin typeface="Calibri" panose="020F0502020204030204" pitchFamily="34" charset="0"/>
                <a:cs typeface="Calibri" panose="020F0502020204030204" pitchFamily="34" charset="0"/>
              </a:defRPr>
            </a:lvl1pPr>
          </a:lstStyle>
          <a:p>
            <a:pPr lvl="0"/>
            <a:r>
              <a:rPr lang="en-US" dirty="0"/>
              <a:t>Quote Slide</a:t>
            </a:r>
          </a:p>
        </p:txBody>
      </p:sp>
      <p:sp>
        <p:nvSpPr>
          <p:cNvPr id="37" name="Text Placeholder 23">
            <a:extLst>
              <a:ext uri="{FF2B5EF4-FFF2-40B4-BE49-F238E27FC236}">
                <a16:creationId xmlns:a16="http://schemas.microsoft.com/office/drawing/2014/main" id="{29A06F91-3390-D94A-A77E-AD4E74125CDD}"/>
              </a:ext>
            </a:extLst>
          </p:cNvPr>
          <p:cNvSpPr>
            <a:spLocks noGrp="1"/>
          </p:cNvSpPr>
          <p:nvPr>
            <p:ph type="body" sz="quarter" idx="15" hasCustomPrompt="1"/>
          </p:nvPr>
        </p:nvSpPr>
        <p:spPr>
          <a:xfrm>
            <a:off x="653261" y="195020"/>
            <a:ext cx="2003444" cy="936605"/>
          </a:xfrm>
          <a:prstGeom prst="rect">
            <a:avLst/>
          </a:prstGeom>
        </p:spPr>
        <p:txBody>
          <a:bodyPr anchor="t">
            <a:normAutofit/>
          </a:bodyPr>
          <a:lstStyle>
            <a:lvl1pPr marL="0" indent="0" algn="l">
              <a:buNone/>
              <a:defRPr sz="9600" b="1" i="0" baseline="0">
                <a:solidFill>
                  <a:srgbClr val="F9A835"/>
                </a:solidFill>
                <a:latin typeface="Times New Roman" charset="0"/>
                <a:ea typeface="Times New Roman" charset="0"/>
                <a:cs typeface="Times New Roman" charset="0"/>
              </a:defRPr>
            </a:lvl1pPr>
          </a:lstStyle>
          <a:p>
            <a:pPr lvl="0"/>
            <a:r>
              <a:rPr lang="en-US" dirty="0"/>
              <a:t>“</a:t>
            </a:r>
          </a:p>
        </p:txBody>
      </p:sp>
      <p:sp>
        <p:nvSpPr>
          <p:cNvPr id="39" name="Text Placeholder 32">
            <a:extLst>
              <a:ext uri="{FF2B5EF4-FFF2-40B4-BE49-F238E27FC236}">
                <a16:creationId xmlns:a16="http://schemas.microsoft.com/office/drawing/2014/main" id="{CEDD8BBD-8C47-2147-BD5E-C2DCFBECE9A7}"/>
              </a:ext>
            </a:extLst>
          </p:cNvPr>
          <p:cNvSpPr>
            <a:spLocks noGrp="1"/>
          </p:cNvSpPr>
          <p:nvPr>
            <p:ph type="body" sz="quarter" idx="32" hasCustomPrompt="1"/>
          </p:nvPr>
        </p:nvSpPr>
        <p:spPr>
          <a:xfrm>
            <a:off x="752316" y="3373220"/>
            <a:ext cx="6143488" cy="5931605"/>
          </a:xfrm>
          <a:prstGeom prst="rect">
            <a:avLst/>
          </a:prstGeom>
        </p:spPr>
        <p:txBody>
          <a:bodyPr numCol="2" spcCol="288000" anchor="t">
            <a:noAutofit/>
          </a:bodyPr>
          <a:lstStyle>
            <a:lvl1pPr marL="0" indent="0" algn="just">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(2 Colum)</a:t>
            </a:r>
            <a:endParaRPr lang="en-US" dirty="0"/>
          </a:p>
        </p:txBody>
      </p:sp>
      <p:sp>
        <p:nvSpPr>
          <p:cNvPr id="60" name="Rectangle 59">
            <a:extLst>
              <a:ext uri="{FF2B5EF4-FFF2-40B4-BE49-F238E27FC236}">
                <a16:creationId xmlns:a16="http://schemas.microsoft.com/office/drawing/2014/main" id="{A3920EEC-F64E-D74B-8DBC-98E8D94D73FE}"/>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8" name="Slide Number Placeholder 5">
            <a:extLst>
              <a:ext uri="{FF2B5EF4-FFF2-40B4-BE49-F238E27FC236}">
                <a16:creationId xmlns:a16="http://schemas.microsoft.com/office/drawing/2014/main" id="{574CE729-A95E-1844-B923-CC2E2C2EBEDE}"/>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28593429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Slide 2">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74F5B6F1-1F70-8542-A18D-9BC642672EA0}"/>
              </a:ext>
            </a:extLst>
          </p:cNvPr>
          <p:cNvSpPr/>
          <p:nvPr userDrawn="1"/>
        </p:nvSpPr>
        <p:spPr>
          <a:xfrm flipV="1">
            <a:off x="-1" y="323003"/>
            <a:ext cx="7559675" cy="4281654"/>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41" name="Text Placeholder 32">
            <a:extLst>
              <a:ext uri="{FF2B5EF4-FFF2-40B4-BE49-F238E27FC236}">
                <a16:creationId xmlns:a16="http://schemas.microsoft.com/office/drawing/2014/main" id="{D37EB16C-F26A-5148-9329-CE588D03DB78}"/>
              </a:ext>
            </a:extLst>
          </p:cNvPr>
          <p:cNvSpPr>
            <a:spLocks noGrp="1"/>
          </p:cNvSpPr>
          <p:nvPr>
            <p:ph type="body" sz="quarter" idx="32" hasCustomPrompt="1"/>
          </p:nvPr>
        </p:nvSpPr>
        <p:spPr>
          <a:xfrm>
            <a:off x="559613" y="2365515"/>
            <a:ext cx="6526988" cy="2731141"/>
          </a:xfrm>
          <a:prstGeom prst="rect">
            <a:avLst/>
          </a:prstGeom>
        </p:spPr>
        <p:txBody>
          <a:bodyPr numCol="2" spcCol="288000" anchor="t">
            <a:noAutofit/>
          </a:bodyPr>
          <a:lstStyle>
            <a:lvl1pPr marL="0" indent="0" algn="just">
              <a:lnSpc>
                <a:spcPct val="100000"/>
              </a:lnSpc>
              <a:spcBef>
                <a:spcPts val="0"/>
              </a:spcBef>
              <a:buNone/>
              <a:defRPr sz="11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36" name="Text Placeholder 32">
            <a:extLst>
              <a:ext uri="{FF2B5EF4-FFF2-40B4-BE49-F238E27FC236}">
                <a16:creationId xmlns:a16="http://schemas.microsoft.com/office/drawing/2014/main" id="{AC368E38-E328-E144-BE87-9FB9A21078A9}"/>
              </a:ext>
            </a:extLst>
          </p:cNvPr>
          <p:cNvSpPr>
            <a:spLocks noGrp="1"/>
          </p:cNvSpPr>
          <p:nvPr>
            <p:ph type="body" sz="quarter" idx="30" hasCustomPrompt="1"/>
          </p:nvPr>
        </p:nvSpPr>
        <p:spPr>
          <a:xfrm>
            <a:off x="515712" y="660136"/>
            <a:ext cx="6570888" cy="1204857"/>
          </a:xfrm>
          <a:prstGeom prst="rect">
            <a:avLst/>
          </a:prstGeom>
        </p:spPr>
        <p:txBody>
          <a:bodyPr>
            <a:noAutofit/>
          </a:bodyPr>
          <a:lstStyle>
            <a:lvl1pPr marL="0" indent="0" algn="l">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49" name="Text Placeholder 32">
            <a:extLst>
              <a:ext uri="{FF2B5EF4-FFF2-40B4-BE49-F238E27FC236}">
                <a16:creationId xmlns:a16="http://schemas.microsoft.com/office/drawing/2014/main" id="{93C536F3-CA11-BB49-B12C-64B2C03FD7CC}"/>
              </a:ext>
            </a:extLst>
          </p:cNvPr>
          <p:cNvSpPr>
            <a:spLocks noGrp="1"/>
          </p:cNvSpPr>
          <p:nvPr>
            <p:ph type="body" sz="quarter" idx="33" hasCustomPrompt="1"/>
          </p:nvPr>
        </p:nvSpPr>
        <p:spPr>
          <a:xfrm>
            <a:off x="559612" y="6718314"/>
            <a:ext cx="2696198" cy="1992304"/>
          </a:xfrm>
          <a:prstGeom prst="rect">
            <a:avLst/>
          </a:prstGeom>
        </p:spPr>
        <p:txBody>
          <a:bodyPr>
            <a:noAutofit/>
          </a:bodyPr>
          <a:lstStyle>
            <a:lvl1pPr marL="0" indent="0" algn="l">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50" name="Text Placeholder 32">
            <a:extLst>
              <a:ext uri="{FF2B5EF4-FFF2-40B4-BE49-F238E27FC236}">
                <a16:creationId xmlns:a16="http://schemas.microsoft.com/office/drawing/2014/main" id="{CDA9507A-5FC8-294C-A801-C924C61B745E}"/>
              </a:ext>
            </a:extLst>
          </p:cNvPr>
          <p:cNvSpPr>
            <a:spLocks noGrp="1"/>
          </p:cNvSpPr>
          <p:nvPr>
            <p:ph type="body" sz="quarter" idx="34" hasCustomPrompt="1"/>
          </p:nvPr>
        </p:nvSpPr>
        <p:spPr>
          <a:xfrm>
            <a:off x="3446038" y="6718314"/>
            <a:ext cx="3563248" cy="1992304"/>
          </a:xfrm>
          <a:prstGeom prst="rect">
            <a:avLst/>
          </a:prstGeom>
        </p:spPr>
        <p:txBody>
          <a:bodyPr>
            <a:noAutofit/>
          </a:bodyPr>
          <a:lstStyle>
            <a:lvl1pPr marL="0" indent="0" algn="l">
              <a:buNone/>
              <a:defRPr sz="1601" b="0" i="0">
                <a:solidFill>
                  <a:srgbClr val="000000"/>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Sub-Heading</a:t>
            </a:r>
            <a:endParaRPr lang="en-US" dirty="0"/>
          </a:p>
        </p:txBody>
      </p:sp>
      <p:sp>
        <p:nvSpPr>
          <p:cNvPr id="61" name="Rectangle 60">
            <a:extLst>
              <a:ext uri="{FF2B5EF4-FFF2-40B4-BE49-F238E27FC236}">
                <a16:creationId xmlns:a16="http://schemas.microsoft.com/office/drawing/2014/main" id="{0466A146-9D5F-1C4F-9C2C-5CF88AFF3F50}"/>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40" name="Slide Number Placeholder 5">
            <a:extLst>
              <a:ext uri="{FF2B5EF4-FFF2-40B4-BE49-F238E27FC236}">
                <a16:creationId xmlns:a16="http://schemas.microsoft.com/office/drawing/2014/main" id="{B1576E16-CE46-5E4A-8CBB-716C41D40B1C}"/>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243499046"/>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ext Slide 2">
    <p:spTree>
      <p:nvGrpSpPr>
        <p:cNvPr id="1" name=""/>
        <p:cNvGrpSpPr/>
        <p:nvPr/>
      </p:nvGrpSpPr>
      <p:grpSpPr>
        <a:xfrm>
          <a:off x="0" y="0"/>
          <a:ext cx="0" cy="0"/>
          <a:chOff x="0" y="0"/>
          <a:chExt cx="0" cy="0"/>
        </a:xfrm>
      </p:grpSpPr>
      <p:sp>
        <p:nvSpPr>
          <p:cNvPr id="41" name="Text Placeholder 32">
            <a:extLst>
              <a:ext uri="{FF2B5EF4-FFF2-40B4-BE49-F238E27FC236}">
                <a16:creationId xmlns:a16="http://schemas.microsoft.com/office/drawing/2014/main" id="{D37EB16C-F26A-5148-9329-CE588D03DB78}"/>
              </a:ext>
            </a:extLst>
          </p:cNvPr>
          <p:cNvSpPr>
            <a:spLocks noGrp="1"/>
          </p:cNvSpPr>
          <p:nvPr>
            <p:ph type="body" sz="quarter" idx="32" hasCustomPrompt="1"/>
          </p:nvPr>
        </p:nvSpPr>
        <p:spPr>
          <a:xfrm>
            <a:off x="559613" y="1864992"/>
            <a:ext cx="6526988" cy="7937913"/>
          </a:xfrm>
          <a:prstGeom prst="rect">
            <a:avLst/>
          </a:prstGeom>
        </p:spPr>
        <p:txBody>
          <a:bodyPr numCol="2" spcCol="288000" anchor="t">
            <a:noAutofit/>
          </a:bodyPr>
          <a:lstStyle>
            <a:lvl1pPr marL="0" indent="0" algn="just">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36" name="Text Placeholder 32">
            <a:extLst>
              <a:ext uri="{FF2B5EF4-FFF2-40B4-BE49-F238E27FC236}">
                <a16:creationId xmlns:a16="http://schemas.microsoft.com/office/drawing/2014/main" id="{AC368E38-E328-E144-BE87-9FB9A21078A9}"/>
              </a:ext>
            </a:extLst>
          </p:cNvPr>
          <p:cNvSpPr>
            <a:spLocks noGrp="1"/>
          </p:cNvSpPr>
          <p:nvPr>
            <p:ph type="body" sz="quarter" idx="30" hasCustomPrompt="1"/>
          </p:nvPr>
        </p:nvSpPr>
        <p:spPr>
          <a:xfrm>
            <a:off x="515712" y="660136"/>
            <a:ext cx="6570888" cy="1204857"/>
          </a:xfrm>
          <a:prstGeom prst="rect">
            <a:avLst/>
          </a:prstGeom>
        </p:spPr>
        <p:txBody>
          <a:bodyPr>
            <a:noAutofit/>
          </a:bodyPr>
          <a:lstStyle>
            <a:lvl1pPr marL="0" indent="0" algn="l">
              <a:buNone/>
              <a:defRPr sz="2200" b="1" i="0">
                <a:solidFill>
                  <a:srgbClr val="F79037"/>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61" name="Rectangle 60">
            <a:extLst>
              <a:ext uri="{FF2B5EF4-FFF2-40B4-BE49-F238E27FC236}">
                <a16:creationId xmlns:a16="http://schemas.microsoft.com/office/drawing/2014/main" id="{0466A146-9D5F-1C4F-9C2C-5CF88AFF3F50}"/>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grpSp>
        <p:nvGrpSpPr>
          <p:cNvPr id="9" name="Graphic 4">
            <a:extLst>
              <a:ext uri="{FF2B5EF4-FFF2-40B4-BE49-F238E27FC236}">
                <a16:creationId xmlns:a16="http://schemas.microsoft.com/office/drawing/2014/main" id="{CDF1A75C-D88C-1E48-974A-E934CEA2104B}"/>
              </a:ext>
            </a:extLst>
          </p:cNvPr>
          <p:cNvGrpSpPr/>
          <p:nvPr userDrawn="1"/>
        </p:nvGrpSpPr>
        <p:grpSpPr>
          <a:xfrm>
            <a:off x="6339340" y="364142"/>
            <a:ext cx="1467497" cy="1452048"/>
            <a:chOff x="7591367" y="5580305"/>
            <a:chExt cx="186842" cy="184875"/>
          </a:xfrm>
        </p:grpSpPr>
        <p:sp>
          <p:nvSpPr>
            <p:cNvPr id="10" name="Freeform 9">
              <a:extLst>
                <a:ext uri="{FF2B5EF4-FFF2-40B4-BE49-F238E27FC236}">
                  <a16:creationId xmlns:a16="http://schemas.microsoft.com/office/drawing/2014/main" id="{655559F1-0A6C-0C44-B176-FBA925998351}"/>
                </a:ext>
              </a:extLst>
            </p:cNvPr>
            <p:cNvSpPr/>
            <p:nvPr/>
          </p:nvSpPr>
          <p:spPr>
            <a:xfrm rot="-2661348">
              <a:off x="7725384" y="5590172"/>
              <a:ext cx="43763" cy="43780"/>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F47B34"/>
            </a:solidFill>
            <a:ln w="3060"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AE59F4DC-B7C2-C14A-A094-D08C92546421}"/>
                </a:ext>
              </a:extLst>
            </p:cNvPr>
            <p:cNvSpPr/>
            <p:nvPr/>
          </p:nvSpPr>
          <p:spPr>
            <a:xfrm rot="-2661348">
              <a:off x="7600429" y="5712335"/>
              <a:ext cx="43763" cy="43780"/>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F9A61F"/>
            </a:solidFill>
            <a:ln w="3060"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124009F9-1ED9-8142-85AE-74BC214E1CD1}"/>
                </a:ext>
              </a:extLst>
            </p:cNvPr>
            <p:cNvSpPr/>
            <p:nvPr/>
          </p:nvSpPr>
          <p:spPr>
            <a:xfrm>
              <a:off x="7592260" y="5641317"/>
              <a:ext cx="61821" cy="61844"/>
            </a:xfrm>
            <a:custGeom>
              <a:avLst/>
              <a:gdLst>
                <a:gd name="connsiteX0" fmla="*/ 31523 w 61821"/>
                <a:gd name="connsiteY0" fmla="*/ 0 h 61844"/>
                <a:gd name="connsiteX1" fmla="*/ 61821 w 61821"/>
                <a:gd name="connsiteY1" fmla="*/ 31535 h 61844"/>
                <a:gd name="connsiteX2" fmla="*/ 30605 w 61821"/>
                <a:gd name="connsiteY2" fmla="*/ 61845 h 61844"/>
                <a:gd name="connsiteX3" fmla="*/ 0 w 61821"/>
                <a:gd name="connsiteY3" fmla="*/ 30922 h 61844"/>
              </a:gdLst>
              <a:ahLst/>
              <a:cxnLst>
                <a:cxn ang="0">
                  <a:pos x="connsiteX0" y="connsiteY0"/>
                </a:cxn>
                <a:cxn ang="0">
                  <a:pos x="connsiteX1" y="connsiteY1"/>
                </a:cxn>
                <a:cxn ang="0">
                  <a:pos x="connsiteX2" y="connsiteY2"/>
                </a:cxn>
                <a:cxn ang="0">
                  <a:pos x="connsiteX3" y="connsiteY3"/>
                </a:cxn>
              </a:cxnLst>
              <a:rect l="l" t="t" r="r" b="b"/>
              <a:pathLst>
                <a:path w="61821" h="61844">
                  <a:moveTo>
                    <a:pt x="31523" y="0"/>
                  </a:moveTo>
                  <a:lnTo>
                    <a:pt x="61821" y="31535"/>
                  </a:lnTo>
                  <a:lnTo>
                    <a:pt x="30605" y="61845"/>
                  </a:lnTo>
                  <a:lnTo>
                    <a:pt x="0" y="30922"/>
                  </a:lnTo>
                  <a:close/>
                </a:path>
              </a:pathLst>
            </a:custGeom>
            <a:solidFill>
              <a:srgbClr val="DB166E"/>
            </a:solidFill>
            <a:ln w="3060"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43C0420B-BD8A-D54D-AD08-7E8F459C88C5}"/>
                </a:ext>
              </a:extLst>
            </p:cNvPr>
            <p:cNvSpPr/>
            <p:nvPr/>
          </p:nvSpPr>
          <p:spPr>
            <a:xfrm rot="-2661834">
              <a:off x="7662778" y="5651187"/>
              <a:ext cx="43763" cy="43780"/>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DB166E"/>
            </a:solidFill>
            <a:ln w="3060"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C0B3799B-DF17-C045-8607-CD662D29130F}"/>
                </a:ext>
              </a:extLst>
            </p:cNvPr>
            <p:cNvSpPr/>
            <p:nvPr/>
          </p:nvSpPr>
          <p:spPr>
            <a:xfrm rot="-2661348">
              <a:off x="7694094" y="5620759"/>
              <a:ext cx="43763" cy="43780"/>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A7228B"/>
            </a:solidFill>
            <a:ln w="3060"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9C5B4495-0E9A-F34B-8A01-FC50B76542F9}"/>
                </a:ext>
              </a:extLst>
            </p:cNvPr>
            <p:cNvSpPr/>
            <p:nvPr/>
          </p:nvSpPr>
          <p:spPr>
            <a:xfrm rot="-2661834">
              <a:off x="7663376" y="5589370"/>
              <a:ext cx="43763" cy="43780"/>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CF167B"/>
            </a:solidFill>
            <a:ln w="3060" cap="flat">
              <a:noFill/>
              <a:prstDash val="solid"/>
              <a:miter/>
            </a:ln>
          </p:spPr>
          <p:txBody>
            <a:bodyPr rtlCol="0" anchor="ctr"/>
            <a:lstStyle/>
            <a:p>
              <a:endParaRPr lang="en-US"/>
            </a:p>
          </p:txBody>
        </p:sp>
      </p:grpSp>
      <p:sp>
        <p:nvSpPr>
          <p:cNvPr id="16" name="Rectangle 15">
            <a:extLst>
              <a:ext uri="{FF2B5EF4-FFF2-40B4-BE49-F238E27FC236}">
                <a16:creationId xmlns:a16="http://schemas.microsoft.com/office/drawing/2014/main" id="{C834E657-C18E-F14C-BBC7-38B5168C629A}"/>
              </a:ext>
            </a:extLst>
          </p:cNvPr>
          <p:cNvSpPr/>
          <p:nvPr userDrawn="1"/>
        </p:nvSpPr>
        <p:spPr>
          <a:xfrm>
            <a:off x="7559675" y="-255493"/>
            <a:ext cx="1861469" cy="11386654"/>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lide Number Placeholder 5">
            <a:extLst>
              <a:ext uri="{FF2B5EF4-FFF2-40B4-BE49-F238E27FC236}">
                <a16:creationId xmlns:a16="http://schemas.microsoft.com/office/drawing/2014/main" id="{F8ABBF53-5CD8-8941-85DD-43308687985E}"/>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3666035827"/>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321" name="Rectangle 320">
            <a:extLst>
              <a:ext uri="{FF2B5EF4-FFF2-40B4-BE49-F238E27FC236}">
                <a16:creationId xmlns:a16="http://schemas.microsoft.com/office/drawing/2014/main" id="{DAFE97B0-644B-C64D-A4CD-10ECACA09145}"/>
              </a:ext>
            </a:extLst>
          </p:cNvPr>
          <p:cNvSpPr/>
          <p:nvPr userDrawn="1"/>
        </p:nvSpPr>
        <p:spPr>
          <a:xfrm flipV="1">
            <a:off x="-26638" y="887168"/>
            <a:ext cx="3700956" cy="8002845"/>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grpSp>
        <p:nvGrpSpPr>
          <p:cNvPr id="454" name="Group 453">
            <a:extLst>
              <a:ext uri="{FF2B5EF4-FFF2-40B4-BE49-F238E27FC236}">
                <a16:creationId xmlns:a16="http://schemas.microsoft.com/office/drawing/2014/main" id="{1F401027-9669-C843-9901-9EC1D00E173A}"/>
              </a:ext>
            </a:extLst>
          </p:cNvPr>
          <p:cNvGrpSpPr/>
          <p:nvPr userDrawn="1"/>
        </p:nvGrpSpPr>
        <p:grpSpPr>
          <a:xfrm rot="10800000">
            <a:off x="5150866" y="-143638"/>
            <a:ext cx="2590079" cy="2250924"/>
            <a:chOff x="-220413" y="5470274"/>
            <a:chExt cx="2590079" cy="2250924"/>
          </a:xfrm>
        </p:grpSpPr>
        <p:sp>
          <p:nvSpPr>
            <p:cNvPr id="455" name="Freeform 454">
              <a:extLst>
                <a:ext uri="{FF2B5EF4-FFF2-40B4-BE49-F238E27FC236}">
                  <a16:creationId xmlns:a16="http://schemas.microsoft.com/office/drawing/2014/main" id="{79CD6517-6BD8-004C-A8DC-CFEBA327E62E}"/>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56" name="Freeform 455">
              <a:extLst>
                <a:ext uri="{FF2B5EF4-FFF2-40B4-BE49-F238E27FC236}">
                  <a16:creationId xmlns:a16="http://schemas.microsoft.com/office/drawing/2014/main" id="{BC33FBCC-B8EF-3B4E-99E7-A42F56C53EF3}"/>
                </a:ext>
              </a:extLst>
            </p:cNvPr>
            <p:cNvSpPr/>
            <p:nvPr/>
          </p:nvSpPr>
          <p:spPr>
            <a:xfrm rot="18899028">
              <a:off x="997580"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57" name="Freeform 456">
              <a:extLst>
                <a:ext uri="{FF2B5EF4-FFF2-40B4-BE49-F238E27FC236}">
                  <a16:creationId xmlns:a16="http://schemas.microsoft.com/office/drawing/2014/main" id="{C47663D2-1B6C-F74F-A8FC-4DB229DD54B7}"/>
                </a:ext>
              </a:extLst>
            </p:cNvPr>
            <p:cNvSpPr/>
            <p:nvPr/>
          </p:nvSpPr>
          <p:spPr>
            <a:xfrm rot="18900000">
              <a:off x="1370144"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58" name="Freeform 457">
              <a:extLst>
                <a:ext uri="{FF2B5EF4-FFF2-40B4-BE49-F238E27FC236}">
                  <a16:creationId xmlns:a16="http://schemas.microsoft.com/office/drawing/2014/main" id="{E6FE8C96-C577-FC45-A761-61A78623DA38}"/>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59" name="Freeform 458">
              <a:extLst>
                <a:ext uri="{FF2B5EF4-FFF2-40B4-BE49-F238E27FC236}">
                  <a16:creationId xmlns:a16="http://schemas.microsoft.com/office/drawing/2014/main" id="{27E947AE-D1E0-F443-9D43-785501C2D50C}"/>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0" name="Freeform 459">
              <a:extLst>
                <a:ext uri="{FF2B5EF4-FFF2-40B4-BE49-F238E27FC236}">
                  <a16:creationId xmlns:a16="http://schemas.microsoft.com/office/drawing/2014/main" id="{32856248-2BFA-814A-A4D6-286BA1FACCC0}"/>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1" name="Freeform 460">
              <a:extLst>
                <a:ext uri="{FF2B5EF4-FFF2-40B4-BE49-F238E27FC236}">
                  <a16:creationId xmlns:a16="http://schemas.microsoft.com/office/drawing/2014/main" id="{1F2E9557-6D2B-5F4D-A3C9-964DDAC7C1D2}"/>
                </a:ext>
              </a:extLst>
            </p:cNvPr>
            <p:cNvSpPr/>
            <p:nvPr/>
          </p:nvSpPr>
          <p:spPr>
            <a:xfrm rot="18900000">
              <a:off x="684927"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2" name="Freeform 461">
              <a:extLst>
                <a:ext uri="{FF2B5EF4-FFF2-40B4-BE49-F238E27FC236}">
                  <a16:creationId xmlns:a16="http://schemas.microsoft.com/office/drawing/2014/main" id="{E1E840BF-C469-AA44-B417-157DCFD91B7C}"/>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3" name="Freeform 462">
              <a:extLst>
                <a:ext uri="{FF2B5EF4-FFF2-40B4-BE49-F238E27FC236}">
                  <a16:creationId xmlns:a16="http://schemas.microsoft.com/office/drawing/2014/main" id="{BE452CC7-51DC-464B-B1E4-76437D0F9D38}"/>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4" name="Freeform 463">
              <a:extLst>
                <a:ext uri="{FF2B5EF4-FFF2-40B4-BE49-F238E27FC236}">
                  <a16:creationId xmlns:a16="http://schemas.microsoft.com/office/drawing/2014/main" id="{4225764C-6E98-6146-B4E7-604AA0260AFD}"/>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5" name="Freeform 464">
              <a:extLst>
                <a:ext uri="{FF2B5EF4-FFF2-40B4-BE49-F238E27FC236}">
                  <a16:creationId xmlns:a16="http://schemas.microsoft.com/office/drawing/2014/main" id="{0FF8280C-77AF-8240-A8ED-A243D4F2C26B}"/>
                </a:ext>
              </a:extLst>
            </p:cNvPr>
            <p:cNvSpPr/>
            <p:nvPr/>
          </p:nvSpPr>
          <p:spPr>
            <a:xfrm rot="18900000">
              <a:off x="1929881"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6" name="Freeform 465">
              <a:extLst>
                <a:ext uri="{FF2B5EF4-FFF2-40B4-BE49-F238E27FC236}">
                  <a16:creationId xmlns:a16="http://schemas.microsoft.com/office/drawing/2014/main" id="{F2E25B46-8688-684C-BBC0-A6C59EC6CA11}"/>
                </a:ext>
              </a:extLst>
            </p:cNvPr>
            <p:cNvSpPr/>
            <p:nvPr/>
          </p:nvSpPr>
          <p:spPr>
            <a:xfrm>
              <a:off x="1216651"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7" name="Freeform 466">
              <a:extLst>
                <a:ext uri="{FF2B5EF4-FFF2-40B4-BE49-F238E27FC236}">
                  <a16:creationId xmlns:a16="http://schemas.microsoft.com/office/drawing/2014/main" id="{72911F31-3EBA-8D48-AB86-A2EDA4A03B8D}"/>
                </a:ext>
              </a:extLst>
            </p:cNvPr>
            <p:cNvSpPr/>
            <p:nvPr/>
          </p:nvSpPr>
          <p:spPr>
            <a:xfrm rot="18900486">
              <a:off x="1307749"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8" name="Freeform 467">
              <a:extLst>
                <a:ext uri="{FF2B5EF4-FFF2-40B4-BE49-F238E27FC236}">
                  <a16:creationId xmlns:a16="http://schemas.microsoft.com/office/drawing/2014/main" id="{852C7EE5-3D06-F541-A048-E4E50E83C3A3}"/>
                </a:ext>
              </a:extLst>
            </p:cNvPr>
            <p:cNvSpPr/>
            <p:nvPr/>
          </p:nvSpPr>
          <p:spPr>
            <a:xfrm rot="18900000">
              <a:off x="997478"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9" name="Freeform 468">
              <a:extLst>
                <a:ext uri="{FF2B5EF4-FFF2-40B4-BE49-F238E27FC236}">
                  <a16:creationId xmlns:a16="http://schemas.microsoft.com/office/drawing/2014/main" id="{4D38DE2B-1381-AA42-8C0E-3816335514F6}"/>
                </a:ext>
              </a:extLst>
            </p:cNvPr>
            <p:cNvSpPr/>
            <p:nvPr/>
          </p:nvSpPr>
          <p:spPr>
            <a:xfrm rot="18900486">
              <a:off x="685546"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0" name="Freeform 469">
              <a:extLst>
                <a:ext uri="{FF2B5EF4-FFF2-40B4-BE49-F238E27FC236}">
                  <a16:creationId xmlns:a16="http://schemas.microsoft.com/office/drawing/2014/main" id="{664B66CF-FE40-934B-BF73-DD007AADB988}"/>
                </a:ext>
              </a:extLst>
            </p:cNvPr>
            <p:cNvSpPr/>
            <p:nvPr/>
          </p:nvSpPr>
          <p:spPr>
            <a:xfrm rot="18900000">
              <a:off x="998429"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1" name="Freeform 470">
              <a:extLst>
                <a:ext uri="{FF2B5EF4-FFF2-40B4-BE49-F238E27FC236}">
                  <a16:creationId xmlns:a16="http://schemas.microsoft.com/office/drawing/2014/main" id="{4335A49C-E2BE-784E-B8CF-8439C385AA30}"/>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2" name="Freeform 471">
              <a:extLst>
                <a:ext uri="{FF2B5EF4-FFF2-40B4-BE49-F238E27FC236}">
                  <a16:creationId xmlns:a16="http://schemas.microsoft.com/office/drawing/2014/main" id="{9C744156-D5C3-7B4F-B167-C2DB90E136C7}"/>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473" name="Graphic 6">
            <a:extLst>
              <a:ext uri="{FF2B5EF4-FFF2-40B4-BE49-F238E27FC236}">
                <a16:creationId xmlns:a16="http://schemas.microsoft.com/office/drawing/2014/main" id="{C72BFB70-55E0-DF46-B577-19EFAE6F109E}"/>
              </a:ext>
            </a:extLst>
          </p:cNvPr>
          <p:cNvSpPr/>
          <p:nvPr userDrawn="1"/>
        </p:nvSpPr>
        <p:spPr>
          <a:xfrm rot="5400000">
            <a:off x="1537185" y="7013165"/>
            <a:ext cx="434928" cy="3562569"/>
          </a:xfrm>
          <a:custGeom>
            <a:avLst/>
            <a:gdLst>
              <a:gd name="connsiteX0" fmla="*/ 0 w 101407"/>
              <a:gd name="connsiteY0" fmla="*/ 0 h 618290"/>
              <a:gd name="connsiteX1" fmla="*/ 101407 w 101407"/>
              <a:gd name="connsiteY1" fmla="*/ 0 h 618290"/>
              <a:gd name="connsiteX2" fmla="*/ 101407 w 101407"/>
              <a:gd name="connsiteY2" fmla="*/ 618291 h 618290"/>
              <a:gd name="connsiteX3" fmla="*/ 0 w 101407"/>
              <a:gd name="connsiteY3" fmla="*/ 618291 h 618290"/>
            </a:gdLst>
            <a:ahLst/>
            <a:cxnLst>
              <a:cxn ang="0">
                <a:pos x="connsiteX0" y="connsiteY0"/>
              </a:cxn>
              <a:cxn ang="0">
                <a:pos x="connsiteX1" y="connsiteY1"/>
              </a:cxn>
              <a:cxn ang="0">
                <a:pos x="connsiteX2" y="connsiteY2"/>
              </a:cxn>
              <a:cxn ang="0">
                <a:pos x="connsiteX3" y="connsiteY3"/>
              </a:cxn>
            </a:cxnLst>
            <a:rect l="l" t="t" r="r" b="b"/>
            <a:pathLst>
              <a:path w="101407" h="618290">
                <a:moveTo>
                  <a:pt x="0" y="0"/>
                </a:moveTo>
                <a:lnTo>
                  <a:pt x="101407" y="0"/>
                </a:lnTo>
                <a:lnTo>
                  <a:pt x="101407" y="618291"/>
                </a:lnTo>
                <a:lnTo>
                  <a:pt x="0" y="618291"/>
                </a:lnTo>
                <a:close/>
              </a:path>
            </a:pathLst>
          </a:custGeom>
          <a:solidFill>
            <a:srgbClr val="F48043"/>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474" name="Text Placeholder 32">
            <a:extLst>
              <a:ext uri="{FF2B5EF4-FFF2-40B4-BE49-F238E27FC236}">
                <a16:creationId xmlns:a16="http://schemas.microsoft.com/office/drawing/2014/main" id="{D481FED3-11AF-6A4B-8C6F-B0AC58017497}"/>
              </a:ext>
            </a:extLst>
          </p:cNvPr>
          <p:cNvSpPr>
            <a:spLocks noGrp="1"/>
          </p:cNvSpPr>
          <p:nvPr>
            <p:ph type="body" sz="quarter" idx="44" hasCustomPrompt="1"/>
          </p:nvPr>
        </p:nvSpPr>
        <p:spPr>
          <a:xfrm>
            <a:off x="356278" y="8613073"/>
            <a:ext cx="2774345" cy="606265"/>
          </a:xfrm>
          <a:prstGeom prst="rect">
            <a:avLst/>
          </a:prstGeom>
        </p:spPr>
        <p:txBody>
          <a:bodyPr>
            <a:noAutofit/>
          </a:bodyPr>
          <a:lstStyle>
            <a:lvl1pPr marL="0" indent="0" algn="l">
              <a:lnSpc>
                <a:spcPct val="100000"/>
              </a:lnSpc>
              <a:spcBef>
                <a:spcPts val="0"/>
              </a:spcBef>
              <a:buNone/>
              <a:defRPr sz="2000" b="0" i="0">
                <a:solidFill>
                  <a:schemeClr val="bg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err="1"/>
              <a:t>www.website.eu</a:t>
            </a:r>
            <a:endParaRPr lang="en-US" dirty="0"/>
          </a:p>
        </p:txBody>
      </p:sp>
      <p:grpSp>
        <p:nvGrpSpPr>
          <p:cNvPr id="5" name="Group 4">
            <a:extLst>
              <a:ext uri="{FF2B5EF4-FFF2-40B4-BE49-F238E27FC236}">
                <a16:creationId xmlns:a16="http://schemas.microsoft.com/office/drawing/2014/main" id="{6D892F91-E25A-7C4E-BE62-A5F7A8D2DCC7}"/>
              </a:ext>
            </a:extLst>
          </p:cNvPr>
          <p:cNvGrpSpPr/>
          <p:nvPr userDrawn="1"/>
        </p:nvGrpSpPr>
        <p:grpSpPr>
          <a:xfrm>
            <a:off x="10574" y="9665387"/>
            <a:ext cx="6827767" cy="606265"/>
            <a:chOff x="46096" y="9219338"/>
            <a:chExt cx="5971324" cy="530218"/>
          </a:xfrm>
        </p:grpSpPr>
        <p:pic>
          <p:nvPicPr>
            <p:cNvPr id="4" name="Picture 3">
              <a:extLst>
                <a:ext uri="{FF2B5EF4-FFF2-40B4-BE49-F238E27FC236}">
                  <a16:creationId xmlns:a16="http://schemas.microsoft.com/office/drawing/2014/main" id="{7C510740-CF35-2140-B41D-1028686FD8B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8665" t="-101"/>
            <a:stretch/>
          </p:blipFill>
          <p:spPr>
            <a:xfrm>
              <a:off x="46096" y="9270410"/>
              <a:ext cx="2237583" cy="434929"/>
            </a:xfrm>
            <a:prstGeom prst="rect">
              <a:avLst/>
            </a:prstGeom>
          </p:spPr>
        </p:pic>
        <p:pic>
          <p:nvPicPr>
            <p:cNvPr id="475" name="Picture 474">
              <a:extLst>
                <a:ext uri="{FF2B5EF4-FFF2-40B4-BE49-F238E27FC236}">
                  <a16:creationId xmlns:a16="http://schemas.microsoft.com/office/drawing/2014/main" id="{4EEC7D9D-3CDC-1C42-8BFE-5D5B32E8EA7D}"/>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2061411" y="9272439"/>
              <a:ext cx="1892844" cy="432899"/>
            </a:xfrm>
            <a:prstGeom prst="rect">
              <a:avLst/>
            </a:prstGeom>
          </p:spPr>
        </p:pic>
        <p:pic>
          <p:nvPicPr>
            <p:cNvPr id="476" name="Picture 475">
              <a:extLst>
                <a:ext uri="{FF2B5EF4-FFF2-40B4-BE49-F238E27FC236}">
                  <a16:creationId xmlns:a16="http://schemas.microsoft.com/office/drawing/2014/main" id="{E986673F-B32F-8246-9153-90229AC4EFB4}"/>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r="-2204" b="-26508"/>
            <a:stretch/>
          </p:blipFill>
          <p:spPr>
            <a:xfrm>
              <a:off x="3779837" y="9219338"/>
              <a:ext cx="2237583" cy="530218"/>
            </a:xfrm>
            <a:prstGeom prst="rect">
              <a:avLst/>
            </a:prstGeom>
          </p:spPr>
        </p:pic>
      </p:grpSp>
      <p:grpSp>
        <p:nvGrpSpPr>
          <p:cNvPr id="6" name="Group 5">
            <a:extLst>
              <a:ext uri="{FF2B5EF4-FFF2-40B4-BE49-F238E27FC236}">
                <a16:creationId xmlns:a16="http://schemas.microsoft.com/office/drawing/2014/main" id="{FCFF87EE-1C04-692C-ECEB-D661AE5AF7A6}"/>
              </a:ext>
            </a:extLst>
          </p:cNvPr>
          <p:cNvGrpSpPr/>
          <p:nvPr userDrawn="1"/>
        </p:nvGrpSpPr>
        <p:grpSpPr>
          <a:xfrm>
            <a:off x="3960856" y="8668782"/>
            <a:ext cx="3060031" cy="338554"/>
            <a:chOff x="3960856" y="8668782"/>
            <a:chExt cx="3060031" cy="338554"/>
          </a:xfrm>
        </p:grpSpPr>
        <p:pic>
          <p:nvPicPr>
            <p:cNvPr id="7" name="Picture 6">
              <a:extLst>
                <a:ext uri="{FF2B5EF4-FFF2-40B4-BE49-F238E27FC236}">
                  <a16:creationId xmlns:a16="http://schemas.microsoft.com/office/drawing/2014/main" id="{25D1D2AA-8010-FAC0-AFE3-1AE7DD87D69A}"/>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bwMode="auto">
            <a:xfrm>
              <a:off x="6044160" y="8725914"/>
              <a:ext cx="976727" cy="224291"/>
            </a:xfrm>
            <a:prstGeom prst="rect">
              <a:avLst/>
            </a:prstGeom>
            <a:extLst>
              <a:ext uri="{53640926-AAD7-44D8-BBD7-CCE9431645EC}">
                <a14:shadowObscured xmlns:a14="http://schemas.microsoft.com/office/drawing/2010/main"/>
              </a:ext>
            </a:extLst>
          </p:spPr>
        </p:pic>
        <p:sp>
          <p:nvSpPr>
            <p:cNvPr id="8" name="Rectangle 7">
              <a:extLst>
                <a:ext uri="{FF2B5EF4-FFF2-40B4-BE49-F238E27FC236}">
                  <a16:creationId xmlns:a16="http://schemas.microsoft.com/office/drawing/2014/main" id="{DD4B5823-06D3-EB31-45E0-3AA4E3C4A47D}"/>
                </a:ext>
              </a:extLst>
            </p:cNvPr>
            <p:cNvSpPr/>
            <p:nvPr userDrawn="1"/>
          </p:nvSpPr>
          <p:spPr>
            <a:xfrm>
              <a:off x="3960856" y="8668782"/>
              <a:ext cx="2047062" cy="338554"/>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400" kern="1200">
                  <a:solidFill>
                    <a:srgbClr val="000000"/>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National Agency. Neither the European Union nor National Agency can be held responsible for them. </a:t>
              </a:r>
            </a:p>
          </p:txBody>
        </p:sp>
      </p:grpSp>
    </p:spTree>
    <p:extLst>
      <p:ext uri="{BB962C8B-B14F-4D97-AF65-F5344CB8AC3E}">
        <p14:creationId xmlns:p14="http://schemas.microsoft.com/office/powerpoint/2010/main" val="3587993083"/>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ntent Page">
    <p:spTree>
      <p:nvGrpSpPr>
        <p:cNvPr id="1" name=""/>
        <p:cNvGrpSpPr/>
        <p:nvPr/>
      </p:nvGrpSpPr>
      <p:grpSpPr>
        <a:xfrm>
          <a:off x="0" y="0"/>
          <a:ext cx="0" cy="0"/>
          <a:chOff x="0" y="0"/>
          <a:chExt cx="0" cy="0"/>
        </a:xfrm>
      </p:grpSpPr>
      <p:sp>
        <p:nvSpPr>
          <p:cNvPr id="361" name="Rectangle 360">
            <a:extLst>
              <a:ext uri="{FF2B5EF4-FFF2-40B4-BE49-F238E27FC236}">
                <a16:creationId xmlns:a16="http://schemas.microsoft.com/office/drawing/2014/main" id="{24D75763-FFFE-D346-B173-3FFA4F7CAF72}"/>
              </a:ext>
            </a:extLst>
          </p:cNvPr>
          <p:cNvSpPr/>
          <p:nvPr userDrawn="1"/>
        </p:nvSpPr>
        <p:spPr>
          <a:xfrm flipH="1" flipV="1">
            <a:off x="-239" y="2914275"/>
            <a:ext cx="7560153" cy="959777"/>
          </a:xfrm>
          <a:prstGeom prst="rect">
            <a:avLst/>
          </a:prstGeom>
          <a:solidFill>
            <a:srgbClr val="8E2F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330" name="Text Placeholder 32">
            <a:extLst>
              <a:ext uri="{FF2B5EF4-FFF2-40B4-BE49-F238E27FC236}">
                <a16:creationId xmlns:a16="http://schemas.microsoft.com/office/drawing/2014/main" id="{E5656F6E-37C8-074A-8E96-43D0F2FC50CE}"/>
              </a:ext>
            </a:extLst>
          </p:cNvPr>
          <p:cNvSpPr>
            <a:spLocks noGrp="1"/>
          </p:cNvSpPr>
          <p:nvPr>
            <p:ph type="body" sz="quarter" idx="11" hasCustomPrompt="1"/>
          </p:nvPr>
        </p:nvSpPr>
        <p:spPr>
          <a:xfrm>
            <a:off x="2010151" y="4525106"/>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01</a:t>
            </a:r>
            <a:endParaRPr lang="en-US" dirty="0"/>
          </a:p>
        </p:txBody>
      </p:sp>
      <p:sp>
        <p:nvSpPr>
          <p:cNvPr id="331" name="Text Placeholder 32">
            <a:extLst>
              <a:ext uri="{FF2B5EF4-FFF2-40B4-BE49-F238E27FC236}">
                <a16:creationId xmlns:a16="http://schemas.microsoft.com/office/drawing/2014/main" id="{325D83A7-79C8-A548-BBC2-CA89723CA6CF}"/>
              </a:ext>
            </a:extLst>
          </p:cNvPr>
          <p:cNvSpPr>
            <a:spLocks noGrp="1"/>
          </p:cNvSpPr>
          <p:nvPr>
            <p:ph type="body" sz="quarter" idx="49" hasCustomPrompt="1"/>
          </p:nvPr>
        </p:nvSpPr>
        <p:spPr>
          <a:xfrm>
            <a:off x="2793117" y="4525106"/>
            <a:ext cx="3544003" cy="348400"/>
          </a:xfrm>
          <a:prstGeom prst="rect">
            <a:avLst/>
          </a:prstGeom>
        </p:spPr>
        <p:txBody>
          <a:bodyPr anchor="ctr">
            <a:noAutofit/>
          </a:bodyPr>
          <a:lstStyle>
            <a:lvl1pPr marL="0" indent="0" algn="l">
              <a:buNone/>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Introduction</a:t>
            </a:r>
            <a:endParaRPr lang="en-US" dirty="0"/>
          </a:p>
        </p:txBody>
      </p:sp>
      <p:sp>
        <p:nvSpPr>
          <p:cNvPr id="332" name="Text Placeholder 32">
            <a:extLst>
              <a:ext uri="{FF2B5EF4-FFF2-40B4-BE49-F238E27FC236}">
                <a16:creationId xmlns:a16="http://schemas.microsoft.com/office/drawing/2014/main" id="{9709ADB0-7EC7-7E4D-AB1C-AFDBEA20E333}"/>
              </a:ext>
            </a:extLst>
          </p:cNvPr>
          <p:cNvSpPr>
            <a:spLocks noGrp="1"/>
          </p:cNvSpPr>
          <p:nvPr>
            <p:ph type="body" sz="quarter" idx="13" hasCustomPrompt="1"/>
          </p:nvPr>
        </p:nvSpPr>
        <p:spPr>
          <a:xfrm>
            <a:off x="2010151" y="5000348"/>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02</a:t>
            </a:r>
            <a:endParaRPr lang="en-US" dirty="0"/>
          </a:p>
        </p:txBody>
      </p:sp>
      <p:sp>
        <p:nvSpPr>
          <p:cNvPr id="333" name="Text Placeholder 32">
            <a:extLst>
              <a:ext uri="{FF2B5EF4-FFF2-40B4-BE49-F238E27FC236}">
                <a16:creationId xmlns:a16="http://schemas.microsoft.com/office/drawing/2014/main" id="{BD9CCF2E-E31B-F24B-AE3A-F3AD0C0D725D}"/>
              </a:ext>
            </a:extLst>
          </p:cNvPr>
          <p:cNvSpPr>
            <a:spLocks noGrp="1"/>
          </p:cNvSpPr>
          <p:nvPr>
            <p:ph type="body" sz="quarter" idx="14" hasCustomPrompt="1"/>
          </p:nvPr>
        </p:nvSpPr>
        <p:spPr>
          <a:xfrm>
            <a:off x="2793117" y="5000348"/>
            <a:ext cx="3544003" cy="349200"/>
          </a:xfrm>
          <a:prstGeom prst="rect">
            <a:avLst/>
          </a:prstGeom>
        </p:spPr>
        <p:txBody>
          <a:bodyPr anchor="ctr">
            <a:noAutofit/>
          </a:bodyPr>
          <a:lstStyle>
            <a:lvl1pPr marL="0" marR="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marL="0" marR="0" lvl="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a:pPr>
            <a:r>
              <a:rPr lang="en-GB" dirty="0"/>
              <a:t>About us</a:t>
            </a:r>
            <a:endParaRPr lang="en-US" dirty="0"/>
          </a:p>
        </p:txBody>
      </p:sp>
      <p:sp>
        <p:nvSpPr>
          <p:cNvPr id="334" name="Text Placeholder 32">
            <a:extLst>
              <a:ext uri="{FF2B5EF4-FFF2-40B4-BE49-F238E27FC236}">
                <a16:creationId xmlns:a16="http://schemas.microsoft.com/office/drawing/2014/main" id="{89761DE6-BA61-A040-9787-C409D41D3210}"/>
              </a:ext>
            </a:extLst>
          </p:cNvPr>
          <p:cNvSpPr>
            <a:spLocks noGrp="1"/>
          </p:cNvSpPr>
          <p:nvPr>
            <p:ph type="body" sz="quarter" idx="15" hasCustomPrompt="1"/>
          </p:nvPr>
        </p:nvSpPr>
        <p:spPr>
          <a:xfrm>
            <a:off x="2010151" y="5501482"/>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03</a:t>
            </a:r>
            <a:endParaRPr lang="en-US" dirty="0"/>
          </a:p>
        </p:txBody>
      </p:sp>
      <p:sp>
        <p:nvSpPr>
          <p:cNvPr id="335" name="Text Placeholder 32">
            <a:extLst>
              <a:ext uri="{FF2B5EF4-FFF2-40B4-BE49-F238E27FC236}">
                <a16:creationId xmlns:a16="http://schemas.microsoft.com/office/drawing/2014/main" id="{D89BB1F5-7B63-824C-8677-757940098E1E}"/>
              </a:ext>
            </a:extLst>
          </p:cNvPr>
          <p:cNvSpPr>
            <a:spLocks noGrp="1"/>
          </p:cNvSpPr>
          <p:nvPr>
            <p:ph type="body" sz="quarter" idx="19" hasCustomPrompt="1"/>
          </p:nvPr>
        </p:nvSpPr>
        <p:spPr>
          <a:xfrm>
            <a:off x="2793117" y="5501482"/>
            <a:ext cx="3544003" cy="348400"/>
          </a:xfrm>
          <a:prstGeom prst="rect">
            <a:avLst/>
          </a:prstGeom>
        </p:spPr>
        <p:txBody>
          <a:bodyPr anchor="ctr">
            <a:noAutofit/>
          </a:bodyPr>
          <a:lstStyle>
            <a:lvl1pPr marL="0" indent="0" algn="l">
              <a:buNone/>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The Project</a:t>
            </a:r>
            <a:endParaRPr lang="en-US" dirty="0"/>
          </a:p>
        </p:txBody>
      </p:sp>
      <p:sp>
        <p:nvSpPr>
          <p:cNvPr id="336" name="Text Placeholder 32">
            <a:extLst>
              <a:ext uri="{FF2B5EF4-FFF2-40B4-BE49-F238E27FC236}">
                <a16:creationId xmlns:a16="http://schemas.microsoft.com/office/drawing/2014/main" id="{57D38869-9F43-0F44-BFF1-2099B0C5644A}"/>
              </a:ext>
            </a:extLst>
          </p:cNvPr>
          <p:cNvSpPr>
            <a:spLocks noGrp="1"/>
          </p:cNvSpPr>
          <p:nvPr>
            <p:ph type="body" sz="quarter" idx="17" hasCustomPrompt="1"/>
          </p:nvPr>
        </p:nvSpPr>
        <p:spPr>
          <a:xfrm>
            <a:off x="2010151" y="6002437"/>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04</a:t>
            </a:r>
            <a:endParaRPr lang="en-US" dirty="0"/>
          </a:p>
        </p:txBody>
      </p:sp>
      <p:sp>
        <p:nvSpPr>
          <p:cNvPr id="337" name="Text Placeholder 32">
            <a:extLst>
              <a:ext uri="{FF2B5EF4-FFF2-40B4-BE49-F238E27FC236}">
                <a16:creationId xmlns:a16="http://schemas.microsoft.com/office/drawing/2014/main" id="{B33A46CF-72DE-724E-A383-028E3C486710}"/>
              </a:ext>
            </a:extLst>
          </p:cNvPr>
          <p:cNvSpPr>
            <a:spLocks noGrp="1"/>
          </p:cNvSpPr>
          <p:nvPr>
            <p:ph type="body" sz="quarter" idx="20" hasCustomPrompt="1"/>
          </p:nvPr>
        </p:nvSpPr>
        <p:spPr>
          <a:xfrm>
            <a:off x="2793117" y="6002437"/>
            <a:ext cx="3544003" cy="348400"/>
          </a:xfrm>
          <a:prstGeom prst="rect">
            <a:avLst/>
          </a:prstGeom>
        </p:spPr>
        <p:txBody>
          <a:bodyPr anchor="ctr">
            <a:noAutofit/>
          </a:bodyPr>
          <a:lstStyle>
            <a:lvl1pPr marL="0" indent="0" algn="l">
              <a:buNone/>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Gallery</a:t>
            </a:r>
            <a:endParaRPr lang="en-US" dirty="0"/>
          </a:p>
        </p:txBody>
      </p:sp>
      <p:sp>
        <p:nvSpPr>
          <p:cNvPr id="338" name="Text Placeholder 32">
            <a:extLst>
              <a:ext uri="{FF2B5EF4-FFF2-40B4-BE49-F238E27FC236}">
                <a16:creationId xmlns:a16="http://schemas.microsoft.com/office/drawing/2014/main" id="{8AF90649-A83F-2F4A-B11F-76E0A49118C3}"/>
              </a:ext>
            </a:extLst>
          </p:cNvPr>
          <p:cNvSpPr>
            <a:spLocks noGrp="1"/>
          </p:cNvSpPr>
          <p:nvPr>
            <p:ph type="body" sz="quarter" idx="21" hasCustomPrompt="1"/>
          </p:nvPr>
        </p:nvSpPr>
        <p:spPr>
          <a:xfrm>
            <a:off x="2010151" y="6504227"/>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05</a:t>
            </a:r>
            <a:endParaRPr lang="en-US" dirty="0"/>
          </a:p>
        </p:txBody>
      </p:sp>
      <p:sp>
        <p:nvSpPr>
          <p:cNvPr id="339" name="Text Placeholder 32">
            <a:extLst>
              <a:ext uri="{FF2B5EF4-FFF2-40B4-BE49-F238E27FC236}">
                <a16:creationId xmlns:a16="http://schemas.microsoft.com/office/drawing/2014/main" id="{EAB79600-A97B-F44A-B1F4-C908D7C2023F}"/>
              </a:ext>
            </a:extLst>
          </p:cNvPr>
          <p:cNvSpPr>
            <a:spLocks noGrp="1"/>
          </p:cNvSpPr>
          <p:nvPr>
            <p:ph type="body" sz="quarter" idx="22" hasCustomPrompt="1"/>
          </p:nvPr>
        </p:nvSpPr>
        <p:spPr>
          <a:xfrm>
            <a:off x="2793117" y="6504227"/>
            <a:ext cx="3544003" cy="348400"/>
          </a:xfrm>
          <a:prstGeom prst="rect">
            <a:avLst/>
          </a:prstGeom>
        </p:spPr>
        <p:txBody>
          <a:bodyPr anchor="ctr">
            <a:noAutofit/>
          </a:bodyPr>
          <a:lstStyle>
            <a:lvl1pPr marL="0" indent="0" algn="l">
              <a:buNone/>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Our Team</a:t>
            </a:r>
            <a:endParaRPr lang="en-US" dirty="0"/>
          </a:p>
        </p:txBody>
      </p:sp>
      <p:sp>
        <p:nvSpPr>
          <p:cNvPr id="340" name="Text Placeholder 32">
            <a:extLst>
              <a:ext uri="{FF2B5EF4-FFF2-40B4-BE49-F238E27FC236}">
                <a16:creationId xmlns:a16="http://schemas.microsoft.com/office/drawing/2014/main" id="{E3702C07-BBF5-8847-B222-966AEEFDB82F}"/>
              </a:ext>
            </a:extLst>
          </p:cNvPr>
          <p:cNvSpPr>
            <a:spLocks noGrp="1"/>
          </p:cNvSpPr>
          <p:nvPr>
            <p:ph type="body" sz="quarter" idx="51" hasCustomPrompt="1"/>
          </p:nvPr>
        </p:nvSpPr>
        <p:spPr>
          <a:xfrm>
            <a:off x="2019791" y="7033423"/>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06</a:t>
            </a:r>
            <a:endParaRPr lang="en-US" dirty="0"/>
          </a:p>
        </p:txBody>
      </p:sp>
      <p:sp>
        <p:nvSpPr>
          <p:cNvPr id="341" name="Text Placeholder 32">
            <a:extLst>
              <a:ext uri="{FF2B5EF4-FFF2-40B4-BE49-F238E27FC236}">
                <a16:creationId xmlns:a16="http://schemas.microsoft.com/office/drawing/2014/main" id="{8A3DC48D-0CD9-464E-AE57-DF56AB5C501E}"/>
              </a:ext>
            </a:extLst>
          </p:cNvPr>
          <p:cNvSpPr>
            <a:spLocks noGrp="1"/>
          </p:cNvSpPr>
          <p:nvPr>
            <p:ph type="body" sz="quarter" idx="52" hasCustomPrompt="1"/>
          </p:nvPr>
        </p:nvSpPr>
        <p:spPr>
          <a:xfrm>
            <a:off x="2802757" y="7033423"/>
            <a:ext cx="3544003" cy="348400"/>
          </a:xfrm>
          <a:prstGeom prst="rect">
            <a:avLst/>
          </a:prstGeom>
        </p:spPr>
        <p:txBody>
          <a:bodyPr anchor="ctr">
            <a:noAutofit/>
          </a:bodyPr>
          <a:lstStyle>
            <a:lvl1pPr marL="0" indent="0" algn="l">
              <a:buNone/>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Question and Answers</a:t>
            </a:r>
            <a:endParaRPr lang="en-US" dirty="0"/>
          </a:p>
        </p:txBody>
      </p:sp>
      <p:sp>
        <p:nvSpPr>
          <p:cNvPr id="342" name="Text Placeholder 32">
            <a:extLst>
              <a:ext uri="{FF2B5EF4-FFF2-40B4-BE49-F238E27FC236}">
                <a16:creationId xmlns:a16="http://schemas.microsoft.com/office/drawing/2014/main" id="{2C434D2A-7E3F-AC4D-B388-864713FC0806}"/>
              </a:ext>
            </a:extLst>
          </p:cNvPr>
          <p:cNvSpPr>
            <a:spLocks noGrp="1"/>
          </p:cNvSpPr>
          <p:nvPr>
            <p:ph type="body" sz="quarter" idx="53" hasCustomPrompt="1"/>
          </p:nvPr>
        </p:nvSpPr>
        <p:spPr>
          <a:xfrm>
            <a:off x="2019791" y="7523655"/>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07</a:t>
            </a:r>
            <a:endParaRPr lang="en-US" dirty="0"/>
          </a:p>
        </p:txBody>
      </p:sp>
      <p:sp>
        <p:nvSpPr>
          <p:cNvPr id="343" name="Text Placeholder 32">
            <a:extLst>
              <a:ext uri="{FF2B5EF4-FFF2-40B4-BE49-F238E27FC236}">
                <a16:creationId xmlns:a16="http://schemas.microsoft.com/office/drawing/2014/main" id="{B50D5349-F391-B64B-B3C2-DF37D4F2ABE7}"/>
              </a:ext>
            </a:extLst>
          </p:cNvPr>
          <p:cNvSpPr>
            <a:spLocks noGrp="1"/>
          </p:cNvSpPr>
          <p:nvPr>
            <p:ph type="body" sz="quarter" idx="54" hasCustomPrompt="1"/>
          </p:nvPr>
        </p:nvSpPr>
        <p:spPr>
          <a:xfrm>
            <a:off x="2802757" y="7523655"/>
            <a:ext cx="3544003" cy="348400"/>
          </a:xfrm>
          <a:prstGeom prst="rect">
            <a:avLst/>
          </a:prstGeom>
        </p:spPr>
        <p:txBody>
          <a:bodyPr anchor="ctr">
            <a:noAutofit/>
          </a:bodyPr>
          <a:lstStyle>
            <a:lvl1pPr marL="0" indent="0" algn="l">
              <a:buNone/>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Conclusion</a:t>
            </a:r>
            <a:endParaRPr lang="en-US" dirty="0"/>
          </a:p>
        </p:txBody>
      </p:sp>
      <p:sp>
        <p:nvSpPr>
          <p:cNvPr id="362" name="Text Placeholder 32">
            <a:extLst>
              <a:ext uri="{FF2B5EF4-FFF2-40B4-BE49-F238E27FC236}">
                <a16:creationId xmlns:a16="http://schemas.microsoft.com/office/drawing/2014/main" id="{5D8C5A76-9737-8F42-891A-E48FC08715FD}"/>
              </a:ext>
            </a:extLst>
          </p:cNvPr>
          <p:cNvSpPr>
            <a:spLocks noGrp="1"/>
          </p:cNvSpPr>
          <p:nvPr>
            <p:ph type="body" sz="quarter" idx="47" hasCustomPrompt="1"/>
          </p:nvPr>
        </p:nvSpPr>
        <p:spPr>
          <a:xfrm>
            <a:off x="1889178" y="2833642"/>
            <a:ext cx="4667603" cy="1910174"/>
          </a:xfrm>
          <a:prstGeom prst="rect">
            <a:avLst/>
          </a:prstGeom>
        </p:spPr>
        <p:txBody>
          <a:bodyPr>
            <a:noAutofit/>
          </a:bodyPr>
          <a:lstStyle>
            <a:lvl1pPr marL="0" indent="0" algn="l">
              <a:buNone/>
              <a:defRPr sz="72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CONTENTS</a:t>
            </a:r>
            <a:endParaRPr lang="en-US" dirty="0"/>
          </a:p>
        </p:txBody>
      </p:sp>
      <p:grpSp>
        <p:nvGrpSpPr>
          <p:cNvPr id="363" name="Group 362">
            <a:extLst>
              <a:ext uri="{FF2B5EF4-FFF2-40B4-BE49-F238E27FC236}">
                <a16:creationId xmlns:a16="http://schemas.microsoft.com/office/drawing/2014/main" id="{C9C7A155-CFF8-4E44-A020-7CC6DFA0FFB7}"/>
              </a:ext>
            </a:extLst>
          </p:cNvPr>
          <p:cNvGrpSpPr/>
          <p:nvPr userDrawn="1"/>
        </p:nvGrpSpPr>
        <p:grpSpPr>
          <a:xfrm rot="10800000" flipH="1">
            <a:off x="-162801" y="-169822"/>
            <a:ext cx="2182728" cy="1896913"/>
            <a:chOff x="-220413" y="5470274"/>
            <a:chExt cx="2590079" cy="2250924"/>
          </a:xfrm>
        </p:grpSpPr>
        <p:sp>
          <p:nvSpPr>
            <p:cNvPr id="364" name="Freeform 363">
              <a:extLst>
                <a:ext uri="{FF2B5EF4-FFF2-40B4-BE49-F238E27FC236}">
                  <a16:creationId xmlns:a16="http://schemas.microsoft.com/office/drawing/2014/main" id="{813CAC25-DDBA-F947-817D-6DF6AD055AED}"/>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65" name="Freeform 364">
              <a:extLst>
                <a:ext uri="{FF2B5EF4-FFF2-40B4-BE49-F238E27FC236}">
                  <a16:creationId xmlns:a16="http://schemas.microsoft.com/office/drawing/2014/main" id="{1C2CC948-D531-8F46-BD1A-9DE6BE1A20DC}"/>
                </a:ext>
              </a:extLst>
            </p:cNvPr>
            <p:cNvSpPr/>
            <p:nvPr/>
          </p:nvSpPr>
          <p:spPr>
            <a:xfrm rot="18899028">
              <a:off x="997580"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66" name="Freeform 365">
              <a:extLst>
                <a:ext uri="{FF2B5EF4-FFF2-40B4-BE49-F238E27FC236}">
                  <a16:creationId xmlns:a16="http://schemas.microsoft.com/office/drawing/2014/main" id="{3E44B105-B689-E04C-A756-3E0D0368FE7E}"/>
                </a:ext>
              </a:extLst>
            </p:cNvPr>
            <p:cNvSpPr/>
            <p:nvPr/>
          </p:nvSpPr>
          <p:spPr>
            <a:xfrm rot="18900000">
              <a:off x="1370144"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67" name="Freeform 366">
              <a:extLst>
                <a:ext uri="{FF2B5EF4-FFF2-40B4-BE49-F238E27FC236}">
                  <a16:creationId xmlns:a16="http://schemas.microsoft.com/office/drawing/2014/main" id="{D72A6685-FB67-BD4F-BEC3-475E2F3E4DE3}"/>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68" name="Freeform 367">
              <a:extLst>
                <a:ext uri="{FF2B5EF4-FFF2-40B4-BE49-F238E27FC236}">
                  <a16:creationId xmlns:a16="http://schemas.microsoft.com/office/drawing/2014/main" id="{F3F84D2A-865F-AE4F-A746-0BBEDD73DD24}"/>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69" name="Freeform 368">
              <a:extLst>
                <a:ext uri="{FF2B5EF4-FFF2-40B4-BE49-F238E27FC236}">
                  <a16:creationId xmlns:a16="http://schemas.microsoft.com/office/drawing/2014/main" id="{8DF0A456-D7E1-CE45-B3F0-5EA3CDA9E281}"/>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0" name="Freeform 369">
              <a:extLst>
                <a:ext uri="{FF2B5EF4-FFF2-40B4-BE49-F238E27FC236}">
                  <a16:creationId xmlns:a16="http://schemas.microsoft.com/office/drawing/2014/main" id="{9E53BC88-FAFD-4246-AC8F-07A07FCB3F8A}"/>
                </a:ext>
              </a:extLst>
            </p:cNvPr>
            <p:cNvSpPr/>
            <p:nvPr/>
          </p:nvSpPr>
          <p:spPr>
            <a:xfrm rot="18900000">
              <a:off x="684927" y="6806208"/>
              <a:ext cx="439784"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1" name="Freeform 370">
              <a:extLst>
                <a:ext uri="{FF2B5EF4-FFF2-40B4-BE49-F238E27FC236}">
                  <a16:creationId xmlns:a16="http://schemas.microsoft.com/office/drawing/2014/main" id="{741C1162-9143-AC46-B6DC-8BF2CDAB726F}"/>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2" name="Freeform 371">
              <a:extLst>
                <a:ext uri="{FF2B5EF4-FFF2-40B4-BE49-F238E27FC236}">
                  <a16:creationId xmlns:a16="http://schemas.microsoft.com/office/drawing/2014/main" id="{0EFD97DF-E31F-5640-8079-78FF8D7F94F2}"/>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3" name="Freeform 372">
              <a:extLst>
                <a:ext uri="{FF2B5EF4-FFF2-40B4-BE49-F238E27FC236}">
                  <a16:creationId xmlns:a16="http://schemas.microsoft.com/office/drawing/2014/main" id="{43B61CBD-B44A-CF4F-A8B3-E95409FB2E30}"/>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4" name="Freeform 373">
              <a:extLst>
                <a:ext uri="{FF2B5EF4-FFF2-40B4-BE49-F238E27FC236}">
                  <a16:creationId xmlns:a16="http://schemas.microsoft.com/office/drawing/2014/main" id="{6B520F88-318B-634F-A7A4-9A84419D436D}"/>
                </a:ext>
              </a:extLst>
            </p:cNvPr>
            <p:cNvSpPr/>
            <p:nvPr/>
          </p:nvSpPr>
          <p:spPr>
            <a:xfrm rot="18900000">
              <a:off x="1929881"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5" name="Freeform 374">
              <a:extLst>
                <a:ext uri="{FF2B5EF4-FFF2-40B4-BE49-F238E27FC236}">
                  <a16:creationId xmlns:a16="http://schemas.microsoft.com/office/drawing/2014/main" id="{0840E134-A18E-DC4C-9EC8-B4BB9A040DE1}"/>
                </a:ext>
              </a:extLst>
            </p:cNvPr>
            <p:cNvSpPr/>
            <p:nvPr/>
          </p:nvSpPr>
          <p:spPr>
            <a:xfrm>
              <a:off x="1216651"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6" name="Freeform 375">
              <a:extLst>
                <a:ext uri="{FF2B5EF4-FFF2-40B4-BE49-F238E27FC236}">
                  <a16:creationId xmlns:a16="http://schemas.microsoft.com/office/drawing/2014/main" id="{391D687F-4508-FA4A-ADDF-CCACD4B9616D}"/>
                </a:ext>
              </a:extLst>
            </p:cNvPr>
            <p:cNvSpPr/>
            <p:nvPr/>
          </p:nvSpPr>
          <p:spPr>
            <a:xfrm rot="18900486">
              <a:off x="1307749"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7" name="Freeform 376">
              <a:extLst>
                <a:ext uri="{FF2B5EF4-FFF2-40B4-BE49-F238E27FC236}">
                  <a16:creationId xmlns:a16="http://schemas.microsoft.com/office/drawing/2014/main" id="{921F4CFF-8AB4-4849-9514-810E85508177}"/>
                </a:ext>
              </a:extLst>
            </p:cNvPr>
            <p:cNvSpPr/>
            <p:nvPr/>
          </p:nvSpPr>
          <p:spPr>
            <a:xfrm rot="18900000">
              <a:off x="997478"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8" name="Freeform 377">
              <a:extLst>
                <a:ext uri="{FF2B5EF4-FFF2-40B4-BE49-F238E27FC236}">
                  <a16:creationId xmlns:a16="http://schemas.microsoft.com/office/drawing/2014/main" id="{64FE09DE-7548-CA46-AF8A-503C8EF2DDD3}"/>
                </a:ext>
              </a:extLst>
            </p:cNvPr>
            <p:cNvSpPr/>
            <p:nvPr/>
          </p:nvSpPr>
          <p:spPr>
            <a:xfrm rot="18900486">
              <a:off x="685546"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9" name="Freeform 378">
              <a:extLst>
                <a:ext uri="{FF2B5EF4-FFF2-40B4-BE49-F238E27FC236}">
                  <a16:creationId xmlns:a16="http://schemas.microsoft.com/office/drawing/2014/main" id="{21A00AB0-C253-D94A-9899-78670090CDD0}"/>
                </a:ext>
              </a:extLst>
            </p:cNvPr>
            <p:cNvSpPr/>
            <p:nvPr/>
          </p:nvSpPr>
          <p:spPr>
            <a:xfrm rot="18900000">
              <a:off x="998429"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80" name="Freeform 379">
              <a:extLst>
                <a:ext uri="{FF2B5EF4-FFF2-40B4-BE49-F238E27FC236}">
                  <a16:creationId xmlns:a16="http://schemas.microsoft.com/office/drawing/2014/main" id="{711AC874-4820-9E42-9B0E-9A226DFFAD58}"/>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81" name="Freeform 380">
              <a:extLst>
                <a:ext uri="{FF2B5EF4-FFF2-40B4-BE49-F238E27FC236}">
                  <a16:creationId xmlns:a16="http://schemas.microsoft.com/office/drawing/2014/main" id="{B636E255-B910-094F-A7B4-6017DC5BB373}"/>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pic>
        <p:nvPicPr>
          <p:cNvPr id="2" name="Picture 1">
            <a:extLst>
              <a:ext uri="{FF2B5EF4-FFF2-40B4-BE49-F238E27FC236}">
                <a16:creationId xmlns:a16="http://schemas.microsoft.com/office/drawing/2014/main" id="{9C263C9F-6B70-688D-5FFF-CE7D04C44BD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bwMode="auto">
          <a:xfrm>
            <a:off x="2355669" y="9941456"/>
            <a:ext cx="1184829" cy="272079"/>
          </a:xfrm>
          <a:prstGeom prst="rect">
            <a:avLst/>
          </a:prstGeom>
          <a:ln>
            <a:noFill/>
          </a:ln>
          <a:extLst>
            <a:ext uri="{53640926-AAD7-44D8-BBD7-CCE9431645EC}">
              <a14:shadowObscured xmlns:a14="http://schemas.microsoft.com/office/drawing/2010/main"/>
            </a:ext>
          </a:extLst>
        </p:spPr>
      </p:pic>
      <p:sp>
        <p:nvSpPr>
          <p:cNvPr id="3" name="Rectangle 2">
            <a:extLst>
              <a:ext uri="{FF2B5EF4-FFF2-40B4-BE49-F238E27FC236}">
                <a16:creationId xmlns:a16="http://schemas.microsoft.com/office/drawing/2014/main" id="{11A72E82-F877-2850-1549-3B49FBCC79BC}"/>
              </a:ext>
            </a:extLst>
          </p:cNvPr>
          <p:cNvSpPr/>
          <p:nvPr userDrawn="1"/>
        </p:nvSpPr>
        <p:spPr>
          <a:xfrm>
            <a:off x="3969762" y="9846663"/>
            <a:ext cx="2888501" cy="461665"/>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600" kern="1200">
                <a:solidFill>
                  <a:srgbClr val="000000"/>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National Agency. Neither the European Union nor National Agency can be held responsible for them. </a:t>
            </a:r>
            <a:endParaRPr lang="en-US" sz="600" kern="1200" dirty="0">
              <a:solidFill>
                <a:srgbClr val="000000"/>
              </a:solidFill>
              <a:latin typeface="Calibri" panose="020F0502020204030204" pitchFamily="34" charset="0"/>
              <a:ea typeface="Open Sans" panose="020B0606030504020204" pitchFamily="34" charset="0"/>
              <a:cs typeface="Calibri" panose="020F0502020204030204" pitchFamily="34" charset="0"/>
            </a:endParaRPr>
          </a:p>
        </p:txBody>
      </p:sp>
    </p:spTree>
    <p:extLst>
      <p:ext uri="{BB962C8B-B14F-4D97-AF65-F5344CB8AC3E}">
        <p14:creationId xmlns:p14="http://schemas.microsoft.com/office/powerpoint/2010/main" val="485489074"/>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41" name="Freeform 40">
            <a:extLst>
              <a:ext uri="{FF2B5EF4-FFF2-40B4-BE49-F238E27FC236}">
                <a16:creationId xmlns:a16="http://schemas.microsoft.com/office/drawing/2014/main" id="{79397152-26B0-F64F-AC2C-AA620D23B772}"/>
              </a:ext>
            </a:extLst>
          </p:cNvPr>
          <p:cNvSpPr/>
          <p:nvPr/>
        </p:nvSpPr>
        <p:spPr>
          <a:xfrm>
            <a:off x="2047780" y="1144358"/>
            <a:ext cx="5509099" cy="6213401"/>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8F3092"/>
          </a:solidFill>
          <a:ln w="3060" cap="flat">
            <a:noFill/>
            <a:prstDash val="solid"/>
            <a:miter/>
          </a:ln>
        </p:spPr>
        <p:txBody>
          <a:bodyPr rtlCol="0" anchor="ctr"/>
          <a:lstStyle/>
          <a:p>
            <a:endParaRPr lang="en-US"/>
          </a:p>
        </p:txBody>
      </p:sp>
      <p:grpSp>
        <p:nvGrpSpPr>
          <p:cNvPr id="45" name="Graphic 4">
            <a:extLst>
              <a:ext uri="{FF2B5EF4-FFF2-40B4-BE49-F238E27FC236}">
                <a16:creationId xmlns:a16="http://schemas.microsoft.com/office/drawing/2014/main" id="{5FFB20B7-4C27-6D4B-A984-E57613A1C2FB}"/>
              </a:ext>
            </a:extLst>
          </p:cNvPr>
          <p:cNvGrpSpPr/>
          <p:nvPr/>
        </p:nvGrpSpPr>
        <p:grpSpPr>
          <a:xfrm>
            <a:off x="5900554" y="1135635"/>
            <a:ext cx="1652365" cy="1967219"/>
            <a:chOff x="9106388" y="5023053"/>
            <a:chExt cx="255737" cy="304467"/>
          </a:xfrm>
        </p:grpSpPr>
        <p:sp>
          <p:nvSpPr>
            <p:cNvPr id="46" name="Freeform 45">
              <a:extLst>
                <a:ext uri="{FF2B5EF4-FFF2-40B4-BE49-F238E27FC236}">
                  <a16:creationId xmlns:a16="http://schemas.microsoft.com/office/drawing/2014/main" id="{526472E7-34F0-0345-9BE6-39B0798C342D}"/>
                </a:ext>
              </a:extLst>
            </p:cNvPr>
            <p:cNvSpPr/>
            <p:nvPr/>
          </p:nvSpPr>
          <p:spPr>
            <a:xfrm>
              <a:off x="9334888" y="5109822"/>
              <a:ext cx="27237" cy="54802"/>
            </a:xfrm>
            <a:custGeom>
              <a:avLst/>
              <a:gdLst>
                <a:gd name="connsiteX0" fmla="*/ 0 w 27237"/>
                <a:gd name="connsiteY0" fmla="*/ 27248 h 54802"/>
                <a:gd name="connsiteX1" fmla="*/ 27238 w 27237"/>
                <a:gd name="connsiteY1" fmla="*/ 54803 h 54802"/>
                <a:gd name="connsiteX2" fmla="*/ 27238 w 27237"/>
                <a:gd name="connsiteY2" fmla="*/ 0 h 54802"/>
              </a:gdLst>
              <a:ahLst/>
              <a:cxnLst>
                <a:cxn ang="0">
                  <a:pos x="connsiteX0" y="connsiteY0"/>
                </a:cxn>
                <a:cxn ang="0">
                  <a:pos x="connsiteX1" y="connsiteY1"/>
                </a:cxn>
                <a:cxn ang="0">
                  <a:pos x="connsiteX2" y="connsiteY2"/>
                </a:cxn>
              </a:cxnLst>
              <a:rect l="l" t="t" r="r" b="b"/>
              <a:pathLst>
                <a:path w="27237" h="54802">
                  <a:moveTo>
                    <a:pt x="0" y="27248"/>
                  </a:moveTo>
                  <a:lnTo>
                    <a:pt x="27238" y="54803"/>
                  </a:lnTo>
                  <a:lnTo>
                    <a:pt x="27238" y="0"/>
                  </a:lnTo>
                  <a:close/>
                </a:path>
              </a:pathLst>
            </a:custGeom>
            <a:solidFill>
              <a:srgbClr val="EB1C32"/>
            </a:solidFill>
            <a:ln w="3060"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E30FA5F2-0587-9148-948D-03405128E24F}"/>
                </a:ext>
              </a:extLst>
            </p:cNvPr>
            <p:cNvSpPr/>
            <p:nvPr/>
          </p:nvSpPr>
          <p:spPr>
            <a:xfrm>
              <a:off x="9296632" y="5137376"/>
              <a:ext cx="65493" cy="75928"/>
            </a:xfrm>
            <a:custGeom>
              <a:avLst/>
              <a:gdLst>
                <a:gd name="connsiteX0" fmla="*/ 0 w 65493"/>
                <a:gd name="connsiteY0" fmla="*/ 37964 h 75928"/>
                <a:gd name="connsiteX1" fmla="*/ 37949 w 65493"/>
                <a:gd name="connsiteY1" fmla="*/ 75928 h 75928"/>
                <a:gd name="connsiteX2" fmla="*/ 65494 w 65493"/>
                <a:gd name="connsiteY2" fmla="*/ 48374 h 75928"/>
                <a:gd name="connsiteX3" fmla="*/ 65494 w 65493"/>
                <a:gd name="connsiteY3" fmla="*/ 27554 h 75928"/>
                <a:gd name="connsiteX4" fmla="*/ 37949 w 65493"/>
                <a:gd name="connsiteY4" fmla="*/ 0 h 75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493" h="75928">
                  <a:moveTo>
                    <a:pt x="0" y="37964"/>
                  </a:moveTo>
                  <a:lnTo>
                    <a:pt x="37949" y="75928"/>
                  </a:lnTo>
                  <a:lnTo>
                    <a:pt x="65494" y="48374"/>
                  </a:lnTo>
                  <a:lnTo>
                    <a:pt x="65494" y="27554"/>
                  </a:lnTo>
                  <a:lnTo>
                    <a:pt x="37949" y="0"/>
                  </a:lnTo>
                  <a:close/>
                </a:path>
              </a:pathLst>
            </a:custGeom>
            <a:solidFill>
              <a:srgbClr val="DB166E"/>
            </a:solidFill>
            <a:ln w="3060"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81982BA5-9E3E-4D4B-ADD3-F28CC955D85C}"/>
                </a:ext>
              </a:extLst>
            </p:cNvPr>
            <p:cNvSpPr/>
            <p:nvPr/>
          </p:nvSpPr>
          <p:spPr>
            <a:xfrm>
              <a:off x="9334888" y="5186056"/>
              <a:ext cx="27237" cy="54802"/>
            </a:xfrm>
            <a:custGeom>
              <a:avLst/>
              <a:gdLst>
                <a:gd name="connsiteX0" fmla="*/ 0 w 27237"/>
                <a:gd name="connsiteY0" fmla="*/ 27248 h 54802"/>
                <a:gd name="connsiteX1" fmla="*/ 27238 w 27237"/>
                <a:gd name="connsiteY1" fmla="*/ 54803 h 54802"/>
                <a:gd name="connsiteX2" fmla="*/ 27238 w 27237"/>
                <a:gd name="connsiteY2" fmla="*/ 0 h 54802"/>
              </a:gdLst>
              <a:ahLst/>
              <a:cxnLst>
                <a:cxn ang="0">
                  <a:pos x="connsiteX0" y="connsiteY0"/>
                </a:cxn>
                <a:cxn ang="0">
                  <a:pos x="connsiteX1" y="connsiteY1"/>
                </a:cxn>
                <a:cxn ang="0">
                  <a:pos x="connsiteX2" y="connsiteY2"/>
                </a:cxn>
              </a:cxnLst>
              <a:rect l="l" t="t" r="r" b="b"/>
              <a:pathLst>
                <a:path w="27237" h="54802">
                  <a:moveTo>
                    <a:pt x="0" y="27248"/>
                  </a:moveTo>
                  <a:lnTo>
                    <a:pt x="27238" y="54803"/>
                  </a:lnTo>
                  <a:lnTo>
                    <a:pt x="27238" y="0"/>
                  </a:lnTo>
                  <a:close/>
                </a:path>
              </a:pathLst>
            </a:custGeom>
            <a:solidFill>
              <a:srgbClr val="EF4A2E"/>
            </a:solidFill>
            <a:ln w="3060"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F00C92E3-8F52-EA4F-B167-A387D966431F}"/>
                </a:ext>
              </a:extLst>
            </p:cNvPr>
            <p:cNvSpPr/>
            <p:nvPr/>
          </p:nvSpPr>
          <p:spPr>
            <a:xfrm>
              <a:off x="9296632" y="5061142"/>
              <a:ext cx="65493" cy="75928"/>
            </a:xfrm>
            <a:custGeom>
              <a:avLst/>
              <a:gdLst>
                <a:gd name="connsiteX0" fmla="*/ 0 w 65493"/>
                <a:gd name="connsiteY0" fmla="*/ 37964 h 75928"/>
                <a:gd name="connsiteX1" fmla="*/ 37949 w 65493"/>
                <a:gd name="connsiteY1" fmla="*/ 75928 h 75928"/>
                <a:gd name="connsiteX2" fmla="*/ 65494 w 65493"/>
                <a:gd name="connsiteY2" fmla="*/ 48374 h 75928"/>
                <a:gd name="connsiteX3" fmla="*/ 65494 w 65493"/>
                <a:gd name="connsiteY3" fmla="*/ 27554 h 75928"/>
                <a:gd name="connsiteX4" fmla="*/ 37949 w 65493"/>
                <a:gd name="connsiteY4" fmla="*/ 0 h 75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493" h="75928">
                  <a:moveTo>
                    <a:pt x="0" y="37964"/>
                  </a:moveTo>
                  <a:lnTo>
                    <a:pt x="37949" y="75928"/>
                  </a:lnTo>
                  <a:lnTo>
                    <a:pt x="65494" y="48374"/>
                  </a:lnTo>
                  <a:lnTo>
                    <a:pt x="65494" y="27554"/>
                  </a:lnTo>
                  <a:lnTo>
                    <a:pt x="37949" y="0"/>
                  </a:lnTo>
                  <a:close/>
                </a:path>
              </a:pathLst>
            </a:custGeom>
            <a:solidFill>
              <a:srgbClr val="F9A61F"/>
            </a:solidFill>
            <a:ln w="3060"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A0E692E3-BE7E-E14F-8B2D-09FA94CA16E1}"/>
                </a:ext>
              </a:extLst>
            </p:cNvPr>
            <p:cNvSpPr/>
            <p:nvPr/>
          </p:nvSpPr>
          <p:spPr>
            <a:xfrm>
              <a:off x="9258682" y="5023178"/>
              <a:ext cx="76205" cy="76234"/>
            </a:xfrm>
            <a:custGeom>
              <a:avLst/>
              <a:gdLst>
                <a:gd name="connsiteX0" fmla="*/ 0 w 76205"/>
                <a:gd name="connsiteY0" fmla="*/ 38270 h 76234"/>
                <a:gd name="connsiteX1" fmla="*/ 38256 w 76205"/>
                <a:gd name="connsiteY1" fmla="*/ 0 h 76234"/>
                <a:gd name="connsiteX2" fmla="*/ 76206 w 76205"/>
                <a:gd name="connsiteY2" fmla="*/ 38270 h 76234"/>
                <a:gd name="connsiteX3" fmla="*/ 38256 w 76205"/>
                <a:gd name="connsiteY3" fmla="*/ 76234 h 76234"/>
              </a:gdLst>
              <a:ahLst/>
              <a:cxnLst>
                <a:cxn ang="0">
                  <a:pos x="connsiteX0" y="connsiteY0"/>
                </a:cxn>
                <a:cxn ang="0">
                  <a:pos x="connsiteX1" y="connsiteY1"/>
                </a:cxn>
                <a:cxn ang="0">
                  <a:pos x="connsiteX2" y="connsiteY2"/>
                </a:cxn>
                <a:cxn ang="0">
                  <a:pos x="connsiteX3" y="connsiteY3"/>
                </a:cxn>
              </a:cxnLst>
              <a:rect l="l" t="t" r="r" b="b"/>
              <a:pathLst>
                <a:path w="76205" h="76234">
                  <a:moveTo>
                    <a:pt x="0" y="38270"/>
                  </a:moveTo>
                  <a:lnTo>
                    <a:pt x="38256" y="0"/>
                  </a:lnTo>
                  <a:lnTo>
                    <a:pt x="76206" y="38270"/>
                  </a:lnTo>
                  <a:lnTo>
                    <a:pt x="38256" y="76234"/>
                  </a:lnTo>
                  <a:close/>
                </a:path>
              </a:pathLst>
            </a:custGeom>
            <a:solidFill>
              <a:srgbClr val="EF4A2E"/>
            </a:solidFill>
            <a:ln w="3060"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5F5F5459-00BE-BB4C-AB82-F531B93F8363}"/>
                </a:ext>
              </a:extLst>
            </p:cNvPr>
            <p:cNvSpPr/>
            <p:nvPr/>
          </p:nvSpPr>
          <p:spPr>
            <a:xfrm rot="-2699514">
              <a:off x="9231335" y="5072253"/>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EB1C32"/>
            </a:solidFill>
            <a:ln w="3060"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81CAF9A2-2626-AB47-A688-E3FBB0D79212}"/>
                </a:ext>
              </a:extLst>
            </p:cNvPr>
            <p:cNvSpPr/>
            <p:nvPr/>
          </p:nvSpPr>
          <p:spPr>
            <a:xfrm rot="-2700000">
              <a:off x="9269610" y="5110112"/>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F47B34"/>
            </a:solidFill>
            <a:ln w="3060"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2CA7BFA9-9D8F-1C4D-8AB3-ED3A908A3AD3}"/>
                </a:ext>
              </a:extLst>
            </p:cNvPr>
            <p:cNvSpPr/>
            <p:nvPr/>
          </p:nvSpPr>
          <p:spPr>
            <a:xfrm>
              <a:off x="9222569" y="5024709"/>
              <a:ext cx="72226" cy="36127"/>
            </a:xfrm>
            <a:custGeom>
              <a:avLst/>
              <a:gdLst>
                <a:gd name="connsiteX0" fmla="*/ 0 w 72226"/>
                <a:gd name="connsiteY0" fmla="*/ 0 h 36127"/>
                <a:gd name="connsiteX1" fmla="*/ 36113 w 72226"/>
                <a:gd name="connsiteY1" fmla="*/ 36127 h 36127"/>
                <a:gd name="connsiteX2" fmla="*/ 72226 w 72226"/>
                <a:gd name="connsiteY2" fmla="*/ 0 h 36127"/>
              </a:gdLst>
              <a:ahLst/>
              <a:cxnLst>
                <a:cxn ang="0">
                  <a:pos x="connsiteX0" y="connsiteY0"/>
                </a:cxn>
                <a:cxn ang="0">
                  <a:pos x="connsiteX1" y="connsiteY1"/>
                </a:cxn>
                <a:cxn ang="0">
                  <a:pos x="connsiteX2" y="connsiteY2"/>
                </a:cxn>
              </a:cxnLst>
              <a:rect l="l" t="t" r="r" b="b"/>
              <a:pathLst>
                <a:path w="72226" h="36127">
                  <a:moveTo>
                    <a:pt x="0" y="0"/>
                  </a:moveTo>
                  <a:lnTo>
                    <a:pt x="36113" y="36127"/>
                  </a:lnTo>
                  <a:lnTo>
                    <a:pt x="72226" y="0"/>
                  </a:lnTo>
                  <a:close/>
                </a:path>
              </a:pathLst>
            </a:custGeom>
            <a:solidFill>
              <a:srgbClr val="DB166E"/>
            </a:solidFill>
            <a:ln w="3060"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A51EE98E-0F62-4042-8A49-E0F460679182}"/>
                </a:ext>
              </a:extLst>
            </p:cNvPr>
            <p:cNvSpPr/>
            <p:nvPr/>
          </p:nvSpPr>
          <p:spPr>
            <a:xfrm>
              <a:off x="9146057" y="5024709"/>
              <a:ext cx="72226" cy="36739"/>
            </a:xfrm>
            <a:custGeom>
              <a:avLst/>
              <a:gdLst>
                <a:gd name="connsiteX0" fmla="*/ 0 w 72226"/>
                <a:gd name="connsiteY0" fmla="*/ 0 h 36739"/>
                <a:gd name="connsiteX1" fmla="*/ 36113 w 72226"/>
                <a:gd name="connsiteY1" fmla="*/ 36739 h 36739"/>
                <a:gd name="connsiteX2" fmla="*/ 72226 w 72226"/>
                <a:gd name="connsiteY2" fmla="*/ 0 h 36739"/>
              </a:gdLst>
              <a:ahLst/>
              <a:cxnLst>
                <a:cxn ang="0">
                  <a:pos x="connsiteX0" y="connsiteY0"/>
                </a:cxn>
                <a:cxn ang="0">
                  <a:pos x="connsiteX1" y="connsiteY1"/>
                </a:cxn>
                <a:cxn ang="0">
                  <a:pos x="connsiteX2" y="connsiteY2"/>
                </a:cxn>
              </a:cxnLst>
              <a:rect l="l" t="t" r="r" b="b"/>
              <a:pathLst>
                <a:path w="72226" h="36739">
                  <a:moveTo>
                    <a:pt x="0" y="0"/>
                  </a:moveTo>
                  <a:lnTo>
                    <a:pt x="36113" y="36739"/>
                  </a:lnTo>
                  <a:lnTo>
                    <a:pt x="72226" y="0"/>
                  </a:lnTo>
                  <a:close/>
                </a:path>
              </a:pathLst>
            </a:custGeom>
            <a:solidFill>
              <a:srgbClr val="F9A61F"/>
            </a:solidFill>
            <a:ln w="3060"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AD33BE1C-7E91-9549-A6DE-2423BDC9DB25}"/>
                </a:ext>
              </a:extLst>
            </p:cNvPr>
            <p:cNvSpPr/>
            <p:nvPr/>
          </p:nvSpPr>
          <p:spPr>
            <a:xfrm rot="-2700486">
              <a:off x="9193544" y="5034213"/>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F47B34"/>
            </a:solidFill>
            <a:ln w="3060"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B36E865E-EC0A-D240-80BE-2BCE3E9C3A1E}"/>
                </a:ext>
              </a:extLst>
            </p:cNvPr>
            <p:cNvSpPr/>
            <p:nvPr/>
          </p:nvSpPr>
          <p:spPr>
            <a:xfrm rot="-2700000">
              <a:off x="9117544" y="5262477"/>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F9A61F"/>
            </a:solidFill>
            <a:ln w="3060"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BCEE3EF0-F97F-024D-964B-2826106804A4}"/>
                </a:ext>
              </a:extLst>
            </p:cNvPr>
            <p:cNvSpPr/>
            <p:nvPr/>
          </p:nvSpPr>
          <p:spPr>
            <a:xfrm>
              <a:off x="9106577" y="5175646"/>
              <a:ext cx="76205" cy="75928"/>
            </a:xfrm>
            <a:custGeom>
              <a:avLst/>
              <a:gdLst>
                <a:gd name="connsiteX0" fmla="*/ 38256 w 76205"/>
                <a:gd name="connsiteY0" fmla="*/ 0 h 75928"/>
                <a:gd name="connsiteX1" fmla="*/ 76206 w 76205"/>
                <a:gd name="connsiteY1" fmla="*/ 38270 h 75928"/>
                <a:gd name="connsiteX2" fmla="*/ 38256 w 76205"/>
                <a:gd name="connsiteY2" fmla="*/ 75928 h 75928"/>
                <a:gd name="connsiteX3" fmla="*/ 0 w 76205"/>
                <a:gd name="connsiteY3" fmla="*/ 38270 h 75928"/>
              </a:gdLst>
              <a:ahLst/>
              <a:cxnLst>
                <a:cxn ang="0">
                  <a:pos x="connsiteX0" y="connsiteY0"/>
                </a:cxn>
                <a:cxn ang="0">
                  <a:pos x="connsiteX1" y="connsiteY1"/>
                </a:cxn>
                <a:cxn ang="0">
                  <a:pos x="connsiteX2" y="connsiteY2"/>
                </a:cxn>
                <a:cxn ang="0">
                  <a:pos x="connsiteX3" y="connsiteY3"/>
                </a:cxn>
              </a:cxnLst>
              <a:rect l="l" t="t" r="r" b="b"/>
              <a:pathLst>
                <a:path w="76205" h="75928">
                  <a:moveTo>
                    <a:pt x="38256" y="0"/>
                  </a:moveTo>
                  <a:lnTo>
                    <a:pt x="76206" y="38270"/>
                  </a:lnTo>
                  <a:lnTo>
                    <a:pt x="38256" y="75928"/>
                  </a:lnTo>
                  <a:lnTo>
                    <a:pt x="0" y="38270"/>
                  </a:lnTo>
                  <a:close/>
                </a:path>
              </a:pathLst>
            </a:custGeom>
            <a:solidFill>
              <a:srgbClr val="DB166E"/>
            </a:solidFill>
            <a:ln w="3060"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8C0AF9BF-9647-2E43-AD44-A5D190826211}"/>
                </a:ext>
              </a:extLst>
            </p:cNvPr>
            <p:cNvSpPr/>
            <p:nvPr/>
          </p:nvSpPr>
          <p:spPr>
            <a:xfrm rot="-2700486">
              <a:off x="9193674" y="5186243"/>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DB166E"/>
            </a:solidFill>
            <a:ln w="3060"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CD192FB8-16E0-014E-A335-61981659DB20}"/>
                </a:ext>
              </a:extLst>
            </p:cNvPr>
            <p:cNvSpPr/>
            <p:nvPr/>
          </p:nvSpPr>
          <p:spPr>
            <a:xfrm rot="-2700000">
              <a:off x="9231406" y="5148466"/>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A7228B"/>
            </a:solidFill>
            <a:ln w="3060"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B6B89EB8-DE69-D646-B4B9-1A776BF2057C}"/>
                </a:ext>
              </a:extLst>
            </p:cNvPr>
            <p:cNvSpPr/>
            <p:nvPr/>
          </p:nvSpPr>
          <p:spPr>
            <a:xfrm rot="-2700486">
              <a:off x="9193389" y="5110213"/>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CF167B"/>
            </a:solidFill>
            <a:ln w="3060"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B42C9BC2-8A42-C24C-9464-27382DC6B451}"/>
                </a:ext>
              </a:extLst>
            </p:cNvPr>
            <p:cNvSpPr/>
            <p:nvPr/>
          </p:nvSpPr>
          <p:spPr>
            <a:xfrm rot="-2700000">
              <a:off x="9155399" y="5148454"/>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EF4A2E"/>
            </a:solidFill>
            <a:ln w="3060"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49CEFB89-5195-8546-9A82-2D5F3BE1F3C5}"/>
                </a:ext>
              </a:extLst>
            </p:cNvPr>
            <p:cNvSpPr/>
            <p:nvPr/>
          </p:nvSpPr>
          <p:spPr>
            <a:xfrm>
              <a:off x="9334888" y="5033588"/>
              <a:ext cx="27237" cy="54802"/>
            </a:xfrm>
            <a:custGeom>
              <a:avLst/>
              <a:gdLst>
                <a:gd name="connsiteX0" fmla="*/ 0 w 27237"/>
                <a:gd name="connsiteY0" fmla="*/ 27554 h 54802"/>
                <a:gd name="connsiteX1" fmla="*/ 27238 w 27237"/>
                <a:gd name="connsiteY1" fmla="*/ 54803 h 54802"/>
                <a:gd name="connsiteX2" fmla="*/ 27238 w 27237"/>
                <a:gd name="connsiteY2" fmla="*/ 0 h 54802"/>
              </a:gdLst>
              <a:ahLst/>
              <a:cxnLst>
                <a:cxn ang="0">
                  <a:pos x="connsiteX0" y="connsiteY0"/>
                </a:cxn>
                <a:cxn ang="0">
                  <a:pos x="connsiteX1" y="connsiteY1"/>
                </a:cxn>
                <a:cxn ang="0">
                  <a:pos x="connsiteX2" y="connsiteY2"/>
                </a:cxn>
              </a:cxnLst>
              <a:rect l="l" t="t" r="r" b="b"/>
              <a:pathLst>
                <a:path w="27237" h="54802">
                  <a:moveTo>
                    <a:pt x="0" y="27554"/>
                  </a:moveTo>
                  <a:lnTo>
                    <a:pt x="27238" y="54803"/>
                  </a:lnTo>
                  <a:lnTo>
                    <a:pt x="27238" y="0"/>
                  </a:lnTo>
                  <a:close/>
                </a:path>
              </a:pathLst>
            </a:custGeom>
            <a:solidFill>
              <a:srgbClr val="EF4A2E"/>
            </a:solidFill>
            <a:ln w="3060"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CB5780A4-3C55-1C4D-AE41-53A0352E7CE1}"/>
                </a:ext>
              </a:extLst>
            </p:cNvPr>
            <p:cNvSpPr/>
            <p:nvPr/>
          </p:nvSpPr>
          <p:spPr>
            <a:xfrm>
              <a:off x="9298468" y="5024709"/>
              <a:ext cx="63657" cy="36739"/>
            </a:xfrm>
            <a:custGeom>
              <a:avLst/>
              <a:gdLst>
                <a:gd name="connsiteX0" fmla="*/ 0 w 63657"/>
                <a:gd name="connsiteY0" fmla="*/ 0 h 36739"/>
                <a:gd name="connsiteX1" fmla="*/ 36114 w 63657"/>
                <a:gd name="connsiteY1" fmla="*/ 36739 h 36739"/>
                <a:gd name="connsiteX2" fmla="*/ 63658 w 63657"/>
                <a:gd name="connsiteY2" fmla="*/ 8879 h 36739"/>
                <a:gd name="connsiteX3" fmla="*/ 63658 w 63657"/>
                <a:gd name="connsiteY3" fmla="*/ 0 h 36739"/>
              </a:gdLst>
              <a:ahLst/>
              <a:cxnLst>
                <a:cxn ang="0">
                  <a:pos x="connsiteX0" y="connsiteY0"/>
                </a:cxn>
                <a:cxn ang="0">
                  <a:pos x="connsiteX1" y="connsiteY1"/>
                </a:cxn>
                <a:cxn ang="0">
                  <a:pos x="connsiteX2" y="connsiteY2"/>
                </a:cxn>
                <a:cxn ang="0">
                  <a:pos x="connsiteX3" y="connsiteY3"/>
                </a:cxn>
              </a:cxnLst>
              <a:rect l="l" t="t" r="r" b="b"/>
              <a:pathLst>
                <a:path w="63657" h="36739">
                  <a:moveTo>
                    <a:pt x="0" y="0"/>
                  </a:moveTo>
                  <a:lnTo>
                    <a:pt x="36114" y="36739"/>
                  </a:lnTo>
                  <a:lnTo>
                    <a:pt x="63658" y="8879"/>
                  </a:lnTo>
                  <a:lnTo>
                    <a:pt x="63658" y="0"/>
                  </a:lnTo>
                  <a:close/>
                </a:path>
              </a:pathLst>
            </a:custGeom>
            <a:solidFill>
              <a:srgbClr val="EB1C32"/>
            </a:solidFill>
            <a:ln w="3060" cap="flat">
              <a:noFill/>
              <a:prstDash val="solid"/>
              <a:miter/>
            </a:ln>
          </p:spPr>
          <p:txBody>
            <a:bodyPr rtlCol="0" anchor="ctr"/>
            <a:lstStyle/>
            <a:p>
              <a:endParaRPr lang="en-US"/>
            </a:p>
          </p:txBody>
        </p:sp>
      </p:grpSp>
      <p:sp>
        <p:nvSpPr>
          <p:cNvPr id="65" name="Freeform 64">
            <a:extLst>
              <a:ext uri="{FF2B5EF4-FFF2-40B4-BE49-F238E27FC236}">
                <a16:creationId xmlns:a16="http://schemas.microsoft.com/office/drawing/2014/main" id="{C0E97728-1EA5-EA41-8AAC-21AA33A5FC2A}"/>
              </a:ext>
            </a:extLst>
          </p:cNvPr>
          <p:cNvSpPr/>
          <p:nvPr userDrawn="1"/>
        </p:nvSpPr>
        <p:spPr>
          <a:xfrm>
            <a:off x="0" y="4032470"/>
            <a:ext cx="2963330" cy="71215"/>
          </a:xfrm>
          <a:custGeom>
            <a:avLst/>
            <a:gdLst>
              <a:gd name="connsiteX0" fmla="*/ 0 w 2963330"/>
              <a:gd name="connsiteY0" fmla="*/ 0 h 71215"/>
              <a:gd name="connsiteX1" fmla="*/ 2963330 w 2963330"/>
              <a:gd name="connsiteY1" fmla="*/ 0 h 71215"/>
              <a:gd name="connsiteX2" fmla="*/ 2963330 w 2963330"/>
              <a:gd name="connsiteY2" fmla="*/ 71215 h 71215"/>
              <a:gd name="connsiteX3" fmla="*/ 0 w 2963330"/>
              <a:gd name="connsiteY3" fmla="*/ 71215 h 71215"/>
              <a:gd name="connsiteX4" fmla="*/ 0 w 2963330"/>
              <a:gd name="connsiteY4" fmla="*/ 0 h 712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3330" h="71215">
                <a:moveTo>
                  <a:pt x="0" y="0"/>
                </a:moveTo>
                <a:lnTo>
                  <a:pt x="2963330" y="0"/>
                </a:lnTo>
                <a:cubicBezTo>
                  <a:pt x="2963330" y="23739"/>
                  <a:pt x="2963330" y="47477"/>
                  <a:pt x="2963330" y="71215"/>
                </a:cubicBezTo>
                <a:lnTo>
                  <a:pt x="0" y="71215"/>
                </a:lnTo>
                <a:lnTo>
                  <a:pt x="0" y="0"/>
                </a:lnTo>
                <a:close/>
              </a:path>
            </a:pathLst>
          </a:custGeom>
          <a:solidFill>
            <a:srgbClr val="F79037"/>
          </a:solidFill>
          <a:ln w="3060" cap="flat">
            <a:noFill/>
            <a:prstDash val="solid"/>
            <a:miter/>
          </a:ln>
        </p:spPr>
        <p:txBody>
          <a:bodyPr rtlCol="0" anchor="ctr"/>
          <a:lstStyle/>
          <a:p>
            <a:endParaRPr lang="en-US"/>
          </a:p>
        </p:txBody>
      </p:sp>
      <p:sp>
        <p:nvSpPr>
          <p:cNvPr id="68" name="Text Placeholder 32">
            <a:extLst>
              <a:ext uri="{FF2B5EF4-FFF2-40B4-BE49-F238E27FC236}">
                <a16:creationId xmlns:a16="http://schemas.microsoft.com/office/drawing/2014/main" id="{2454A188-BA78-E24C-8798-0C5A6A09D111}"/>
              </a:ext>
            </a:extLst>
          </p:cNvPr>
          <p:cNvSpPr>
            <a:spLocks noGrp="1"/>
          </p:cNvSpPr>
          <p:nvPr>
            <p:ph type="body" sz="quarter" idx="13" hasCustomPrompt="1"/>
          </p:nvPr>
        </p:nvSpPr>
        <p:spPr>
          <a:xfrm>
            <a:off x="456790" y="2871389"/>
            <a:ext cx="1829216" cy="1555732"/>
          </a:xfrm>
          <a:prstGeom prst="rect">
            <a:avLst/>
          </a:prstGeom>
        </p:spPr>
        <p:txBody>
          <a:bodyPr anchor="t">
            <a:noAutofit/>
          </a:bodyPr>
          <a:lstStyle>
            <a:lvl1pPr marL="0" indent="0" algn="l">
              <a:buNone/>
              <a:defRPr sz="72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69" name="Text Placeholder 32">
            <a:extLst>
              <a:ext uri="{FF2B5EF4-FFF2-40B4-BE49-F238E27FC236}">
                <a16:creationId xmlns:a16="http://schemas.microsoft.com/office/drawing/2014/main" id="{5C16A506-B1F9-D440-B712-AB9F9B7337DA}"/>
              </a:ext>
            </a:extLst>
          </p:cNvPr>
          <p:cNvSpPr>
            <a:spLocks noGrp="1"/>
          </p:cNvSpPr>
          <p:nvPr>
            <p:ph type="body" sz="quarter" idx="14" hasCustomPrompt="1"/>
          </p:nvPr>
        </p:nvSpPr>
        <p:spPr>
          <a:xfrm>
            <a:off x="3059266" y="3865695"/>
            <a:ext cx="3486126" cy="1084774"/>
          </a:xfrm>
          <a:prstGeom prst="rect">
            <a:avLst/>
          </a:prstGeom>
        </p:spPr>
        <p:txBody>
          <a:bodyPr anchor="t">
            <a:noAutofit/>
          </a:bodyPr>
          <a:lstStyle>
            <a:lvl1pPr marL="0" indent="0" algn="l">
              <a:buNone/>
              <a:defRPr sz="2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Divider Title</a:t>
            </a:r>
          </a:p>
        </p:txBody>
      </p:sp>
      <p:sp>
        <p:nvSpPr>
          <p:cNvPr id="70" name="Slide Number Placeholder 5">
            <a:extLst>
              <a:ext uri="{FF2B5EF4-FFF2-40B4-BE49-F238E27FC236}">
                <a16:creationId xmlns:a16="http://schemas.microsoft.com/office/drawing/2014/main" id="{F22129B8-2496-DE46-8C2C-10224F4ED991}"/>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2390434215"/>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Newsletter Cover 1">
    <p:spTree>
      <p:nvGrpSpPr>
        <p:cNvPr id="1" name=""/>
        <p:cNvGrpSpPr/>
        <p:nvPr/>
      </p:nvGrpSpPr>
      <p:grpSpPr>
        <a:xfrm>
          <a:off x="0" y="0"/>
          <a:ext cx="0" cy="0"/>
          <a:chOff x="0" y="0"/>
          <a:chExt cx="0" cy="0"/>
        </a:xfrm>
      </p:grpSpPr>
      <p:sp>
        <p:nvSpPr>
          <p:cNvPr id="503" name="Graphic 6">
            <a:extLst>
              <a:ext uri="{FF2B5EF4-FFF2-40B4-BE49-F238E27FC236}">
                <a16:creationId xmlns:a16="http://schemas.microsoft.com/office/drawing/2014/main" id="{28EF0E0B-4669-6046-9E0C-86FDC0F22AC9}"/>
              </a:ext>
            </a:extLst>
          </p:cNvPr>
          <p:cNvSpPr/>
          <p:nvPr userDrawn="1"/>
        </p:nvSpPr>
        <p:spPr>
          <a:xfrm>
            <a:off x="4361735" y="5663503"/>
            <a:ext cx="3197943" cy="3763398"/>
          </a:xfrm>
          <a:custGeom>
            <a:avLst/>
            <a:gdLst>
              <a:gd name="connsiteX0" fmla="*/ 0 w 665539"/>
              <a:gd name="connsiteY0" fmla="*/ 0 h 1233607"/>
              <a:gd name="connsiteX1" fmla="*/ 665540 w 665539"/>
              <a:gd name="connsiteY1" fmla="*/ 0 h 1233607"/>
              <a:gd name="connsiteX2" fmla="*/ 665540 w 665539"/>
              <a:gd name="connsiteY2" fmla="*/ 1233608 h 1233607"/>
              <a:gd name="connsiteX3" fmla="*/ 0 w 665539"/>
              <a:gd name="connsiteY3" fmla="*/ 1233608 h 1233607"/>
            </a:gdLst>
            <a:ahLst/>
            <a:cxnLst>
              <a:cxn ang="0">
                <a:pos x="connsiteX0" y="connsiteY0"/>
              </a:cxn>
              <a:cxn ang="0">
                <a:pos x="connsiteX1" y="connsiteY1"/>
              </a:cxn>
              <a:cxn ang="0">
                <a:pos x="connsiteX2" y="connsiteY2"/>
              </a:cxn>
              <a:cxn ang="0">
                <a:pos x="connsiteX3" y="connsiteY3"/>
              </a:cxn>
            </a:cxnLst>
            <a:rect l="l" t="t" r="r" b="b"/>
            <a:pathLst>
              <a:path w="665539" h="1233607">
                <a:moveTo>
                  <a:pt x="0" y="0"/>
                </a:moveTo>
                <a:lnTo>
                  <a:pt x="665540" y="0"/>
                </a:lnTo>
                <a:lnTo>
                  <a:pt x="665540" y="1233608"/>
                </a:lnTo>
                <a:lnTo>
                  <a:pt x="0" y="1233608"/>
                </a:lnTo>
                <a:close/>
              </a:path>
            </a:pathLst>
          </a:custGeom>
          <a:solidFill>
            <a:srgbClr val="8E2F91"/>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73" name="Text Placeholder 32">
            <a:extLst>
              <a:ext uri="{FF2B5EF4-FFF2-40B4-BE49-F238E27FC236}">
                <a16:creationId xmlns:a16="http://schemas.microsoft.com/office/drawing/2014/main" id="{8D8F631A-14D5-3B4C-882E-282DD5B3320F}"/>
              </a:ext>
            </a:extLst>
          </p:cNvPr>
          <p:cNvSpPr>
            <a:spLocks noGrp="1"/>
          </p:cNvSpPr>
          <p:nvPr userDrawn="1">
            <p:ph type="body" sz="quarter" idx="34" hasCustomPrompt="1"/>
          </p:nvPr>
        </p:nvSpPr>
        <p:spPr>
          <a:xfrm>
            <a:off x="5099008" y="1590272"/>
            <a:ext cx="2272211" cy="411621"/>
          </a:xfrm>
          <a:prstGeom prst="rect">
            <a:avLst/>
          </a:prstGeom>
        </p:spPr>
        <p:txBody>
          <a:bodyPr anchor="ctr">
            <a:noAutofit/>
          </a:bodyPr>
          <a:lstStyle>
            <a:lvl1pPr marL="0" indent="0" algn="r">
              <a:buNone/>
              <a:defRPr sz="999" b="0" i="0">
                <a:solidFill>
                  <a:srgbClr val="000000"/>
                </a:solidFill>
                <a:latin typeface="Calibri" panose="020F0502020204030204" pitchFamily="34" charset="0"/>
                <a:cs typeface="Calibri" panose="020F0502020204030204" pitchFamily="34" charset="0"/>
              </a:defRPr>
            </a:lvl1pPr>
            <a:lvl2pPr marL="584228" indent="0">
              <a:buNone/>
              <a:defRPr sz="4948">
                <a:solidFill>
                  <a:srgbClr val="011E3B"/>
                </a:solidFill>
                <a:latin typeface="Montserrat" pitchFamily="2" charset="77"/>
              </a:defRPr>
            </a:lvl2pPr>
            <a:lvl3pPr marL="1168461" indent="0">
              <a:buNone/>
              <a:defRPr sz="4948">
                <a:solidFill>
                  <a:srgbClr val="011E3B"/>
                </a:solidFill>
                <a:latin typeface="Montserrat" pitchFamily="2" charset="77"/>
              </a:defRPr>
            </a:lvl3pPr>
            <a:lvl4pPr marL="1752687" indent="0">
              <a:buNone/>
              <a:defRPr sz="4948">
                <a:solidFill>
                  <a:srgbClr val="011E3B"/>
                </a:solidFill>
                <a:latin typeface="Montserrat" pitchFamily="2" charset="77"/>
              </a:defRPr>
            </a:lvl4pPr>
            <a:lvl5pPr marL="2336919" indent="0">
              <a:buNone/>
              <a:defRPr sz="4948">
                <a:solidFill>
                  <a:srgbClr val="011E3B"/>
                </a:solidFill>
                <a:latin typeface="Montserrat" pitchFamily="2" charset="77"/>
              </a:defRPr>
            </a:lvl5pPr>
          </a:lstStyle>
          <a:p>
            <a:pPr lvl="0"/>
            <a:r>
              <a:rPr lang="en-GB" dirty="0"/>
              <a:t>ISSUE 1   24.08.2022</a:t>
            </a:r>
            <a:endParaRPr lang="en-US" dirty="0"/>
          </a:p>
        </p:txBody>
      </p:sp>
      <p:sp>
        <p:nvSpPr>
          <p:cNvPr id="664" name="Graphic 3">
            <a:extLst>
              <a:ext uri="{FF2B5EF4-FFF2-40B4-BE49-F238E27FC236}">
                <a16:creationId xmlns:a16="http://schemas.microsoft.com/office/drawing/2014/main" id="{E5D74D97-89B8-5A41-83C2-3E5D17A9AC38}"/>
              </a:ext>
            </a:extLst>
          </p:cNvPr>
          <p:cNvSpPr/>
          <p:nvPr userDrawn="1"/>
        </p:nvSpPr>
        <p:spPr>
          <a:xfrm>
            <a:off x="2447299" y="4415961"/>
            <a:ext cx="1716156" cy="951186"/>
          </a:xfrm>
          <a:custGeom>
            <a:avLst/>
            <a:gdLst>
              <a:gd name="connsiteX0" fmla="*/ 1716157 w 1716157"/>
              <a:gd name="connsiteY0" fmla="*/ 0 h 951186"/>
              <a:gd name="connsiteX1" fmla="*/ 1716157 w 1716157"/>
              <a:gd name="connsiteY1" fmla="*/ 951186 h 951186"/>
              <a:gd name="connsiteX2" fmla="*/ 0 w 1716157"/>
              <a:gd name="connsiteY2" fmla="*/ 951186 h 951186"/>
              <a:gd name="connsiteX3" fmla="*/ 0 w 1716157"/>
              <a:gd name="connsiteY3" fmla="*/ 0 h 951186"/>
            </a:gdLst>
            <a:ahLst/>
            <a:cxnLst>
              <a:cxn ang="0">
                <a:pos x="connsiteX0" y="connsiteY0"/>
              </a:cxn>
              <a:cxn ang="0">
                <a:pos x="connsiteX1" y="connsiteY1"/>
              </a:cxn>
              <a:cxn ang="0">
                <a:pos x="connsiteX2" y="connsiteY2"/>
              </a:cxn>
              <a:cxn ang="0">
                <a:pos x="connsiteX3" y="connsiteY3"/>
              </a:cxn>
            </a:cxnLst>
            <a:rect l="l" t="t" r="r" b="b"/>
            <a:pathLst>
              <a:path w="1716157" h="951186">
                <a:moveTo>
                  <a:pt x="1716157" y="0"/>
                </a:moveTo>
                <a:lnTo>
                  <a:pt x="1716157" y="951186"/>
                </a:lnTo>
                <a:lnTo>
                  <a:pt x="0" y="951186"/>
                </a:lnTo>
                <a:lnTo>
                  <a:pt x="0" y="0"/>
                </a:lnTo>
              </a:path>
            </a:pathLst>
          </a:custGeom>
          <a:noFill/>
          <a:ln w="4360" cap="flat">
            <a:noFill/>
            <a:prstDash val="solid"/>
            <a:miter/>
          </a:ln>
        </p:spPr>
        <p:txBody>
          <a:bodyPr rtlCol="0" anchor="ctr"/>
          <a:lstStyle/>
          <a:p>
            <a:endParaRPr lang="en-US" sz="1283" b="0" i="0" dirty="0">
              <a:latin typeface="Calibri" panose="020F0502020204030204" pitchFamily="34" charset="0"/>
            </a:endParaRPr>
          </a:p>
        </p:txBody>
      </p:sp>
      <p:sp>
        <p:nvSpPr>
          <p:cNvPr id="672" name="Text Placeholder 32">
            <a:extLst>
              <a:ext uri="{FF2B5EF4-FFF2-40B4-BE49-F238E27FC236}">
                <a16:creationId xmlns:a16="http://schemas.microsoft.com/office/drawing/2014/main" id="{2AFAAACA-7971-3741-A456-5D913E2EA3D8}"/>
              </a:ext>
            </a:extLst>
          </p:cNvPr>
          <p:cNvSpPr>
            <a:spLocks noGrp="1"/>
          </p:cNvSpPr>
          <p:nvPr userDrawn="1">
            <p:ph type="body" sz="quarter" idx="14" hasCustomPrompt="1"/>
          </p:nvPr>
        </p:nvSpPr>
        <p:spPr>
          <a:xfrm>
            <a:off x="4613817" y="7085162"/>
            <a:ext cx="453187"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01</a:t>
            </a:r>
            <a:endParaRPr lang="en-US" dirty="0"/>
          </a:p>
        </p:txBody>
      </p:sp>
      <p:sp>
        <p:nvSpPr>
          <p:cNvPr id="673" name="Text Placeholder 32">
            <a:extLst>
              <a:ext uri="{FF2B5EF4-FFF2-40B4-BE49-F238E27FC236}">
                <a16:creationId xmlns:a16="http://schemas.microsoft.com/office/drawing/2014/main" id="{BF043842-7285-5643-8599-FCE081A22DD7}"/>
              </a:ext>
            </a:extLst>
          </p:cNvPr>
          <p:cNvSpPr>
            <a:spLocks noGrp="1"/>
          </p:cNvSpPr>
          <p:nvPr userDrawn="1">
            <p:ph type="body" sz="quarter" idx="15" hasCustomPrompt="1"/>
          </p:nvPr>
        </p:nvSpPr>
        <p:spPr>
          <a:xfrm>
            <a:off x="5080145" y="7075346"/>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4" name="Text Placeholder 32">
            <a:extLst>
              <a:ext uri="{FF2B5EF4-FFF2-40B4-BE49-F238E27FC236}">
                <a16:creationId xmlns:a16="http://schemas.microsoft.com/office/drawing/2014/main" id="{AA3A96B1-F3EF-4641-A5BD-DF90D4FD6257}"/>
              </a:ext>
            </a:extLst>
          </p:cNvPr>
          <p:cNvSpPr>
            <a:spLocks noGrp="1"/>
          </p:cNvSpPr>
          <p:nvPr userDrawn="1">
            <p:ph type="body" sz="quarter" idx="16" hasCustomPrompt="1"/>
          </p:nvPr>
        </p:nvSpPr>
        <p:spPr>
          <a:xfrm>
            <a:off x="4613817" y="7546068"/>
            <a:ext cx="453187"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02</a:t>
            </a:r>
            <a:endParaRPr lang="en-US" dirty="0"/>
          </a:p>
        </p:txBody>
      </p:sp>
      <p:sp>
        <p:nvSpPr>
          <p:cNvPr id="675" name="Text Placeholder 32">
            <a:extLst>
              <a:ext uri="{FF2B5EF4-FFF2-40B4-BE49-F238E27FC236}">
                <a16:creationId xmlns:a16="http://schemas.microsoft.com/office/drawing/2014/main" id="{29558AD5-958D-F44B-A2AD-1C2C65870890}"/>
              </a:ext>
            </a:extLst>
          </p:cNvPr>
          <p:cNvSpPr>
            <a:spLocks noGrp="1"/>
          </p:cNvSpPr>
          <p:nvPr userDrawn="1">
            <p:ph type="body" sz="quarter" idx="17" hasCustomPrompt="1"/>
          </p:nvPr>
        </p:nvSpPr>
        <p:spPr>
          <a:xfrm>
            <a:off x="5080145" y="7536251"/>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6" name="Text Placeholder 32">
            <a:extLst>
              <a:ext uri="{FF2B5EF4-FFF2-40B4-BE49-F238E27FC236}">
                <a16:creationId xmlns:a16="http://schemas.microsoft.com/office/drawing/2014/main" id="{A8B68939-D782-DC4D-9309-5BD5FB883152}"/>
              </a:ext>
            </a:extLst>
          </p:cNvPr>
          <p:cNvSpPr>
            <a:spLocks noGrp="1"/>
          </p:cNvSpPr>
          <p:nvPr userDrawn="1">
            <p:ph type="body" sz="quarter" idx="18" hasCustomPrompt="1"/>
          </p:nvPr>
        </p:nvSpPr>
        <p:spPr>
          <a:xfrm>
            <a:off x="4613817" y="7987972"/>
            <a:ext cx="453187"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03</a:t>
            </a:r>
            <a:endParaRPr lang="en-US" dirty="0"/>
          </a:p>
        </p:txBody>
      </p:sp>
      <p:sp>
        <p:nvSpPr>
          <p:cNvPr id="677" name="Text Placeholder 32">
            <a:extLst>
              <a:ext uri="{FF2B5EF4-FFF2-40B4-BE49-F238E27FC236}">
                <a16:creationId xmlns:a16="http://schemas.microsoft.com/office/drawing/2014/main" id="{0806C4AF-F5CD-B940-AB05-87670F0E33F6}"/>
              </a:ext>
            </a:extLst>
          </p:cNvPr>
          <p:cNvSpPr>
            <a:spLocks noGrp="1"/>
          </p:cNvSpPr>
          <p:nvPr userDrawn="1">
            <p:ph type="body" sz="quarter" idx="19" hasCustomPrompt="1"/>
          </p:nvPr>
        </p:nvSpPr>
        <p:spPr>
          <a:xfrm>
            <a:off x="5080145" y="7978155"/>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8" name="Text Placeholder 32">
            <a:extLst>
              <a:ext uri="{FF2B5EF4-FFF2-40B4-BE49-F238E27FC236}">
                <a16:creationId xmlns:a16="http://schemas.microsoft.com/office/drawing/2014/main" id="{6EC21094-B5A3-AE49-8969-A030851A3748}"/>
              </a:ext>
            </a:extLst>
          </p:cNvPr>
          <p:cNvSpPr>
            <a:spLocks noGrp="1"/>
          </p:cNvSpPr>
          <p:nvPr userDrawn="1">
            <p:ph type="body" sz="quarter" idx="20" hasCustomPrompt="1"/>
          </p:nvPr>
        </p:nvSpPr>
        <p:spPr>
          <a:xfrm>
            <a:off x="4613817" y="8447827"/>
            <a:ext cx="453187"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04</a:t>
            </a:r>
            <a:endParaRPr lang="en-US" dirty="0"/>
          </a:p>
        </p:txBody>
      </p:sp>
      <p:sp>
        <p:nvSpPr>
          <p:cNvPr id="679" name="Text Placeholder 32">
            <a:extLst>
              <a:ext uri="{FF2B5EF4-FFF2-40B4-BE49-F238E27FC236}">
                <a16:creationId xmlns:a16="http://schemas.microsoft.com/office/drawing/2014/main" id="{0D725BF1-0111-3349-A3AC-27BA633CBBD4}"/>
              </a:ext>
            </a:extLst>
          </p:cNvPr>
          <p:cNvSpPr>
            <a:spLocks noGrp="1"/>
          </p:cNvSpPr>
          <p:nvPr userDrawn="1">
            <p:ph type="body" sz="quarter" idx="21" hasCustomPrompt="1"/>
          </p:nvPr>
        </p:nvSpPr>
        <p:spPr>
          <a:xfrm>
            <a:off x="5080145" y="8438010"/>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84" name="Text Placeholder 32">
            <a:extLst>
              <a:ext uri="{FF2B5EF4-FFF2-40B4-BE49-F238E27FC236}">
                <a16:creationId xmlns:a16="http://schemas.microsoft.com/office/drawing/2014/main" id="{793B3313-6B70-1C41-BD02-3727E7D01BBD}"/>
              </a:ext>
            </a:extLst>
          </p:cNvPr>
          <p:cNvSpPr>
            <a:spLocks noGrp="1"/>
          </p:cNvSpPr>
          <p:nvPr userDrawn="1">
            <p:ph type="body" sz="quarter" idx="30" hasCustomPrompt="1"/>
          </p:nvPr>
        </p:nvSpPr>
        <p:spPr>
          <a:xfrm>
            <a:off x="443998" y="5949553"/>
            <a:ext cx="3425390" cy="921016"/>
          </a:xfrm>
          <a:prstGeom prst="rect">
            <a:avLst/>
          </a:prstGeom>
        </p:spPr>
        <p:txBody>
          <a:bodyPr>
            <a:noAutofit/>
          </a:bodyPr>
          <a:lstStyle>
            <a:lvl1pPr marL="0" indent="0" algn="l">
              <a:buNone/>
              <a:defRPr sz="2200" b="1" i="0">
                <a:solidFill>
                  <a:srgbClr val="8E2F9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685" name="Text Placeholder 32">
            <a:extLst>
              <a:ext uri="{FF2B5EF4-FFF2-40B4-BE49-F238E27FC236}">
                <a16:creationId xmlns:a16="http://schemas.microsoft.com/office/drawing/2014/main" id="{0586C484-C1B7-3A41-8380-69C218766A57}"/>
              </a:ext>
            </a:extLst>
          </p:cNvPr>
          <p:cNvSpPr>
            <a:spLocks noGrp="1"/>
          </p:cNvSpPr>
          <p:nvPr userDrawn="1">
            <p:ph type="body" sz="quarter" idx="31" hasCustomPrompt="1"/>
          </p:nvPr>
        </p:nvSpPr>
        <p:spPr>
          <a:xfrm>
            <a:off x="443999" y="6971768"/>
            <a:ext cx="3425391" cy="2983175"/>
          </a:xfrm>
          <a:prstGeom prst="rect">
            <a:avLst/>
          </a:prstGeom>
        </p:spPr>
        <p:txBody>
          <a:bodyPr anchor="t">
            <a:noAutofit/>
          </a:bodyPr>
          <a:lstStyle>
            <a:lvl1pPr marL="0" indent="0" algn="l">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a:t>
            </a:r>
            <a:endParaRPr lang="en-US" dirty="0"/>
          </a:p>
        </p:txBody>
      </p:sp>
      <p:sp>
        <p:nvSpPr>
          <p:cNvPr id="987" name="Graphic 6">
            <a:extLst>
              <a:ext uri="{FF2B5EF4-FFF2-40B4-BE49-F238E27FC236}">
                <a16:creationId xmlns:a16="http://schemas.microsoft.com/office/drawing/2014/main" id="{D8EC2B00-4B0A-6445-99C4-C894A24FA35C}"/>
              </a:ext>
            </a:extLst>
          </p:cNvPr>
          <p:cNvSpPr/>
          <p:nvPr userDrawn="1"/>
        </p:nvSpPr>
        <p:spPr>
          <a:xfrm rot="5400000">
            <a:off x="5893216" y="8005274"/>
            <a:ext cx="434928" cy="2924275"/>
          </a:xfrm>
          <a:custGeom>
            <a:avLst/>
            <a:gdLst>
              <a:gd name="connsiteX0" fmla="*/ 0 w 101407"/>
              <a:gd name="connsiteY0" fmla="*/ 0 h 618290"/>
              <a:gd name="connsiteX1" fmla="*/ 101407 w 101407"/>
              <a:gd name="connsiteY1" fmla="*/ 0 h 618290"/>
              <a:gd name="connsiteX2" fmla="*/ 101407 w 101407"/>
              <a:gd name="connsiteY2" fmla="*/ 618291 h 618290"/>
              <a:gd name="connsiteX3" fmla="*/ 0 w 101407"/>
              <a:gd name="connsiteY3" fmla="*/ 618291 h 618290"/>
            </a:gdLst>
            <a:ahLst/>
            <a:cxnLst>
              <a:cxn ang="0">
                <a:pos x="connsiteX0" y="connsiteY0"/>
              </a:cxn>
              <a:cxn ang="0">
                <a:pos x="connsiteX1" y="connsiteY1"/>
              </a:cxn>
              <a:cxn ang="0">
                <a:pos x="connsiteX2" y="connsiteY2"/>
              </a:cxn>
              <a:cxn ang="0">
                <a:pos x="connsiteX3" y="connsiteY3"/>
              </a:cxn>
            </a:cxnLst>
            <a:rect l="l" t="t" r="r" b="b"/>
            <a:pathLst>
              <a:path w="101407" h="618290">
                <a:moveTo>
                  <a:pt x="0" y="0"/>
                </a:moveTo>
                <a:lnTo>
                  <a:pt x="101407" y="0"/>
                </a:lnTo>
                <a:lnTo>
                  <a:pt x="101407" y="618291"/>
                </a:lnTo>
                <a:lnTo>
                  <a:pt x="0" y="618291"/>
                </a:lnTo>
                <a:close/>
              </a:path>
            </a:pathLst>
          </a:custGeom>
          <a:solidFill>
            <a:srgbClr val="F48043"/>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504" name="Text Placeholder 32">
            <a:extLst>
              <a:ext uri="{FF2B5EF4-FFF2-40B4-BE49-F238E27FC236}">
                <a16:creationId xmlns:a16="http://schemas.microsoft.com/office/drawing/2014/main" id="{2968FB37-61FE-904E-9779-BCBD1D6648C9}"/>
              </a:ext>
            </a:extLst>
          </p:cNvPr>
          <p:cNvSpPr>
            <a:spLocks noGrp="1"/>
          </p:cNvSpPr>
          <p:nvPr userDrawn="1">
            <p:ph type="body" sz="quarter" idx="13" hasCustomPrompt="1"/>
          </p:nvPr>
        </p:nvSpPr>
        <p:spPr>
          <a:xfrm>
            <a:off x="4573531" y="6106927"/>
            <a:ext cx="2774345" cy="606265"/>
          </a:xfrm>
          <a:prstGeom prst="rect">
            <a:avLst/>
          </a:prstGeom>
        </p:spPr>
        <p:txBody>
          <a:bodyPr>
            <a:noAutofit/>
          </a:bodyPr>
          <a:lstStyle>
            <a:lvl1pPr marL="0" indent="0" algn="l">
              <a:lnSpc>
                <a:spcPct val="100000"/>
              </a:lnSpc>
              <a:spcBef>
                <a:spcPts val="0"/>
              </a:spcBef>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What’s Inside…</a:t>
            </a:r>
            <a:endParaRPr lang="en-US" dirty="0"/>
          </a:p>
        </p:txBody>
      </p:sp>
      <p:cxnSp>
        <p:nvCxnSpPr>
          <p:cNvPr id="8" name="Straight Connector 7">
            <a:extLst>
              <a:ext uri="{FF2B5EF4-FFF2-40B4-BE49-F238E27FC236}">
                <a16:creationId xmlns:a16="http://schemas.microsoft.com/office/drawing/2014/main" id="{D8D3C9F0-666A-7446-9730-936D1A841747}"/>
              </a:ext>
            </a:extLst>
          </p:cNvPr>
          <p:cNvCxnSpPr>
            <a:cxnSpLocks/>
          </p:cNvCxnSpPr>
          <p:nvPr userDrawn="1"/>
        </p:nvCxnSpPr>
        <p:spPr>
          <a:xfrm>
            <a:off x="4434011" y="7483811"/>
            <a:ext cx="270480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1" name="Straight Connector 510">
            <a:extLst>
              <a:ext uri="{FF2B5EF4-FFF2-40B4-BE49-F238E27FC236}">
                <a16:creationId xmlns:a16="http://schemas.microsoft.com/office/drawing/2014/main" id="{8DD426BA-1B2F-D240-B651-47DDDCB9B170}"/>
              </a:ext>
            </a:extLst>
          </p:cNvPr>
          <p:cNvCxnSpPr>
            <a:cxnSpLocks/>
          </p:cNvCxnSpPr>
          <p:nvPr userDrawn="1"/>
        </p:nvCxnSpPr>
        <p:spPr>
          <a:xfrm>
            <a:off x="4434011" y="7920225"/>
            <a:ext cx="270480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2" name="Straight Connector 511">
            <a:extLst>
              <a:ext uri="{FF2B5EF4-FFF2-40B4-BE49-F238E27FC236}">
                <a16:creationId xmlns:a16="http://schemas.microsoft.com/office/drawing/2014/main" id="{4F9D008A-20E2-9E47-B5EE-F7E0BAAB9A63}"/>
              </a:ext>
            </a:extLst>
          </p:cNvPr>
          <p:cNvCxnSpPr>
            <a:cxnSpLocks/>
          </p:cNvCxnSpPr>
          <p:nvPr userDrawn="1"/>
        </p:nvCxnSpPr>
        <p:spPr>
          <a:xfrm>
            <a:off x="4434011" y="8358609"/>
            <a:ext cx="270480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49" name="Picture Placeholder 1048">
            <a:extLst>
              <a:ext uri="{FF2B5EF4-FFF2-40B4-BE49-F238E27FC236}">
                <a16:creationId xmlns:a16="http://schemas.microsoft.com/office/drawing/2014/main" id="{A794E290-0FFB-354A-BF56-97B2013A791F}"/>
              </a:ext>
            </a:extLst>
          </p:cNvPr>
          <p:cNvSpPr>
            <a:spLocks noGrp="1"/>
          </p:cNvSpPr>
          <p:nvPr userDrawn="1">
            <p:ph type="pic" sz="quarter" idx="41"/>
          </p:nvPr>
        </p:nvSpPr>
        <p:spPr>
          <a:xfrm>
            <a:off x="3635" y="2212693"/>
            <a:ext cx="7538481" cy="3477631"/>
          </a:xfrm>
          <a:custGeom>
            <a:avLst/>
            <a:gdLst>
              <a:gd name="connsiteX0" fmla="*/ 5730963 w 7538481"/>
              <a:gd name="connsiteY0" fmla="*/ 1228129 h 3477631"/>
              <a:gd name="connsiteX1" fmla="*/ 5468897 w 7538481"/>
              <a:gd name="connsiteY1" fmla="*/ 1490195 h 3477631"/>
              <a:gd name="connsiteX2" fmla="*/ 5730963 w 7538481"/>
              <a:gd name="connsiteY2" fmla="*/ 1752262 h 3477631"/>
              <a:gd name="connsiteX3" fmla="*/ 5993030 w 7538481"/>
              <a:gd name="connsiteY3" fmla="*/ 1490195 h 3477631"/>
              <a:gd name="connsiteX4" fmla="*/ 6516724 w 7538481"/>
              <a:gd name="connsiteY4" fmla="*/ 442361 h 3477631"/>
              <a:gd name="connsiteX5" fmla="*/ 6255419 w 7538481"/>
              <a:gd name="connsiteY5" fmla="*/ 703666 h 3477631"/>
              <a:gd name="connsiteX6" fmla="*/ 6255288 w 7538481"/>
              <a:gd name="connsiteY6" fmla="*/ 703536 h 3477631"/>
              <a:gd name="connsiteX7" fmla="*/ 5993184 w 7538481"/>
              <a:gd name="connsiteY7" fmla="*/ 965565 h 3477631"/>
              <a:gd name="connsiteX8" fmla="*/ 6254614 w 7538481"/>
              <a:gd name="connsiteY8" fmla="*/ 1227070 h 3477631"/>
              <a:gd name="connsiteX9" fmla="*/ 6253856 w 7538481"/>
              <a:gd name="connsiteY9" fmla="*/ 1227828 h 3477631"/>
              <a:gd name="connsiteX10" fmla="*/ 6338069 w 7538481"/>
              <a:gd name="connsiteY10" fmla="*/ 1312040 h 3477631"/>
              <a:gd name="connsiteX11" fmla="*/ 6254247 w 7538481"/>
              <a:gd name="connsiteY11" fmla="*/ 1228831 h 3477631"/>
              <a:gd name="connsiteX12" fmla="*/ 5993084 w 7538481"/>
              <a:gd name="connsiteY12" fmla="*/ 1489995 h 3477631"/>
              <a:gd name="connsiteX13" fmla="*/ 6254248 w 7538481"/>
              <a:gd name="connsiteY13" fmla="*/ 1753078 h 3477631"/>
              <a:gd name="connsiteX14" fmla="*/ 6517330 w 7538481"/>
              <a:gd name="connsiteY14" fmla="*/ 1489995 h 3477631"/>
              <a:gd name="connsiteX15" fmla="*/ 6516573 w 7538481"/>
              <a:gd name="connsiteY15" fmla="*/ 1489244 h 3477631"/>
              <a:gd name="connsiteX16" fmla="*/ 6777989 w 7538481"/>
              <a:gd name="connsiteY16" fmla="*/ 1227828 h 3477631"/>
              <a:gd name="connsiteX17" fmla="*/ 6516559 w 7538481"/>
              <a:gd name="connsiteY17" fmla="*/ 966398 h 3477631"/>
              <a:gd name="connsiteX18" fmla="*/ 6516594 w 7538481"/>
              <a:gd name="connsiteY18" fmla="*/ 966363 h 3477631"/>
              <a:gd name="connsiteX19" fmla="*/ 6516724 w 7538481"/>
              <a:gd name="connsiteY19" fmla="*/ 966494 h 3477631"/>
              <a:gd name="connsiteX20" fmla="*/ 6778791 w 7538481"/>
              <a:gd name="connsiteY20" fmla="*/ 704427 h 3477631"/>
              <a:gd name="connsiteX21" fmla="*/ 7042103 w 7538481"/>
              <a:gd name="connsiteY21" fmla="*/ 442024 h 3477631"/>
              <a:gd name="connsiteX22" fmla="*/ 7250010 w 7538481"/>
              <a:gd name="connsiteY22" fmla="*/ 651459 h 3477631"/>
              <a:gd name="connsiteX23" fmla="*/ 7041309 w 7538481"/>
              <a:gd name="connsiteY23" fmla="*/ 442818 h 3477631"/>
              <a:gd name="connsiteX24" fmla="*/ 7461350 w 7538481"/>
              <a:gd name="connsiteY24" fmla="*/ 337019 h 3477631"/>
              <a:gd name="connsiteX25" fmla="*/ 7534583 w 7538481"/>
              <a:gd name="connsiteY25" fmla="*/ 410252 h 3477631"/>
              <a:gd name="connsiteX26" fmla="*/ 7534583 w 7538481"/>
              <a:gd name="connsiteY26" fmla="*/ 410253 h 3477631"/>
              <a:gd name="connsiteX27" fmla="*/ 7481470 w 7538481"/>
              <a:gd name="connsiteY27" fmla="*/ 0 h 3477631"/>
              <a:gd name="connsiteX28" fmla="*/ 7482465 w 7538481"/>
              <a:gd name="connsiteY28" fmla="*/ 0 h 3477631"/>
              <a:gd name="connsiteX29" fmla="*/ 7355777 w 7538481"/>
              <a:gd name="connsiteY29" fmla="*/ 125764 h 3477631"/>
              <a:gd name="connsiteX30" fmla="*/ 7123187 w 7538481"/>
              <a:gd name="connsiteY30" fmla="*/ 0 h 3477631"/>
              <a:gd name="connsiteX31" fmla="*/ 7124905 w 7538481"/>
              <a:gd name="connsiteY31" fmla="*/ 0 h 3477631"/>
              <a:gd name="connsiteX32" fmla="*/ 7303082 w 7538481"/>
              <a:gd name="connsiteY32" fmla="*/ 178075 h 3477631"/>
              <a:gd name="connsiteX33" fmla="*/ 7302741 w 7538481"/>
              <a:gd name="connsiteY33" fmla="*/ 178413 h 3477631"/>
              <a:gd name="connsiteX34" fmla="*/ 7302224 w 7538481"/>
              <a:gd name="connsiteY34" fmla="*/ 178935 h 3477631"/>
              <a:gd name="connsiteX35" fmla="*/ 0 w 7538481"/>
              <a:gd name="connsiteY35" fmla="*/ 0 h 3477631"/>
              <a:gd name="connsiteX36" fmla="*/ 6076570 w 7538481"/>
              <a:gd name="connsiteY36" fmla="*/ 0 h 3477631"/>
              <a:gd name="connsiteX37" fmla="*/ 6254684 w 7538481"/>
              <a:gd name="connsiteY37" fmla="*/ 178114 h 3477631"/>
              <a:gd name="connsiteX38" fmla="*/ 6432798 w 7538481"/>
              <a:gd name="connsiteY38" fmla="*/ 0 h 3477631"/>
              <a:gd name="connsiteX39" fmla="*/ 6434013 w 7538481"/>
              <a:gd name="connsiteY39" fmla="*/ 0 h 3477631"/>
              <a:gd name="connsiteX40" fmla="*/ 6254572 w 7538481"/>
              <a:gd name="connsiteY40" fmla="*/ 179543 h 3477631"/>
              <a:gd name="connsiteX41" fmla="*/ 6516712 w 7538481"/>
              <a:gd name="connsiteY41" fmla="*/ 441535 h 3477631"/>
              <a:gd name="connsiteX42" fmla="*/ 6778705 w 7538481"/>
              <a:gd name="connsiteY42" fmla="*/ 179395 h 3477631"/>
              <a:gd name="connsiteX43" fmla="*/ 6599209 w 7538481"/>
              <a:gd name="connsiteY43" fmla="*/ 0 h 3477631"/>
              <a:gd name="connsiteX44" fmla="*/ 6600685 w 7538481"/>
              <a:gd name="connsiteY44" fmla="*/ 0 h 3477631"/>
              <a:gd name="connsiteX45" fmla="*/ 6779014 w 7538481"/>
              <a:gd name="connsiteY45" fmla="*/ 178330 h 3477631"/>
              <a:gd name="connsiteX46" fmla="*/ 6957344 w 7538481"/>
              <a:gd name="connsiteY46" fmla="*/ 0 h 3477631"/>
              <a:gd name="connsiteX47" fmla="*/ 6959019 w 7538481"/>
              <a:gd name="connsiteY47" fmla="*/ 0 h 3477631"/>
              <a:gd name="connsiteX48" fmla="*/ 6779064 w 7538481"/>
              <a:gd name="connsiteY48" fmla="*/ 180057 h 3477631"/>
              <a:gd name="connsiteX49" fmla="*/ 6779501 w 7538481"/>
              <a:gd name="connsiteY49" fmla="*/ 180494 h 3477631"/>
              <a:gd name="connsiteX50" fmla="*/ 6518052 w 7538481"/>
              <a:gd name="connsiteY50" fmla="*/ 441942 h 3477631"/>
              <a:gd name="connsiteX51" fmla="*/ 6779789 w 7538481"/>
              <a:gd name="connsiteY51" fmla="*/ 703678 h 3477631"/>
              <a:gd name="connsiteX52" fmla="*/ 6779669 w 7538481"/>
              <a:gd name="connsiteY52" fmla="*/ 703798 h 3477631"/>
              <a:gd name="connsiteX53" fmla="*/ 6779634 w 7538481"/>
              <a:gd name="connsiteY53" fmla="*/ 703763 h 3477631"/>
              <a:gd name="connsiteX54" fmla="*/ 6517531 w 7538481"/>
              <a:gd name="connsiteY54" fmla="*/ 965793 h 3477631"/>
              <a:gd name="connsiteX55" fmla="*/ 6779560 w 7538481"/>
              <a:gd name="connsiteY55" fmla="*/ 1227897 h 3477631"/>
              <a:gd name="connsiteX56" fmla="*/ 7040982 w 7538481"/>
              <a:gd name="connsiteY56" fmla="*/ 966549 h 3477631"/>
              <a:gd name="connsiteX57" fmla="*/ 7041016 w 7538481"/>
              <a:gd name="connsiteY57" fmla="*/ 966583 h 3477631"/>
              <a:gd name="connsiteX58" fmla="*/ 7303046 w 7538481"/>
              <a:gd name="connsiteY58" fmla="*/ 704480 h 3477631"/>
              <a:gd name="connsiteX59" fmla="*/ 7302944 w 7538481"/>
              <a:gd name="connsiteY59" fmla="*/ 704378 h 3477631"/>
              <a:gd name="connsiteX60" fmla="*/ 7534583 w 7538481"/>
              <a:gd name="connsiteY60" fmla="*/ 472740 h 3477631"/>
              <a:gd name="connsiteX61" fmla="*/ 7534583 w 7538481"/>
              <a:gd name="connsiteY61" fmla="*/ 472851 h 3477631"/>
              <a:gd name="connsiteX62" fmla="*/ 7304410 w 7538481"/>
              <a:gd name="connsiteY62" fmla="*/ 703089 h 3477631"/>
              <a:gd name="connsiteX63" fmla="*/ 7534583 w 7538481"/>
              <a:gd name="connsiteY63" fmla="*/ 933196 h 3477631"/>
              <a:gd name="connsiteX64" fmla="*/ 7534583 w 7538481"/>
              <a:gd name="connsiteY64" fmla="*/ 934690 h 3477631"/>
              <a:gd name="connsiteX65" fmla="*/ 7304029 w 7538481"/>
              <a:gd name="connsiteY65" fmla="*/ 704072 h 3477631"/>
              <a:gd name="connsiteX66" fmla="*/ 7041926 w 7538481"/>
              <a:gd name="connsiteY66" fmla="*/ 966101 h 3477631"/>
              <a:gd name="connsiteX67" fmla="*/ 7303661 w 7538481"/>
              <a:gd name="connsiteY67" fmla="*/ 1227910 h 3477631"/>
              <a:gd name="connsiteX68" fmla="*/ 7302741 w 7538481"/>
              <a:gd name="connsiteY68" fmla="*/ 1228830 h 3477631"/>
              <a:gd name="connsiteX69" fmla="*/ 7538481 w 7538481"/>
              <a:gd name="connsiteY69" fmla="*/ 1462849 h 3477631"/>
              <a:gd name="connsiteX70" fmla="*/ 7538481 w 7538481"/>
              <a:gd name="connsiteY70" fmla="*/ 3349554 h 3477631"/>
              <a:gd name="connsiteX71" fmla="*/ 7534583 w 7538481"/>
              <a:gd name="connsiteY71" fmla="*/ 3349554 h 3477631"/>
              <a:gd name="connsiteX72" fmla="*/ 7534583 w 7538481"/>
              <a:gd name="connsiteY72" fmla="*/ 3477631 h 3477631"/>
              <a:gd name="connsiteX73" fmla="*/ 0 w 7538481"/>
              <a:gd name="connsiteY73" fmla="*/ 3477631 h 3477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7538481" h="3477631">
                <a:moveTo>
                  <a:pt x="5730963" y="1228129"/>
                </a:moveTo>
                <a:lnTo>
                  <a:pt x="5468897" y="1490195"/>
                </a:lnTo>
                <a:lnTo>
                  <a:pt x="5730963" y="1752262"/>
                </a:lnTo>
                <a:lnTo>
                  <a:pt x="5993030" y="1490195"/>
                </a:lnTo>
                <a:close/>
                <a:moveTo>
                  <a:pt x="6516724" y="442361"/>
                </a:moveTo>
                <a:lnTo>
                  <a:pt x="6255419" y="703666"/>
                </a:lnTo>
                <a:lnTo>
                  <a:pt x="6255288" y="703536"/>
                </a:lnTo>
                <a:lnTo>
                  <a:pt x="5993184" y="965565"/>
                </a:lnTo>
                <a:lnTo>
                  <a:pt x="6254614" y="1227070"/>
                </a:lnTo>
                <a:lnTo>
                  <a:pt x="6253856" y="1227828"/>
                </a:lnTo>
                <a:lnTo>
                  <a:pt x="6338069" y="1312040"/>
                </a:lnTo>
                <a:lnTo>
                  <a:pt x="6254247" y="1228831"/>
                </a:lnTo>
                <a:lnTo>
                  <a:pt x="5993084" y="1489995"/>
                </a:lnTo>
                <a:lnTo>
                  <a:pt x="6254248" y="1753078"/>
                </a:lnTo>
                <a:lnTo>
                  <a:pt x="6517330" y="1489995"/>
                </a:lnTo>
                <a:lnTo>
                  <a:pt x="6516573" y="1489244"/>
                </a:lnTo>
                <a:lnTo>
                  <a:pt x="6777989" y="1227828"/>
                </a:lnTo>
                <a:lnTo>
                  <a:pt x="6516559" y="966398"/>
                </a:lnTo>
                <a:lnTo>
                  <a:pt x="6516594" y="966363"/>
                </a:lnTo>
                <a:lnTo>
                  <a:pt x="6516724" y="966494"/>
                </a:lnTo>
                <a:lnTo>
                  <a:pt x="6778791" y="704427"/>
                </a:lnTo>
                <a:close/>
                <a:moveTo>
                  <a:pt x="7042103" y="442024"/>
                </a:moveTo>
                <a:lnTo>
                  <a:pt x="7250010" y="651459"/>
                </a:lnTo>
                <a:lnTo>
                  <a:pt x="7041309" y="442818"/>
                </a:lnTo>
                <a:close/>
                <a:moveTo>
                  <a:pt x="7461350" y="337019"/>
                </a:moveTo>
                <a:lnTo>
                  <a:pt x="7534583" y="410252"/>
                </a:lnTo>
                <a:lnTo>
                  <a:pt x="7534583" y="410253"/>
                </a:lnTo>
                <a:close/>
                <a:moveTo>
                  <a:pt x="7481470" y="0"/>
                </a:moveTo>
                <a:lnTo>
                  <a:pt x="7482465" y="0"/>
                </a:lnTo>
                <a:lnTo>
                  <a:pt x="7355777" y="125764"/>
                </a:lnTo>
                <a:close/>
                <a:moveTo>
                  <a:pt x="7123187" y="0"/>
                </a:moveTo>
                <a:lnTo>
                  <a:pt x="7124905" y="0"/>
                </a:lnTo>
                <a:lnTo>
                  <a:pt x="7303082" y="178075"/>
                </a:lnTo>
                <a:lnTo>
                  <a:pt x="7302741" y="178413"/>
                </a:lnTo>
                <a:lnTo>
                  <a:pt x="7302224" y="178935"/>
                </a:lnTo>
                <a:close/>
                <a:moveTo>
                  <a:pt x="0" y="0"/>
                </a:moveTo>
                <a:lnTo>
                  <a:pt x="6076570" y="0"/>
                </a:lnTo>
                <a:lnTo>
                  <a:pt x="6254684" y="178114"/>
                </a:lnTo>
                <a:lnTo>
                  <a:pt x="6432798" y="0"/>
                </a:lnTo>
                <a:lnTo>
                  <a:pt x="6434013" y="0"/>
                </a:lnTo>
                <a:lnTo>
                  <a:pt x="6254572" y="179543"/>
                </a:lnTo>
                <a:lnTo>
                  <a:pt x="6516712" y="441535"/>
                </a:lnTo>
                <a:lnTo>
                  <a:pt x="6778705" y="179395"/>
                </a:lnTo>
                <a:lnTo>
                  <a:pt x="6599209" y="0"/>
                </a:lnTo>
                <a:lnTo>
                  <a:pt x="6600685" y="0"/>
                </a:lnTo>
                <a:lnTo>
                  <a:pt x="6779014" y="178330"/>
                </a:lnTo>
                <a:lnTo>
                  <a:pt x="6957344" y="0"/>
                </a:lnTo>
                <a:lnTo>
                  <a:pt x="6959019" y="0"/>
                </a:lnTo>
                <a:lnTo>
                  <a:pt x="6779064" y="180057"/>
                </a:lnTo>
                <a:lnTo>
                  <a:pt x="6779501" y="180494"/>
                </a:lnTo>
                <a:lnTo>
                  <a:pt x="6518052" y="441942"/>
                </a:lnTo>
                <a:lnTo>
                  <a:pt x="6779789" y="703678"/>
                </a:lnTo>
                <a:lnTo>
                  <a:pt x="6779669" y="703798"/>
                </a:lnTo>
                <a:lnTo>
                  <a:pt x="6779634" y="703763"/>
                </a:lnTo>
                <a:lnTo>
                  <a:pt x="6517531" y="965793"/>
                </a:lnTo>
                <a:lnTo>
                  <a:pt x="6779560" y="1227897"/>
                </a:lnTo>
                <a:lnTo>
                  <a:pt x="7040982" y="966549"/>
                </a:lnTo>
                <a:lnTo>
                  <a:pt x="7041016" y="966583"/>
                </a:lnTo>
                <a:lnTo>
                  <a:pt x="7303046" y="704480"/>
                </a:lnTo>
                <a:lnTo>
                  <a:pt x="7302944" y="704378"/>
                </a:lnTo>
                <a:lnTo>
                  <a:pt x="7534583" y="472740"/>
                </a:lnTo>
                <a:lnTo>
                  <a:pt x="7534583" y="472851"/>
                </a:lnTo>
                <a:lnTo>
                  <a:pt x="7304410" y="703089"/>
                </a:lnTo>
                <a:lnTo>
                  <a:pt x="7534583" y="933196"/>
                </a:lnTo>
                <a:lnTo>
                  <a:pt x="7534583" y="934690"/>
                </a:lnTo>
                <a:lnTo>
                  <a:pt x="7304029" y="704072"/>
                </a:lnTo>
                <a:lnTo>
                  <a:pt x="7041926" y="966101"/>
                </a:lnTo>
                <a:lnTo>
                  <a:pt x="7303661" y="1227910"/>
                </a:lnTo>
                <a:lnTo>
                  <a:pt x="7302741" y="1228830"/>
                </a:lnTo>
                <a:lnTo>
                  <a:pt x="7538481" y="1462849"/>
                </a:lnTo>
                <a:lnTo>
                  <a:pt x="7538481" y="3349554"/>
                </a:lnTo>
                <a:lnTo>
                  <a:pt x="7534583" y="3349554"/>
                </a:lnTo>
                <a:lnTo>
                  <a:pt x="7534583" y="3477631"/>
                </a:lnTo>
                <a:lnTo>
                  <a:pt x="0" y="3477631"/>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grpSp>
        <p:nvGrpSpPr>
          <p:cNvPr id="464" name="Graphic 4">
            <a:extLst>
              <a:ext uri="{FF2B5EF4-FFF2-40B4-BE49-F238E27FC236}">
                <a16:creationId xmlns:a16="http://schemas.microsoft.com/office/drawing/2014/main" id="{2ED43EE4-75AC-1D4F-95E3-23E3C2FFDE45}"/>
              </a:ext>
            </a:extLst>
          </p:cNvPr>
          <p:cNvGrpSpPr>
            <a:grpSpLocks noChangeAspect="1"/>
          </p:cNvGrpSpPr>
          <p:nvPr userDrawn="1"/>
        </p:nvGrpSpPr>
        <p:grpSpPr>
          <a:xfrm>
            <a:off x="443999" y="211079"/>
            <a:ext cx="2374625" cy="1836000"/>
            <a:chOff x="4615814" y="443638"/>
            <a:chExt cx="1766649" cy="1365928"/>
          </a:xfrm>
        </p:grpSpPr>
        <p:grpSp>
          <p:nvGrpSpPr>
            <p:cNvPr id="465" name="Graphic 4">
              <a:extLst>
                <a:ext uri="{FF2B5EF4-FFF2-40B4-BE49-F238E27FC236}">
                  <a16:creationId xmlns:a16="http://schemas.microsoft.com/office/drawing/2014/main" id="{48AA887B-BC69-5649-AA50-331FBE7679F7}"/>
                </a:ext>
              </a:extLst>
            </p:cNvPr>
            <p:cNvGrpSpPr/>
            <p:nvPr/>
          </p:nvGrpSpPr>
          <p:grpSpPr>
            <a:xfrm>
              <a:off x="4742730" y="443638"/>
              <a:ext cx="1170517" cy="1365928"/>
              <a:chOff x="4742730" y="443638"/>
              <a:chExt cx="1170517" cy="1365928"/>
            </a:xfrm>
          </p:grpSpPr>
          <p:grpSp>
            <p:nvGrpSpPr>
              <p:cNvPr id="510" name="Graphic 4">
                <a:extLst>
                  <a:ext uri="{FF2B5EF4-FFF2-40B4-BE49-F238E27FC236}">
                    <a16:creationId xmlns:a16="http://schemas.microsoft.com/office/drawing/2014/main" id="{CA961DCF-4C1F-8B46-85DA-67CC5D07F696}"/>
                  </a:ext>
                </a:extLst>
              </p:cNvPr>
              <p:cNvGrpSpPr/>
              <p:nvPr/>
            </p:nvGrpSpPr>
            <p:grpSpPr>
              <a:xfrm>
                <a:off x="4742730" y="638391"/>
                <a:ext cx="1170517" cy="976214"/>
                <a:chOff x="4742730" y="638391"/>
                <a:chExt cx="1170517" cy="976214"/>
              </a:xfrm>
            </p:grpSpPr>
            <p:grpSp>
              <p:nvGrpSpPr>
                <p:cNvPr id="516" name="Graphic 4">
                  <a:extLst>
                    <a:ext uri="{FF2B5EF4-FFF2-40B4-BE49-F238E27FC236}">
                      <a16:creationId xmlns:a16="http://schemas.microsoft.com/office/drawing/2014/main" id="{1451EC36-2137-D94B-BCD1-4D9CD531D19C}"/>
                    </a:ext>
                  </a:extLst>
                </p:cNvPr>
                <p:cNvGrpSpPr/>
                <p:nvPr/>
              </p:nvGrpSpPr>
              <p:grpSpPr>
                <a:xfrm>
                  <a:off x="4743075" y="736557"/>
                  <a:ext cx="974982" cy="877952"/>
                  <a:chOff x="4743075" y="736557"/>
                  <a:chExt cx="974982" cy="877952"/>
                </a:xfrm>
              </p:grpSpPr>
              <p:sp>
                <p:nvSpPr>
                  <p:cNvPr id="669" name="Freeform 668">
                    <a:extLst>
                      <a:ext uri="{FF2B5EF4-FFF2-40B4-BE49-F238E27FC236}">
                        <a16:creationId xmlns:a16="http://schemas.microsoft.com/office/drawing/2014/main" id="{09D2401B-83FF-134D-8D2D-EF17D8B838A2}"/>
                      </a:ext>
                    </a:extLst>
                  </p:cNvPr>
                  <p:cNvSpPr/>
                  <p:nvPr/>
                </p:nvSpPr>
                <p:spPr>
                  <a:xfrm rot="-2699514">
                    <a:off x="5551630" y="86266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70" name="Freeform 669">
                    <a:extLst>
                      <a:ext uri="{FF2B5EF4-FFF2-40B4-BE49-F238E27FC236}">
                        <a16:creationId xmlns:a16="http://schemas.microsoft.com/office/drawing/2014/main" id="{89F9421E-F97E-1146-ADE5-F482C4334FA0}"/>
                      </a:ext>
                    </a:extLst>
                  </p:cNvPr>
                  <p:cNvSpPr/>
                  <p:nvPr/>
                </p:nvSpPr>
                <p:spPr>
                  <a:xfrm rot="-2700000">
                    <a:off x="5454360" y="959820"/>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71" name="Freeform 670">
                    <a:extLst>
                      <a:ext uri="{FF2B5EF4-FFF2-40B4-BE49-F238E27FC236}">
                        <a16:creationId xmlns:a16="http://schemas.microsoft.com/office/drawing/2014/main" id="{0454DB33-5BC2-974B-A818-18AD3B507328}"/>
                      </a:ext>
                    </a:extLst>
                  </p:cNvPr>
                  <p:cNvSpPr/>
                  <p:nvPr/>
                </p:nvSpPr>
                <p:spPr>
                  <a:xfrm rot="-2699514">
                    <a:off x="5356569" y="862576"/>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80" name="Freeform 679">
                    <a:extLst>
                      <a:ext uri="{FF2B5EF4-FFF2-40B4-BE49-F238E27FC236}">
                        <a16:creationId xmlns:a16="http://schemas.microsoft.com/office/drawing/2014/main" id="{BA3EE924-7B95-4040-956D-D077902071F4}"/>
                      </a:ext>
                    </a:extLst>
                  </p:cNvPr>
                  <p:cNvSpPr/>
                  <p:nvPr/>
                </p:nvSpPr>
                <p:spPr>
                  <a:xfrm rot="-2700000">
                    <a:off x="5454658" y="76511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81" name="Freeform 680">
                    <a:extLst>
                      <a:ext uri="{FF2B5EF4-FFF2-40B4-BE49-F238E27FC236}">
                        <a16:creationId xmlns:a16="http://schemas.microsoft.com/office/drawing/2014/main" id="{987AFCAE-D981-514A-8DB2-70A212053EC8}"/>
                      </a:ext>
                    </a:extLst>
                  </p:cNvPr>
                  <p:cNvSpPr/>
                  <p:nvPr/>
                </p:nvSpPr>
                <p:spPr>
                  <a:xfrm rot="-2699028">
                    <a:off x="5356430" y="10575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60A74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82" name="Freeform 681">
                    <a:extLst>
                      <a:ext uri="{FF2B5EF4-FFF2-40B4-BE49-F238E27FC236}">
                        <a16:creationId xmlns:a16="http://schemas.microsoft.com/office/drawing/2014/main" id="{F508009A-2558-E047-B637-BA058EE551AD}"/>
                      </a:ext>
                    </a:extLst>
                  </p:cNvPr>
                  <p:cNvSpPr/>
                  <p:nvPr/>
                </p:nvSpPr>
                <p:spPr>
                  <a:xfrm rot="-2700000">
                    <a:off x="5259287" y="1154935"/>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255127"/>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83" name="Freeform 682">
                    <a:extLst>
                      <a:ext uri="{FF2B5EF4-FFF2-40B4-BE49-F238E27FC236}">
                        <a16:creationId xmlns:a16="http://schemas.microsoft.com/office/drawing/2014/main" id="{E2444555-C4CB-AE49-AA07-D8518F3053AE}"/>
                      </a:ext>
                    </a:extLst>
                  </p:cNvPr>
                  <p:cNvSpPr/>
                  <p:nvPr/>
                </p:nvSpPr>
                <p:spPr>
                  <a:xfrm>
                    <a:off x="5133022" y="1028700"/>
                    <a:ext cx="195024" cy="195738"/>
                  </a:xfrm>
                  <a:custGeom>
                    <a:avLst/>
                    <a:gdLst>
                      <a:gd name="connsiteX0" fmla="*/ 0 w 195024"/>
                      <a:gd name="connsiteY0" fmla="*/ 97869 h 195738"/>
                      <a:gd name="connsiteX1" fmla="*/ 97869 w 195024"/>
                      <a:gd name="connsiteY1" fmla="*/ 195739 h 195738"/>
                      <a:gd name="connsiteX2" fmla="*/ 195024 w 195024"/>
                      <a:gd name="connsiteY2" fmla="*/ 97869 h 195738"/>
                      <a:gd name="connsiteX3" fmla="*/ 97869 w 195024"/>
                      <a:gd name="connsiteY3" fmla="*/ 0 h 195738"/>
                    </a:gdLst>
                    <a:ahLst/>
                    <a:cxnLst>
                      <a:cxn ang="0">
                        <a:pos x="connsiteX0" y="connsiteY0"/>
                      </a:cxn>
                      <a:cxn ang="0">
                        <a:pos x="connsiteX1" y="connsiteY1"/>
                      </a:cxn>
                      <a:cxn ang="0">
                        <a:pos x="connsiteX2" y="connsiteY2"/>
                      </a:cxn>
                      <a:cxn ang="0">
                        <a:pos x="connsiteX3" y="connsiteY3"/>
                      </a:cxn>
                    </a:cxnLst>
                    <a:rect l="l" t="t" r="r" b="b"/>
                    <a:pathLst>
                      <a:path w="195024" h="195738">
                        <a:moveTo>
                          <a:pt x="0" y="97869"/>
                        </a:moveTo>
                        <a:lnTo>
                          <a:pt x="97869" y="195739"/>
                        </a:lnTo>
                        <a:lnTo>
                          <a:pt x="195024" y="97869"/>
                        </a:lnTo>
                        <a:lnTo>
                          <a:pt x="97869" y="0"/>
                        </a:lnTo>
                        <a:close/>
                      </a:path>
                    </a:pathLst>
                  </a:custGeom>
                  <a:solidFill>
                    <a:srgbClr val="57A8BB"/>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89" name="Freeform 688">
                    <a:extLst>
                      <a:ext uri="{FF2B5EF4-FFF2-40B4-BE49-F238E27FC236}">
                        <a16:creationId xmlns:a16="http://schemas.microsoft.com/office/drawing/2014/main" id="{6BA971EF-F092-F84F-B301-F1B7C3A11C89}"/>
                      </a:ext>
                    </a:extLst>
                  </p:cNvPr>
                  <p:cNvSpPr/>
                  <p:nvPr/>
                </p:nvSpPr>
                <p:spPr>
                  <a:xfrm rot="-2700000">
                    <a:off x="5259376" y="9598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7DBD42"/>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77" name="Freeform 976">
                    <a:extLst>
                      <a:ext uri="{FF2B5EF4-FFF2-40B4-BE49-F238E27FC236}">
                        <a16:creationId xmlns:a16="http://schemas.microsoft.com/office/drawing/2014/main" id="{944D30C4-A08B-DE4F-8F1F-C4B3239A6C73}"/>
                      </a:ext>
                    </a:extLst>
                  </p:cNvPr>
                  <p:cNvSpPr/>
                  <p:nvPr/>
                </p:nvSpPr>
                <p:spPr>
                  <a:xfrm rot="-2700972">
                    <a:off x="5161779" y="125304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78" name="Freeform 977">
                    <a:extLst>
                      <a:ext uri="{FF2B5EF4-FFF2-40B4-BE49-F238E27FC236}">
                        <a16:creationId xmlns:a16="http://schemas.microsoft.com/office/drawing/2014/main" id="{03F670A1-0594-3F47-9E0E-F7495A118932}"/>
                      </a:ext>
                    </a:extLst>
                  </p:cNvPr>
                  <p:cNvSpPr/>
                  <p:nvPr/>
                </p:nvSpPr>
                <p:spPr>
                  <a:xfrm rot="-2700000">
                    <a:off x="5063622" y="135031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79" name="Freeform 978">
                    <a:extLst>
                      <a:ext uri="{FF2B5EF4-FFF2-40B4-BE49-F238E27FC236}">
                        <a16:creationId xmlns:a16="http://schemas.microsoft.com/office/drawing/2014/main" id="{AEE8CC79-D9A5-D342-9E97-3719DA4AA95C}"/>
                      </a:ext>
                    </a:extLst>
                  </p:cNvPr>
                  <p:cNvSpPr/>
                  <p:nvPr/>
                </p:nvSpPr>
                <p:spPr>
                  <a:xfrm rot="-2700486">
                    <a:off x="4966767" y="125306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0" name="Freeform 979">
                    <a:extLst>
                      <a:ext uri="{FF2B5EF4-FFF2-40B4-BE49-F238E27FC236}">
                        <a16:creationId xmlns:a16="http://schemas.microsoft.com/office/drawing/2014/main" id="{9E3750E6-DE68-714C-A8C9-FB9E7F1E518C}"/>
                      </a:ext>
                    </a:extLst>
                  </p:cNvPr>
                  <p:cNvSpPr/>
                  <p:nvPr/>
                </p:nvSpPr>
                <p:spPr>
                  <a:xfrm rot="-2699514">
                    <a:off x="4966693" y="144808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1" name="Freeform 980">
                    <a:extLst>
                      <a:ext uri="{FF2B5EF4-FFF2-40B4-BE49-F238E27FC236}">
                        <a16:creationId xmlns:a16="http://schemas.microsoft.com/office/drawing/2014/main" id="{DCA12E78-1296-2745-8ADD-2E9CED32BF01}"/>
                      </a:ext>
                    </a:extLst>
                  </p:cNvPr>
                  <p:cNvSpPr/>
                  <p:nvPr/>
                </p:nvSpPr>
                <p:spPr>
                  <a:xfrm rot="-2700000">
                    <a:off x="4771629" y="144797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8E2F91"/>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2" name="Freeform 981">
                    <a:extLst>
                      <a:ext uri="{FF2B5EF4-FFF2-40B4-BE49-F238E27FC236}">
                        <a16:creationId xmlns:a16="http://schemas.microsoft.com/office/drawing/2014/main" id="{00CBB529-BC18-0243-A02D-64F3BFF1987E}"/>
                      </a:ext>
                    </a:extLst>
                  </p:cNvPr>
                  <p:cNvSpPr/>
                  <p:nvPr/>
                </p:nvSpPr>
                <p:spPr>
                  <a:xfrm>
                    <a:off x="5035153" y="1126569"/>
                    <a:ext cx="195738" cy="195024"/>
                  </a:xfrm>
                  <a:custGeom>
                    <a:avLst/>
                    <a:gdLst>
                      <a:gd name="connsiteX0" fmla="*/ 0 w 195738"/>
                      <a:gd name="connsiteY0" fmla="*/ 97869 h 195024"/>
                      <a:gd name="connsiteX1" fmla="*/ 97869 w 195738"/>
                      <a:gd name="connsiteY1" fmla="*/ 195024 h 195024"/>
                      <a:gd name="connsiteX2" fmla="*/ 195739 w 195738"/>
                      <a:gd name="connsiteY2" fmla="*/ 97869 h 195024"/>
                      <a:gd name="connsiteX3" fmla="*/ 97869 w 195738"/>
                      <a:gd name="connsiteY3" fmla="*/ 0 h 195024"/>
                    </a:gdLst>
                    <a:ahLst/>
                    <a:cxnLst>
                      <a:cxn ang="0">
                        <a:pos x="connsiteX0" y="connsiteY0"/>
                      </a:cxn>
                      <a:cxn ang="0">
                        <a:pos x="connsiteX1" y="connsiteY1"/>
                      </a:cxn>
                      <a:cxn ang="0">
                        <a:pos x="connsiteX2" y="connsiteY2"/>
                      </a:cxn>
                      <a:cxn ang="0">
                        <a:pos x="connsiteX3" y="connsiteY3"/>
                      </a:cxn>
                    </a:cxnLst>
                    <a:rect l="l" t="t" r="r" b="b"/>
                    <a:pathLst>
                      <a:path w="195738" h="195024">
                        <a:moveTo>
                          <a:pt x="0" y="97869"/>
                        </a:moveTo>
                        <a:lnTo>
                          <a:pt x="97869" y="195024"/>
                        </a:lnTo>
                        <a:lnTo>
                          <a:pt x="195739" y="97869"/>
                        </a:lnTo>
                        <a:lnTo>
                          <a:pt x="97869" y="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517" name="Freeform 516">
                  <a:extLst>
                    <a:ext uri="{FF2B5EF4-FFF2-40B4-BE49-F238E27FC236}">
                      <a16:creationId xmlns:a16="http://schemas.microsoft.com/office/drawing/2014/main" id="{A709D2F4-E5A3-534D-B141-FE033E3954C0}"/>
                    </a:ext>
                  </a:extLst>
                </p:cNvPr>
                <p:cNvSpPr/>
                <p:nvPr/>
              </p:nvSpPr>
              <p:spPr>
                <a:xfrm rot="-2699028">
                  <a:off x="5454356" y="135021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18" name="Freeform 517">
                  <a:extLst>
                    <a:ext uri="{FF2B5EF4-FFF2-40B4-BE49-F238E27FC236}">
                      <a16:creationId xmlns:a16="http://schemas.microsoft.com/office/drawing/2014/main" id="{271A28F8-2A6C-A14D-9031-5B84AEAC45F8}"/>
                    </a:ext>
                  </a:extLst>
                </p:cNvPr>
                <p:cNvSpPr/>
                <p:nvPr/>
              </p:nvSpPr>
              <p:spPr>
                <a:xfrm rot="-2700000">
                  <a:off x="5356786" y="125302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19" name="Freeform 518">
                  <a:extLst>
                    <a:ext uri="{FF2B5EF4-FFF2-40B4-BE49-F238E27FC236}">
                      <a16:creationId xmlns:a16="http://schemas.microsoft.com/office/drawing/2014/main" id="{3A665B89-2E0D-5F4C-814E-2974907C7C1E}"/>
                    </a:ext>
                  </a:extLst>
                </p:cNvPr>
                <p:cNvSpPr/>
                <p:nvPr/>
              </p:nvSpPr>
              <p:spPr>
                <a:xfrm rot="-2700972">
                  <a:off x="5454392" y="115510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0" name="Freeform 519">
                  <a:extLst>
                    <a:ext uri="{FF2B5EF4-FFF2-40B4-BE49-F238E27FC236}">
                      <a16:creationId xmlns:a16="http://schemas.microsoft.com/office/drawing/2014/main" id="{77BDE50F-64B5-F849-AE07-D53D90EAA3AD}"/>
                    </a:ext>
                  </a:extLst>
                </p:cNvPr>
                <p:cNvSpPr/>
                <p:nvPr/>
              </p:nvSpPr>
              <p:spPr>
                <a:xfrm rot="-2700000">
                  <a:off x="5551841" y="125310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1" name="Freeform 520">
                  <a:extLst>
                    <a:ext uri="{FF2B5EF4-FFF2-40B4-BE49-F238E27FC236}">
                      <a16:creationId xmlns:a16="http://schemas.microsoft.com/office/drawing/2014/main" id="{325C71D7-F4C7-D042-BCE7-AE7CDB59BE51}"/>
                    </a:ext>
                  </a:extLst>
                </p:cNvPr>
                <p:cNvSpPr/>
                <p:nvPr/>
              </p:nvSpPr>
              <p:spPr>
                <a:xfrm rot="-2700000">
                  <a:off x="5551772" y="1448113"/>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2" name="Freeform 521">
                  <a:extLst>
                    <a:ext uri="{FF2B5EF4-FFF2-40B4-BE49-F238E27FC236}">
                      <a16:creationId xmlns:a16="http://schemas.microsoft.com/office/drawing/2014/main" id="{283252C1-F8D1-D74E-9B57-874FB45B143A}"/>
                    </a:ext>
                  </a:extLst>
                </p:cNvPr>
                <p:cNvSpPr/>
                <p:nvPr/>
              </p:nvSpPr>
              <p:spPr>
                <a:xfrm rot="-2700000">
                  <a:off x="5746820" y="1448178"/>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8E2F91"/>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3" name="Freeform 522">
                  <a:extLst>
                    <a:ext uri="{FF2B5EF4-FFF2-40B4-BE49-F238E27FC236}">
                      <a16:creationId xmlns:a16="http://schemas.microsoft.com/office/drawing/2014/main" id="{37FD6E72-8F35-934D-9573-EC3E7B05C0F2}"/>
                    </a:ext>
                  </a:extLst>
                </p:cNvPr>
                <p:cNvSpPr/>
                <p:nvPr/>
              </p:nvSpPr>
              <p:spPr>
                <a:xfrm rot="-2700972">
                  <a:off x="5259277" y="1154918"/>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4" name="Freeform 523">
                  <a:extLst>
                    <a:ext uri="{FF2B5EF4-FFF2-40B4-BE49-F238E27FC236}">
                      <a16:creationId xmlns:a16="http://schemas.microsoft.com/office/drawing/2014/main" id="{E6BA0A31-A262-FF4B-93DE-4EA64C536B83}"/>
                    </a:ext>
                  </a:extLst>
                </p:cNvPr>
                <p:cNvSpPr/>
                <p:nvPr/>
              </p:nvSpPr>
              <p:spPr>
                <a:xfrm>
                  <a:off x="5133022" y="1028700"/>
                  <a:ext cx="195024" cy="195738"/>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5" name="Freeform 524">
                  <a:extLst>
                    <a:ext uri="{FF2B5EF4-FFF2-40B4-BE49-F238E27FC236}">
                      <a16:creationId xmlns:a16="http://schemas.microsoft.com/office/drawing/2014/main" id="{903604B8-881D-294E-BB94-F57B64F7D0CD}"/>
                    </a:ext>
                  </a:extLst>
                </p:cNvPr>
                <p:cNvSpPr/>
                <p:nvPr/>
              </p:nvSpPr>
              <p:spPr>
                <a:xfrm rot="-2700486">
                  <a:off x="5259333" y="959787"/>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6" name="Freeform 525">
                  <a:extLst>
                    <a:ext uri="{FF2B5EF4-FFF2-40B4-BE49-F238E27FC236}">
                      <a16:creationId xmlns:a16="http://schemas.microsoft.com/office/drawing/2014/main" id="{F1069D46-980F-2144-92F8-774E2D7D7349}"/>
                    </a:ext>
                  </a:extLst>
                </p:cNvPr>
                <p:cNvSpPr/>
                <p:nvPr/>
              </p:nvSpPr>
              <p:spPr>
                <a:xfrm rot="-2700000">
                  <a:off x="5356375" y="1057467"/>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7" name="Freeform 526">
                  <a:extLst>
                    <a:ext uri="{FF2B5EF4-FFF2-40B4-BE49-F238E27FC236}">
                      <a16:creationId xmlns:a16="http://schemas.microsoft.com/office/drawing/2014/main" id="{CA729D27-C91B-1B49-B2D7-E52DF01A96E8}"/>
                    </a:ext>
                  </a:extLst>
                </p:cNvPr>
                <p:cNvSpPr/>
                <p:nvPr/>
              </p:nvSpPr>
              <p:spPr>
                <a:xfrm rot="-2700486">
                  <a:off x="5063844" y="96033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8" name="Freeform 527">
                  <a:extLst>
                    <a:ext uri="{FF2B5EF4-FFF2-40B4-BE49-F238E27FC236}">
                      <a16:creationId xmlns:a16="http://schemas.microsoft.com/office/drawing/2014/main" id="{1CAFF3D2-6C0A-FF42-A41D-55FA96F2A042}"/>
                    </a:ext>
                  </a:extLst>
                </p:cNvPr>
                <p:cNvSpPr/>
                <p:nvPr/>
              </p:nvSpPr>
              <p:spPr>
                <a:xfrm rot="-2700000">
                  <a:off x="4966374" y="86228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9" name="Freeform 528">
                  <a:extLst>
                    <a:ext uri="{FF2B5EF4-FFF2-40B4-BE49-F238E27FC236}">
                      <a16:creationId xmlns:a16="http://schemas.microsoft.com/office/drawing/2014/main" id="{3A0D9663-BF9C-5A4F-B520-F6582D41C57B}"/>
                    </a:ext>
                  </a:extLst>
                </p:cNvPr>
                <p:cNvSpPr/>
                <p:nvPr/>
              </p:nvSpPr>
              <p:spPr>
                <a:xfrm>
                  <a:off x="5035153" y="736520"/>
                  <a:ext cx="195738" cy="195024"/>
                </a:xfrm>
                <a:custGeom>
                  <a:avLst/>
                  <a:gdLst>
                    <a:gd name="connsiteX0" fmla="*/ 97869 w 195738"/>
                    <a:gd name="connsiteY0" fmla="*/ 0 h 195024"/>
                    <a:gd name="connsiteX1" fmla="*/ 0 w 195738"/>
                    <a:gd name="connsiteY1" fmla="*/ 97155 h 195024"/>
                    <a:gd name="connsiteX2" fmla="*/ 97869 w 195738"/>
                    <a:gd name="connsiteY2" fmla="*/ 195024 h 195024"/>
                    <a:gd name="connsiteX3" fmla="*/ 195739 w 195738"/>
                    <a:gd name="connsiteY3" fmla="*/ 97155 h 195024"/>
                  </a:gdLst>
                  <a:ahLst/>
                  <a:cxnLst>
                    <a:cxn ang="0">
                      <a:pos x="connsiteX0" y="connsiteY0"/>
                    </a:cxn>
                    <a:cxn ang="0">
                      <a:pos x="connsiteX1" y="connsiteY1"/>
                    </a:cxn>
                    <a:cxn ang="0">
                      <a:pos x="connsiteX2" y="connsiteY2"/>
                    </a:cxn>
                    <a:cxn ang="0">
                      <a:pos x="connsiteX3" y="connsiteY3"/>
                    </a:cxn>
                  </a:cxnLst>
                  <a:rect l="l" t="t" r="r" b="b"/>
                  <a:pathLst>
                    <a:path w="195738" h="195024">
                      <a:moveTo>
                        <a:pt x="97869" y="0"/>
                      </a:moveTo>
                      <a:lnTo>
                        <a:pt x="0" y="97155"/>
                      </a:lnTo>
                      <a:lnTo>
                        <a:pt x="97869" y="195024"/>
                      </a:lnTo>
                      <a:lnTo>
                        <a:pt x="195739" y="97155"/>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30" name="Freeform 529">
                  <a:extLst>
                    <a:ext uri="{FF2B5EF4-FFF2-40B4-BE49-F238E27FC236}">
                      <a16:creationId xmlns:a16="http://schemas.microsoft.com/office/drawing/2014/main" id="{94E0A8A1-88A3-954E-85A8-9482D01BC949}"/>
                    </a:ext>
                  </a:extLst>
                </p:cNvPr>
                <p:cNvSpPr/>
                <p:nvPr/>
              </p:nvSpPr>
              <p:spPr>
                <a:xfrm rot="-2699514">
                  <a:off x="5161490" y="8624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5" name="Freeform 664">
                  <a:extLst>
                    <a:ext uri="{FF2B5EF4-FFF2-40B4-BE49-F238E27FC236}">
                      <a16:creationId xmlns:a16="http://schemas.microsoft.com/office/drawing/2014/main" id="{E92610E6-00D5-554E-80EB-39DA6B5A8BA4}"/>
                    </a:ext>
                  </a:extLst>
                </p:cNvPr>
                <p:cNvSpPr/>
                <p:nvPr/>
              </p:nvSpPr>
              <p:spPr>
                <a:xfrm rot="-2700000">
                  <a:off x="5746669" y="66750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6" name="Freeform 665">
                  <a:extLst>
                    <a:ext uri="{FF2B5EF4-FFF2-40B4-BE49-F238E27FC236}">
                      <a16:creationId xmlns:a16="http://schemas.microsoft.com/office/drawing/2014/main" id="{8CDB319B-D9EB-5C44-BC3A-559B85B0F2A1}"/>
                    </a:ext>
                  </a:extLst>
                </p:cNvPr>
                <p:cNvSpPr/>
                <p:nvPr/>
              </p:nvSpPr>
              <p:spPr>
                <a:xfrm>
                  <a:off x="5523071" y="638651"/>
                  <a:ext cx="195024" cy="195024"/>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7" name="Freeform 666">
                  <a:extLst>
                    <a:ext uri="{FF2B5EF4-FFF2-40B4-BE49-F238E27FC236}">
                      <a16:creationId xmlns:a16="http://schemas.microsoft.com/office/drawing/2014/main" id="{83DC9E47-57DF-B14A-BE1E-6A71B3992F43}"/>
                    </a:ext>
                  </a:extLst>
                </p:cNvPr>
                <p:cNvSpPr/>
                <p:nvPr/>
              </p:nvSpPr>
              <p:spPr>
                <a:xfrm rot="-2699514">
                  <a:off x="4966490" y="667313"/>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8" name="Freeform 667">
                  <a:extLst>
                    <a:ext uri="{FF2B5EF4-FFF2-40B4-BE49-F238E27FC236}">
                      <a16:creationId xmlns:a16="http://schemas.microsoft.com/office/drawing/2014/main" id="{8F549AD4-2D8A-2A4E-9F8A-0DD323A3195C}"/>
                    </a:ext>
                  </a:extLst>
                </p:cNvPr>
                <p:cNvSpPr/>
                <p:nvPr/>
              </p:nvSpPr>
              <p:spPr>
                <a:xfrm rot="-2700000">
                  <a:off x="4771285" y="666946"/>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514" name="Freeform 513">
                <a:extLst>
                  <a:ext uri="{FF2B5EF4-FFF2-40B4-BE49-F238E27FC236}">
                    <a16:creationId xmlns:a16="http://schemas.microsoft.com/office/drawing/2014/main" id="{16BB3C3E-5028-BD48-B02B-7685E945616B}"/>
                  </a:ext>
                </a:extLst>
              </p:cNvPr>
              <p:cNvSpPr/>
              <p:nvPr/>
            </p:nvSpPr>
            <p:spPr>
              <a:xfrm rot="-2699514">
                <a:off x="4771541" y="47219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15" name="Freeform 514">
                <a:extLst>
                  <a:ext uri="{FF2B5EF4-FFF2-40B4-BE49-F238E27FC236}">
                    <a16:creationId xmlns:a16="http://schemas.microsoft.com/office/drawing/2014/main" id="{5E14FBEA-106D-C64B-867A-02482919F787}"/>
                  </a:ext>
                </a:extLst>
              </p:cNvPr>
              <p:cNvSpPr/>
              <p:nvPr/>
            </p:nvSpPr>
            <p:spPr>
              <a:xfrm rot="-2700972">
                <a:off x="5746684" y="164313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grpSp>
          <p:nvGrpSpPr>
            <p:cNvPr id="466" name="Graphic 4">
              <a:extLst>
                <a:ext uri="{FF2B5EF4-FFF2-40B4-BE49-F238E27FC236}">
                  <a16:creationId xmlns:a16="http://schemas.microsoft.com/office/drawing/2014/main" id="{9D909B5F-C456-2443-8700-600560301EF1}"/>
                </a:ext>
              </a:extLst>
            </p:cNvPr>
            <p:cNvGrpSpPr/>
            <p:nvPr/>
          </p:nvGrpSpPr>
          <p:grpSpPr>
            <a:xfrm>
              <a:off x="4615814" y="1067990"/>
              <a:ext cx="1534477" cy="127873"/>
              <a:chOff x="4615814" y="1067990"/>
              <a:chExt cx="1534477" cy="127873"/>
            </a:xfrm>
          </p:grpSpPr>
          <p:sp>
            <p:nvSpPr>
              <p:cNvPr id="498" name="Freeform 497">
                <a:extLst>
                  <a:ext uri="{FF2B5EF4-FFF2-40B4-BE49-F238E27FC236}">
                    <a16:creationId xmlns:a16="http://schemas.microsoft.com/office/drawing/2014/main" id="{8C25C6C9-7A3E-8E45-87B7-AD8185AE727A}"/>
                  </a:ext>
                </a:extLst>
              </p:cNvPr>
              <p:cNvSpPr/>
              <p:nvPr/>
            </p:nvSpPr>
            <p:spPr>
              <a:xfrm>
                <a:off x="4615814" y="1068705"/>
                <a:ext cx="119300" cy="127158"/>
              </a:xfrm>
              <a:custGeom>
                <a:avLst/>
                <a:gdLst>
                  <a:gd name="connsiteX0" fmla="*/ 119301 w 119300"/>
                  <a:gd name="connsiteY0" fmla="*/ 58579 h 127158"/>
                  <a:gd name="connsiteX1" fmla="*/ 119301 w 119300"/>
                  <a:gd name="connsiteY1" fmla="*/ 63579 h 127158"/>
                  <a:gd name="connsiteX2" fmla="*/ 59293 w 119300"/>
                  <a:gd name="connsiteY2" fmla="*/ 127159 h 127158"/>
                  <a:gd name="connsiteX3" fmla="*/ 0 w 119300"/>
                  <a:gd name="connsiteY3" fmla="*/ 63579 h 127158"/>
                  <a:gd name="connsiteX4" fmla="*/ 59293 w 119300"/>
                  <a:gd name="connsiteY4" fmla="*/ 0 h 127158"/>
                  <a:gd name="connsiteX5" fmla="*/ 101441 w 119300"/>
                  <a:gd name="connsiteY5" fmla="*/ 18574 h 127158"/>
                  <a:gd name="connsiteX6" fmla="*/ 79296 w 119300"/>
                  <a:gd name="connsiteY6" fmla="*/ 42148 h 127158"/>
                  <a:gd name="connsiteX7" fmla="*/ 59293 w 119300"/>
                  <a:gd name="connsiteY7" fmla="*/ 33576 h 127158"/>
                  <a:gd name="connsiteX8" fmla="*/ 31433 w 119300"/>
                  <a:gd name="connsiteY8" fmla="*/ 63579 h 127158"/>
                  <a:gd name="connsiteX9" fmla="*/ 59293 w 119300"/>
                  <a:gd name="connsiteY9" fmla="*/ 93583 h 127158"/>
                  <a:gd name="connsiteX10" fmla="*/ 82153 w 119300"/>
                  <a:gd name="connsiteY10" fmla="*/ 80724 h 127158"/>
                  <a:gd name="connsiteX11" fmla="*/ 59293 w 119300"/>
                  <a:gd name="connsiteY11" fmla="*/ 80724 h 127158"/>
                  <a:gd name="connsiteX12" fmla="*/ 59293 w 119300"/>
                  <a:gd name="connsiteY12" fmla="*/ 58579 h 127158"/>
                  <a:gd name="connsiteX13" fmla="*/ 119301 w 119300"/>
                  <a:gd name="connsiteY13" fmla="*/ 58579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300" h="127158">
                    <a:moveTo>
                      <a:pt x="119301" y="58579"/>
                    </a:moveTo>
                    <a:lnTo>
                      <a:pt x="119301" y="63579"/>
                    </a:lnTo>
                    <a:cubicBezTo>
                      <a:pt x="119301" y="98584"/>
                      <a:pt x="92869" y="127159"/>
                      <a:pt x="59293" y="127159"/>
                    </a:cubicBezTo>
                    <a:cubicBezTo>
                      <a:pt x="26432" y="127159"/>
                      <a:pt x="0" y="98584"/>
                      <a:pt x="0" y="63579"/>
                    </a:cubicBezTo>
                    <a:cubicBezTo>
                      <a:pt x="0" y="28575"/>
                      <a:pt x="26432" y="0"/>
                      <a:pt x="59293" y="0"/>
                    </a:cubicBezTo>
                    <a:cubicBezTo>
                      <a:pt x="75724" y="0"/>
                      <a:pt x="90726" y="7144"/>
                      <a:pt x="101441" y="18574"/>
                    </a:cubicBezTo>
                    <a:lnTo>
                      <a:pt x="79296" y="42148"/>
                    </a:lnTo>
                    <a:cubicBezTo>
                      <a:pt x="74295" y="37147"/>
                      <a:pt x="67866" y="33576"/>
                      <a:pt x="59293" y="33576"/>
                    </a:cubicBezTo>
                    <a:cubicBezTo>
                      <a:pt x="44291" y="33576"/>
                      <a:pt x="31433" y="46434"/>
                      <a:pt x="31433" y="63579"/>
                    </a:cubicBezTo>
                    <a:cubicBezTo>
                      <a:pt x="31433" y="81439"/>
                      <a:pt x="45006" y="93583"/>
                      <a:pt x="59293" y="93583"/>
                    </a:cubicBezTo>
                    <a:cubicBezTo>
                      <a:pt x="68580" y="93583"/>
                      <a:pt x="77153" y="88582"/>
                      <a:pt x="82153" y="80724"/>
                    </a:cubicBezTo>
                    <a:lnTo>
                      <a:pt x="59293" y="80724"/>
                    </a:lnTo>
                    <a:lnTo>
                      <a:pt x="59293" y="58579"/>
                    </a:lnTo>
                    <a:lnTo>
                      <a:pt x="119301" y="58579"/>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499" name="Freeform 498">
                <a:extLst>
                  <a:ext uri="{FF2B5EF4-FFF2-40B4-BE49-F238E27FC236}">
                    <a16:creationId xmlns:a16="http://schemas.microsoft.com/office/drawing/2014/main" id="{D25E7AAF-022A-344F-988A-E88D44C823C6}"/>
                  </a:ext>
                </a:extLst>
              </p:cNvPr>
              <p:cNvSpPr/>
              <p:nvPr/>
            </p:nvSpPr>
            <p:spPr>
              <a:xfrm>
                <a:off x="4799409" y="1067990"/>
                <a:ext cx="74294" cy="127873"/>
              </a:xfrm>
              <a:custGeom>
                <a:avLst/>
                <a:gdLst>
                  <a:gd name="connsiteX0" fmla="*/ 0 w 74294"/>
                  <a:gd name="connsiteY0" fmla="*/ 0 h 127873"/>
                  <a:gd name="connsiteX1" fmla="*/ 74295 w 74294"/>
                  <a:gd name="connsiteY1" fmla="*/ 0 h 127873"/>
                  <a:gd name="connsiteX2" fmla="*/ 74295 w 74294"/>
                  <a:gd name="connsiteY2" fmla="*/ 27861 h 127873"/>
                  <a:gd name="connsiteX3" fmla="*/ 31432 w 74294"/>
                  <a:gd name="connsiteY3" fmla="*/ 27861 h 127873"/>
                  <a:gd name="connsiteX4" fmla="*/ 31432 w 74294"/>
                  <a:gd name="connsiteY4" fmla="*/ 48578 h 127873"/>
                  <a:gd name="connsiteX5" fmla="*/ 69294 w 74294"/>
                  <a:gd name="connsiteY5" fmla="*/ 48578 h 127873"/>
                  <a:gd name="connsiteX6" fmla="*/ 69294 w 74294"/>
                  <a:gd name="connsiteY6" fmla="*/ 77153 h 127873"/>
                  <a:gd name="connsiteX7" fmla="*/ 31432 w 74294"/>
                  <a:gd name="connsiteY7" fmla="*/ 77153 h 127873"/>
                  <a:gd name="connsiteX8" fmla="*/ 31432 w 74294"/>
                  <a:gd name="connsiteY8" fmla="*/ 100727 h 127873"/>
                  <a:gd name="connsiteX9" fmla="*/ 74295 w 74294"/>
                  <a:gd name="connsiteY9" fmla="*/ 100727 h 127873"/>
                  <a:gd name="connsiteX10" fmla="*/ 74295 w 74294"/>
                  <a:gd name="connsiteY10" fmla="*/ 127873 h 127873"/>
                  <a:gd name="connsiteX11" fmla="*/ 0 w 74294"/>
                  <a:gd name="connsiteY11" fmla="*/ 127873 h 127873"/>
                  <a:gd name="connsiteX12" fmla="*/ 0 w 74294"/>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94" h="127873">
                    <a:moveTo>
                      <a:pt x="0" y="0"/>
                    </a:moveTo>
                    <a:lnTo>
                      <a:pt x="74295" y="0"/>
                    </a:lnTo>
                    <a:lnTo>
                      <a:pt x="74295" y="27861"/>
                    </a:lnTo>
                    <a:lnTo>
                      <a:pt x="31432" y="27861"/>
                    </a:lnTo>
                    <a:lnTo>
                      <a:pt x="31432" y="48578"/>
                    </a:lnTo>
                    <a:lnTo>
                      <a:pt x="69294" y="48578"/>
                    </a:lnTo>
                    <a:lnTo>
                      <a:pt x="69294" y="77153"/>
                    </a:lnTo>
                    <a:lnTo>
                      <a:pt x="31432" y="77153"/>
                    </a:lnTo>
                    <a:lnTo>
                      <a:pt x="31432" y="100727"/>
                    </a:lnTo>
                    <a:lnTo>
                      <a:pt x="74295" y="100727"/>
                    </a:lnTo>
                    <a:lnTo>
                      <a:pt x="74295"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0" name="Freeform 499">
                <a:extLst>
                  <a:ext uri="{FF2B5EF4-FFF2-40B4-BE49-F238E27FC236}">
                    <a16:creationId xmlns:a16="http://schemas.microsoft.com/office/drawing/2014/main" id="{9AD417E0-E138-5349-B241-BB4027D83C97}"/>
                  </a:ext>
                </a:extLst>
              </p:cNvPr>
              <p:cNvSpPr/>
              <p:nvPr/>
            </p:nvSpPr>
            <p:spPr>
              <a:xfrm>
                <a:off x="4942284" y="1067990"/>
                <a:ext cx="100726" cy="127873"/>
              </a:xfrm>
              <a:custGeom>
                <a:avLst/>
                <a:gdLst>
                  <a:gd name="connsiteX0" fmla="*/ 87868 w 100726"/>
                  <a:gd name="connsiteY0" fmla="*/ 127873 h 127873"/>
                  <a:gd name="connsiteX1" fmla="*/ 31432 w 100726"/>
                  <a:gd name="connsiteY1" fmla="*/ 67151 h 127873"/>
                  <a:gd name="connsiteX2" fmla="*/ 31432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2" y="67151"/>
                    </a:lnTo>
                    <a:lnTo>
                      <a:pt x="31432"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1" name="Freeform 500">
                <a:extLst>
                  <a:ext uri="{FF2B5EF4-FFF2-40B4-BE49-F238E27FC236}">
                    <a16:creationId xmlns:a16="http://schemas.microsoft.com/office/drawing/2014/main" id="{010659B0-E5EE-8141-95B5-A168F23895D2}"/>
                  </a:ext>
                </a:extLst>
              </p:cNvPr>
              <p:cNvSpPr/>
              <p:nvPr/>
            </p:nvSpPr>
            <p:spPr>
              <a:xfrm>
                <a:off x="5114448" y="1067990"/>
                <a:ext cx="74295" cy="127873"/>
              </a:xfrm>
              <a:custGeom>
                <a:avLst/>
                <a:gdLst>
                  <a:gd name="connsiteX0" fmla="*/ 0 w 74295"/>
                  <a:gd name="connsiteY0" fmla="*/ 0 h 127873"/>
                  <a:gd name="connsiteX1" fmla="*/ 74295 w 74295"/>
                  <a:gd name="connsiteY1" fmla="*/ 0 h 127873"/>
                  <a:gd name="connsiteX2" fmla="*/ 74295 w 74295"/>
                  <a:gd name="connsiteY2" fmla="*/ 27861 h 127873"/>
                  <a:gd name="connsiteX3" fmla="*/ 31433 w 74295"/>
                  <a:gd name="connsiteY3" fmla="*/ 27861 h 127873"/>
                  <a:gd name="connsiteX4" fmla="*/ 31433 w 74295"/>
                  <a:gd name="connsiteY4" fmla="*/ 48578 h 127873"/>
                  <a:gd name="connsiteX5" fmla="*/ 69294 w 74295"/>
                  <a:gd name="connsiteY5" fmla="*/ 48578 h 127873"/>
                  <a:gd name="connsiteX6" fmla="*/ 69294 w 74295"/>
                  <a:gd name="connsiteY6" fmla="*/ 77153 h 127873"/>
                  <a:gd name="connsiteX7" fmla="*/ 31433 w 74295"/>
                  <a:gd name="connsiteY7" fmla="*/ 77153 h 127873"/>
                  <a:gd name="connsiteX8" fmla="*/ 31433 w 74295"/>
                  <a:gd name="connsiteY8" fmla="*/ 100727 h 127873"/>
                  <a:gd name="connsiteX9" fmla="*/ 74295 w 74295"/>
                  <a:gd name="connsiteY9" fmla="*/ 100727 h 127873"/>
                  <a:gd name="connsiteX10" fmla="*/ 74295 w 74295"/>
                  <a:gd name="connsiteY10" fmla="*/ 127873 h 127873"/>
                  <a:gd name="connsiteX11" fmla="*/ 0 w 74295"/>
                  <a:gd name="connsiteY11" fmla="*/ 127873 h 127873"/>
                  <a:gd name="connsiteX12" fmla="*/ 0 w 74295"/>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95" h="127873">
                    <a:moveTo>
                      <a:pt x="0" y="0"/>
                    </a:moveTo>
                    <a:lnTo>
                      <a:pt x="74295" y="0"/>
                    </a:lnTo>
                    <a:lnTo>
                      <a:pt x="74295" y="27861"/>
                    </a:lnTo>
                    <a:lnTo>
                      <a:pt x="31433" y="27861"/>
                    </a:lnTo>
                    <a:lnTo>
                      <a:pt x="31433" y="48578"/>
                    </a:lnTo>
                    <a:lnTo>
                      <a:pt x="69294" y="48578"/>
                    </a:lnTo>
                    <a:lnTo>
                      <a:pt x="69294" y="77153"/>
                    </a:lnTo>
                    <a:lnTo>
                      <a:pt x="31433" y="77153"/>
                    </a:lnTo>
                    <a:lnTo>
                      <a:pt x="31433" y="100727"/>
                    </a:lnTo>
                    <a:lnTo>
                      <a:pt x="74295" y="100727"/>
                    </a:lnTo>
                    <a:lnTo>
                      <a:pt x="74295" y="127873"/>
                    </a:lnTo>
                    <a:lnTo>
                      <a:pt x="0" y="127873"/>
                    </a:lnTo>
                    <a:lnTo>
                      <a:pt x="0"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02" name="Freeform 501">
                <a:extLst>
                  <a:ext uri="{FF2B5EF4-FFF2-40B4-BE49-F238E27FC236}">
                    <a16:creationId xmlns:a16="http://schemas.microsoft.com/office/drawing/2014/main" id="{4E0955CE-D638-ED4A-9476-57D97A47FA6C}"/>
                  </a:ext>
                </a:extLst>
              </p:cNvPr>
              <p:cNvSpPr/>
              <p:nvPr/>
            </p:nvSpPr>
            <p:spPr>
              <a:xfrm>
                <a:off x="5258038" y="1067990"/>
                <a:ext cx="104298" cy="127873"/>
              </a:xfrm>
              <a:custGeom>
                <a:avLst/>
                <a:gdLst>
                  <a:gd name="connsiteX0" fmla="*/ 69294 w 104298"/>
                  <a:gd name="connsiteY0" fmla="*/ 127873 h 127873"/>
                  <a:gd name="connsiteX1" fmla="*/ 50720 w 104298"/>
                  <a:gd name="connsiteY1" fmla="*/ 94297 h 127873"/>
                  <a:gd name="connsiteX2" fmla="*/ 31432 w 104298"/>
                  <a:gd name="connsiteY2" fmla="*/ 94297 h 127873"/>
                  <a:gd name="connsiteX3" fmla="*/ 31432 w 104298"/>
                  <a:gd name="connsiteY3" fmla="*/ 127873 h 127873"/>
                  <a:gd name="connsiteX4" fmla="*/ 0 w 104298"/>
                  <a:gd name="connsiteY4" fmla="*/ 127873 h 127873"/>
                  <a:gd name="connsiteX5" fmla="*/ 0 w 104298"/>
                  <a:gd name="connsiteY5" fmla="*/ 0 h 127873"/>
                  <a:gd name="connsiteX6" fmla="*/ 50006 w 104298"/>
                  <a:gd name="connsiteY6" fmla="*/ 0 h 127873"/>
                  <a:gd name="connsiteX7" fmla="*/ 93583 w 104298"/>
                  <a:gd name="connsiteY7" fmla="*/ 47149 h 127873"/>
                  <a:gd name="connsiteX8" fmla="*/ 79295 w 104298"/>
                  <a:gd name="connsiteY8" fmla="*/ 81439 h 127873"/>
                  <a:gd name="connsiteX9" fmla="*/ 104299 w 104298"/>
                  <a:gd name="connsiteY9" fmla="*/ 127873 h 127873"/>
                  <a:gd name="connsiteX10" fmla="*/ 69294 w 104298"/>
                  <a:gd name="connsiteY10" fmla="*/ 127873 h 127873"/>
                  <a:gd name="connsiteX11" fmla="*/ 31432 w 104298"/>
                  <a:gd name="connsiteY11" fmla="*/ 65008 h 127873"/>
                  <a:gd name="connsiteX12" fmla="*/ 50720 w 104298"/>
                  <a:gd name="connsiteY12" fmla="*/ 65008 h 127873"/>
                  <a:gd name="connsiteX13" fmla="*/ 67866 w 104298"/>
                  <a:gd name="connsiteY13" fmla="*/ 46434 h 127873"/>
                  <a:gd name="connsiteX14" fmla="*/ 50720 w 104298"/>
                  <a:gd name="connsiteY14" fmla="*/ 27861 h 127873"/>
                  <a:gd name="connsiteX15" fmla="*/ 31432 w 104298"/>
                  <a:gd name="connsiteY15" fmla="*/ 27861 h 127873"/>
                  <a:gd name="connsiteX16" fmla="*/ 31432 w 104298"/>
                  <a:gd name="connsiteY16" fmla="*/ 6500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4298" h="127873">
                    <a:moveTo>
                      <a:pt x="69294" y="127873"/>
                    </a:moveTo>
                    <a:lnTo>
                      <a:pt x="50720" y="94297"/>
                    </a:lnTo>
                    <a:lnTo>
                      <a:pt x="31432" y="94297"/>
                    </a:lnTo>
                    <a:lnTo>
                      <a:pt x="31432" y="127873"/>
                    </a:lnTo>
                    <a:lnTo>
                      <a:pt x="0" y="127873"/>
                    </a:lnTo>
                    <a:lnTo>
                      <a:pt x="0" y="0"/>
                    </a:lnTo>
                    <a:lnTo>
                      <a:pt x="50006" y="0"/>
                    </a:lnTo>
                    <a:cubicBezTo>
                      <a:pt x="74295" y="0"/>
                      <a:pt x="93583" y="21431"/>
                      <a:pt x="93583" y="47149"/>
                    </a:cubicBezTo>
                    <a:cubicBezTo>
                      <a:pt x="93583" y="60722"/>
                      <a:pt x="87868" y="72866"/>
                      <a:pt x="79295" y="81439"/>
                    </a:cubicBezTo>
                    <a:lnTo>
                      <a:pt x="104299" y="127873"/>
                    </a:lnTo>
                    <a:lnTo>
                      <a:pt x="69294" y="127873"/>
                    </a:lnTo>
                    <a:close/>
                    <a:moveTo>
                      <a:pt x="31432" y="65008"/>
                    </a:moveTo>
                    <a:lnTo>
                      <a:pt x="50720" y="65008"/>
                    </a:lnTo>
                    <a:cubicBezTo>
                      <a:pt x="60007" y="65008"/>
                      <a:pt x="67866" y="57150"/>
                      <a:pt x="67866" y="46434"/>
                    </a:cubicBezTo>
                    <a:cubicBezTo>
                      <a:pt x="67866" y="35719"/>
                      <a:pt x="60007" y="27861"/>
                      <a:pt x="50720" y="27861"/>
                    </a:cubicBezTo>
                    <a:lnTo>
                      <a:pt x="31432" y="27861"/>
                    </a:lnTo>
                    <a:lnTo>
                      <a:pt x="31432" y="6500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05" name="Freeform 504">
                <a:extLst>
                  <a:ext uri="{FF2B5EF4-FFF2-40B4-BE49-F238E27FC236}">
                    <a16:creationId xmlns:a16="http://schemas.microsoft.com/office/drawing/2014/main" id="{8BA72A6D-ACAF-BB40-9406-1809C627AABF}"/>
                  </a:ext>
                </a:extLst>
              </p:cNvPr>
              <p:cNvSpPr/>
              <p:nvPr/>
            </p:nvSpPr>
            <p:spPr>
              <a:xfrm>
                <a:off x="5420915" y="1067990"/>
                <a:ext cx="126444" cy="127873"/>
              </a:xfrm>
              <a:custGeom>
                <a:avLst/>
                <a:gdLst>
                  <a:gd name="connsiteX0" fmla="*/ 0 w 126444"/>
                  <a:gd name="connsiteY0" fmla="*/ 127873 h 127873"/>
                  <a:gd name="connsiteX1" fmla="*/ 55721 w 126444"/>
                  <a:gd name="connsiteY1" fmla="*/ 0 h 127873"/>
                  <a:gd name="connsiteX2" fmla="*/ 70009 w 126444"/>
                  <a:gd name="connsiteY2" fmla="*/ 0 h 127873"/>
                  <a:gd name="connsiteX3" fmla="*/ 126444 w 126444"/>
                  <a:gd name="connsiteY3" fmla="*/ 127873 h 127873"/>
                  <a:gd name="connsiteX4" fmla="*/ 95012 w 126444"/>
                  <a:gd name="connsiteY4" fmla="*/ 127873 h 127873"/>
                  <a:gd name="connsiteX5" fmla="*/ 87868 w 126444"/>
                  <a:gd name="connsiteY5" fmla="*/ 111443 h 127873"/>
                  <a:gd name="connsiteX6" fmla="*/ 39291 w 126444"/>
                  <a:gd name="connsiteY6" fmla="*/ 111443 h 127873"/>
                  <a:gd name="connsiteX7" fmla="*/ 32147 w 126444"/>
                  <a:gd name="connsiteY7" fmla="*/ 127873 h 127873"/>
                  <a:gd name="connsiteX8" fmla="*/ 0 w 126444"/>
                  <a:gd name="connsiteY8" fmla="*/ 127873 h 127873"/>
                  <a:gd name="connsiteX9" fmla="*/ 50720 w 126444"/>
                  <a:gd name="connsiteY9" fmla="*/ 82868 h 127873"/>
                  <a:gd name="connsiteX10" fmla="*/ 75009 w 126444"/>
                  <a:gd name="connsiteY10" fmla="*/ 82868 h 127873"/>
                  <a:gd name="connsiteX11" fmla="*/ 62865 w 126444"/>
                  <a:gd name="connsiteY11" fmla="*/ 55007 h 127873"/>
                  <a:gd name="connsiteX12" fmla="*/ 50720 w 126444"/>
                  <a:gd name="connsiteY12" fmla="*/ 8286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444" h="127873">
                    <a:moveTo>
                      <a:pt x="0" y="127873"/>
                    </a:moveTo>
                    <a:lnTo>
                      <a:pt x="55721" y="0"/>
                    </a:lnTo>
                    <a:lnTo>
                      <a:pt x="70009" y="0"/>
                    </a:lnTo>
                    <a:lnTo>
                      <a:pt x="126444" y="127873"/>
                    </a:lnTo>
                    <a:lnTo>
                      <a:pt x="95012" y="127873"/>
                    </a:lnTo>
                    <a:lnTo>
                      <a:pt x="87868" y="111443"/>
                    </a:lnTo>
                    <a:lnTo>
                      <a:pt x="39291" y="111443"/>
                    </a:lnTo>
                    <a:lnTo>
                      <a:pt x="32147" y="127873"/>
                    </a:lnTo>
                    <a:lnTo>
                      <a:pt x="0" y="127873"/>
                    </a:lnTo>
                    <a:close/>
                    <a:moveTo>
                      <a:pt x="50720" y="82868"/>
                    </a:moveTo>
                    <a:lnTo>
                      <a:pt x="75009" y="82868"/>
                    </a:lnTo>
                    <a:lnTo>
                      <a:pt x="62865" y="55007"/>
                    </a:lnTo>
                    <a:lnTo>
                      <a:pt x="50720" y="8286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06" name="Freeform 505">
                <a:extLst>
                  <a:ext uri="{FF2B5EF4-FFF2-40B4-BE49-F238E27FC236}">
                    <a16:creationId xmlns:a16="http://schemas.microsoft.com/office/drawing/2014/main" id="{5808A7A7-1162-7444-B0B3-8BC39237C1D3}"/>
                  </a:ext>
                </a:extLst>
              </p:cNvPr>
              <p:cNvSpPr/>
              <p:nvPr/>
            </p:nvSpPr>
            <p:spPr>
              <a:xfrm>
                <a:off x="5599509" y="1067990"/>
                <a:ext cx="94297" cy="127873"/>
              </a:xfrm>
              <a:custGeom>
                <a:avLst/>
                <a:gdLst>
                  <a:gd name="connsiteX0" fmla="*/ 0 w 94297"/>
                  <a:gd name="connsiteY0" fmla="*/ 0 h 127873"/>
                  <a:gd name="connsiteX1" fmla="*/ 94298 w 94297"/>
                  <a:gd name="connsiteY1" fmla="*/ 0 h 127873"/>
                  <a:gd name="connsiteX2" fmla="*/ 94298 w 94297"/>
                  <a:gd name="connsiteY2" fmla="*/ 33576 h 127873"/>
                  <a:gd name="connsiteX3" fmla="*/ 62865 w 94297"/>
                  <a:gd name="connsiteY3" fmla="*/ 33576 h 127873"/>
                  <a:gd name="connsiteX4" fmla="*/ 62865 w 94297"/>
                  <a:gd name="connsiteY4" fmla="*/ 127873 h 127873"/>
                  <a:gd name="connsiteX5" fmla="*/ 31433 w 94297"/>
                  <a:gd name="connsiteY5" fmla="*/ 127873 h 127873"/>
                  <a:gd name="connsiteX6" fmla="*/ 31433 w 94297"/>
                  <a:gd name="connsiteY6" fmla="*/ 33576 h 127873"/>
                  <a:gd name="connsiteX7" fmla="*/ 714 w 94297"/>
                  <a:gd name="connsiteY7" fmla="*/ 33576 h 127873"/>
                  <a:gd name="connsiteX8" fmla="*/ 714 w 94297"/>
                  <a:gd name="connsiteY8"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297" h="127873">
                    <a:moveTo>
                      <a:pt x="0" y="0"/>
                    </a:moveTo>
                    <a:lnTo>
                      <a:pt x="94298" y="0"/>
                    </a:lnTo>
                    <a:lnTo>
                      <a:pt x="94298" y="33576"/>
                    </a:lnTo>
                    <a:lnTo>
                      <a:pt x="62865" y="33576"/>
                    </a:lnTo>
                    <a:lnTo>
                      <a:pt x="62865" y="127873"/>
                    </a:lnTo>
                    <a:lnTo>
                      <a:pt x="31433" y="127873"/>
                    </a:lnTo>
                    <a:lnTo>
                      <a:pt x="31433" y="33576"/>
                    </a:lnTo>
                    <a:lnTo>
                      <a:pt x="714" y="33576"/>
                    </a:lnTo>
                    <a:lnTo>
                      <a:pt x="714"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7" name="Freeform 506">
                <a:extLst>
                  <a:ext uri="{FF2B5EF4-FFF2-40B4-BE49-F238E27FC236}">
                    <a16:creationId xmlns:a16="http://schemas.microsoft.com/office/drawing/2014/main" id="{EA4694EB-2D90-3B4A-9896-04FC58615DBB}"/>
                  </a:ext>
                </a:extLst>
              </p:cNvPr>
              <p:cNvSpPr/>
              <p:nvPr/>
            </p:nvSpPr>
            <p:spPr>
              <a:xfrm>
                <a:off x="5761672" y="1067990"/>
                <a:ext cx="31432" cy="127873"/>
              </a:xfrm>
              <a:custGeom>
                <a:avLst/>
                <a:gdLst>
                  <a:gd name="connsiteX0" fmla="*/ 0 w 31432"/>
                  <a:gd name="connsiteY0" fmla="*/ 0 h 127873"/>
                  <a:gd name="connsiteX1" fmla="*/ 31432 w 31432"/>
                  <a:gd name="connsiteY1" fmla="*/ 0 h 127873"/>
                  <a:gd name="connsiteX2" fmla="*/ 31432 w 31432"/>
                  <a:gd name="connsiteY2" fmla="*/ 127873 h 127873"/>
                  <a:gd name="connsiteX3" fmla="*/ 0 w 31432"/>
                  <a:gd name="connsiteY3" fmla="*/ 127873 h 127873"/>
                  <a:gd name="connsiteX4" fmla="*/ 0 w 31432"/>
                  <a:gd name="connsiteY4" fmla="*/ 0 h 127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 h="127873">
                    <a:moveTo>
                      <a:pt x="0" y="0"/>
                    </a:moveTo>
                    <a:lnTo>
                      <a:pt x="31432" y="0"/>
                    </a:lnTo>
                    <a:lnTo>
                      <a:pt x="31432"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8" name="Freeform 507">
                <a:extLst>
                  <a:ext uri="{FF2B5EF4-FFF2-40B4-BE49-F238E27FC236}">
                    <a16:creationId xmlns:a16="http://schemas.microsoft.com/office/drawing/2014/main" id="{EDD6AF0D-E91C-DA40-A937-4C1733BFFCA4}"/>
                  </a:ext>
                </a:extLst>
              </p:cNvPr>
              <p:cNvSpPr/>
              <p:nvPr/>
            </p:nvSpPr>
            <p:spPr>
              <a:xfrm>
                <a:off x="5861685" y="1067990"/>
                <a:ext cx="119300" cy="127873"/>
              </a:xfrm>
              <a:custGeom>
                <a:avLst/>
                <a:gdLst>
                  <a:gd name="connsiteX0" fmla="*/ 59293 w 119300"/>
                  <a:gd name="connsiteY0" fmla="*/ 0 h 127873"/>
                  <a:gd name="connsiteX1" fmla="*/ 119301 w 119300"/>
                  <a:gd name="connsiteY1" fmla="*/ 64294 h 127873"/>
                  <a:gd name="connsiteX2" fmla="*/ 59293 w 119300"/>
                  <a:gd name="connsiteY2" fmla="*/ 127873 h 127873"/>
                  <a:gd name="connsiteX3" fmla="*/ 0 w 119300"/>
                  <a:gd name="connsiteY3" fmla="*/ 64294 h 127873"/>
                  <a:gd name="connsiteX4" fmla="*/ 59293 w 119300"/>
                  <a:gd name="connsiteY4" fmla="*/ 0 h 127873"/>
                  <a:gd name="connsiteX5" fmla="*/ 59293 w 119300"/>
                  <a:gd name="connsiteY5" fmla="*/ 33576 h 127873"/>
                  <a:gd name="connsiteX6" fmla="*/ 30718 w 119300"/>
                  <a:gd name="connsiteY6" fmla="*/ 64294 h 127873"/>
                  <a:gd name="connsiteX7" fmla="*/ 59293 w 119300"/>
                  <a:gd name="connsiteY7" fmla="*/ 95012 h 127873"/>
                  <a:gd name="connsiteX8" fmla="*/ 87868 w 119300"/>
                  <a:gd name="connsiteY8" fmla="*/ 64294 h 127873"/>
                  <a:gd name="connsiteX9" fmla="*/ 59293 w 119300"/>
                  <a:gd name="connsiteY9" fmla="*/ 33576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300" h="127873">
                    <a:moveTo>
                      <a:pt x="59293" y="0"/>
                    </a:moveTo>
                    <a:cubicBezTo>
                      <a:pt x="92154" y="0"/>
                      <a:pt x="119301" y="28575"/>
                      <a:pt x="119301" y="64294"/>
                    </a:cubicBezTo>
                    <a:cubicBezTo>
                      <a:pt x="119301" y="99298"/>
                      <a:pt x="92869" y="127873"/>
                      <a:pt x="59293" y="127873"/>
                    </a:cubicBezTo>
                    <a:cubicBezTo>
                      <a:pt x="26432" y="127873"/>
                      <a:pt x="0" y="99298"/>
                      <a:pt x="0" y="64294"/>
                    </a:cubicBezTo>
                    <a:cubicBezTo>
                      <a:pt x="0" y="29289"/>
                      <a:pt x="26432" y="0"/>
                      <a:pt x="59293" y="0"/>
                    </a:cubicBezTo>
                    <a:close/>
                    <a:moveTo>
                      <a:pt x="59293" y="33576"/>
                    </a:moveTo>
                    <a:cubicBezTo>
                      <a:pt x="43577" y="33576"/>
                      <a:pt x="30718" y="47149"/>
                      <a:pt x="30718" y="64294"/>
                    </a:cubicBezTo>
                    <a:cubicBezTo>
                      <a:pt x="30718" y="80724"/>
                      <a:pt x="43577" y="95012"/>
                      <a:pt x="59293" y="95012"/>
                    </a:cubicBezTo>
                    <a:cubicBezTo>
                      <a:pt x="75009" y="95012"/>
                      <a:pt x="87868" y="81439"/>
                      <a:pt x="87868" y="64294"/>
                    </a:cubicBezTo>
                    <a:cubicBezTo>
                      <a:pt x="87868" y="47149"/>
                      <a:pt x="75009" y="33576"/>
                      <a:pt x="59293" y="33576"/>
                    </a:cubicBez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9" name="Freeform 508">
                <a:extLst>
                  <a:ext uri="{FF2B5EF4-FFF2-40B4-BE49-F238E27FC236}">
                    <a16:creationId xmlns:a16="http://schemas.microsoft.com/office/drawing/2014/main" id="{6ED48EAF-A731-E741-A71A-6EA7F42DE45A}"/>
                  </a:ext>
                </a:extLst>
              </p:cNvPr>
              <p:cNvSpPr/>
              <p:nvPr/>
            </p:nvSpPr>
            <p:spPr>
              <a:xfrm>
                <a:off x="6049565" y="1067990"/>
                <a:ext cx="100726" cy="127873"/>
              </a:xfrm>
              <a:custGeom>
                <a:avLst/>
                <a:gdLst>
                  <a:gd name="connsiteX0" fmla="*/ 87868 w 100726"/>
                  <a:gd name="connsiteY0" fmla="*/ 127873 h 127873"/>
                  <a:gd name="connsiteX1" fmla="*/ 31433 w 100726"/>
                  <a:gd name="connsiteY1" fmla="*/ 67151 h 127873"/>
                  <a:gd name="connsiteX2" fmla="*/ 31433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3" y="67151"/>
                    </a:lnTo>
                    <a:lnTo>
                      <a:pt x="31433"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grpSp>
        <p:grpSp>
          <p:nvGrpSpPr>
            <p:cNvPr id="467" name="Graphic 4">
              <a:extLst>
                <a:ext uri="{FF2B5EF4-FFF2-40B4-BE49-F238E27FC236}">
                  <a16:creationId xmlns:a16="http://schemas.microsoft.com/office/drawing/2014/main" id="{743A09C7-A495-CE4E-9E68-43657DDF03B6}"/>
                </a:ext>
              </a:extLst>
            </p:cNvPr>
            <p:cNvGrpSpPr/>
            <p:nvPr/>
          </p:nvGrpSpPr>
          <p:grpSpPr>
            <a:xfrm>
              <a:off x="4965858" y="1238726"/>
              <a:ext cx="1416605" cy="128587"/>
              <a:chOff x="4965858" y="1238726"/>
              <a:chExt cx="1416605" cy="128587"/>
            </a:xfrm>
          </p:grpSpPr>
          <p:sp>
            <p:nvSpPr>
              <p:cNvPr id="468" name="Freeform 467">
                <a:extLst>
                  <a:ext uri="{FF2B5EF4-FFF2-40B4-BE49-F238E27FC236}">
                    <a16:creationId xmlns:a16="http://schemas.microsoft.com/office/drawing/2014/main" id="{19ECD6AE-2A68-7A45-9CFD-9D36EB455F8E}"/>
                  </a:ext>
                </a:extLst>
              </p:cNvPr>
              <p:cNvSpPr/>
              <p:nvPr/>
            </p:nvSpPr>
            <p:spPr>
              <a:xfrm>
                <a:off x="4965858" y="1239440"/>
                <a:ext cx="93583" cy="127873"/>
              </a:xfrm>
              <a:custGeom>
                <a:avLst/>
                <a:gdLst>
                  <a:gd name="connsiteX0" fmla="*/ 0 w 93583"/>
                  <a:gd name="connsiteY0" fmla="*/ 127873 h 127873"/>
                  <a:gd name="connsiteX1" fmla="*/ 0 w 93583"/>
                  <a:gd name="connsiteY1" fmla="*/ 0 h 127873"/>
                  <a:gd name="connsiteX2" fmla="*/ 52864 w 93583"/>
                  <a:gd name="connsiteY2" fmla="*/ 0 h 127873"/>
                  <a:gd name="connsiteX3" fmla="*/ 87868 w 93583"/>
                  <a:gd name="connsiteY3" fmla="*/ 37862 h 127873"/>
                  <a:gd name="connsiteX4" fmla="*/ 80010 w 93583"/>
                  <a:gd name="connsiteY4" fmla="*/ 60722 h 127873"/>
                  <a:gd name="connsiteX5" fmla="*/ 93583 w 93583"/>
                  <a:gd name="connsiteY5" fmla="*/ 90011 h 127873"/>
                  <a:gd name="connsiteX6" fmla="*/ 58579 w 93583"/>
                  <a:gd name="connsiteY6" fmla="*/ 127159 h 127873"/>
                  <a:gd name="connsiteX7" fmla="*/ 0 w 93583"/>
                  <a:gd name="connsiteY7" fmla="*/ 127159 h 127873"/>
                  <a:gd name="connsiteX8" fmla="*/ 46434 w 93583"/>
                  <a:gd name="connsiteY8" fmla="*/ 50006 h 127873"/>
                  <a:gd name="connsiteX9" fmla="*/ 56436 w 93583"/>
                  <a:gd name="connsiteY9" fmla="*/ 39291 h 127873"/>
                  <a:gd name="connsiteX10" fmla="*/ 46434 w 93583"/>
                  <a:gd name="connsiteY10" fmla="*/ 27861 h 127873"/>
                  <a:gd name="connsiteX11" fmla="*/ 31433 w 93583"/>
                  <a:gd name="connsiteY11" fmla="*/ 27861 h 127873"/>
                  <a:gd name="connsiteX12" fmla="*/ 31433 w 93583"/>
                  <a:gd name="connsiteY12" fmla="*/ 50006 h 127873"/>
                  <a:gd name="connsiteX13" fmla="*/ 46434 w 93583"/>
                  <a:gd name="connsiteY13" fmla="*/ 50006 h 127873"/>
                  <a:gd name="connsiteX14" fmla="*/ 52149 w 93583"/>
                  <a:gd name="connsiteY14" fmla="*/ 100013 h 127873"/>
                  <a:gd name="connsiteX15" fmla="*/ 62151 w 93583"/>
                  <a:gd name="connsiteY15" fmla="*/ 88582 h 127873"/>
                  <a:gd name="connsiteX16" fmla="*/ 52149 w 93583"/>
                  <a:gd name="connsiteY16" fmla="*/ 77867 h 127873"/>
                  <a:gd name="connsiteX17" fmla="*/ 31433 w 93583"/>
                  <a:gd name="connsiteY17" fmla="*/ 77867 h 127873"/>
                  <a:gd name="connsiteX18" fmla="*/ 31433 w 93583"/>
                  <a:gd name="connsiteY18" fmla="*/ 100013 h 127873"/>
                  <a:gd name="connsiteX19" fmla="*/ 52149 w 93583"/>
                  <a:gd name="connsiteY19" fmla="*/ 10001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583" h="127873">
                    <a:moveTo>
                      <a:pt x="0" y="127873"/>
                    </a:moveTo>
                    <a:lnTo>
                      <a:pt x="0" y="0"/>
                    </a:lnTo>
                    <a:lnTo>
                      <a:pt x="52864" y="0"/>
                    </a:lnTo>
                    <a:cubicBezTo>
                      <a:pt x="72152" y="0"/>
                      <a:pt x="87868" y="17859"/>
                      <a:pt x="87868" y="37862"/>
                    </a:cubicBezTo>
                    <a:cubicBezTo>
                      <a:pt x="87868" y="46434"/>
                      <a:pt x="85011" y="54293"/>
                      <a:pt x="80010" y="60722"/>
                    </a:cubicBezTo>
                    <a:cubicBezTo>
                      <a:pt x="87868" y="67866"/>
                      <a:pt x="93583" y="78581"/>
                      <a:pt x="93583" y="90011"/>
                    </a:cubicBezTo>
                    <a:cubicBezTo>
                      <a:pt x="93583" y="110014"/>
                      <a:pt x="77867" y="127159"/>
                      <a:pt x="58579" y="127159"/>
                    </a:cubicBezTo>
                    <a:lnTo>
                      <a:pt x="0" y="127159"/>
                    </a:lnTo>
                    <a:close/>
                    <a:moveTo>
                      <a:pt x="46434" y="50006"/>
                    </a:moveTo>
                    <a:cubicBezTo>
                      <a:pt x="52149" y="50006"/>
                      <a:pt x="56436" y="45006"/>
                      <a:pt x="56436" y="39291"/>
                    </a:cubicBezTo>
                    <a:cubicBezTo>
                      <a:pt x="56436" y="33576"/>
                      <a:pt x="52149" y="27861"/>
                      <a:pt x="46434" y="27861"/>
                    </a:cubicBezTo>
                    <a:lnTo>
                      <a:pt x="31433" y="27861"/>
                    </a:lnTo>
                    <a:lnTo>
                      <a:pt x="31433" y="50006"/>
                    </a:lnTo>
                    <a:lnTo>
                      <a:pt x="46434" y="50006"/>
                    </a:lnTo>
                    <a:close/>
                    <a:moveTo>
                      <a:pt x="52149" y="100013"/>
                    </a:moveTo>
                    <a:cubicBezTo>
                      <a:pt x="57865" y="100013"/>
                      <a:pt x="62151" y="95012"/>
                      <a:pt x="62151" y="88582"/>
                    </a:cubicBezTo>
                    <a:cubicBezTo>
                      <a:pt x="62151" y="82153"/>
                      <a:pt x="57150" y="77867"/>
                      <a:pt x="52149" y="77867"/>
                    </a:cubicBezTo>
                    <a:lnTo>
                      <a:pt x="31433" y="77867"/>
                    </a:lnTo>
                    <a:lnTo>
                      <a:pt x="31433" y="100013"/>
                    </a:lnTo>
                    <a:lnTo>
                      <a:pt x="52149" y="100013"/>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9" name="Freeform 468">
                <a:extLst>
                  <a:ext uri="{FF2B5EF4-FFF2-40B4-BE49-F238E27FC236}">
                    <a16:creationId xmlns:a16="http://schemas.microsoft.com/office/drawing/2014/main" id="{996C2F87-4D2A-CA45-BE56-BA8962CFD5C2}"/>
                  </a:ext>
                </a:extLst>
              </p:cNvPr>
              <p:cNvSpPr/>
              <p:nvPr/>
            </p:nvSpPr>
            <p:spPr>
              <a:xfrm>
                <a:off x="5110162" y="1239440"/>
                <a:ext cx="74295" cy="127873"/>
              </a:xfrm>
              <a:custGeom>
                <a:avLst/>
                <a:gdLst>
                  <a:gd name="connsiteX0" fmla="*/ 0 w 74295"/>
                  <a:gd name="connsiteY0" fmla="*/ 0 h 127873"/>
                  <a:gd name="connsiteX1" fmla="*/ 31433 w 74295"/>
                  <a:gd name="connsiteY1" fmla="*/ 0 h 127873"/>
                  <a:gd name="connsiteX2" fmla="*/ 31433 w 74295"/>
                  <a:gd name="connsiteY2" fmla="*/ 94297 h 127873"/>
                  <a:gd name="connsiteX3" fmla="*/ 74295 w 74295"/>
                  <a:gd name="connsiteY3" fmla="*/ 94297 h 127873"/>
                  <a:gd name="connsiteX4" fmla="*/ 74295 w 74295"/>
                  <a:gd name="connsiteY4" fmla="*/ 127873 h 127873"/>
                  <a:gd name="connsiteX5" fmla="*/ 0 w 74295"/>
                  <a:gd name="connsiteY5" fmla="*/ 127873 h 127873"/>
                  <a:gd name="connsiteX6" fmla="*/ 0 w 74295"/>
                  <a:gd name="connsiteY6"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295" h="127873">
                    <a:moveTo>
                      <a:pt x="0" y="0"/>
                    </a:moveTo>
                    <a:lnTo>
                      <a:pt x="31433" y="0"/>
                    </a:lnTo>
                    <a:lnTo>
                      <a:pt x="31433" y="94297"/>
                    </a:lnTo>
                    <a:lnTo>
                      <a:pt x="74295" y="94297"/>
                    </a:lnTo>
                    <a:lnTo>
                      <a:pt x="74295" y="127873"/>
                    </a:lnTo>
                    <a:lnTo>
                      <a:pt x="0" y="127873"/>
                    </a:lnTo>
                    <a:lnTo>
                      <a:pt x="0"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0" name="Freeform 469">
                <a:extLst>
                  <a:ext uri="{FF2B5EF4-FFF2-40B4-BE49-F238E27FC236}">
                    <a16:creationId xmlns:a16="http://schemas.microsoft.com/office/drawing/2014/main" id="{4117EF48-D1C7-654C-9353-5377AD98D2F0}"/>
                  </a:ext>
                </a:extLst>
              </p:cNvPr>
              <p:cNvSpPr/>
              <p:nvPr/>
            </p:nvSpPr>
            <p:spPr>
              <a:xfrm>
                <a:off x="5231606" y="1239440"/>
                <a:ext cx="119300" cy="127873"/>
              </a:xfrm>
              <a:custGeom>
                <a:avLst/>
                <a:gdLst>
                  <a:gd name="connsiteX0" fmla="*/ 59293 w 119300"/>
                  <a:gd name="connsiteY0" fmla="*/ 0 h 127873"/>
                  <a:gd name="connsiteX1" fmla="*/ 119301 w 119300"/>
                  <a:gd name="connsiteY1" fmla="*/ 64294 h 127873"/>
                  <a:gd name="connsiteX2" fmla="*/ 59293 w 119300"/>
                  <a:gd name="connsiteY2" fmla="*/ 127873 h 127873"/>
                  <a:gd name="connsiteX3" fmla="*/ 0 w 119300"/>
                  <a:gd name="connsiteY3" fmla="*/ 64294 h 127873"/>
                  <a:gd name="connsiteX4" fmla="*/ 59293 w 119300"/>
                  <a:gd name="connsiteY4" fmla="*/ 0 h 127873"/>
                  <a:gd name="connsiteX5" fmla="*/ 59293 w 119300"/>
                  <a:gd name="connsiteY5" fmla="*/ 32861 h 127873"/>
                  <a:gd name="connsiteX6" fmla="*/ 30718 w 119300"/>
                  <a:gd name="connsiteY6" fmla="*/ 63579 h 127873"/>
                  <a:gd name="connsiteX7" fmla="*/ 59293 w 119300"/>
                  <a:gd name="connsiteY7" fmla="*/ 94297 h 127873"/>
                  <a:gd name="connsiteX8" fmla="*/ 87868 w 119300"/>
                  <a:gd name="connsiteY8" fmla="*/ 63579 h 127873"/>
                  <a:gd name="connsiteX9" fmla="*/ 59293 w 119300"/>
                  <a:gd name="connsiteY9" fmla="*/ 32861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300" h="127873">
                    <a:moveTo>
                      <a:pt x="59293" y="0"/>
                    </a:moveTo>
                    <a:cubicBezTo>
                      <a:pt x="92155" y="0"/>
                      <a:pt x="119301" y="28575"/>
                      <a:pt x="119301" y="64294"/>
                    </a:cubicBezTo>
                    <a:cubicBezTo>
                      <a:pt x="119301" y="99298"/>
                      <a:pt x="92869" y="127873"/>
                      <a:pt x="59293" y="127873"/>
                    </a:cubicBezTo>
                    <a:cubicBezTo>
                      <a:pt x="26432" y="127873"/>
                      <a:pt x="0" y="99298"/>
                      <a:pt x="0" y="64294"/>
                    </a:cubicBezTo>
                    <a:cubicBezTo>
                      <a:pt x="0" y="28575"/>
                      <a:pt x="26432" y="0"/>
                      <a:pt x="59293" y="0"/>
                    </a:cubicBezTo>
                    <a:close/>
                    <a:moveTo>
                      <a:pt x="59293" y="32861"/>
                    </a:moveTo>
                    <a:cubicBezTo>
                      <a:pt x="43577" y="32861"/>
                      <a:pt x="30718" y="46434"/>
                      <a:pt x="30718" y="63579"/>
                    </a:cubicBezTo>
                    <a:cubicBezTo>
                      <a:pt x="30718" y="80010"/>
                      <a:pt x="43577" y="94297"/>
                      <a:pt x="59293" y="94297"/>
                    </a:cubicBezTo>
                    <a:cubicBezTo>
                      <a:pt x="75009" y="94297"/>
                      <a:pt x="87868" y="80724"/>
                      <a:pt x="87868" y="63579"/>
                    </a:cubicBezTo>
                    <a:cubicBezTo>
                      <a:pt x="87868" y="47149"/>
                      <a:pt x="75724" y="32861"/>
                      <a:pt x="59293" y="32861"/>
                    </a:cubicBez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1" name="Freeform 470">
                <a:extLst>
                  <a:ext uri="{FF2B5EF4-FFF2-40B4-BE49-F238E27FC236}">
                    <a16:creationId xmlns:a16="http://schemas.microsoft.com/office/drawing/2014/main" id="{4FF4642D-E598-854B-AB24-1913D394D244}"/>
                  </a:ext>
                </a:extLst>
              </p:cNvPr>
              <p:cNvSpPr/>
              <p:nvPr/>
            </p:nvSpPr>
            <p:spPr>
              <a:xfrm>
                <a:off x="5398770" y="1239440"/>
                <a:ext cx="102155" cy="127158"/>
              </a:xfrm>
              <a:custGeom>
                <a:avLst/>
                <a:gdLst>
                  <a:gd name="connsiteX0" fmla="*/ 80010 w 102155"/>
                  <a:gd name="connsiteY0" fmla="*/ 42148 h 127158"/>
                  <a:gd name="connsiteX1" fmla="*/ 60007 w 102155"/>
                  <a:gd name="connsiteY1" fmla="*/ 33576 h 127158"/>
                  <a:gd name="connsiteX2" fmla="*/ 32147 w 102155"/>
                  <a:gd name="connsiteY2" fmla="*/ 63579 h 127158"/>
                  <a:gd name="connsiteX3" fmla="*/ 60007 w 102155"/>
                  <a:gd name="connsiteY3" fmla="*/ 93583 h 127158"/>
                  <a:gd name="connsiteX4" fmla="*/ 80010 w 102155"/>
                  <a:gd name="connsiteY4" fmla="*/ 85011 h 127158"/>
                  <a:gd name="connsiteX5" fmla="*/ 102156 w 102155"/>
                  <a:gd name="connsiteY5" fmla="*/ 108585 h 127158"/>
                  <a:gd name="connsiteX6" fmla="*/ 60007 w 102155"/>
                  <a:gd name="connsiteY6" fmla="*/ 127159 h 127158"/>
                  <a:gd name="connsiteX7" fmla="*/ 0 w 102155"/>
                  <a:gd name="connsiteY7" fmla="*/ 63579 h 127158"/>
                  <a:gd name="connsiteX8" fmla="*/ 60007 w 102155"/>
                  <a:gd name="connsiteY8" fmla="*/ 0 h 127158"/>
                  <a:gd name="connsiteX9" fmla="*/ 102156 w 102155"/>
                  <a:gd name="connsiteY9" fmla="*/ 18574 h 127158"/>
                  <a:gd name="connsiteX10" fmla="*/ 80010 w 102155"/>
                  <a:gd name="connsiteY10" fmla="*/ 42148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155" h="127158">
                    <a:moveTo>
                      <a:pt x="80010" y="42148"/>
                    </a:moveTo>
                    <a:cubicBezTo>
                      <a:pt x="75009" y="37147"/>
                      <a:pt x="67866" y="33576"/>
                      <a:pt x="60007" y="33576"/>
                    </a:cubicBezTo>
                    <a:cubicBezTo>
                      <a:pt x="43577" y="33576"/>
                      <a:pt x="32147" y="46434"/>
                      <a:pt x="32147" y="63579"/>
                    </a:cubicBezTo>
                    <a:cubicBezTo>
                      <a:pt x="32147" y="80724"/>
                      <a:pt x="43577" y="93583"/>
                      <a:pt x="60007" y="93583"/>
                    </a:cubicBezTo>
                    <a:cubicBezTo>
                      <a:pt x="67866" y="93583"/>
                      <a:pt x="75009" y="90726"/>
                      <a:pt x="80010" y="85011"/>
                    </a:cubicBezTo>
                    <a:lnTo>
                      <a:pt x="102156" y="108585"/>
                    </a:lnTo>
                    <a:cubicBezTo>
                      <a:pt x="91440" y="120015"/>
                      <a:pt x="76438" y="127159"/>
                      <a:pt x="60007" y="127159"/>
                    </a:cubicBezTo>
                    <a:cubicBezTo>
                      <a:pt x="27146" y="127159"/>
                      <a:pt x="0" y="98584"/>
                      <a:pt x="0" y="63579"/>
                    </a:cubicBezTo>
                    <a:cubicBezTo>
                      <a:pt x="0" y="28575"/>
                      <a:pt x="26432" y="0"/>
                      <a:pt x="60007" y="0"/>
                    </a:cubicBezTo>
                    <a:cubicBezTo>
                      <a:pt x="76438" y="0"/>
                      <a:pt x="91440" y="7144"/>
                      <a:pt x="102156" y="18574"/>
                    </a:cubicBezTo>
                    <a:lnTo>
                      <a:pt x="80010" y="4214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2" name="Freeform 471">
                <a:extLst>
                  <a:ext uri="{FF2B5EF4-FFF2-40B4-BE49-F238E27FC236}">
                    <a16:creationId xmlns:a16="http://schemas.microsoft.com/office/drawing/2014/main" id="{D7593A82-3E08-B147-8466-E3D68191B243}"/>
                  </a:ext>
                </a:extLst>
              </p:cNvPr>
              <p:cNvSpPr/>
              <p:nvPr/>
            </p:nvSpPr>
            <p:spPr>
              <a:xfrm>
                <a:off x="5557361" y="1238726"/>
                <a:ext cx="125015" cy="128587"/>
              </a:xfrm>
              <a:custGeom>
                <a:avLst/>
                <a:gdLst>
                  <a:gd name="connsiteX0" fmla="*/ 115015 w 125015"/>
                  <a:gd name="connsiteY0" fmla="*/ 714 h 128587"/>
                  <a:gd name="connsiteX1" fmla="*/ 60722 w 125015"/>
                  <a:gd name="connsiteY1" fmla="*/ 59293 h 128587"/>
                  <a:gd name="connsiteX2" fmla="*/ 125016 w 125015"/>
                  <a:gd name="connsiteY2" fmla="*/ 128588 h 128587"/>
                  <a:gd name="connsiteX3" fmla="*/ 80725 w 125015"/>
                  <a:gd name="connsiteY3" fmla="*/ 128588 h 128587"/>
                  <a:gd name="connsiteX4" fmla="*/ 38576 w 125015"/>
                  <a:gd name="connsiteY4" fmla="*/ 82868 h 128587"/>
                  <a:gd name="connsiteX5" fmla="*/ 31433 w 125015"/>
                  <a:gd name="connsiteY5" fmla="*/ 90726 h 128587"/>
                  <a:gd name="connsiteX6" fmla="*/ 31433 w 125015"/>
                  <a:gd name="connsiteY6" fmla="*/ 127873 h 128587"/>
                  <a:gd name="connsiteX7" fmla="*/ 0 w 125015"/>
                  <a:gd name="connsiteY7" fmla="*/ 127873 h 128587"/>
                  <a:gd name="connsiteX8" fmla="*/ 0 w 125015"/>
                  <a:gd name="connsiteY8" fmla="*/ 0 h 128587"/>
                  <a:gd name="connsiteX9" fmla="*/ 31433 w 125015"/>
                  <a:gd name="connsiteY9" fmla="*/ 0 h 128587"/>
                  <a:gd name="connsiteX10" fmla="*/ 31433 w 125015"/>
                  <a:gd name="connsiteY10" fmla="*/ 42863 h 128587"/>
                  <a:gd name="connsiteX11" fmla="*/ 71438 w 125015"/>
                  <a:gd name="connsiteY11" fmla="*/ 0 h 128587"/>
                  <a:gd name="connsiteX12" fmla="*/ 115015 w 125015"/>
                  <a:gd name="connsiteY12" fmla="*/ 0 h 128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5015" h="128587">
                    <a:moveTo>
                      <a:pt x="115015" y="714"/>
                    </a:moveTo>
                    <a:lnTo>
                      <a:pt x="60722" y="59293"/>
                    </a:lnTo>
                    <a:lnTo>
                      <a:pt x="125016" y="128588"/>
                    </a:lnTo>
                    <a:lnTo>
                      <a:pt x="80725" y="128588"/>
                    </a:lnTo>
                    <a:lnTo>
                      <a:pt x="38576" y="82868"/>
                    </a:lnTo>
                    <a:lnTo>
                      <a:pt x="31433" y="90726"/>
                    </a:lnTo>
                    <a:lnTo>
                      <a:pt x="31433" y="127873"/>
                    </a:lnTo>
                    <a:lnTo>
                      <a:pt x="0" y="127873"/>
                    </a:lnTo>
                    <a:lnTo>
                      <a:pt x="0" y="0"/>
                    </a:lnTo>
                    <a:lnTo>
                      <a:pt x="31433" y="0"/>
                    </a:lnTo>
                    <a:lnTo>
                      <a:pt x="31433" y="42863"/>
                    </a:lnTo>
                    <a:lnTo>
                      <a:pt x="71438" y="0"/>
                    </a:lnTo>
                    <a:lnTo>
                      <a:pt x="115015"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3" name="Freeform 472">
                <a:extLst>
                  <a:ext uri="{FF2B5EF4-FFF2-40B4-BE49-F238E27FC236}">
                    <a16:creationId xmlns:a16="http://schemas.microsoft.com/office/drawing/2014/main" id="{B7C78FBC-7C56-8549-A7C5-E594D3ECD353}"/>
                  </a:ext>
                </a:extLst>
              </p:cNvPr>
              <p:cNvSpPr/>
              <p:nvPr/>
            </p:nvSpPr>
            <p:spPr>
              <a:xfrm>
                <a:off x="5714523" y="1239440"/>
                <a:ext cx="102155" cy="127158"/>
              </a:xfrm>
              <a:custGeom>
                <a:avLst/>
                <a:gdLst>
                  <a:gd name="connsiteX0" fmla="*/ 80010 w 102155"/>
                  <a:gd name="connsiteY0" fmla="*/ 42148 h 127158"/>
                  <a:gd name="connsiteX1" fmla="*/ 60008 w 102155"/>
                  <a:gd name="connsiteY1" fmla="*/ 33576 h 127158"/>
                  <a:gd name="connsiteX2" fmla="*/ 32147 w 102155"/>
                  <a:gd name="connsiteY2" fmla="*/ 63579 h 127158"/>
                  <a:gd name="connsiteX3" fmla="*/ 60008 w 102155"/>
                  <a:gd name="connsiteY3" fmla="*/ 93583 h 127158"/>
                  <a:gd name="connsiteX4" fmla="*/ 80010 w 102155"/>
                  <a:gd name="connsiteY4" fmla="*/ 85011 h 127158"/>
                  <a:gd name="connsiteX5" fmla="*/ 102156 w 102155"/>
                  <a:gd name="connsiteY5" fmla="*/ 108585 h 127158"/>
                  <a:gd name="connsiteX6" fmla="*/ 60008 w 102155"/>
                  <a:gd name="connsiteY6" fmla="*/ 127159 h 127158"/>
                  <a:gd name="connsiteX7" fmla="*/ 0 w 102155"/>
                  <a:gd name="connsiteY7" fmla="*/ 63579 h 127158"/>
                  <a:gd name="connsiteX8" fmla="*/ 60008 w 102155"/>
                  <a:gd name="connsiteY8" fmla="*/ 0 h 127158"/>
                  <a:gd name="connsiteX9" fmla="*/ 102156 w 102155"/>
                  <a:gd name="connsiteY9" fmla="*/ 18574 h 127158"/>
                  <a:gd name="connsiteX10" fmla="*/ 80010 w 102155"/>
                  <a:gd name="connsiteY10" fmla="*/ 42148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155" h="127158">
                    <a:moveTo>
                      <a:pt x="80010" y="42148"/>
                    </a:moveTo>
                    <a:cubicBezTo>
                      <a:pt x="75009" y="37147"/>
                      <a:pt x="67866" y="33576"/>
                      <a:pt x="60008" y="33576"/>
                    </a:cubicBezTo>
                    <a:cubicBezTo>
                      <a:pt x="43577" y="33576"/>
                      <a:pt x="32147" y="46434"/>
                      <a:pt x="32147" y="63579"/>
                    </a:cubicBezTo>
                    <a:cubicBezTo>
                      <a:pt x="32147" y="80724"/>
                      <a:pt x="43577" y="93583"/>
                      <a:pt x="60008" y="93583"/>
                    </a:cubicBezTo>
                    <a:cubicBezTo>
                      <a:pt x="67866" y="93583"/>
                      <a:pt x="75009" y="90726"/>
                      <a:pt x="80010" y="85011"/>
                    </a:cubicBezTo>
                    <a:lnTo>
                      <a:pt x="102156" y="108585"/>
                    </a:lnTo>
                    <a:cubicBezTo>
                      <a:pt x="91440" y="120015"/>
                      <a:pt x="76438" y="127159"/>
                      <a:pt x="60008" y="127159"/>
                    </a:cubicBezTo>
                    <a:cubicBezTo>
                      <a:pt x="27147" y="127159"/>
                      <a:pt x="0" y="98584"/>
                      <a:pt x="0" y="63579"/>
                    </a:cubicBezTo>
                    <a:cubicBezTo>
                      <a:pt x="0" y="28575"/>
                      <a:pt x="26432" y="0"/>
                      <a:pt x="60008" y="0"/>
                    </a:cubicBezTo>
                    <a:cubicBezTo>
                      <a:pt x="76438" y="0"/>
                      <a:pt x="91440" y="7144"/>
                      <a:pt x="102156" y="18574"/>
                    </a:cubicBezTo>
                    <a:lnTo>
                      <a:pt x="80010" y="42148"/>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474" name="Freeform 473">
                <a:extLst>
                  <a:ext uri="{FF2B5EF4-FFF2-40B4-BE49-F238E27FC236}">
                    <a16:creationId xmlns:a16="http://schemas.microsoft.com/office/drawing/2014/main" id="{4F410A37-0823-8F40-9912-E41FBF24F4EB}"/>
                  </a:ext>
                </a:extLst>
              </p:cNvPr>
              <p:cNvSpPr/>
              <p:nvPr/>
            </p:nvSpPr>
            <p:spPr>
              <a:xfrm>
                <a:off x="5872400" y="1239440"/>
                <a:ext cx="100726" cy="127873"/>
              </a:xfrm>
              <a:custGeom>
                <a:avLst/>
                <a:gdLst>
                  <a:gd name="connsiteX0" fmla="*/ 31432 w 100726"/>
                  <a:gd name="connsiteY0" fmla="*/ 0 h 127873"/>
                  <a:gd name="connsiteX1" fmla="*/ 31432 w 100726"/>
                  <a:gd name="connsiteY1" fmla="*/ 45720 h 127873"/>
                  <a:gd name="connsiteX2" fmla="*/ 69294 w 100726"/>
                  <a:gd name="connsiteY2" fmla="*/ 45720 h 127873"/>
                  <a:gd name="connsiteX3" fmla="*/ 69294 w 100726"/>
                  <a:gd name="connsiteY3" fmla="*/ 0 h 127873"/>
                  <a:gd name="connsiteX4" fmla="*/ 100727 w 100726"/>
                  <a:gd name="connsiteY4" fmla="*/ 0 h 127873"/>
                  <a:gd name="connsiteX5" fmla="*/ 100727 w 100726"/>
                  <a:gd name="connsiteY5" fmla="*/ 127873 h 127873"/>
                  <a:gd name="connsiteX6" fmla="*/ 69294 w 100726"/>
                  <a:gd name="connsiteY6" fmla="*/ 127873 h 127873"/>
                  <a:gd name="connsiteX7" fmla="*/ 69294 w 100726"/>
                  <a:gd name="connsiteY7" fmla="*/ 79296 h 127873"/>
                  <a:gd name="connsiteX8" fmla="*/ 31432 w 100726"/>
                  <a:gd name="connsiteY8" fmla="*/ 79296 h 127873"/>
                  <a:gd name="connsiteX9" fmla="*/ 31432 w 100726"/>
                  <a:gd name="connsiteY9" fmla="*/ 127873 h 127873"/>
                  <a:gd name="connsiteX10" fmla="*/ 0 w 100726"/>
                  <a:gd name="connsiteY10" fmla="*/ 127873 h 127873"/>
                  <a:gd name="connsiteX11" fmla="*/ 0 w 100726"/>
                  <a:gd name="connsiteY11" fmla="*/ 0 h 127873"/>
                  <a:gd name="connsiteX12" fmla="*/ 31432 w 100726"/>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726" h="127873">
                    <a:moveTo>
                      <a:pt x="31432" y="0"/>
                    </a:moveTo>
                    <a:lnTo>
                      <a:pt x="31432" y="45720"/>
                    </a:lnTo>
                    <a:lnTo>
                      <a:pt x="69294" y="45720"/>
                    </a:lnTo>
                    <a:lnTo>
                      <a:pt x="69294" y="0"/>
                    </a:lnTo>
                    <a:lnTo>
                      <a:pt x="100727" y="0"/>
                    </a:lnTo>
                    <a:lnTo>
                      <a:pt x="100727" y="127873"/>
                    </a:lnTo>
                    <a:lnTo>
                      <a:pt x="69294" y="127873"/>
                    </a:lnTo>
                    <a:lnTo>
                      <a:pt x="69294" y="79296"/>
                    </a:lnTo>
                    <a:lnTo>
                      <a:pt x="31432" y="79296"/>
                    </a:lnTo>
                    <a:lnTo>
                      <a:pt x="31432" y="127873"/>
                    </a:lnTo>
                    <a:lnTo>
                      <a:pt x="0" y="127873"/>
                    </a:lnTo>
                    <a:lnTo>
                      <a:pt x="0" y="0"/>
                    </a:lnTo>
                    <a:lnTo>
                      <a:pt x="31432"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495" name="Freeform 494">
                <a:extLst>
                  <a:ext uri="{FF2B5EF4-FFF2-40B4-BE49-F238E27FC236}">
                    <a16:creationId xmlns:a16="http://schemas.microsoft.com/office/drawing/2014/main" id="{A0A3B41A-E641-DD4F-B4CB-FBFAE3EB99E6}"/>
                  </a:ext>
                </a:extLst>
              </p:cNvPr>
              <p:cNvSpPr/>
              <p:nvPr/>
            </p:nvSpPr>
            <p:spPr>
              <a:xfrm>
                <a:off x="6020990" y="1239440"/>
                <a:ext cx="126444" cy="127873"/>
              </a:xfrm>
              <a:custGeom>
                <a:avLst/>
                <a:gdLst>
                  <a:gd name="connsiteX0" fmla="*/ 0 w 126444"/>
                  <a:gd name="connsiteY0" fmla="*/ 127873 h 127873"/>
                  <a:gd name="connsiteX1" fmla="*/ 55721 w 126444"/>
                  <a:gd name="connsiteY1" fmla="*/ 0 h 127873"/>
                  <a:gd name="connsiteX2" fmla="*/ 70009 w 126444"/>
                  <a:gd name="connsiteY2" fmla="*/ 0 h 127873"/>
                  <a:gd name="connsiteX3" fmla="*/ 126444 w 126444"/>
                  <a:gd name="connsiteY3" fmla="*/ 127873 h 127873"/>
                  <a:gd name="connsiteX4" fmla="*/ 95012 w 126444"/>
                  <a:gd name="connsiteY4" fmla="*/ 127873 h 127873"/>
                  <a:gd name="connsiteX5" fmla="*/ 87868 w 126444"/>
                  <a:gd name="connsiteY5" fmla="*/ 111443 h 127873"/>
                  <a:gd name="connsiteX6" fmla="*/ 39291 w 126444"/>
                  <a:gd name="connsiteY6" fmla="*/ 111443 h 127873"/>
                  <a:gd name="connsiteX7" fmla="*/ 32147 w 126444"/>
                  <a:gd name="connsiteY7" fmla="*/ 127873 h 127873"/>
                  <a:gd name="connsiteX8" fmla="*/ 0 w 126444"/>
                  <a:gd name="connsiteY8" fmla="*/ 127873 h 127873"/>
                  <a:gd name="connsiteX9" fmla="*/ 50720 w 126444"/>
                  <a:gd name="connsiteY9" fmla="*/ 82868 h 127873"/>
                  <a:gd name="connsiteX10" fmla="*/ 75009 w 126444"/>
                  <a:gd name="connsiteY10" fmla="*/ 82868 h 127873"/>
                  <a:gd name="connsiteX11" fmla="*/ 62865 w 126444"/>
                  <a:gd name="connsiteY11" fmla="*/ 55007 h 127873"/>
                  <a:gd name="connsiteX12" fmla="*/ 50720 w 126444"/>
                  <a:gd name="connsiteY12" fmla="*/ 8286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444" h="127873">
                    <a:moveTo>
                      <a:pt x="0" y="127873"/>
                    </a:moveTo>
                    <a:lnTo>
                      <a:pt x="55721" y="0"/>
                    </a:lnTo>
                    <a:lnTo>
                      <a:pt x="70009" y="0"/>
                    </a:lnTo>
                    <a:lnTo>
                      <a:pt x="126444" y="127873"/>
                    </a:lnTo>
                    <a:lnTo>
                      <a:pt x="95012" y="127873"/>
                    </a:lnTo>
                    <a:lnTo>
                      <a:pt x="87868" y="111443"/>
                    </a:lnTo>
                    <a:lnTo>
                      <a:pt x="39291" y="111443"/>
                    </a:lnTo>
                    <a:lnTo>
                      <a:pt x="32147" y="127873"/>
                    </a:lnTo>
                    <a:lnTo>
                      <a:pt x="0" y="127873"/>
                    </a:lnTo>
                    <a:close/>
                    <a:moveTo>
                      <a:pt x="50720" y="82868"/>
                    </a:moveTo>
                    <a:lnTo>
                      <a:pt x="75009" y="82868"/>
                    </a:lnTo>
                    <a:lnTo>
                      <a:pt x="62865" y="55007"/>
                    </a:lnTo>
                    <a:lnTo>
                      <a:pt x="50720" y="82868"/>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496" name="Freeform 495">
                <a:extLst>
                  <a:ext uri="{FF2B5EF4-FFF2-40B4-BE49-F238E27FC236}">
                    <a16:creationId xmlns:a16="http://schemas.microsoft.com/office/drawing/2014/main" id="{0280C9A9-60F4-FB47-B89A-A598B57542A8}"/>
                  </a:ext>
                </a:extLst>
              </p:cNvPr>
              <p:cNvSpPr/>
              <p:nvPr/>
            </p:nvSpPr>
            <p:spPr>
              <a:xfrm>
                <a:off x="6194583" y="1239440"/>
                <a:ext cx="31432" cy="127873"/>
              </a:xfrm>
              <a:custGeom>
                <a:avLst/>
                <a:gdLst>
                  <a:gd name="connsiteX0" fmla="*/ 0 w 31432"/>
                  <a:gd name="connsiteY0" fmla="*/ 0 h 127873"/>
                  <a:gd name="connsiteX1" fmla="*/ 31433 w 31432"/>
                  <a:gd name="connsiteY1" fmla="*/ 0 h 127873"/>
                  <a:gd name="connsiteX2" fmla="*/ 31433 w 31432"/>
                  <a:gd name="connsiteY2" fmla="*/ 127873 h 127873"/>
                  <a:gd name="connsiteX3" fmla="*/ 0 w 31432"/>
                  <a:gd name="connsiteY3" fmla="*/ 127873 h 127873"/>
                  <a:gd name="connsiteX4" fmla="*/ 0 w 31432"/>
                  <a:gd name="connsiteY4" fmla="*/ 0 h 127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 h="127873">
                    <a:moveTo>
                      <a:pt x="0" y="0"/>
                    </a:moveTo>
                    <a:lnTo>
                      <a:pt x="31433" y="0"/>
                    </a:lnTo>
                    <a:lnTo>
                      <a:pt x="31433"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497" name="Freeform 496">
                <a:extLst>
                  <a:ext uri="{FF2B5EF4-FFF2-40B4-BE49-F238E27FC236}">
                    <a16:creationId xmlns:a16="http://schemas.microsoft.com/office/drawing/2014/main" id="{C16EA8D9-8D13-3045-AD6C-276B44C0D240}"/>
                  </a:ext>
                </a:extLst>
              </p:cNvPr>
              <p:cNvSpPr/>
              <p:nvPr/>
            </p:nvSpPr>
            <p:spPr>
              <a:xfrm>
                <a:off x="6281737" y="1239440"/>
                <a:ext cx="100726" cy="127873"/>
              </a:xfrm>
              <a:custGeom>
                <a:avLst/>
                <a:gdLst>
                  <a:gd name="connsiteX0" fmla="*/ 87868 w 100726"/>
                  <a:gd name="connsiteY0" fmla="*/ 127873 h 127873"/>
                  <a:gd name="connsiteX1" fmla="*/ 31433 w 100726"/>
                  <a:gd name="connsiteY1" fmla="*/ 67151 h 127873"/>
                  <a:gd name="connsiteX2" fmla="*/ 31433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3" y="67151"/>
                    </a:lnTo>
                    <a:lnTo>
                      <a:pt x="31433"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grpSp>
      </p:grpSp>
      <p:sp>
        <p:nvSpPr>
          <p:cNvPr id="1003" name="Text Placeholder 32">
            <a:extLst>
              <a:ext uri="{FF2B5EF4-FFF2-40B4-BE49-F238E27FC236}">
                <a16:creationId xmlns:a16="http://schemas.microsoft.com/office/drawing/2014/main" id="{C920BACB-B591-7646-87AD-605C33C4A319}"/>
              </a:ext>
            </a:extLst>
          </p:cNvPr>
          <p:cNvSpPr>
            <a:spLocks noGrp="1"/>
          </p:cNvSpPr>
          <p:nvPr userDrawn="1">
            <p:ph type="body" sz="quarter" idx="42" hasCustomPrompt="1"/>
          </p:nvPr>
        </p:nvSpPr>
        <p:spPr>
          <a:xfrm>
            <a:off x="4657052" y="9277003"/>
            <a:ext cx="2774345" cy="606265"/>
          </a:xfrm>
          <a:prstGeom prst="rect">
            <a:avLst/>
          </a:prstGeom>
        </p:spPr>
        <p:txBody>
          <a:bodyPr>
            <a:noAutofit/>
          </a:bodyPr>
          <a:lstStyle>
            <a:lvl1pPr marL="0" indent="0" algn="r">
              <a:lnSpc>
                <a:spcPct val="100000"/>
              </a:lnSpc>
              <a:spcBef>
                <a:spcPts val="0"/>
              </a:spcBef>
              <a:buNone/>
              <a:defRPr sz="2000" b="0" i="0">
                <a:solidFill>
                  <a:schemeClr val="bg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err="1"/>
              <a:t>www.website.eu</a:t>
            </a:r>
            <a:endParaRPr lang="en-US" dirty="0"/>
          </a:p>
        </p:txBody>
      </p:sp>
      <p:grpSp>
        <p:nvGrpSpPr>
          <p:cNvPr id="1026" name="Group 1025">
            <a:extLst>
              <a:ext uri="{FF2B5EF4-FFF2-40B4-BE49-F238E27FC236}">
                <a16:creationId xmlns:a16="http://schemas.microsoft.com/office/drawing/2014/main" id="{2AC925F2-66A4-B847-B7E0-AB1D6434879C}"/>
              </a:ext>
            </a:extLst>
          </p:cNvPr>
          <p:cNvGrpSpPr/>
          <p:nvPr userDrawn="1"/>
        </p:nvGrpSpPr>
        <p:grpSpPr>
          <a:xfrm rot="10800000">
            <a:off x="5549289" y="2068858"/>
            <a:ext cx="2182728" cy="1896913"/>
            <a:chOff x="-220413" y="5470274"/>
            <a:chExt cx="2590079" cy="2250924"/>
          </a:xfrm>
        </p:grpSpPr>
        <p:sp>
          <p:nvSpPr>
            <p:cNvPr id="1027" name="Freeform 1026">
              <a:extLst>
                <a:ext uri="{FF2B5EF4-FFF2-40B4-BE49-F238E27FC236}">
                  <a16:creationId xmlns:a16="http://schemas.microsoft.com/office/drawing/2014/main" id="{85A9DC6E-59E3-604B-A344-42C1DBCDEAEA}"/>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28" name="Freeform 1027">
              <a:extLst>
                <a:ext uri="{FF2B5EF4-FFF2-40B4-BE49-F238E27FC236}">
                  <a16:creationId xmlns:a16="http://schemas.microsoft.com/office/drawing/2014/main" id="{55B4E33D-C645-6D47-9D9D-25410F8E5258}"/>
                </a:ext>
              </a:extLst>
            </p:cNvPr>
            <p:cNvSpPr/>
            <p:nvPr/>
          </p:nvSpPr>
          <p:spPr>
            <a:xfrm rot="18899028">
              <a:off x="997580"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29" name="Freeform 1028">
              <a:extLst>
                <a:ext uri="{FF2B5EF4-FFF2-40B4-BE49-F238E27FC236}">
                  <a16:creationId xmlns:a16="http://schemas.microsoft.com/office/drawing/2014/main" id="{9DD30832-9E1D-8A46-B504-BBAB69226794}"/>
                </a:ext>
              </a:extLst>
            </p:cNvPr>
            <p:cNvSpPr/>
            <p:nvPr/>
          </p:nvSpPr>
          <p:spPr>
            <a:xfrm rot="18900000">
              <a:off x="1370144"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0" name="Freeform 1029">
              <a:extLst>
                <a:ext uri="{FF2B5EF4-FFF2-40B4-BE49-F238E27FC236}">
                  <a16:creationId xmlns:a16="http://schemas.microsoft.com/office/drawing/2014/main" id="{12C5B326-CB45-6746-8EEA-988456739584}"/>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1" name="Freeform 1030">
              <a:extLst>
                <a:ext uri="{FF2B5EF4-FFF2-40B4-BE49-F238E27FC236}">
                  <a16:creationId xmlns:a16="http://schemas.microsoft.com/office/drawing/2014/main" id="{49E9B41C-DBE5-544B-8A10-F9C16D6EF4A0}"/>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2" name="Freeform 1031">
              <a:extLst>
                <a:ext uri="{FF2B5EF4-FFF2-40B4-BE49-F238E27FC236}">
                  <a16:creationId xmlns:a16="http://schemas.microsoft.com/office/drawing/2014/main" id="{D2DD27AF-E0ED-A644-88AF-179550D3ACE5}"/>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3" name="Freeform 1032">
              <a:extLst>
                <a:ext uri="{FF2B5EF4-FFF2-40B4-BE49-F238E27FC236}">
                  <a16:creationId xmlns:a16="http://schemas.microsoft.com/office/drawing/2014/main" id="{C9673A58-5D76-5845-9425-DBF742785181}"/>
                </a:ext>
              </a:extLst>
            </p:cNvPr>
            <p:cNvSpPr/>
            <p:nvPr/>
          </p:nvSpPr>
          <p:spPr>
            <a:xfrm rot="18900000">
              <a:off x="684927"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4" name="Freeform 1033">
              <a:extLst>
                <a:ext uri="{FF2B5EF4-FFF2-40B4-BE49-F238E27FC236}">
                  <a16:creationId xmlns:a16="http://schemas.microsoft.com/office/drawing/2014/main" id="{E50658A9-831A-6045-9887-A8672F7A976A}"/>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5" name="Freeform 1034">
              <a:extLst>
                <a:ext uri="{FF2B5EF4-FFF2-40B4-BE49-F238E27FC236}">
                  <a16:creationId xmlns:a16="http://schemas.microsoft.com/office/drawing/2014/main" id="{4EF86B70-C7D0-644B-B087-698F78919BB1}"/>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6" name="Freeform 1035">
              <a:extLst>
                <a:ext uri="{FF2B5EF4-FFF2-40B4-BE49-F238E27FC236}">
                  <a16:creationId xmlns:a16="http://schemas.microsoft.com/office/drawing/2014/main" id="{555F821E-C0D8-DA45-9E5D-58D6C178AD50}"/>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7" name="Freeform 1036">
              <a:extLst>
                <a:ext uri="{FF2B5EF4-FFF2-40B4-BE49-F238E27FC236}">
                  <a16:creationId xmlns:a16="http://schemas.microsoft.com/office/drawing/2014/main" id="{20569C5D-D4CC-C547-8999-8208D1325607}"/>
                </a:ext>
              </a:extLst>
            </p:cNvPr>
            <p:cNvSpPr/>
            <p:nvPr/>
          </p:nvSpPr>
          <p:spPr>
            <a:xfrm rot="18900000">
              <a:off x="1929881"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8" name="Freeform 1037">
              <a:extLst>
                <a:ext uri="{FF2B5EF4-FFF2-40B4-BE49-F238E27FC236}">
                  <a16:creationId xmlns:a16="http://schemas.microsoft.com/office/drawing/2014/main" id="{C9A9B08C-39D8-7B46-84C2-0C5512A344F6}"/>
                </a:ext>
              </a:extLst>
            </p:cNvPr>
            <p:cNvSpPr/>
            <p:nvPr/>
          </p:nvSpPr>
          <p:spPr>
            <a:xfrm>
              <a:off x="1216651"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9" name="Freeform 1038">
              <a:extLst>
                <a:ext uri="{FF2B5EF4-FFF2-40B4-BE49-F238E27FC236}">
                  <a16:creationId xmlns:a16="http://schemas.microsoft.com/office/drawing/2014/main" id="{A9C782D1-2C80-0349-BF3D-226FE2AF639E}"/>
                </a:ext>
              </a:extLst>
            </p:cNvPr>
            <p:cNvSpPr/>
            <p:nvPr/>
          </p:nvSpPr>
          <p:spPr>
            <a:xfrm rot="18900486">
              <a:off x="1307749"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40" name="Freeform 1039">
              <a:extLst>
                <a:ext uri="{FF2B5EF4-FFF2-40B4-BE49-F238E27FC236}">
                  <a16:creationId xmlns:a16="http://schemas.microsoft.com/office/drawing/2014/main" id="{A2D4E4A1-2012-1C44-93F7-B57E0227336E}"/>
                </a:ext>
              </a:extLst>
            </p:cNvPr>
            <p:cNvSpPr/>
            <p:nvPr/>
          </p:nvSpPr>
          <p:spPr>
            <a:xfrm rot="18900000">
              <a:off x="997478"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41" name="Freeform 1040">
              <a:extLst>
                <a:ext uri="{FF2B5EF4-FFF2-40B4-BE49-F238E27FC236}">
                  <a16:creationId xmlns:a16="http://schemas.microsoft.com/office/drawing/2014/main" id="{9BFF0AF1-1EE3-434C-8147-D7A60A802DCE}"/>
                </a:ext>
              </a:extLst>
            </p:cNvPr>
            <p:cNvSpPr/>
            <p:nvPr/>
          </p:nvSpPr>
          <p:spPr>
            <a:xfrm rot="18900486">
              <a:off x="685546"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42" name="Freeform 1041">
              <a:extLst>
                <a:ext uri="{FF2B5EF4-FFF2-40B4-BE49-F238E27FC236}">
                  <a16:creationId xmlns:a16="http://schemas.microsoft.com/office/drawing/2014/main" id="{9AFA9BD5-EC38-E14E-B0CE-C8BA3C232EA7}"/>
                </a:ext>
              </a:extLst>
            </p:cNvPr>
            <p:cNvSpPr/>
            <p:nvPr/>
          </p:nvSpPr>
          <p:spPr>
            <a:xfrm rot="18900000">
              <a:off x="998429"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43" name="Freeform 1042">
              <a:extLst>
                <a:ext uri="{FF2B5EF4-FFF2-40B4-BE49-F238E27FC236}">
                  <a16:creationId xmlns:a16="http://schemas.microsoft.com/office/drawing/2014/main" id="{F6FD16D5-DA13-4B4A-9292-033CB5877A00}"/>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44" name="Freeform 1043">
              <a:extLst>
                <a:ext uri="{FF2B5EF4-FFF2-40B4-BE49-F238E27FC236}">
                  <a16:creationId xmlns:a16="http://schemas.microsoft.com/office/drawing/2014/main" id="{590AA980-73D3-644C-9A95-DB4C98CDA0D4}"/>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4" name="Rectangle 3">
            <a:extLst>
              <a:ext uri="{FF2B5EF4-FFF2-40B4-BE49-F238E27FC236}">
                <a16:creationId xmlns:a16="http://schemas.microsoft.com/office/drawing/2014/main" id="{CB03A915-3E8E-C23C-0C78-5429E26769B5}"/>
              </a:ext>
            </a:extLst>
          </p:cNvPr>
          <p:cNvSpPr/>
          <p:nvPr userDrawn="1"/>
        </p:nvSpPr>
        <p:spPr>
          <a:xfrm>
            <a:off x="4302466" y="10106166"/>
            <a:ext cx="2047062" cy="338554"/>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400" kern="1200">
                <a:solidFill>
                  <a:srgbClr val="000000"/>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National Agency. Neither the European Union nor National Agency can be held responsible for them.</a:t>
            </a:r>
            <a:endParaRPr lang="en-US" sz="400" kern="1200" dirty="0">
              <a:solidFill>
                <a:srgbClr val="000000"/>
              </a:solidFill>
              <a:latin typeface="Calibri" panose="020F0502020204030204" pitchFamily="34" charset="0"/>
              <a:ea typeface="Open Sans" panose="020B060603050402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C9D7E9FE-F96D-EB35-9174-27B52BB83304}"/>
              </a:ext>
            </a:extLst>
          </p:cNvPr>
          <p:cNvPicPr/>
          <p:nvPr userDrawn="1"/>
        </p:nvPicPr>
        <p:blipFill>
          <a:blip r:embed="rId2" cstate="screen">
            <a:extLst>
              <a:ext uri="{28A0092B-C50C-407E-A947-70E740481C1C}">
                <a14:useLocalDpi xmlns:a14="http://schemas.microsoft.com/office/drawing/2010/main"/>
              </a:ext>
            </a:extLst>
          </a:blip>
          <a:srcRect/>
          <a:stretch/>
        </p:blipFill>
        <p:spPr bwMode="auto">
          <a:xfrm>
            <a:off x="6408797" y="10140492"/>
            <a:ext cx="937574" cy="21529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84302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Newsletter Cover 2">
    <p:spTree>
      <p:nvGrpSpPr>
        <p:cNvPr id="1" name=""/>
        <p:cNvGrpSpPr/>
        <p:nvPr/>
      </p:nvGrpSpPr>
      <p:grpSpPr>
        <a:xfrm>
          <a:off x="0" y="0"/>
          <a:ext cx="0" cy="0"/>
          <a:chOff x="0" y="0"/>
          <a:chExt cx="0" cy="0"/>
        </a:xfrm>
      </p:grpSpPr>
      <p:sp>
        <p:nvSpPr>
          <p:cNvPr id="503" name="Graphic 6">
            <a:extLst>
              <a:ext uri="{FF2B5EF4-FFF2-40B4-BE49-F238E27FC236}">
                <a16:creationId xmlns:a16="http://schemas.microsoft.com/office/drawing/2014/main" id="{28EF0E0B-4669-6046-9E0C-86FDC0F22AC9}"/>
              </a:ext>
            </a:extLst>
          </p:cNvPr>
          <p:cNvSpPr/>
          <p:nvPr userDrawn="1"/>
        </p:nvSpPr>
        <p:spPr>
          <a:xfrm>
            <a:off x="4056932" y="4407360"/>
            <a:ext cx="2854885" cy="5290877"/>
          </a:xfrm>
          <a:custGeom>
            <a:avLst/>
            <a:gdLst>
              <a:gd name="connsiteX0" fmla="*/ 0 w 665539"/>
              <a:gd name="connsiteY0" fmla="*/ 0 h 1233607"/>
              <a:gd name="connsiteX1" fmla="*/ 665540 w 665539"/>
              <a:gd name="connsiteY1" fmla="*/ 0 h 1233607"/>
              <a:gd name="connsiteX2" fmla="*/ 665540 w 665539"/>
              <a:gd name="connsiteY2" fmla="*/ 1233608 h 1233607"/>
              <a:gd name="connsiteX3" fmla="*/ 0 w 665539"/>
              <a:gd name="connsiteY3" fmla="*/ 1233608 h 1233607"/>
            </a:gdLst>
            <a:ahLst/>
            <a:cxnLst>
              <a:cxn ang="0">
                <a:pos x="connsiteX0" y="connsiteY0"/>
              </a:cxn>
              <a:cxn ang="0">
                <a:pos x="connsiteX1" y="connsiteY1"/>
              </a:cxn>
              <a:cxn ang="0">
                <a:pos x="connsiteX2" y="connsiteY2"/>
              </a:cxn>
              <a:cxn ang="0">
                <a:pos x="connsiteX3" y="connsiteY3"/>
              </a:cxn>
            </a:cxnLst>
            <a:rect l="l" t="t" r="r" b="b"/>
            <a:pathLst>
              <a:path w="665539" h="1233607">
                <a:moveTo>
                  <a:pt x="0" y="0"/>
                </a:moveTo>
                <a:lnTo>
                  <a:pt x="665540" y="0"/>
                </a:lnTo>
                <a:lnTo>
                  <a:pt x="665540" y="1233608"/>
                </a:lnTo>
                <a:lnTo>
                  <a:pt x="0" y="1233608"/>
                </a:lnTo>
                <a:close/>
              </a:path>
            </a:pathLst>
          </a:custGeom>
          <a:solidFill>
            <a:srgbClr val="8E2F91"/>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73" name="Text Placeholder 32">
            <a:extLst>
              <a:ext uri="{FF2B5EF4-FFF2-40B4-BE49-F238E27FC236}">
                <a16:creationId xmlns:a16="http://schemas.microsoft.com/office/drawing/2014/main" id="{8D8F631A-14D5-3B4C-882E-282DD5B3320F}"/>
              </a:ext>
            </a:extLst>
          </p:cNvPr>
          <p:cNvSpPr>
            <a:spLocks noGrp="1"/>
          </p:cNvSpPr>
          <p:nvPr userDrawn="1">
            <p:ph type="body" sz="quarter" idx="34" hasCustomPrompt="1"/>
          </p:nvPr>
        </p:nvSpPr>
        <p:spPr>
          <a:xfrm>
            <a:off x="4982667" y="1400188"/>
            <a:ext cx="2272211" cy="411621"/>
          </a:xfrm>
          <a:prstGeom prst="rect">
            <a:avLst/>
          </a:prstGeom>
        </p:spPr>
        <p:txBody>
          <a:bodyPr anchor="ctr">
            <a:noAutofit/>
          </a:bodyPr>
          <a:lstStyle>
            <a:lvl1pPr marL="0" indent="0" algn="r">
              <a:buNone/>
              <a:defRPr sz="999" b="0" i="0">
                <a:solidFill>
                  <a:srgbClr val="000000"/>
                </a:solidFill>
                <a:latin typeface="Calibri" panose="020F0502020204030204" pitchFamily="34" charset="0"/>
                <a:cs typeface="Calibri" panose="020F0502020204030204" pitchFamily="34" charset="0"/>
              </a:defRPr>
            </a:lvl1pPr>
            <a:lvl2pPr marL="584228" indent="0">
              <a:buNone/>
              <a:defRPr sz="4948">
                <a:solidFill>
                  <a:srgbClr val="011E3B"/>
                </a:solidFill>
                <a:latin typeface="Montserrat" pitchFamily="2" charset="77"/>
              </a:defRPr>
            </a:lvl2pPr>
            <a:lvl3pPr marL="1168461" indent="0">
              <a:buNone/>
              <a:defRPr sz="4948">
                <a:solidFill>
                  <a:srgbClr val="011E3B"/>
                </a:solidFill>
                <a:latin typeface="Montserrat" pitchFamily="2" charset="77"/>
              </a:defRPr>
            </a:lvl3pPr>
            <a:lvl4pPr marL="1752687" indent="0">
              <a:buNone/>
              <a:defRPr sz="4948">
                <a:solidFill>
                  <a:srgbClr val="011E3B"/>
                </a:solidFill>
                <a:latin typeface="Montserrat" pitchFamily="2" charset="77"/>
              </a:defRPr>
            </a:lvl4pPr>
            <a:lvl5pPr marL="2336919" indent="0">
              <a:buNone/>
              <a:defRPr sz="4948">
                <a:solidFill>
                  <a:srgbClr val="011E3B"/>
                </a:solidFill>
                <a:latin typeface="Montserrat" pitchFamily="2" charset="77"/>
              </a:defRPr>
            </a:lvl5pPr>
          </a:lstStyle>
          <a:p>
            <a:pPr lvl="0"/>
            <a:r>
              <a:rPr lang="en-GB" dirty="0"/>
              <a:t>ISSUE 1   24.08.2022</a:t>
            </a:r>
            <a:endParaRPr lang="en-US" dirty="0"/>
          </a:p>
        </p:txBody>
      </p:sp>
      <p:sp>
        <p:nvSpPr>
          <p:cNvPr id="664" name="Graphic 3">
            <a:extLst>
              <a:ext uri="{FF2B5EF4-FFF2-40B4-BE49-F238E27FC236}">
                <a16:creationId xmlns:a16="http://schemas.microsoft.com/office/drawing/2014/main" id="{E5D74D97-89B8-5A41-83C2-3E5D17A9AC38}"/>
              </a:ext>
            </a:extLst>
          </p:cNvPr>
          <p:cNvSpPr/>
          <p:nvPr userDrawn="1"/>
        </p:nvSpPr>
        <p:spPr>
          <a:xfrm>
            <a:off x="2391880" y="3875635"/>
            <a:ext cx="1716156" cy="951186"/>
          </a:xfrm>
          <a:custGeom>
            <a:avLst/>
            <a:gdLst>
              <a:gd name="connsiteX0" fmla="*/ 1716157 w 1716157"/>
              <a:gd name="connsiteY0" fmla="*/ 0 h 951186"/>
              <a:gd name="connsiteX1" fmla="*/ 1716157 w 1716157"/>
              <a:gd name="connsiteY1" fmla="*/ 951186 h 951186"/>
              <a:gd name="connsiteX2" fmla="*/ 0 w 1716157"/>
              <a:gd name="connsiteY2" fmla="*/ 951186 h 951186"/>
              <a:gd name="connsiteX3" fmla="*/ 0 w 1716157"/>
              <a:gd name="connsiteY3" fmla="*/ 0 h 951186"/>
            </a:gdLst>
            <a:ahLst/>
            <a:cxnLst>
              <a:cxn ang="0">
                <a:pos x="connsiteX0" y="connsiteY0"/>
              </a:cxn>
              <a:cxn ang="0">
                <a:pos x="connsiteX1" y="connsiteY1"/>
              </a:cxn>
              <a:cxn ang="0">
                <a:pos x="connsiteX2" y="connsiteY2"/>
              </a:cxn>
              <a:cxn ang="0">
                <a:pos x="connsiteX3" y="connsiteY3"/>
              </a:cxn>
            </a:cxnLst>
            <a:rect l="l" t="t" r="r" b="b"/>
            <a:pathLst>
              <a:path w="1716157" h="951186">
                <a:moveTo>
                  <a:pt x="1716157" y="0"/>
                </a:moveTo>
                <a:lnTo>
                  <a:pt x="1716157" y="951186"/>
                </a:lnTo>
                <a:lnTo>
                  <a:pt x="0" y="951186"/>
                </a:lnTo>
                <a:lnTo>
                  <a:pt x="0" y="0"/>
                </a:lnTo>
              </a:path>
            </a:pathLst>
          </a:custGeom>
          <a:noFill/>
          <a:ln w="4360" cap="flat">
            <a:noFill/>
            <a:prstDash val="solid"/>
            <a:miter/>
          </a:ln>
        </p:spPr>
        <p:txBody>
          <a:bodyPr rtlCol="0" anchor="ctr"/>
          <a:lstStyle/>
          <a:p>
            <a:endParaRPr lang="en-US" sz="1283" b="0" i="0" dirty="0">
              <a:latin typeface="Calibri" panose="020F0502020204030204" pitchFamily="34" charset="0"/>
            </a:endParaRPr>
          </a:p>
        </p:txBody>
      </p:sp>
      <p:sp>
        <p:nvSpPr>
          <p:cNvPr id="672" name="Text Placeholder 32">
            <a:extLst>
              <a:ext uri="{FF2B5EF4-FFF2-40B4-BE49-F238E27FC236}">
                <a16:creationId xmlns:a16="http://schemas.microsoft.com/office/drawing/2014/main" id="{2AFAAACA-7971-3741-A456-5D913E2EA3D8}"/>
              </a:ext>
            </a:extLst>
          </p:cNvPr>
          <p:cNvSpPr>
            <a:spLocks noGrp="1"/>
          </p:cNvSpPr>
          <p:nvPr userDrawn="1">
            <p:ph type="body" sz="quarter" idx="14" hasCustomPrompt="1"/>
          </p:nvPr>
        </p:nvSpPr>
        <p:spPr>
          <a:xfrm>
            <a:off x="4230255" y="6113496"/>
            <a:ext cx="471053"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01</a:t>
            </a:r>
            <a:endParaRPr lang="en-US" dirty="0"/>
          </a:p>
        </p:txBody>
      </p:sp>
      <p:sp>
        <p:nvSpPr>
          <p:cNvPr id="673" name="Text Placeholder 32">
            <a:extLst>
              <a:ext uri="{FF2B5EF4-FFF2-40B4-BE49-F238E27FC236}">
                <a16:creationId xmlns:a16="http://schemas.microsoft.com/office/drawing/2014/main" id="{BF043842-7285-5643-8599-FCE081A22DD7}"/>
              </a:ext>
            </a:extLst>
          </p:cNvPr>
          <p:cNvSpPr>
            <a:spLocks noGrp="1"/>
          </p:cNvSpPr>
          <p:nvPr userDrawn="1">
            <p:ph type="body" sz="quarter" idx="15" hasCustomPrompt="1"/>
          </p:nvPr>
        </p:nvSpPr>
        <p:spPr>
          <a:xfrm>
            <a:off x="4775345" y="6103681"/>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4" name="Text Placeholder 32">
            <a:extLst>
              <a:ext uri="{FF2B5EF4-FFF2-40B4-BE49-F238E27FC236}">
                <a16:creationId xmlns:a16="http://schemas.microsoft.com/office/drawing/2014/main" id="{AA3A96B1-F3EF-4641-A5BD-DF90D4FD6257}"/>
              </a:ext>
            </a:extLst>
          </p:cNvPr>
          <p:cNvSpPr>
            <a:spLocks noGrp="1"/>
          </p:cNvSpPr>
          <p:nvPr userDrawn="1">
            <p:ph type="body" sz="quarter" idx="16" hasCustomPrompt="1"/>
          </p:nvPr>
        </p:nvSpPr>
        <p:spPr>
          <a:xfrm>
            <a:off x="4230255" y="6629823"/>
            <a:ext cx="471053"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02</a:t>
            </a:r>
            <a:endParaRPr lang="en-US" dirty="0"/>
          </a:p>
        </p:txBody>
      </p:sp>
      <p:sp>
        <p:nvSpPr>
          <p:cNvPr id="675" name="Text Placeholder 32">
            <a:extLst>
              <a:ext uri="{FF2B5EF4-FFF2-40B4-BE49-F238E27FC236}">
                <a16:creationId xmlns:a16="http://schemas.microsoft.com/office/drawing/2014/main" id="{29558AD5-958D-F44B-A2AD-1C2C65870890}"/>
              </a:ext>
            </a:extLst>
          </p:cNvPr>
          <p:cNvSpPr>
            <a:spLocks noGrp="1"/>
          </p:cNvSpPr>
          <p:nvPr userDrawn="1">
            <p:ph type="body" sz="quarter" idx="17" hasCustomPrompt="1"/>
          </p:nvPr>
        </p:nvSpPr>
        <p:spPr>
          <a:xfrm>
            <a:off x="4775345" y="6620006"/>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6" name="Text Placeholder 32">
            <a:extLst>
              <a:ext uri="{FF2B5EF4-FFF2-40B4-BE49-F238E27FC236}">
                <a16:creationId xmlns:a16="http://schemas.microsoft.com/office/drawing/2014/main" id="{A8B68939-D782-DC4D-9309-5BD5FB883152}"/>
              </a:ext>
            </a:extLst>
          </p:cNvPr>
          <p:cNvSpPr>
            <a:spLocks noGrp="1"/>
          </p:cNvSpPr>
          <p:nvPr userDrawn="1">
            <p:ph type="body" sz="quarter" idx="18" hasCustomPrompt="1"/>
          </p:nvPr>
        </p:nvSpPr>
        <p:spPr>
          <a:xfrm>
            <a:off x="4230255" y="7113292"/>
            <a:ext cx="471053"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03</a:t>
            </a:r>
            <a:endParaRPr lang="en-US" dirty="0"/>
          </a:p>
        </p:txBody>
      </p:sp>
      <p:sp>
        <p:nvSpPr>
          <p:cNvPr id="677" name="Text Placeholder 32">
            <a:extLst>
              <a:ext uri="{FF2B5EF4-FFF2-40B4-BE49-F238E27FC236}">
                <a16:creationId xmlns:a16="http://schemas.microsoft.com/office/drawing/2014/main" id="{0806C4AF-F5CD-B940-AB05-87670F0E33F6}"/>
              </a:ext>
            </a:extLst>
          </p:cNvPr>
          <p:cNvSpPr>
            <a:spLocks noGrp="1"/>
          </p:cNvSpPr>
          <p:nvPr userDrawn="1">
            <p:ph type="body" sz="quarter" idx="19" hasCustomPrompt="1"/>
          </p:nvPr>
        </p:nvSpPr>
        <p:spPr>
          <a:xfrm>
            <a:off x="4775345" y="7103474"/>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8" name="Text Placeholder 32">
            <a:extLst>
              <a:ext uri="{FF2B5EF4-FFF2-40B4-BE49-F238E27FC236}">
                <a16:creationId xmlns:a16="http://schemas.microsoft.com/office/drawing/2014/main" id="{6EC21094-B5A3-AE49-8969-A030851A3748}"/>
              </a:ext>
            </a:extLst>
          </p:cNvPr>
          <p:cNvSpPr>
            <a:spLocks noGrp="1"/>
          </p:cNvSpPr>
          <p:nvPr userDrawn="1">
            <p:ph type="body" sz="quarter" idx="20" hasCustomPrompt="1"/>
          </p:nvPr>
        </p:nvSpPr>
        <p:spPr>
          <a:xfrm>
            <a:off x="4230255" y="7600857"/>
            <a:ext cx="471053"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04</a:t>
            </a:r>
            <a:endParaRPr lang="en-US" dirty="0"/>
          </a:p>
        </p:txBody>
      </p:sp>
      <p:sp>
        <p:nvSpPr>
          <p:cNvPr id="679" name="Text Placeholder 32">
            <a:extLst>
              <a:ext uri="{FF2B5EF4-FFF2-40B4-BE49-F238E27FC236}">
                <a16:creationId xmlns:a16="http://schemas.microsoft.com/office/drawing/2014/main" id="{0D725BF1-0111-3349-A3AC-27BA633CBBD4}"/>
              </a:ext>
            </a:extLst>
          </p:cNvPr>
          <p:cNvSpPr>
            <a:spLocks noGrp="1"/>
          </p:cNvSpPr>
          <p:nvPr userDrawn="1">
            <p:ph type="body" sz="quarter" idx="21" hasCustomPrompt="1"/>
          </p:nvPr>
        </p:nvSpPr>
        <p:spPr>
          <a:xfrm>
            <a:off x="4775345" y="7591040"/>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80" name="Text Placeholder 32">
            <a:extLst>
              <a:ext uri="{FF2B5EF4-FFF2-40B4-BE49-F238E27FC236}">
                <a16:creationId xmlns:a16="http://schemas.microsoft.com/office/drawing/2014/main" id="{D5632353-7F94-0B41-B9A1-24B346BECA42}"/>
              </a:ext>
            </a:extLst>
          </p:cNvPr>
          <p:cNvSpPr>
            <a:spLocks noGrp="1"/>
          </p:cNvSpPr>
          <p:nvPr userDrawn="1">
            <p:ph type="body" sz="quarter" idx="22" hasCustomPrompt="1"/>
          </p:nvPr>
        </p:nvSpPr>
        <p:spPr>
          <a:xfrm>
            <a:off x="4230255" y="8129449"/>
            <a:ext cx="471053"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05</a:t>
            </a:r>
            <a:endParaRPr lang="en-US" dirty="0"/>
          </a:p>
        </p:txBody>
      </p:sp>
      <p:sp>
        <p:nvSpPr>
          <p:cNvPr id="681" name="Text Placeholder 32">
            <a:extLst>
              <a:ext uri="{FF2B5EF4-FFF2-40B4-BE49-F238E27FC236}">
                <a16:creationId xmlns:a16="http://schemas.microsoft.com/office/drawing/2014/main" id="{9C35CC62-DBA3-3C41-BDB5-12117CC26DEF}"/>
              </a:ext>
            </a:extLst>
          </p:cNvPr>
          <p:cNvSpPr>
            <a:spLocks noGrp="1"/>
          </p:cNvSpPr>
          <p:nvPr userDrawn="1">
            <p:ph type="body" sz="quarter" idx="23" hasCustomPrompt="1"/>
          </p:nvPr>
        </p:nvSpPr>
        <p:spPr>
          <a:xfrm>
            <a:off x="4775345" y="8119630"/>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82" name="Text Placeholder 32">
            <a:extLst>
              <a:ext uri="{FF2B5EF4-FFF2-40B4-BE49-F238E27FC236}">
                <a16:creationId xmlns:a16="http://schemas.microsoft.com/office/drawing/2014/main" id="{AD41842A-29AA-AF4B-A289-A85104AB8339}"/>
              </a:ext>
            </a:extLst>
          </p:cNvPr>
          <p:cNvSpPr>
            <a:spLocks noGrp="1"/>
          </p:cNvSpPr>
          <p:nvPr userDrawn="1">
            <p:ph type="body" sz="quarter" idx="24" hasCustomPrompt="1"/>
          </p:nvPr>
        </p:nvSpPr>
        <p:spPr>
          <a:xfrm>
            <a:off x="4230255" y="8621915"/>
            <a:ext cx="471053"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06</a:t>
            </a:r>
            <a:endParaRPr lang="en-US" dirty="0"/>
          </a:p>
        </p:txBody>
      </p:sp>
      <p:sp>
        <p:nvSpPr>
          <p:cNvPr id="683" name="Text Placeholder 32">
            <a:extLst>
              <a:ext uri="{FF2B5EF4-FFF2-40B4-BE49-F238E27FC236}">
                <a16:creationId xmlns:a16="http://schemas.microsoft.com/office/drawing/2014/main" id="{21B09E84-C27C-6A4A-BDA8-AC4B4565CC3E}"/>
              </a:ext>
            </a:extLst>
          </p:cNvPr>
          <p:cNvSpPr>
            <a:spLocks noGrp="1"/>
          </p:cNvSpPr>
          <p:nvPr userDrawn="1">
            <p:ph type="body" sz="quarter" idx="25" hasCustomPrompt="1"/>
          </p:nvPr>
        </p:nvSpPr>
        <p:spPr>
          <a:xfrm>
            <a:off x="4775345" y="8612097"/>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84" name="Text Placeholder 32">
            <a:extLst>
              <a:ext uri="{FF2B5EF4-FFF2-40B4-BE49-F238E27FC236}">
                <a16:creationId xmlns:a16="http://schemas.microsoft.com/office/drawing/2014/main" id="{793B3313-6B70-1C41-BD02-3727E7D01BBD}"/>
              </a:ext>
            </a:extLst>
          </p:cNvPr>
          <p:cNvSpPr>
            <a:spLocks noGrp="1"/>
          </p:cNvSpPr>
          <p:nvPr userDrawn="1">
            <p:ph type="body" sz="quarter" idx="30" hasCustomPrompt="1"/>
          </p:nvPr>
        </p:nvSpPr>
        <p:spPr>
          <a:xfrm>
            <a:off x="391247" y="5572543"/>
            <a:ext cx="3425390" cy="921016"/>
          </a:xfrm>
          <a:prstGeom prst="rect">
            <a:avLst/>
          </a:prstGeom>
        </p:spPr>
        <p:txBody>
          <a:bodyPr>
            <a:noAutofit/>
          </a:bodyPr>
          <a:lstStyle>
            <a:lvl1pPr marL="0" indent="0" algn="l">
              <a:buNone/>
              <a:defRPr sz="2200" b="1" i="0">
                <a:solidFill>
                  <a:srgbClr val="8E2F9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685" name="Text Placeholder 32">
            <a:extLst>
              <a:ext uri="{FF2B5EF4-FFF2-40B4-BE49-F238E27FC236}">
                <a16:creationId xmlns:a16="http://schemas.microsoft.com/office/drawing/2014/main" id="{0586C484-C1B7-3A41-8380-69C218766A57}"/>
              </a:ext>
            </a:extLst>
          </p:cNvPr>
          <p:cNvSpPr>
            <a:spLocks noGrp="1"/>
          </p:cNvSpPr>
          <p:nvPr userDrawn="1">
            <p:ph type="body" sz="quarter" idx="31" hasCustomPrompt="1"/>
          </p:nvPr>
        </p:nvSpPr>
        <p:spPr>
          <a:xfrm>
            <a:off x="375200" y="6707138"/>
            <a:ext cx="3425391" cy="3177696"/>
          </a:xfrm>
          <a:prstGeom prst="rect">
            <a:avLst/>
          </a:prstGeom>
        </p:spPr>
        <p:txBody>
          <a:bodyPr anchor="t">
            <a:noAutofit/>
          </a:bodyPr>
          <a:lstStyle>
            <a:lvl1pPr marL="0" indent="0" algn="l">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a:t>
            </a:r>
            <a:endParaRPr lang="en-US" dirty="0"/>
          </a:p>
        </p:txBody>
      </p:sp>
      <p:sp>
        <p:nvSpPr>
          <p:cNvPr id="987" name="Graphic 6">
            <a:extLst>
              <a:ext uri="{FF2B5EF4-FFF2-40B4-BE49-F238E27FC236}">
                <a16:creationId xmlns:a16="http://schemas.microsoft.com/office/drawing/2014/main" id="{D8EC2B00-4B0A-6445-99C4-C894A24FA35C}"/>
              </a:ext>
            </a:extLst>
          </p:cNvPr>
          <p:cNvSpPr/>
          <p:nvPr/>
        </p:nvSpPr>
        <p:spPr>
          <a:xfrm rot="5400000">
            <a:off x="5267169" y="8371703"/>
            <a:ext cx="434928" cy="2652207"/>
          </a:xfrm>
          <a:custGeom>
            <a:avLst/>
            <a:gdLst>
              <a:gd name="connsiteX0" fmla="*/ 0 w 101407"/>
              <a:gd name="connsiteY0" fmla="*/ 0 h 618290"/>
              <a:gd name="connsiteX1" fmla="*/ 101407 w 101407"/>
              <a:gd name="connsiteY1" fmla="*/ 0 h 618290"/>
              <a:gd name="connsiteX2" fmla="*/ 101407 w 101407"/>
              <a:gd name="connsiteY2" fmla="*/ 618291 h 618290"/>
              <a:gd name="connsiteX3" fmla="*/ 0 w 101407"/>
              <a:gd name="connsiteY3" fmla="*/ 618291 h 618290"/>
            </a:gdLst>
            <a:ahLst/>
            <a:cxnLst>
              <a:cxn ang="0">
                <a:pos x="connsiteX0" y="connsiteY0"/>
              </a:cxn>
              <a:cxn ang="0">
                <a:pos x="connsiteX1" y="connsiteY1"/>
              </a:cxn>
              <a:cxn ang="0">
                <a:pos x="connsiteX2" y="connsiteY2"/>
              </a:cxn>
              <a:cxn ang="0">
                <a:pos x="connsiteX3" y="connsiteY3"/>
              </a:cxn>
            </a:cxnLst>
            <a:rect l="l" t="t" r="r" b="b"/>
            <a:pathLst>
              <a:path w="101407" h="618290">
                <a:moveTo>
                  <a:pt x="0" y="0"/>
                </a:moveTo>
                <a:lnTo>
                  <a:pt x="101407" y="0"/>
                </a:lnTo>
                <a:lnTo>
                  <a:pt x="101407" y="618291"/>
                </a:lnTo>
                <a:lnTo>
                  <a:pt x="0" y="618291"/>
                </a:lnTo>
                <a:close/>
              </a:path>
            </a:pathLst>
          </a:custGeom>
          <a:solidFill>
            <a:srgbClr val="F48043"/>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502" name="Picture Placeholder 501">
            <a:extLst>
              <a:ext uri="{FF2B5EF4-FFF2-40B4-BE49-F238E27FC236}">
                <a16:creationId xmlns:a16="http://schemas.microsoft.com/office/drawing/2014/main" id="{A0BFDE72-964C-D043-AB11-9B5A476BA179}"/>
              </a:ext>
            </a:extLst>
          </p:cNvPr>
          <p:cNvSpPr>
            <a:spLocks noGrp="1"/>
          </p:cNvSpPr>
          <p:nvPr>
            <p:ph type="pic" sz="quarter" idx="36"/>
          </p:nvPr>
        </p:nvSpPr>
        <p:spPr>
          <a:xfrm>
            <a:off x="415926" y="1879514"/>
            <a:ext cx="6838950" cy="3429531"/>
          </a:xfrm>
          <a:custGeom>
            <a:avLst/>
            <a:gdLst>
              <a:gd name="connsiteX0" fmla="*/ 0 w 6838950"/>
              <a:gd name="connsiteY0" fmla="*/ 0 h 3429531"/>
              <a:gd name="connsiteX1" fmla="*/ 6838950 w 6838950"/>
              <a:gd name="connsiteY1" fmla="*/ 0 h 3429531"/>
              <a:gd name="connsiteX2" fmla="*/ 6838950 w 6838950"/>
              <a:gd name="connsiteY2" fmla="*/ 3429531 h 3429531"/>
              <a:gd name="connsiteX3" fmla="*/ 6495896 w 6838950"/>
              <a:gd name="connsiteY3" fmla="*/ 3429531 h 3429531"/>
              <a:gd name="connsiteX4" fmla="*/ 6495896 w 6838950"/>
              <a:gd name="connsiteY4" fmla="*/ 2527844 h 3429531"/>
              <a:gd name="connsiteX5" fmla="*/ 3641007 w 6838950"/>
              <a:gd name="connsiteY5" fmla="*/ 2527844 h 3429531"/>
              <a:gd name="connsiteX6" fmla="*/ 3641007 w 6838950"/>
              <a:gd name="connsiteY6" fmla="*/ 3429531 h 3429531"/>
              <a:gd name="connsiteX7" fmla="*/ 0 w 6838950"/>
              <a:gd name="connsiteY7" fmla="*/ 3429531 h 342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38950" h="3429531">
                <a:moveTo>
                  <a:pt x="0" y="0"/>
                </a:moveTo>
                <a:lnTo>
                  <a:pt x="6838950" y="0"/>
                </a:lnTo>
                <a:lnTo>
                  <a:pt x="6838950" y="3429531"/>
                </a:lnTo>
                <a:lnTo>
                  <a:pt x="6495896" y="3429531"/>
                </a:lnTo>
                <a:lnTo>
                  <a:pt x="6495896" y="2527844"/>
                </a:lnTo>
                <a:lnTo>
                  <a:pt x="3641007" y="2527844"/>
                </a:lnTo>
                <a:lnTo>
                  <a:pt x="3641007" y="3429531"/>
                </a:lnTo>
                <a:lnTo>
                  <a:pt x="0" y="3429531"/>
                </a:lnTo>
                <a:close/>
              </a:path>
            </a:pathLst>
          </a:custGeom>
          <a:solidFill>
            <a:schemeClr val="bg1">
              <a:lumMod val="85000"/>
            </a:schemeClr>
          </a:solidFill>
        </p:spPr>
        <p:txBody>
          <a:bodyPr wrap="square">
            <a:noAutofit/>
          </a:bodyPr>
          <a:lstStyle>
            <a:lvl1pPr marL="0" indent="0">
              <a:buNone/>
              <a:defRPr sz="1101" b="0" i="0">
                <a:latin typeface="Calibri" panose="020F0502020204030204" pitchFamily="34" charset="0"/>
                <a:cs typeface="Calibri" panose="020F0502020204030204" pitchFamily="34" charset="0"/>
              </a:defRPr>
            </a:lvl1pPr>
          </a:lstStyle>
          <a:p>
            <a:endParaRPr lang="en-US" dirty="0"/>
          </a:p>
        </p:txBody>
      </p:sp>
      <p:sp>
        <p:nvSpPr>
          <p:cNvPr id="504" name="Text Placeholder 32">
            <a:extLst>
              <a:ext uri="{FF2B5EF4-FFF2-40B4-BE49-F238E27FC236}">
                <a16:creationId xmlns:a16="http://schemas.microsoft.com/office/drawing/2014/main" id="{2968FB37-61FE-904E-9779-BCBD1D6648C9}"/>
              </a:ext>
            </a:extLst>
          </p:cNvPr>
          <p:cNvSpPr>
            <a:spLocks noGrp="1"/>
          </p:cNvSpPr>
          <p:nvPr>
            <p:ph type="body" sz="quarter" idx="13" hasCustomPrompt="1"/>
          </p:nvPr>
        </p:nvSpPr>
        <p:spPr>
          <a:xfrm>
            <a:off x="4081294" y="4716798"/>
            <a:ext cx="2774345" cy="606265"/>
          </a:xfrm>
          <a:prstGeom prst="rect">
            <a:avLst/>
          </a:prstGeom>
        </p:spPr>
        <p:txBody>
          <a:bodyPr>
            <a:noAutofit/>
          </a:bodyPr>
          <a:lstStyle>
            <a:lvl1pPr marL="0" indent="0" algn="ctr">
              <a:lnSpc>
                <a:spcPct val="100000"/>
              </a:lnSpc>
              <a:spcBef>
                <a:spcPts val="0"/>
              </a:spcBef>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What’s Inside…</a:t>
            </a:r>
            <a:endParaRPr lang="en-US" dirty="0"/>
          </a:p>
        </p:txBody>
      </p:sp>
      <p:sp>
        <p:nvSpPr>
          <p:cNvPr id="508" name="Rectangle 507">
            <a:extLst>
              <a:ext uri="{FF2B5EF4-FFF2-40B4-BE49-F238E27FC236}">
                <a16:creationId xmlns:a16="http://schemas.microsoft.com/office/drawing/2014/main" id="{B3D3D2AF-DEC6-2E40-9A4F-8D19EABF39DC}"/>
              </a:ext>
            </a:extLst>
          </p:cNvPr>
          <p:cNvSpPr/>
          <p:nvPr userDrawn="1"/>
        </p:nvSpPr>
        <p:spPr>
          <a:xfrm>
            <a:off x="4550890" y="-736485"/>
            <a:ext cx="4095807" cy="736485"/>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grpSp>
        <p:nvGrpSpPr>
          <p:cNvPr id="469" name="Graphic 4">
            <a:extLst>
              <a:ext uri="{FF2B5EF4-FFF2-40B4-BE49-F238E27FC236}">
                <a16:creationId xmlns:a16="http://schemas.microsoft.com/office/drawing/2014/main" id="{04CECEEB-0470-6C4C-8519-95AEEB74F913}"/>
              </a:ext>
            </a:extLst>
          </p:cNvPr>
          <p:cNvGrpSpPr/>
          <p:nvPr userDrawn="1"/>
        </p:nvGrpSpPr>
        <p:grpSpPr>
          <a:xfrm>
            <a:off x="632168" y="244060"/>
            <a:ext cx="1944845" cy="1503706"/>
            <a:chOff x="4615814" y="443638"/>
            <a:chExt cx="1766649" cy="1365928"/>
          </a:xfrm>
        </p:grpSpPr>
        <p:grpSp>
          <p:nvGrpSpPr>
            <p:cNvPr id="470" name="Graphic 4">
              <a:extLst>
                <a:ext uri="{FF2B5EF4-FFF2-40B4-BE49-F238E27FC236}">
                  <a16:creationId xmlns:a16="http://schemas.microsoft.com/office/drawing/2014/main" id="{46521048-CC21-2144-A7E3-F1856829E936}"/>
                </a:ext>
              </a:extLst>
            </p:cNvPr>
            <p:cNvGrpSpPr/>
            <p:nvPr/>
          </p:nvGrpSpPr>
          <p:grpSpPr>
            <a:xfrm>
              <a:off x="4742730" y="443638"/>
              <a:ext cx="1170517" cy="1365928"/>
              <a:chOff x="4742730" y="443638"/>
              <a:chExt cx="1170517" cy="1365928"/>
            </a:xfrm>
          </p:grpSpPr>
          <p:grpSp>
            <p:nvGrpSpPr>
              <p:cNvPr id="519" name="Graphic 4">
                <a:extLst>
                  <a:ext uri="{FF2B5EF4-FFF2-40B4-BE49-F238E27FC236}">
                    <a16:creationId xmlns:a16="http://schemas.microsoft.com/office/drawing/2014/main" id="{5DA5FC83-7AF2-AD4D-940F-182ABB08796E}"/>
                  </a:ext>
                </a:extLst>
              </p:cNvPr>
              <p:cNvGrpSpPr/>
              <p:nvPr/>
            </p:nvGrpSpPr>
            <p:grpSpPr>
              <a:xfrm>
                <a:off x="4742730" y="638391"/>
                <a:ext cx="1170517" cy="976214"/>
                <a:chOff x="4742730" y="638391"/>
                <a:chExt cx="1170517" cy="976214"/>
              </a:xfrm>
            </p:grpSpPr>
            <p:grpSp>
              <p:nvGrpSpPr>
                <p:cNvPr id="522" name="Graphic 4">
                  <a:extLst>
                    <a:ext uri="{FF2B5EF4-FFF2-40B4-BE49-F238E27FC236}">
                      <a16:creationId xmlns:a16="http://schemas.microsoft.com/office/drawing/2014/main" id="{C45C2402-04A3-B741-A66C-B860F392AEFC}"/>
                    </a:ext>
                  </a:extLst>
                </p:cNvPr>
                <p:cNvGrpSpPr/>
                <p:nvPr/>
              </p:nvGrpSpPr>
              <p:grpSpPr>
                <a:xfrm>
                  <a:off x="4743075" y="736557"/>
                  <a:ext cx="974982" cy="877952"/>
                  <a:chOff x="4743075" y="736557"/>
                  <a:chExt cx="974982" cy="877952"/>
                </a:xfrm>
              </p:grpSpPr>
              <p:sp>
                <p:nvSpPr>
                  <p:cNvPr id="979" name="Freeform 978">
                    <a:extLst>
                      <a:ext uri="{FF2B5EF4-FFF2-40B4-BE49-F238E27FC236}">
                        <a16:creationId xmlns:a16="http://schemas.microsoft.com/office/drawing/2014/main" id="{530FC9E6-E1D7-3E48-8FC5-6E684F3FBA27}"/>
                      </a:ext>
                    </a:extLst>
                  </p:cNvPr>
                  <p:cNvSpPr/>
                  <p:nvPr/>
                </p:nvSpPr>
                <p:spPr>
                  <a:xfrm rot="-2699514">
                    <a:off x="5551630" y="86266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0" name="Freeform 979">
                    <a:extLst>
                      <a:ext uri="{FF2B5EF4-FFF2-40B4-BE49-F238E27FC236}">
                        <a16:creationId xmlns:a16="http://schemas.microsoft.com/office/drawing/2014/main" id="{D7661FE1-3C29-A344-AABF-FEDD697D72A3}"/>
                      </a:ext>
                    </a:extLst>
                  </p:cNvPr>
                  <p:cNvSpPr/>
                  <p:nvPr/>
                </p:nvSpPr>
                <p:spPr>
                  <a:xfrm rot="-2700000">
                    <a:off x="5454360" y="959820"/>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1" name="Freeform 980">
                    <a:extLst>
                      <a:ext uri="{FF2B5EF4-FFF2-40B4-BE49-F238E27FC236}">
                        <a16:creationId xmlns:a16="http://schemas.microsoft.com/office/drawing/2014/main" id="{3C24D2F7-9B51-0C43-B0C4-2B257139E38C}"/>
                      </a:ext>
                    </a:extLst>
                  </p:cNvPr>
                  <p:cNvSpPr/>
                  <p:nvPr/>
                </p:nvSpPr>
                <p:spPr>
                  <a:xfrm rot="-2699514">
                    <a:off x="5356569" y="862576"/>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2" name="Freeform 981">
                    <a:extLst>
                      <a:ext uri="{FF2B5EF4-FFF2-40B4-BE49-F238E27FC236}">
                        <a16:creationId xmlns:a16="http://schemas.microsoft.com/office/drawing/2014/main" id="{B8D2605E-71A0-184A-BED2-5334B95236A8}"/>
                      </a:ext>
                    </a:extLst>
                  </p:cNvPr>
                  <p:cNvSpPr/>
                  <p:nvPr/>
                </p:nvSpPr>
                <p:spPr>
                  <a:xfrm rot="-2700000">
                    <a:off x="5454658" y="76511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3" name="Freeform 982">
                    <a:extLst>
                      <a:ext uri="{FF2B5EF4-FFF2-40B4-BE49-F238E27FC236}">
                        <a16:creationId xmlns:a16="http://schemas.microsoft.com/office/drawing/2014/main" id="{82908F57-DA74-944D-98AC-7D0D2BE9DB45}"/>
                      </a:ext>
                    </a:extLst>
                  </p:cNvPr>
                  <p:cNvSpPr/>
                  <p:nvPr/>
                </p:nvSpPr>
                <p:spPr>
                  <a:xfrm rot="-2699028">
                    <a:off x="5356430" y="10575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60A74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4" name="Freeform 983">
                    <a:extLst>
                      <a:ext uri="{FF2B5EF4-FFF2-40B4-BE49-F238E27FC236}">
                        <a16:creationId xmlns:a16="http://schemas.microsoft.com/office/drawing/2014/main" id="{1075E506-776C-0847-886F-278DB582E2F8}"/>
                      </a:ext>
                    </a:extLst>
                  </p:cNvPr>
                  <p:cNvSpPr/>
                  <p:nvPr/>
                </p:nvSpPr>
                <p:spPr>
                  <a:xfrm rot="-2700000">
                    <a:off x="5259287" y="1154935"/>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255127"/>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5" name="Freeform 984">
                    <a:extLst>
                      <a:ext uri="{FF2B5EF4-FFF2-40B4-BE49-F238E27FC236}">
                        <a16:creationId xmlns:a16="http://schemas.microsoft.com/office/drawing/2014/main" id="{1634915D-DD6B-2F47-A99B-3DABF476A706}"/>
                      </a:ext>
                    </a:extLst>
                  </p:cNvPr>
                  <p:cNvSpPr/>
                  <p:nvPr/>
                </p:nvSpPr>
                <p:spPr>
                  <a:xfrm>
                    <a:off x="5133022" y="1028700"/>
                    <a:ext cx="195024" cy="195738"/>
                  </a:xfrm>
                  <a:custGeom>
                    <a:avLst/>
                    <a:gdLst>
                      <a:gd name="connsiteX0" fmla="*/ 0 w 195024"/>
                      <a:gd name="connsiteY0" fmla="*/ 97869 h 195738"/>
                      <a:gd name="connsiteX1" fmla="*/ 97869 w 195024"/>
                      <a:gd name="connsiteY1" fmla="*/ 195739 h 195738"/>
                      <a:gd name="connsiteX2" fmla="*/ 195024 w 195024"/>
                      <a:gd name="connsiteY2" fmla="*/ 97869 h 195738"/>
                      <a:gd name="connsiteX3" fmla="*/ 97869 w 195024"/>
                      <a:gd name="connsiteY3" fmla="*/ 0 h 195738"/>
                    </a:gdLst>
                    <a:ahLst/>
                    <a:cxnLst>
                      <a:cxn ang="0">
                        <a:pos x="connsiteX0" y="connsiteY0"/>
                      </a:cxn>
                      <a:cxn ang="0">
                        <a:pos x="connsiteX1" y="connsiteY1"/>
                      </a:cxn>
                      <a:cxn ang="0">
                        <a:pos x="connsiteX2" y="connsiteY2"/>
                      </a:cxn>
                      <a:cxn ang="0">
                        <a:pos x="connsiteX3" y="connsiteY3"/>
                      </a:cxn>
                    </a:cxnLst>
                    <a:rect l="l" t="t" r="r" b="b"/>
                    <a:pathLst>
                      <a:path w="195024" h="195738">
                        <a:moveTo>
                          <a:pt x="0" y="97869"/>
                        </a:moveTo>
                        <a:lnTo>
                          <a:pt x="97869" y="195739"/>
                        </a:lnTo>
                        <a:lnTo>
                          <a:pt x="195024" y="97869"/>
                        </a:lnTo>
                        <a:lnTo>
                          <a:pt x="97869" y="0"/>
                        </a:lnTo>
                        <a:close/>
                      </a:path>
                    </a:pathLst>
                  </a:custGeom>
                  <a:solidFill>
                    <a:srgbClr val="57A8BB"/>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6" name="Freeform 985">
                    <a:extLst>
                      <a:ext uri="{FF2B5EF4-FFF2-40B4-BE49-F238E27FC236}">
                        <a16:creationId xmlns:a16="http://schemas.microsoft.com/office/drawing/2014/main" id="{2390CB51-125A-9C40-BC81-1FF5C747E628}"/>
                      </a:ext>
                    </a:extLst>
                  </p:cNvPr>
                  <p:cNvSpPr/>
                  <p:nvPr/>
                </p:nvSpPr>
                <p:spPr>
                  <a:xfrm rot="-2700000">
                    <a:off x="5259376" y="9598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7DBD42"/>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8" name="Freeform 987">
                    <a:extLst>
                      <a:ext uri="{FF2B5EF4-FFF2-40B4-BE49-F238E27FC236}">
                        <a16:creationId xmlns:a16="http://schemas.microsoft.com/office/drawing/2014/main" id="{5759D848-59CB-2142-9754-C85D25745802}"/>
                      </a:ext>
                    </a:extLst>
                  </p:cNvPr>
                  <p:cNvSpPr/>
                  <p:nvPr/>
                </p:nvSpPr>
                <p:spPr>
                  <a:xfrm rot="-2700972">
                    <a:off x="5161779" y="125304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9" name="Freeform 988">
                    <a:extLst>
                      <a:ext uri="{FF2B5EF4-FFF2-40B4-BE49-F238E27FC236}">
                        <a16:creationId xmlns:a16="http://schemas.microsoft.com/office/drawing/2014/main" id="{D7ADE636-AA21-4E46-8038-890E07D043D0}"/>
                      </a:ext>
                    </a:extLst>
                  </p:cNvPr>
                  <p:cNvSpPr/>
                  <p:nvPr/>
                </p:nvSpPr>
                <p:spPr>
                  <a:xfrm rot="-2700000">
                    <a:off x="5063622" y="135031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90" name="Freeform 989">
                    <a:extLst>
                      <a:ext uri="{FF2B5EF4-FFF2-40B4-BE49-F238E27FC236}">
                        <a16:creationId xmlns:a16="http://schemas.microsoft.com/office/drawing/2014/main" id="{4C63A89D-9B69-EB4B-B2EB-18DA0506C99F}"/>
                      </a:ext>
                    </a:extLst>
                  </p:cNvPr>
                  <p:cNvSpPr/>
                  <p:nvPr/>
                </p:nvSpPr>
                <p:spPr>
                  <a:xfrm rot="-2700486">
                    <a:off x="4966767" y="125306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91" name="Freeform 990">
                    <a:extLst>
                      <a:ext uri="{FF2B5EF4-FFF2-40B4-BE49-F238E27FC236}">
                        <a16:creationId xmlns:a16="http://schemas.microsoft.com/office/drawing/2014/main" id="{239E2332-28B1-174F-975E-0265E8790525}"/>
                      </a:ext>
                    </a:extLst>
                  </p:cNvPr>
                  <p:cNvSpPr/>
                  <p:nvPr/>
                </p:nvSpPr>
                <p:spPr>
                  <a:xfrm rot="-2699514">
                    <a:off x="4966693" y="144808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92" name="Freeform 991">
                    <a:extLst>
                      <a:ext uri="{FF2B5EF4-FFF2-40B4-BE49-F238E27FC236}">
                        <a16:creationId xmlns:a16="http://schemas.microsoft.com/office/drawing/2014/main" id="{6B630F43-8C97-D740-B526-A7441FED6A30}"/>
                      </a:ext>
                    </a:extLst>
                  </p:cNvPr>
                  <p:cNvSpPr/>
                  <p:nvPr/>
                </p:nvSpPr>
                <p:spPr>
                  <a:xfrm rot="-2700000">
                    <a:off x="4771629" y="144797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8E2F91"/>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93" name="Freeform 992">
                    <a:extLst>
                      <a:ext uri="{FF2B5EF4-FFF2-40B4-BE49-F238E27FC236}">
                        <a16:creationId xmlns:a16="http://schemas.microsoft.com/office/drawing/2014/main" id="{6D56C7CA-4E07-454A-BB70-F9E2A245A166}"/>
                      </a:ext>
                    </a:extLst>
                  </p:cNvPr>
                  <p:cNvSpPr/>
                  <p:nvPr/>
                </p:nvSpPr>
                <p:spPr>
                  <a:xfrm>
                    <a:off x="5035153" y="1126569"/>
                    <a:ext cx="195738" cy="195024"/>
                  </a:xfrm>
                  <a:custGeom>
                    <a:avLst/>
                    <a:gdLst>
                      <a:gd name="connsiteX0" fmla="*/ 0 w 195738"/>
                      <a:gd name="connsiteY0" fmla="*/ 97869 h 195024"/>
                      <a:gd name="connsiteX1" fmla="*/ 97869 w 195738"/>
                      <a:gd name="connsiteY1" fmla="*/ 195024 h 195024"/>
                      <a:gd name="connsiteX2" fmla="*/ 195739 w 195738"/>
                      <a:gd name="connsiteY2" fmla="*/ 97869 h 195024"/>
                      <a:gd name="connsiteX3" fmla="*/ 97869 w 195738"/>
                      <a:gd name="connsiteY3" fmla="*/ 0 h 195024"/>
                    </a:gdLst>
                    <a:ahLst/>
                    <a:cxnLst>
                      <a:cxn ang="0">
                        <a:pos x="connsiteX0" y="connsiteY0"/>
                      </a:cxn>
                      <a:cxn ang="0">
                        <a:pos x="connsiteX1" y="connsiteY1"/>
                      </a:cxn>
                      <a:cxn ang="0">
                        <a:pos x="connsiteX2" y="connsiteY2"/>
                      </a:cxn>
                      <a:cxn ang="0">
                        <a:pos x="connsiteX3" y="connsiteY3"/>
                      </a:cxn>
                    </a:cxnLst>
                    <a:rect l="l" t="t" r="r" b="b"/>
                    <a:pathLst>
                      <a:path w="195738" h="195024">
                        <a:moveTo>
                          <a:pt x="0" y="97869"/>
                        </a:moveTo>
                        <a:lnTo>
                          <a:pt x="97869" y="195024"/>
                        </a:lnTo>
                        <a:lnTo>
                          <a:pt x="195739" y="97869"/>
                        </a:lnTo>
                        <a:lnTo>
                          <a:pt x="97869" y="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523" name="Freeform 522">
                  <a:extLst>
                    <a:ext uri="{FF2B5EF4-FFF2-40B4-BE49-F238E27FC236}">
                      <a16:creationId xmlns:a16="http://schemas.microsoft.com/office/drawing/2014/main" id="{F3720722-E200-5C4F-AB1C-7366A0A5477B}"/>
                    </a:ext>
                  </a:extLst>
                </p:cNvPr>
                <p:cNvSpPr/>
                <p:nvPr/>
              </p:nvSpPr>
              <p:spPr>
                <a:xfrm rot="-2699028">
                  <a:off x="5454356" y="135021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4" name="Freeform 523">
                  <a:extLst>
                    <a:ext uri="{FF2B5EF4-FFF2-40B4-BE49-F238E27FC236}">
                      <a16:creationId xmlns:a16="http://schemas.microsoft.com/office/drawing/2014/main" id="{918389E7-68F8-2A4B-BC85-A5D9C6E80545}"/>
                    </a:ext>
                  </a:extLst>
                </p:cNvPr>
                <p:cNvSpPr/>
                <p:nvPr/>
              </p:nvSpPr>
              <p:spPr>
                <a:xfrm rot="-2700000">
                  <a:off x="5356786" y="125302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5" name="Freeform 524">
                  <a:extLst>
                    <a:ext uri="{FF2B5EF4-FFF2-40B4-BE49-F238E27FC236}">
                      <a16:creationId xmlns:a16="http://schemas.microsoft.com/office/drawing/2014/main" id="{1B37B858-779E-094F-B3F9-0D710C38B07E}"/>
                    </a:ext>
                  </a:extLst>
                </p:cNvPr>
                <p:cNvSpPr/>
                <p:nvPr/>
              </p:nvSpPr>
              <p:spPr>
                <a:xfrm rot="-2700972">
                  <a:off x="5454392" y="115510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6" name="Freeform 525">
                  <a:extLst>
                    <a:ext uri="{FF2B5EF4-FFF2-40B4-BE49-F238E27FC236}">
                      <a16:creationId xmlns:a16="http://schemas.microsoft.com/office/drawing/2014/main" id="{68ED2BA5-CB56-8042-84B7-96DCFAA10D0A}"/>
                    </a:ext>
                  </a:extLst>
                </p:cNvPr>
                <p:cNvSpPr/>
                <p:nvPr/>
              </p:nvSpPr>
              <p:spPr>
                <a:xfrm rot="-2700000">
                  <a:off x="5551841" y="125310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7" name="Freeform 526">
                  <a:extLst>
                    <a:ext uri="{FF2B5EF4-FFF2-40B4-BE49-F238E27FC236}">
                      <a16:creationId xmlns:a16="http://schemas.microsoft.com/office/drawing/2014/main" id="{C96401BD-DFEC-6A4D-BACA-B1657FB8B888}"/>
                    </a:ext>
                  </a:extLst>
                </p:cNvPr>
                <p:cNvSpPr/>
                <p:nvPr/>
              </p:nvSpPr>
              <p:spPr>
                <a:xfrm rot="-2700000">
                  <a:off x="5551772" y="1448113"/>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8" name="Freeform 527">
                  <a:extLst>
                    <a:ext uri="{FF2B5EF4-FFF2-40B4-BE49-F238E27FC236}">
                      <a16:creationId xmlns:a16="http://schemas.microsoft.com/office/drawing/2014/main" id="{206BBEAA-2FEF-B04E-AF5A-2E60F3952070}"/>
                    </a:ext>
                  </a:extLst>
                </p:cNvPr>
                <p:cNvSpPr/>
                <p:nvPr/>
              </p:nvSpPr>
              <p:spPr>
                <a:xfrm rot="-2700000">
                  <a:off x="5746820" y="1448178"/>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8E2F91"/>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9" name="Freeform 528">
                  <a:extLst>
                    <a:ext uri="{FF2B5EF4-FFF2-40B4-BE49-F238E27FC236}">
                      <a16:creationId xmlns:a16="http://schemas.microsoft.com/office/drawing/2014/main" id="{3D58493F-FBB7-734B-9F1C-E8811E5F7AB7}"/>
                    </a:ext>
                  </a:extLst>
                </p:cNvPr>
                <p:cNvSpPr/>
                <p:nvPr/>
              </p:nvSpPr>
              <p:spPr>
                <a:xfrm rot="-2700972">
                  <a:off x="5259277" y="1154918"/>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30" name="Freeform 529">
                  <a:extLst>
                    <a:ext uri="{FF2B5EF4-FFF2-40B4-BE49-F238E27FC236}">
                      <a16:creationId xmlns:a16="http://schemas.microsoft.com/office/drawing/2014/main" id="{20767AD1-4DA4-3942-A6FF-51F598A9FF8A}"/>
                    </a:ext>
                  </a:extLst>
                </p:cNvPr>
                <p:cNvSpPr/>
                <p:nvPr/>
              </p:nvSpPr>
              <p:spPr>
                <a:xfrm>
                  <a:off x="5133022" y="1028700"/>
                  <a:ext cx="195024" cy="195738"/>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5" name="Freeform 664">
                  <a:extLst>
                    <a:ext uri="{FF2B5EF4-FFF2-40B4-BE49-F238E27FC236}">
                      <a16:creationId xmlns:a16="http://schemas.microsoft.com/office/drawing/2014/main" id="{0DB6F49B-0137-D34F-822C-3C78AE3BD56F}"/>
                    </a:ext>
                  </a:extLst>
                </p:cNvPr>
                <p:cNvSpPr/>
                <p:nvPr/>
              </p:nvSpPr>
              <p:spPr>
                <a:xfrm rot="-2700486">
                  <a:off x="5259333" y="959787"/>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6" name="Freeform 665">
                  <a:extLst>
                    <a:ext uri="{FF2B5EF4-FFF2-40B4-BE49-F238E27FC236}">
                      <a16:creationId xmlns:a16="http://schemas.microsoft.com/office/drawing/2014/main" id="{77F28461-DBAF-B44F-AE80-F80F513A0717}"/>
                    </a:ext>
                  </a:extLst>
                </p:cNvPr>
                <p:cNvSpPr/>
                <p:nvPr/>
              </p:nvSpPr>
              <p:spPr>
                <a:xfrm rot="-2700000">
                  <a:off x="5356375" y="1057467"/>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7" name="Freeform 666">
                  <a:extLst>
                    <a:ext uri="{FF2B5EF4-FFF2-40B4-BE49-F238E27FC236}">
                      <a16:creationId xmlns:a16="http://schemas.microsoft.com/office/drawing/2014/main" id="{D2D99752-F4F5-954A-B14A-A6F720F2111A}"/>
                    </a:ext>
                  </a:extLst>
                </p:cNvPr>
                <p:cNvSpPr/>
                <p:nvPr/>
              </p:nvSpPr>
              <p:spPr>
                <a:xfrm rot="-2700486">
                  <a:off x="5063844" y="96033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8" name="Freeform 667">
                  <a:extLst>
                    <a:ext uri="{FF2B5EF4-FFF2-40B4-BE49-F238E27FC236}">
                      <a16:creationId xmlns:a16="http://schemas.microsoft.com/office/drawing/2014/main" id="{F3E6AEBF-56D0-3947-9A76-CEB9D9A58C1C}"/>
                    </a:ext>
                  </a:extLst>
                </p:cNvPr>
                <p:cNvSpPr/>
                <p:nvPr/>
              </p:nvSpPr>
              <p:spPr>
                <a:xfrm rot="-2700000">
                  <a:off x="4966374" y="86228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9" name="Freeform 668">
                  <a:extLst>
                    <a:ext uri="{FF2B5EF4-FFF2-40B4-BE49-F238E27FC236}">
                      <a16:creationId xmlns:a16="http://schemas.microsoft.com/office/drawing/2014/main" id="{81339174-3BE7-7F48-93EE-6E8E57AB333F}"/>
                    </a:ext>
                  </a:extLst>
                </p:cNvPr>
                <p:cNvSpPr/>
                <p:nvPr/>
              </p:nvSpPr>
              <p:spPr>
                <a:xfrm>
                  <a:off x="5035153" y="736520"/>
                  <a:ext cx="195738" cy="195024"/>
                </a:xfrm>
                <a:custGeom>
                  <a:avLst/>
                  <a:gdLst>
                    <a:gd name="connsiteX0" fmla="*/ 97869 w 195738"/>
                    <a:gd name="connsiteY0" fmla="*/ 0 h 195024"/>
                    <a:gd name="connsiteX1" fmla="*/ 0 w 195738"/>
                    <a:gd name="connsiteY1" fmla="*/ 97155 h 195024"/>
                    <a:gd name="connsiteX2" fmla="*/ 97869 w 195738"/>
                    <a:gd name="connsiteY2" fmla="*/ 195024 h 195024"/>
                    <a:gd name="connsiteX3" fmla="*/ 195739 w 195738"/>
                    <a:gd name="connsiteY3" fmla="*/ 97155 h 195024"/>
                  </a:gdLst>
                  <a:ahLst/>
                  <a:cxnLst>
                    <a:cxn ang="0">
                      <a:pos x="connsiteX0" y="connsiteY0"/>
                    </a:cxn>
                    <a:cxn ang="0">
                      <a:pos x="connsiteX1" y="connsiteY1"/>
                    </a:cxn>
                    <a:cxn ang="0">
                      <a:pos x="connsiteX2" y="connsiteY2"/>
                    </a:cxn>
                    <a:cxn ang="0">
                      <a:pos x="connsiteX3" y="connsiteY3"/>
                    </a:cxn>
                  </a:cxnLst>
                  <a:rect l="l" t="t" r="r" b="b"/>
                  <a:pathLst>
                    <a:path w="195738" h="195024">
                      <a:moveTo>
                        <a:pt x="97869" y="0"/>
                      </a:moveTo>
                      <a:lnTo>
                        <a:pt x="0" y="97155"/>
                      </a:lnTo>
                      <a:lnTo>
                        <a:pt x="97869" y="195024"/>
                      </a:lnTo>
                      <a:lnTo>
                        <a:pt x="195739" y="97155"/>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70" name="Freeform 669">
                  <a:extLst>
                    <a:ext uri="{FF2B5EF4-FFF2-40B4-BE49-F238E27FC236}">
                      <a16:creationId xmlns:a16="http://schemas.microsoft.com/office/drawing/2014/main" id="{FF71F60E-21A9-464A-8D9D-96FF5CFD06B7}"/>
                    </a:ext>
                  </a:extLst>
                </p:cNvPr>
                <p:cNvSpPr/>
                <p:nvPr/>
              </p:nvSpPr>
              <p:spPr>
                <a:xfrm rot="-2699514">
                  <a:off x="5161490" y="8624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71" name="Freeform 670">
                  <a:extLst>
                    <a:ext uri="{FF2B5EF4-FFF2-40B4-BE49-F238E27FC236}">
                      <a16:creationId xmlns:a16="http://schemas.microsoft.com/office/drawing/2014/main" id="{BF7E0593-911C-314A-B0EB-403CC2B085FA}"/>
                    </a:ext>
                  </a:extLst>
                </p:cNvPr>
                <p:cNvSpPr/>
                <p:nvPr/>
              </p:nvSpPr>
              <p:spPr>
                <a:xfrm rot="-2700000">
                  <a:off x="5746669" y="66750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89" name="Freeform 688">
                  <a:extLst>
                    <a:ext uri="{FF2B5EF4-FFF2-40B4-BE49-F238E27FC236}">
                      <a16:creationId xmlns:a16="http://schemas.microsoft.com/office/drawing/2014/main" id="{D202E4E9-435B-3546-8D9D-EADFF3E0EA85}"/>
                    </a:ext>
                  </a:extLst>
                </p:cNvPr>
                <p:cNvSpPr/>
                <p:nvPr/>
              </p:nvSpPr>
              <p:spPr>
                <a:xfrm>
                  <a:off x="5523071" y="638651"/>
                  <a:ext cx="195024" cy="195024"/>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77" name="Freeform 976">
                  <a:extLst>
                    <a:ext uri="{FF2B5EF4-FFF2-40B4-BE49-F238E27FC236}">
                      <a16:creationId xmlns:a16="http://schemas.microsoft.com/office/drawing/2014/main" id="{335C266E-DE1A-E546-8BD6-935D28659FC1}"/>
                    </a:ext>
                  </a:extLst>
                </p:cNvPr>
                <p:cNvSpPr/>
                <p:nvPr/>
              </p:nvSpPr>
              <p:spPr>
                <a:xfrm rot="-2699514">
                  <a:off x="4966490" y="667313"/>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78" name="Freeform 977">
                  <a:extLst>
                    <a:ext uri="{FF2B5EF4-FFF2-40B4-BE49-F238E27FC236}">
                      <a16:creationId xmlns:a16="http://schemas.microsoft.com/office/drawing/2014/main" id="{94EC91CD-CA28-584E-943A-265EE50EC661}"/>
                    </a:ext>
                  </a:extLst>
                </p:cNvPr>
                <p:cNvSpPr/>
                <p:nvPr/>
              </p:nvSpPr>
              <p:spPr>
                <a:xfrm rot="-2700000">
                  <a:off x="4771285" y="666946"/>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520" name="Freeform 519">
                <a:extLst>
                  <a:ext uri="{FF2B5EF4-FFF2-40B4-BE49-F238E27FC236}">
                    <a16:creationId xmlns:a16="http://schemas.microsoft.com/office/drawing/2014/main" id="{4D6AFDB2-BBE9-CE42-B195-EADC9571FE8F}"/>
                  </a:ext>
                </a:extLst>
              </p:cNvPr>
              <p:cNvSpPr/>
              <p:nvPr/>
            </p:nvSpPr>
            <p:spPr>
              <a:xfrm rot="-2699514">
                <a:off x="4771541" y="47219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1" name="Freeform 520">
                <a:extLst>
                  <a:ext uri="{FF2B5EF4-FFF2-40B4-BE49-F238E27FC236}">
                    <a16:creationId xmlns:a16="http://schemas.microsoft.com/office/drawing/2014/main" id="{9F06BA30-F863-DB49-A486-08021334A2EC}"/>
                  </a:ext>
                </a:extLst>
              </p:cNvPr>
              <p:cNvSpPr/>
              <p:nvPr/>
            </p:nvSpPr>
            <p:spPr>
              <a:xfrm rot="-2700972">
                <a:off x="5746684" y="164313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grpSp>
          <p:nvGrpSpPr>
            <p:cNvPr id="471" name="Graphic 4">
              <a:extLst>
                <a:ext uri="{FF2B5EF4-FFF2-40B4-BE49-F238E27FC236}">
                  <a16:creationId xmlns:a16="http://schemas.microsoft.com/office/drawing/2014/main" id="{D33836E0-8F91-D948-9B7E-25CEA330F0B0}"/>
                </a:ext>
              </a:extLst>
            </p:cNvPr>
            <p:cNvGrpSpPr/>
            <p:nvPr/>
          </p:nvGrpSpPr>
          <p:grpSpPr>
            <a:xfrm>
              <a:off x="4615814" y="1067990"/>
              <a:ext cx="1534477" cy="127873"/>
              <a:chOff x="4615814" y="1067990"/>
              <a:chExt cx="1534477" cy="127873"/>
            </a:xfrm>
          </p:grpSpPr>
          <p:sp>
            <p:nvSpPr>
              <p:cNvPr id="509" name="Freeform 508">
                <a:extLst>
                  <a:ext uri="{FF2B5EF4-FFF2-40B4-BE49-F238E27FC236}">
                    <a16:creationId xmlns:a16="http://schemas.microsoft.com/office/drawing/2014/main" id="{7B9AD1B0-795E-C648-BF13-137806BEF600}"/>
                  </a:ext>
                </a:extLst>
              </p:cNvPr>
              <p:cNvSpPr/>
              <p:nvPr/>
            </p:nvSpPr>
            <p:spPr>
              <a:xfrm>
                <a:off x="4615814" y="1068705"/>
                <a:ext cx="119300" cy="127158"/>
              </a:xfrm>
              <a:custGeom>
                <a:avLst/>
                <a:gdLst>
                  <a:gd name="connsiteX0" fmla="*/ 119301 w 119300"/>
                  <a:gd name="connsiteY0" fmla="*/ 58579 h 127158"/>
                  <a:gd name="connsiteX1" fmla="*/ 119301 w 119300"/>
                  <a:gd name="connsiteY1" fmla="*/ 63579 h 127158"/>
                  <a:gd name="connsiteX2" fmla="*/ 59293 w 119300"/>
                  <a:gd name="connsiteY2" fmla="*/ 127159 h 127158"/>
                  <a:gd name="connsiteX3" fmla="*/ 0 w 119300"/>
                  <a:gd name="connsiteY3" fmla="*/ 63579 h 127158"/>
                  <a:gd name="connsiteX4" fmla="*/ 59293 w 119300"/>
                  <a:gd name="connsiteY4" fmla="*/ 0 h 127158"/>
                  <a:gd name="connsiteX5" fmla="*/ 101441 w 119300"/>
                  <a:gd name="connsiteY5" fmla="*/ 18574 h 127158"/>
                  <a:gd name="connsiteX6" fmla="*/ 79296 w 119300"/>
                  <a:gd name="connsiteY6" fmla="*/ 42148 h 127158"/>
                  <a:gd name="connsiteX7" fmla="*/ 59293 w 119300"/>
                  <a:gd name="connsiteY7" fmla="*/ 33576 h 127158"/>
                  <a:gd name="connsiteX8" fmla="*/ 31433 w 119300"/>
                  <a:gd name="connsiteY8" fmla="*/ 63579 h 127158"/>
                  <a:gd name="connsiteX9" fmla="*/ 59293 w 119300"/>
                  <a:gd name="connsiteY9" fmla="*/ 93583 h 127158"/>
                  <a:gd name="connsiteX10" fmla="*/ 82153 w 119300"/>
                  <a:gd name="connsiteY10" fmla="*/ 80724 h 127158"/>
                  <a:gd name="connsiteX11" fmla="*/ 59293 w 119300"/>
                  <a:gd name="connsiteY11" fmla="*/ 80724 h 127158"/>
                  <a:gd name="connsiteX12" fmla="*/ 59293 w 119300"/>
                  <a:gd name="connsiteY12" fmla="*/ 58579 h 127158"/>
                  <a:gd name="connsiteX13" fmla="*/ 119301 w 119300"/>
                  <a:gd name="connsiteY13" fmla="*/ 58579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300" h="127158">
                    <a:moveTo>
                      <a:pt x="119301" y="58579"/>
                    </a:moveTo>
                    <a:lnTo>
                      <a:pt x="119301" y="63579"/>
                    </a:lnTo>
                    <a:cubicBezTo>
                      <a:pt x="119301" y="98584"/>
                      <a:pt x="92869" y="127159"/>
                      <a:pt x="59293" y="127159"/>
                    </a:cubicBezTo>
                    <a:cubicBezTo>
                      <a:pt x="26432" y="127159"/>
                      <a:pt x="0" y="98584"/>
                      <a:pt x="0" y="63579"/>
                    </a:cubicBezTo>
                    <a:cubicBezTo>
                      <a:pt x="0" y="28575"/>
                      <a:pt x="26432" y="0"/>
                      <a:pt x="59293" y="0"/>
                    </a:cubicBezTo>
                    <a:cubicBezTo>
                      <a:pt x="75724" y="0"/>
                      <a:pt x="90726" y="7144"/>
                      <a:pt x="101441" y="18574"/>
                    </a:cubicBezTo>
                    <a:lnTo>
                      <a:pt x="79296" y="42148"/>
                    </a:lnTo>
                    <a:cubicBezTo>
                      <a:pt x="74295" y="37147"/>
                      <a:pt x="67866" y="33576"/>
                      <a:pt x="59293" y="33576"/>
                    </a:cubicBezTo>
                    <a:cubicBezTo>
                      <a:pt x="44291" y="33576"/>
                      <a:pt x="31433" y="46434"/>
                      <a:pt x="31433" y="63579"/>
                    </a:cubicBezTo>
                    <a:cubicBezTo>
                      <a:pt x="31433" y="81439"/>
                      <a:pt x="45006" y="93583"/>
                      <a:pt x="59293" y="93583"/>
                    </a:cubicBezTo>
                    <a:cubicBezTo>
                      <a:pt x="68580" y="93583"/>
                      <a:pt x="77153" y="88582"/>
                      <a:pt x="82153" y="80724"/>
                    </a:cubicBezTo>
                    <a:lnTo>
                      <a:pt x="59293" y="80724"/>
                    </a:lnTo>
                    <a:lnTo>
                      <a:pt x="59293" y="58579"/>
                    </a:lnTo>
                    <a:lnTo>
                      <a:pt x="119301" y="58579"/>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10" name="Freeform 509">
                <a:extLst>
                  <a:ext uri="{FF2B5EF4-FFF2-40B4-BE49-F238E27FC236}">
                    <a16:creationId xmlns:a16="http://schemas.microsoft.com/office/drawing/2014/main" id="{859A0FEC-AF1E-C449-9460-227328568B92}"/>
                  </a:ext>
                </a:extLst>
              </p:cNvPr>
              <p:cNvSpPr/>
              <p:nvPr/>
            </p:nvSpPr>
            <p:spPr>
              <a:xfrm>
                <a:off x="4799409" y="1067990"/>
                <a:ext cx="74294" cy="127873"/>
              </a:xfrm>
              <a:custGeom>
                <a:avLst/>
                <a:gdLst>
                  <a:gd name="connsiteX0" fmla="*/ 0 w 74294"/>
                  <a:gd name="connsiteY0" fmla="*/ 0 h 127873"/>
                  <a:gd name="connsiteX1" fmla="*/ 74295 w 74294"/>
                  <a:gd name="connsiteY1" fmla="*/ 0 h 127873"/>
                  <a:gd name="connsiteX2" fmla="*/ 74295 w 74294"/>
                  <a:gd name="connsiteY2" fmla="*/ 27861 h 127873"/>
                  <a:gd name="connsiteX3" fmla="*/ 31432 w 74294"/>
                  <a:gd name="connsiteY3" fmla="*/ 27861 h 127873"/>
                  <a:gd name="connsiteX4" fmla="*/ 31432 w 74294"/>
                  <a:gd name="connsiteY4" fmla="*/ 48578 h 127873"/>
                  <a:gd name="connsiteX5" fmla="*/ 69294 w 74294"/>
                  <a:gd name="connsiteY5" fmla="*/ 48578 h 127873"/>
                  <a:gd name="connsiteX6" fmla="*/ 69294 w 74294"/>
                  <a:gd name="connsiteY6" fmla="*/ 77153 h 127873"/>
                  <a:gd name="connsiteX7" fmla="*/ 31432 w 74294"/>
                  <a:gd name="connsiteY7" fmla="*/ 77153 h 127873"/>
                  <a:gd name="connsiteX8" fmla="*/ 31432 w 74294"/>
                  <a:gd name="connsiteY8" fmla="*/ 100727 h 127873"/>
                  <a:gd name="connsiteX9" fmla="*/ 74295 w 74294"/>
                  <a:gd name="connsiteY9" fmla="*/ 100727 h 127873"/>
                  <a:gd name="connsiteX10" fmla="*/ 74295 w 74294"/>
                  <a:gd name="connsiteY10" fmla="*/ 127873 h 127873"/>
                  <a:gd name="connsiteX11" fmla="*/ 0 w 74294"/>
                  <a:gd name="connsiteY11" fmla="*/ 127873 h 127873"/>
                  <a:gd name="connsiteX12" fmla="*/ 0 w 74294"/>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94" h="127873">
                    <a:moveTo>
                      <a:pt x="0" y="0"/>
                    </a:moveTo>
                    <a:lnTo>
                      <a:pt x="74295" y="0"/>
                    </a:lnTo>
                    <a:lnTo>
                      <a:pt x="74295" y="27861"/>
                    </a:lnTo>
                    <a:lnTo>
                      <a:pt x="31432" y="27861"/>
                    </a:lnTo>
                    <a:lnTo>
                      <a:pt x="31432" y="48578"/>
                    </a:lnTo>
                    <a:lnTo>
                      <a:pt x="69294" y="48578"/>
                    </a:lnTo>
                    <a:lnTo>
                      <a:pt x="69294" y="77153"/>
                    </a:lnTo>
                    <a:lnTo>
                      <a:pt x="31432" y="77153"/>
                    </a:lnTo>
                    <a:lnTo>
                      <a:pt x="31432" y="100727"/>
                    </a:lnTo>
                    <a:lnTo>
                      <a:pt x="74295" y="100727"/>
                    </a:lnTo>
                    <a:lnTo>
                      <a:pt x="74295"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11" name="Freeform 510">
                <a:extLst>
                  <a:ext uri="{FF2B5EF4-FFF2-40B4-BE49-F238E27FC236}">
                    <a16:creationId xmlns:a16="http://schemas.microsoft.com/office/drawing/2014/main" id="{9961D0C8-287C-E247-B854-499765ED8B92}"/>
                  </a:ext>
                </a:extLst>
              </p:cNvPr>
              <p:cNvSpPr/>
              <p:nvPr/>
            </p:nvSpPr>
            <p:spPr>
              <a:xfrm>
                <a:off x="4942284" y="1067990"/>
                <a:ext cx="100726" cy="127873"/>
              </a:xfrm>
              <a:custGeom>
                <a:avLst/>
                <a:gdLst>
                  <a:gd name="connsiteX0" fmla="*/ 87868 w 100726"/>
                  <a:gd name="connsiteY0" fmla="*/ 127873 h 127873"/>
                  <a:gd name="connsiteX1" fmla="*/ 31432 w 100726"/>
                  <a:gd name="connsiteY1" fmla="*/ 67151 h 127873"/>
                  <a:gd name="connsiteX2" fmla="*/ 31432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2" y="67151"/>
                    </a:lnTo>
                    <a:lnTo>
                      <a:pt x="31432"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12" name="Freeform 511">
                <a:extLst>
                  <a:ext uri="{FF2B5EF4-FFF2-40B4-BE49-F238E27FC236}">
                    <a16:creationId xmlns:a16="http://schemas.microsoft.com/office/drawing/2014/main" id="{F14A4876-5D94-6F43-94F3-5A70ECFFB8E0}"/>
                  </a:ext>
                </a:extLst>
              </p:cNvPr>
              <p:cNvSpPr/>
              <p:nvPr/>
            </p:nvSpPr>
            <p:spPr>
              <a:xfrm>
                <a:off x="5114448" y="1067990"/>
                <a:ext cx="74295" cy="127873"/>
              </a:xfrm>
              <a:custGeom>
                <a:avLst/>
                <a:gdLst>
                  <a:gd name="connsiteX0" fmla="*/ 0 w 74295"/>
                  <a:gd name="connsiteY0" fmla="*/ 0 h 127873"/>
                  <a:gd name="connsiteX1" fmla="*/ 74295 w 74295"/>
                  <a:gd name="connsiteY1" fmla="*/ 0 h 127873"/>
                  <a:gd name="connsiteX2" fmla="*/ 74295 w 74295"/>
                  <a:gd name="connsiteY2" fmla="*/ 27861 h 127873"/>
                  <a:gd name="connsiteX3" fmla="*/ 31433 w 74295"/>
                  <a:gd name="connsiteY3" fmla="*/ 27861 h 127873"/>
                  <a:gd name="connsiteX4" fmla="*/ 31433 w 74295"/>
                  <a:gd name="connsiteY4" fmla="*/ 48578 h 127873"/>
                  <a:gd name="connsiteX5" fmla="*/ 69294 w 74295"/>
                  <a:gd name="connsiteY5" fmla="*/ 48578 h 127873"/>
                  <a:gd name="connsiteX6" fmla="*/ 69294 w 74295"/>
                  <a:gd name="connsiteY6" fmla="*/ 77153 h 127873"/>
                  <a:gd name="connsiteX7" fmla="*/ 31433 w 74295"/>
                  <a:gd name="connsiteY7" fmla="*/ 77153 h 127873"/>
                  <a:gd name="connsiteX8" fmla="*/ 31433 w 74295"/>
                  <a:gd name="connsiteY8" fmla="*/ 100727 h 127873"/>
                  <a:gd name="connsiteX9" fmla="*/ 74295 w 74295"/>
                  <a:gd name="connsiteY9" fmla="*/ 100727 h 127873"/>
                  <a:gd name="connsiteX10" fmla="*/ 74295 w 74295"/>
                  <a:gd name="connsiteY10" fmla="*/ 127873 h 127873"/>
                  <a:gd name="connsiteX11" fmla="*/ 0 w 74295"/>
                  <a:gd name="connsiteY11" fmla="*/ 127873 h 127873"/>
                  <a:gd name="connsiteX12" fmla="*/ 0 w 74295"/>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95" h="127873">
                    <a:moveTo>
                      <a:pt x="0" y="0"/>
                    </a:moveTo>
                    <a:lnTo>
                      <a:pt x="74295" y="0"/>
                    </a:lnTo>
                    <a:lnTo>
                      <a:pt x="74295" y="27861"/>
                    </a:lnTo>
                    <a:lnTo>
                      <a:pt x="31433" y="27861"/>
                    </a:lnTo>
                    <a:lnTo>
                      <a:pt x="31433" y="48578"/>
                    </a:lnTo>
                    <a:lnTo>
                      <a:pt x="69294" y="48578"/>
                    </a:lnTo>
                    <a:lnTo>
                      <a:pt x="69294" y="77153"/>
                    </a:lnTo>
                    <a:lnTo>
                      <a:pt x="31433" y="77153"/>
                    </a:lnTo>
                    <a:lnTo>
                      <a:pt x="31433" y="100727"/>
                    </a:lnTo>
                    <a:lnTo>
                      <a:pt x="74295" y="100727"/>
                    </a:lnTo>
                    <a:lnTo>
                      <a:pt x="74295" y="127873"/>
                    </a:lnTo>
                    <a:lnTo>
                      <a:pt x="0" y="127873"/>
                    </a:lnTo>
                    <a:lnTo>
                      <a:pt x="0"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13" name="Freeform 512">
                <a:extLst>
                  <a:ext uri="{FF2B5EF4-FFF2-40B4-BE49-F238E27FC236}">
                    <a16:creationId xmlns:a16="http://schemas.microsoft.com/office/drawing/2014/main" id="{64E6BB74-F374-8147-8E0B-71879F1A9838}"/>
                  </a:ext>
                </a:extLst>
              </p:cNvPr>
              <p:cNvSpPr/>
              <p:nvPr/>
            </p:nvSpPr>
            <p:spPr>
              <a:xfrm>
                <a:off x="5258038" y="1067990"/>
                <a:ext cx="104298" cy="127873"/>
              </a:xfrm>
              <a:custGeom>
                <a:avLst/>
                <a:gdLst>
                  <a:gd name="connsiteX0" fmla="*/ 69294 w 104298"/>
                  <a:gd name="connsiteY0" fmla="*/ 127873 h 127873"/>
                  <a:gd name="connsiteX1" fmla="*/ 50720 w 104298"/>
                  <a:gd name="connsiteY1" fmla="*/ 94297 h 127873"/>
                  <a:gd name="connsiteX2" fmla="*/ 31432 w 104298"/>
                  <a:gd name="connsiteY2" fmla="*/ 94297 h 127873"/>
                  <a:gd name="connsiteX3" fmla="*/ 31432 w 104298"/>
                  <a:gd name="connsiteY3" fmla="*/ 127873 h 127873"/>
                  <a:gd name="connsiteX4" fmla="*/ 0 w 104298"/>
                  <a:gd name="connsiteY4" fmla="*/ 127873 h 127873"/>
                  <a:gd name="connsiteX5" fmla="*/ 0 w 104298"/>
                  <a:gd name="connsiteY5" fmla="*/ 0 h 127873"/>
                  <a:gd name="connsiteX6" fmla="*/ 50006 w 104298"/>
                  <a:gd name="connsiteY6" fmla="*/ 0 h 127873"/>
                  <a:gd name="connsiteX7" fmla="*/ 93583 w 104298"/>
                  <a:gd name="connsiteY7" fmla="*/ 47149 h 127873"/>
                  <a:gd name="connsiteX8" fmla="*/ 79295 w 104298"/>
                  <a:gd name="connsiteY8" fmla="*/ 81439 h 127873"/>
                  <a:gd name="connsiteX9" fmla="*/ 104299 w 104298"/>
                  <a:gd name="connsiteY9" fmla="*/ 127873 h 127873"/>
                  <a:gd name="connsiteX10" fmla="*/ 69294 w 104298"/>
                  <a:gd name="connsiteY10" fmla="*/ 127873 h 127873"/>
                  <a:gd name="connsiteX11" fmla="*/ 31432 w 104298"/>
                  <a:gd name="connsiteY11" fmla="*/ 65008 h 127873"/>
                  <a:gd name="connsiteX12" fmla="*/ 50720 w 104298"/>
                  <a:gd name="connsiteY12" fmla="*/ 65008 h 127873"/>
                  <a:gd name="connsiteX13" fmla="*/ 67866 w 104298"/>
                  <a:gd name="connsiteY13" fmla="*/ 46434 h 127873"/>
                  <a:gd name="connsiteX14" fmla="*/ 50720 w 104298"/>
                  <a:gd name="connsiteY14" fmla="*/ 27861 h 127873"/>
                  <a:gd name="connsiteX15" fmla="*/ 31432 w 104298"/>
                  <a:gd name="connsiteY15" fmla="*/ 27861 h 127873"/>
                  <a:gd name="connsiteX16" fmla="*/ 31432 w 104298"/>
                  <a:gd name="connsiteY16" fmla="*/ 6500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4298" h="127873">
                    <a:moveTo>
                      <a:pt x="69294" y="127873"/>
                    </a:moveTo>
                    <a:lnTo>
                      <a:pt x="50720" y="94297"/>
                    </a:lnTo>
                    <a:lnTo>
                      <a:pt x="31432" y="94297"/>
                    </a:lnTo>
                    <a:lnTo>
                      <a:pt x="31432" y="127873"/>
                    </a:lnTo>
                    <a:lnTo>
                      <a:pt x="0" y="127873"/>
                    </a:lnTo>
                    <a:lnTo>
                      <a:pt x="0" y="0"/>
                    </a:lnTo>
                    <a:lnTo>
                      <a:pt x="50006" y="0"/>
                    </a:lnTo>
                    <a:cubicBezTo>
                      <a:pt x="74295" y="0"/>
                      <a:pt x="93583" y="21431"/>
                      <a:pt x="93583" y="47149"/>
                    </a:cubicBezTo>
                    <a:cubicBezTo>
                      <a:pt x="93583" y="60722"/>
                      <a:pt x="87868" y="72866"/>
                      <a:pt x="79295" y="81439"/>
                    </a:cubicBezTo>
                    <a:lnTo>
                      <a:pt x="104299" y="127873"/>
                    </a:lnTo>
                    <a:lnTo>
                      <a:pt x="69294" y="127873"/>
                    </a:lnTo>
                    <a:close/>
                    <a:moveTo>
                      <a:pt x="31432" y="65008"/>
                    </a:moveTo>
                    <a:lnTo>
                      <a:pt x="50720" y="65008"/>
                    </a:lnTo>
                    <a:cubicBezTo>
                      <a:pt x="60007" y="65008"/>
                      <a:pt x="67866" y="57150"/>
                      <a:pt x="67866" y="46434"/>
                    </a:cubicBezTo>
                    <a:cubicBezTo>
                      <a:pt x="67866" y="35719"/>
                      <a:pt x="60007" y="27861"/>
                      <a:pt x="50720" y="27861"/>
                    </a:cubicBezTo>
                    <a:lnTo>
                      <a:pt x="31432" y="27861"/>
                    </a:lnTo>
                    <a:lnTo>
                      <a:pt x="31432" y="6500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14" name="Freeform 513">
                <a:extLst>
                  <a:ext uri="{FF2B5EF4-FFF2-40B4-BE49-F238E27FC236}">
                    <a16:creationId xmlns:a16="http://schemas.microsoft.com/office/drawing/2014/main" id="{05706DE0-DA88-2B40-9FED-07E359BDA1AF}"/>
                  </a:ext>
                </a:extLst>
              </p:cNvPr>
              <p:cNvSpPr/>
              <p:nvPr/>
            </p:nvSpPr>
            <p:spPr>
              <a:xfrm>
                <a:off x="5420915" y="1067990"/>
                <a:ext cx="126444" cy="127873"/>
              </a:xfrm>
              <a:custGeom>
                <a:avLst/>
                <a:gdLst>
                  <a:gd name="connsiteX0" fmla="*/ 0 w 126444"/>
                  <a:gd name="connsiteY0" fmla="*/ 127873 h 127873"/>
                  <a:gd name="connsiteX1" fmla="*/ 55721 w 126444"/>
                  <a:gd name="connsiteY1" fmla="*/ 0 h 127873"/>
                  <a:gd name="connsiteX2" fmla="*/ 70009 w 126444"/>
                  <a:gd name="connsiteY2" fmla="*/ 0 h 127873"/>
                  <a:gd name="connsiteX3" fmla="*/ 126444 w 126444"/>
                  <a:gd name="connsiteY3" fmla="*/ 127873 h 127873"/>
                  <a:gd name="connsiteX4" fmla="*/ 95012 w 126444"/>
                  <a:gd name="connsiteY4" fmla="*/ 127873 h 127873"/>
                  <a:gd name="connsiteX5" fmla="*/ 87868 w 126444"/>
                  <a:gd name="connsiteY5" fmla="*/ 111443 h 127873"/>
                  <a:gd name="connsiteX6" fmla="*/ 39291 w 126444"/>
                  <a:gd name="connsiteY6" fmla="*/ 111443 h 127873"/>
                  <a:gd name="connsiteX7" fmla="*/ 32147 w 126444"/>
                  <a:gd name="connsiteY7" fmla="*/ 127873 h 127873"/>
                  <a:gd name="connsiteX8" fmla="*/ 0 w 126444"/>
                  <a:gd name="connsiteY8" fmla="*/ 127873 h 127873"/>
                  <a:gd name="connsiteX9" fmla="*/ 50720 w 126444"/>
                  <a:gd name="connsiteY9" fmla="*/ 82868 h 127873"/>
                  <a:gd name="connsiteX10" fmla="*/ 75009 w 126444"/>
                  <a:gd name="connsiteY10" fmla="*/ 82868 h 127873"/>
                  <a:gd name="connsiteX11" fmla="*/ 62865 w 126444"/>
                  <a:gd name="connsiteY11" fmla="*/ 55007 h 127873"/>
                  <a:gd name="connsiteX12" fmla="*/ 50720 w 126444"/>
                  <a:gd name="connsiteY12" fmla="*/ 8286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444" h="127873">
                    <a:moveTo>
                      <a:pt x="0" y="127873"/>
                    </a:moveTo>
                    <a:lnTo>
                      <a:pt x="55721" y="0"/>
                    </a:lnTo>
                    <a:lnTo>
                      <a:pt x="70009" y="0"/>
                    </a:lnTo>
                    <a:lnTo>
                      <a:pt x="126444" y="127873"/>
                    </a:lnTo>
                    <a:lnTo>
                      <a:pt x="95012" y="127873"/>
                    </a:lnTo>
                    <a:lnTo>
                      <a:pt x="87868" y="111443"/>
                    </a:lnTo>
                    <a:lnTo>
                      <a:pt x="39291" y="111443"/>
                    </a:lnTo>
                    <a:lnTo>
                      <a:pt x="32147" y="127873"/>
                    </a:lnTo>
                    <a:lnTo>
                      <a:pt x="0" y="127873"/>
                    </a:lnTo>
                    <a:close/>
                    <a:moveTo>
                      <a:pt x="50720" y="82868"/>
                    </a:moveTo>
                    <a:lnTo>
                      <a:pt x="75009" y="82868"/>
                    </a:lnTo>
                    <a:lnTo>
                      <a:pt x="62865" y="55007"/>
                    </a:lnTo>
                    <a:lnTo>
                      <a:pt x="50720" y="8286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15" name="Freeform 514">
                <a:extLst>
                  <a:ext uri="{FF2B5EF4-FFF2-40B4-BE49-F238E27FC236}">
                    <a16:creationId xmlns:a16="http://schemas.microsoft.com/office/drawing/2014/main" id="{ABF164A9-CC00-604E-9612-78D60B0891DE}"/>
                  </a:ext>
                </a:extLst>
              </p:cNvPr>
              <p:cNvSpPr/>
              <p:nvPr/>
            </p:nvSpPr>
            <p:spPr>
              <a:xfrm>
                <a:off x="5599509" y="1067990"/>
                <a:ext cx="94297" cy="127873"/>
              </a:xfrm>
              <a:custGeom>
                <a:avLst/>
                <a:gdLst>
                  <a:gd name="connsiteX0" fmla="*/ 0 w 94297"/>
                  <a:gd name="connsiteY0" fmla="*/ 0 h 127873"/>
                  <a:gd name="connsiteX1" fmla="*/ 94298 w 94297"/>
                  <a:gd name="connsiteY1" fmla="*/ 0 h 127873"/>
                  <a:gd name="connsiteX2" fmla="*/ 94298 w 94297"/>
                  <a:gd name="connsiteY2" fmla="*/ 33576 h 127873"/>
                  <a:gd name="connsiteX3" fmla="*/ 62865 w 94297"/>
                  <a:gd name="connsiteY3" fmla="*/ 33576 h 127873"/>
                  <a:gd name="connsiteX4" fmla="*/ 62865 w 94297"/>
                  <a:gd name="connsiteY4" fmla="*/ 127873 h 127873"/>
                  <a:gd name="connsiteX5" fmla="*/ 31433 w 94297"/>
                  <a:gd name="connsiteY5" fmla="*/ 127873 h 127873"/>
                  <a:gd name="connsiteX6" fmla="*/ 31433 w 94297"/>
                  <a:gd name="connsiteY6" fmla="*/ 33576 h 127873"/>
                  <a:gd name="connsiteX7" fmla="*/ 714 w 94297"/>
                  <a:gd name="connsiteY7" fmla="*/ 33576 h 127873"/>
                  <a:gd name="connsiteX8" fmla="*/ 714 w 94297"/>
                  <a:gd name="connsiteY8"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297" h="127873">
                    <a:moveTo>
                      <a:pt x="0" y="0"/>
                    </a:moveTo>
                    <a:lnTo>
                      <a:pt x="94298" y="0"/>
                    </a:lnTo>
                    <a:lnTo>
                      <a:pt x="94298" y="33576"/>
                    </a:lnTo>
                    <a:lnTo>
                      <a:pt x="62865" y="33576"/>
                    </a:lnTo>
                    <a:lnTo>
                      <a:pt x="62865" y="127873"/>
                    </a:lnTo>
                    <a:lnTo>
                      <a:pt x="31433" y="127873"/>
                    </a:lnTo>
                    <a:lnTo>
                      <a:pt x="31433" y="33576"/>
                    </a:lnTo>
                    <a:lnTo>
                      <a:pt x="714" y="33576"/>
                    </a:lnTo>
                    <a:lnTo>
                      <a:pt x="714"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16" name="Freeform 515">
                <a:extLst>
                  <a:ext uri="{FF2B5EF4-FFF2-40B4-BE49-F238E27FC236}">
                    <a16:creationId xmlns:a16="http://schemas.microsoft.com/office/drawing/2014/main" id="{BF789A10-5074-5E48-BF99-A6EA95E98886}"/>
                  </a:ext>
                </a:extLst>
              </p:cNvPr>
              <p:cNvSpPr/>
              <p:nvPr/>
            </p:nvSpPr>
            <p:spPr>
              <a:xfrm>
                <a:off x="5761672" y="1067990"/>
                <a:ext cx="31432" cy="127873"/>
              </a:xfrm>
              <a:custGeom>
                <a:avLst/>
                <a:gdLst>
                  <a:gd name="connsiteX0" fmla="*/ 0 w 31432"/>
                  <a:gd name="connsiteY0" fmla="*/ 0 h 127873"/>
                  <a:gd name="connsiteX1" fmla="*/ 31432 w 31432"/>
                  <a:gd name="connsiteY1" fmla="*/ 0 h 127873"/>
                  <a:gd name="connsiteX2" fmla="*/ 31432 w 31432"/>
                  <a:gd name="connsiteY2" fmla="*/ 127873 h 127873"/>
                  <a:gd name="connsiteX3" fmla="*/ 0 w 31432"/>
                  <a:gd name="connsiteY3" fmla="*/ 127873 h 127873"/>
                  <a:gd name="connsiteX4" fmla="*/ 0 w 31432"/>
                  <a:gd name="connsiteY4" fmla="*/ 0 h 127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 h="127873">
                    <a:moveTo>
                      <a:pt x="0" y="0"/>
                    </a:moveTo>
                    <a:lnTo>
                      <a:pt x="31432" y="0"/>
                    </a:lnTo>
                    <a:lnTo>
                      <a:pt x="31432"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17" name="Freeform 516">
                <a:extLst>
                  <a:ext uri="{FF2B5EF4-FFF2-40B4-BE49-F238E27FC236}">
                    <a16:creationId xmlns:a16="http://schemas.microsoft.com/office/drawing/2014/main" id="{23BF8FF9-ACD6-B245-BBCC-6BBDA9E3CCC1}"/>
                  </a:ext>
                </a:extLst>
              </p:cNvPr>
              <p:cNvSpPr/>
              <p:nvPr/>
            </p:nvSpPr>
            <p:spPr>
              <a:xfrm>
                <a:off x="5861685" y="1067990"/>
                <a:ext cx="119300" cy="127873"/>
              </a:xfrm>
              <a:custGeom>
                <a:avLst/>
                <a:gdLst>
                  <a:gd name="connsiteX0" fmla="*/ 59293 w 119300"/>
                  <a:gd name="connsiteY0" fmla="*/ 0 h 127873"/>
                  <a:gd name="connsiteX1" fmla="*/ 119301 w 119300"/>
                  <a:gd name="connsiteY1" fmla="*/ 64294 h 127873"/>
                  <a:gd name="connsiteX2" fmla="*/ 59293 w 119300"/>
                  <a:gd name="connsiteY2" fmla="*/ 127873 h 127873"/>
                  <a:gd name="connsiteX3" fmla="*/ 0 w 119300"/>
                  <a:gd name="connsiteY3" fmla="*/ 64294 h 127873"/>
                  <a:gd name="connsiteX4" fmla="*/ 59293 w 119300"/>
                  <a:gd name="connsiteY4" fmla="*/ 0 h 127873"/>
                  <a:gd name="connsiteX5" fmla="*/ 59293 w 119300"/>
                  <a:gd name="connsiteY5" fmla="*/ 33576 h 127873"/>
                  <a:gd name="connsiteX6" fmla="*/ 30718 w 119300"/>
                  <a:gd name="connsiteY6" fmla="*/ 64294 h 127873"/>
                  <a:gd name="connsiteX7" fmla="*/ 59293 w 119300"/>
                  <a:gd name="connsiteY7" fmla="*/ 95012 h 127873"/>
                  <a:gd name="connsiteX8" fmla="*/ 87868 w 119300"/>
                  <a:gd name="connsiteY8" fmla="*/ 64294 h 127873"/>
                  <a:gd name="connsiteX9" fmla="*/ 59293 w 119300"/>
                  <a:gd name="connsiteY9" fmla="*/ 33576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300" h="127873">
                    <a:moveTo>
                      <a:pt x="59293" y="0"/>
                    </a:moveTo>
                    <a:cubicBezTo>
                      <a:pt x="92154" y="0"/>
                      <a:pt x="119301" y="28575"/>
                      <a:pt x="119301" y="64294"/>
                    </a:cubicBezTo>
                    <a:cubicBezTo>
                      <a:pt x="119301" y="99298"/>
                      <a:pt x="92869" y="127873"/>
                      <a:pt x="59293" y="127873"/>
                    </a:cubicBezTo>
                    <a:cubicBezTo>
                      <a:pt x="26432" y="127873"/>
                      <a:pt x="0" y="99298"/>
                      <a:pt x="0" y="64294"/>
                    </a:cubicBezTo>
                    <a:cubicBezTo>
                      <a:pt x="0" y="29289"/>
                      <a:pt x="26432" y="0"/>
                      <a:pt x="59293" y="0"/>
                    </a:cubicBezTo>
                    <a:close/>
                    <a:moveTo>
                      <a:pt x="59293" y="33576"/>
                    </a:moveTo>
                    <a:cubicBezTo>
                      <a:pt x="43577" y="33576"/>
                      <a:pt x="30718" y="47149"/>
                      <a:pt x="30718" y="64294"/>
                    </a:cubicBezTo>
                    <a:cubicBezTo>
                      <a:pt x="30718" y="80724"/>
                      <a:pt x="43577" y="95012"/>
                      <a:pt x="59293" y="95012"/>
                    </a:cubicBezTo>
                    <a:cubicBezTo>
                      <a:pt x="75009" y="95012"/>
                      <a:pt x="87868" y="81439"/>
                      <a:pt x="87868" y="64294"/>
                    </a:cubicBezTo>
                    <a:cubicBezTo>
                      <a:pt x="87868" y="47149"/>
                      <a:pt x="75009" y="33576"/>
                      <a:pt x="59293" y="33576"/>
                    </a:cubicBez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18" name="Freeform 517">
                <a:extLst>
                  <a:ext uri="{FF2B5EF4-FFF2-40B4-BE49-F238E27FC236}">
                    <a16:creationId xmlns:a16="http://schemas.microsoft.com/office/drawing/2014/main" id="{89B7C4E7-BFE4-1C42-90EB-74B396FA7BF3}"/>
                  </a:ext>
                </a:extLst>
              </p:cNvPr>
              <p:cNvSpPr/>
              <p:nvPr/>
            </p:nvSpPr>
            <p:spPr>
              <a:xfrm>
                <a:off x="6049565" y="1067990"/>
                <a:ext cx="100726" cy="127873"/>
              </a:xfrm>
              <a:custGeom>
                <a:avLst/>
                <a:gdLst>
                  <a:gd name="connsiteX0" fmla="*/ 87868 w 100726"/>
                  <a:gd name="connsiteY0" fmla="*/ 127873 h 127873"/>
                  <a:gd name="connsiteX1" fmla="*/ 31433 w 100726"/>
                  <a:gd name="connsiteY1" fmla="*/ 67151 h 127873"/>
                  <a:gd name="connsiteX2" fmla="*/ 31433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3" y="67151"/>
                    </a:lnTo>
                    <a:lnTo>
                      <a:pt x="31433"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grpSp>
        <p:grpSp>
          <p:nvGrpSpPr>
            <p:cNvPr id="472" name="Graphic 4">
              <a:extLst>
                <a:ext uri="{FF2B5EF4-FFF2-40B4-BE49-F238E27FC236}">
                  <a16:creationId xmlns:a16="http://schemas.microsoft.com/office/drawing/2014/main" id="{62BA2AB4-CC30-FD4C-8312-D126E33CDEF0}"/>
                </a:ext>
              </a:extLst>
            </p:cNvPr>
            <p:cNvGrpSpPr/>
            <p:nvPr/>
          </p:nvGrpSpPr>
          <p:grpSpPr>
            <a:xfrm>
              <a:off x="4965858" y="1238726"/>
              <a:ext cx="1416605" cy="128587"/>
              <a:chOff x="4965858" y="1238726"/>
              <a:chExt cx="1416605" cy="128587"/>
            </a:xfrm>
          </p:grpSpPr>
          <p:sp>
            <p:nvSpPr>
              <p:cNvPr id="473" name="Freeform 472">
                <a:extLst>
                  <a:ext uri="{FF2B5EF4-FFF2-40B4-BE49-F238E27FC236}">
                    <a16:creationId xmlns:a16="http://schemas.microsoft.com/office/drawing/2014/main" id="{6509A45A-EA5E-214C-B6EA-65CBAC18B923}"/>
                  </a:ext>
                </a:extLst>
              </p:cNvPr>
              <p:cNvSpPr/>
              <p:nvPr/>
            </p:nvSpPr>
            <p:spPr>
              <a:xfrm>
                <a:off x="4965858" y="1239440"/>
                <a:ext cx="93583" cy="127873"/>
              </a:xfrm>
              <a:custGeom>
                <a:avLst/>
                <a:gdLst>
                  <a:gd name="connsiteX0" fmla="*/ 0 w 93583"/>
                  <a:gd name="connsiteY0" fmla="*/ 127873 h 127873"/>
                  <a:gd name="connsiteX1" fmla="*/ 0 w 93583"/>
                  <a:gd name="connsiteY1" fmla="*/ 0 h 127873"/>
                  <a:gd name="connsiteX2" fmla="*/ 52864 w 93583"/>
                  <a:gd name="connsiteY2" fmla="*/ 0 h 127873"/>
                  <a:gd name="connsiteX3" fmla="*/ 87868 w 93583"/>
                  <a:gd name="connsiteY3" fmla="*/ 37862 h 127873"/>
                  <a:gd name="connsiteX4" fmla="*/ 80010 w 93583"/>
                  <a:gd name="connsiteY4" fmla="*/ 60722 h 127873"/>
                  <a:gd name="connsiteX5" fmla="*/ 93583 w 93583"/>
                  <a:gd name="connsiteY5" fmla="*/ 90011 h 127873"/>
                  <a:gd name="connsiteX6" fmla="*/ 58579 w 93583"/>
                  <a:gd name="connsiteY6" fmla="*/ 127159 h 127873"/>
                  <a:gd name="connsiteX7" fmla="*/ 0 w 93583"/>
                  <a:gd name="connsiteY7" fmla="*/ 127159 h 127873"/>
                  <a:gd name="connsiteX8" fmla="*/ 46434 w 93583"/>
                  <a:gd name="connsiteY8" fmla="*/ 50006 h 127873"/>
                  <a:gd name="connsiteX9" fmla="*/ 56436 w 93583"/>
                  <a:gd name="connsiteY9" fmla="*/ 39291 h 127873"/>
                  <a:gd name="connsiteX10" fmla="*/ 46434 w 93583"/>
                  <a:gd name="connsiteY10" fmla="*/ 27861 h 127873"/>
                  <a:gd name="connsiteX11" fmla="*/ 31433 w 93583"/>
                  <a:gd name="connsiteY11" fmla="*/ 27861 h 127873"/>
                  <a:gd name="connsiteX12" fmla="*/ 31433 w 93583"/>
                  <a:gd name="connsiteY12" fmla="*/ 50006 h 127873"/>
                  <a:gd name="connsiteX13" fmla="*/ 46434 w 93583"/>
                  <a:gd name="connsiteY13" fmla="*/ 50006 h 127873"/>
                  <a:gd name="connsiteX14" fmla="*/ 52149 w 93583"/>
                  <a:gd name="connsiteY14" fmla="*/ 100013 h 127873"/>
                  <a:gd name="connsiteX15" fmla="*/ 62151 w 93583"/>
                  <a:gd name="connsiteY15" fmla="*/ 88582 h 127873"/>
                  <a:gd name="connsiteX16" fmla="*/ 52149 w 93583"/>
                  <a:gd name="connsiteY16" fmla="*/ 77867 h 127873"/>
                  <a:gd name="connsiteX17" fmla="*/ 31433 w 93583"/>
                  <a:gd name="connsiteY17" fmla="*/ 77867 h 127873"/>
                  <a:gd name="connsiteX18" fmla="*/ 31433 w 93583"/>
                  <a:gd name="connsiteY18" fmla="*/ 100013 h 127873"/>
                  <a:gd name="connsiteX19" fmla="*/ 52149 w 93583"/>
                  <a:gd name="connsiteY19" fmla="*/ 10001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583" h="127873">
                    <a:moveTo>
                      <a:pt x="0" y="127873"/>
                    </a:moveTo>
                    <a:lnTo>
                      <a:pt x="0" y="0"/>
                    </a:lnTo>
                    <a:lnTo>
                      <a:pt x="52864" y="0"/>
                    </a:lnTo>
                    <a:cubicBezTo>
                      <a:pt x="72152" y="0"/>
                      <a:pt x="87868" y="17859"/>
                      <a:pt x="87868" y="37862"/>
                    </a:cubicBezTo>
                    <a:cubicBezTo>
                      <a:pt x="87868" y="46434"/>
                      <a:pt x="85011" y="54293"/>
                      <a:pt x="80010" y="60722"/>
                    </a:cubicBezTo>
                    <a:cubicBezTo>
                      <a:pt x="87868" y="67866"/>
                      <a:pt x="93583" y="78581"/>
                      <a:pt x="93583" y="90011"/>
                    </a:cubicBezTo>
                    <a:cubicBezTo>
                      <a:pt x="93583" y="110014"/>
                      <a:pt x="77867" y="127159"/>
                      <a:pt x="58579" y="127159"/>
                    </a:cubicBezTo>
                    <a:lnTo>
                      <a:pt x="0" y="127159"/>
                    </a:lnTo>
                    <a:close/>
                    <a:moveTo>
                      <a:pt x="46434" y="50006"/>
                    </a:moveTo>
                    <a:cubicBezTo>
                      <a:pt x="52149" y="50006"/>
                      <a:pt x="56436" y="45006"/>
                      <a:pt x="56436" y="39291"/>
                    </a:cubicBezTo>
                    <a:cubicBezTo>
                      <a:pt x="56436" y="33576"/>
                      <a:pt x="52149" y="27861"/>
                      <a:pt x="46434" y="27861"/>
                    </a:cubicBezTo>
                    <a:lnTo>
                      <a:pt x="31433" y="27861"/>
                    </a:lnTo>
                    <a:lnTo>
                      <a:pt x="31433" y="50006"/>
                    </a:lnTo>
                    <a:lnTo>
                      <a:pt x="46434" y="50006"/>
                    </a:lnTo>
                    <a:close/>
                    <a:moveTo>
                      <a:pt x="52149" y="100013"/>
                    </a:moveTo>
                    <a:cubicBezTo>
                      <a:pt x="57865" y="100013"/>
                      <a:pt x="62151" y="95012"/>
                      <a:pt x="62151" y="88582"/>
                    </a:cubicBezTo>
                    <a:cubicBezTo>
                      <a:pt x="62151" y="82153"/>
                      <a:pt x="57150" y="77867"/>
                      <a:pt x="52149" y="77867"/>
                    </a:cubicBezTo>
                    <a:lnTo>
                      <a:pt x="31433" y="77867"/>
                    </a:lnTo>
                    <a:lnTo>
                      <a:pt x="31433" y="100013"/>
                    </a:lnTo>
                    <a:lnTo>
                      <a:pt x="52149" y="100013"/>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4" name="Freeform 473">
                <a:extLst>
                  <a:ext uri="{FF2B5EF4-FFF2-40B4-BE49-F238E27FC236}">
                    <a16:creationId xmlns:a16="http://schemas.microsoft.com/office/drawing/2014/main" id="{B693F67D-2890-804E-A7B1-89CC6156CFDD}"/>
                  </a:ext>
                </a:extLst>
              </p:cNvPr>
              <p:cNvSpPr/>
              <p:nvPr/>
            </p:nvSpPr>
            <p:spPr>
              <a:xfrm>
                <a:off x="5110162" y="1239440"/>
                <a:ext cx="74295" cy="127873"/>
              </a:xfrm>
              <a:custGeom>
                <a:avLst/>
                <a:gdLst>
                  <a:gd name="connsiteX0" fmla="*/ 0 w 74295"/>
                  <a:gd name="connsiteY0" fmla="*/ 0 h 127873"/>
                  <a:gd name="connsiteX1" fmla="*/ 31433 w 74295"/>
                  <a:gd name="connsiteY1" fmla="*/ 0 h 127873"/>
                  <a:gd name="connsiteX2" fmla="*/ 31433 w 74295"/>
                  <a:gd name="connsiteY2" fmla="*/ 94297 h 127873"/>
                  <a:gd name="connsiteX3" fmla="*/ 74295 w 74295"/>
                  <a:gd name="connsiteY3" fmla="*/ 94297 h 127873"/>
                  <a:gd name="connsiteX4" fmla="*/ 74295 w 74295"/>
                  <a:gd name="connsiteY4" fmla="*/ 127873 h 127873"/>
                  <a:gd name="connsiteX5" fmla="*/ 0 w 74295"/>
                  <a:gd name="connsiteY5" fmla="*/ 127873 h 127873"/>
                  <a:gd name="connsiteX6" fmla="*/ 0 w 74295"/>
                  <a:gd name="connsiteY6"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295" h="127873">
                    <a:moveTo>
                      <a:pt x="0" y="0"/>
                    </a:moveTo>
                    <a:lnTo>
                      <a:pt x="31433" y="0"/>
                    </a:lnTo>
                    <a:lnTo>
                      <a:pt x="31433" y="94297"/>
                    </a:lnTo>
                    <a:lnTo>
                      <a:pt x="74295" y="94297"/>
                    </a:lnTo>
                    <a:lnTo>
                      <a:pt x="74295" y="127873"/>
                    </a:lnTo>
                    <a:lnTo>
                      <a:pt x="0" y="127873"/>
                    </a:lnTo>
                    <a:lnTo>
                      <a:pt x="0"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95" name="Freeform 494">
                <a:extLst>
                  <a:ext uri="{FF2B5EF4-FFF2-40B4-BE49-F238E27FC236}">
                    <a16:creationId xmlns:a16="http://schemas.microsoft.com/office/drawing/2014/main" id="{CBDD61B2-558E-EB47-A8D9-DF57593FB563}"/>
                  </a:ext>
                </a:extLst>
              </p:cNvPr>
              <p:cNvSpPr/>
              <p:nvPr/>
            </p:nvSpPr>
            <p:spPr>
              <a:xfrm>
                <a:off x="5231606" y="1239440"/>
                <a:ext cx="119300" cy="127873"/>
              </a:xfrm>
              <a:custGeom>
                <a:avLst/>
                <a:gdLst>
                  <a:gd name="connsiteX0" fmla="*/ 59293 w 119300"/>
                  <a:gd name="connsiteY0" fmla="*/ 0 h 127873"/>
                  <a:gd name="connsiteX1" fmla="*/ 119301 w 119300"/>
                  <a:gd name="connsiteY1" fmla="*/ 64294 h 127873"/>
                  <a:gd name="connsiteX2" fmla="*/ 59293 w 119300"/>
                  <a:gd name="connsiteY2" fmla="*/ 127873 h 127873"/>
                  <a:gd name="connsiteX3" fmla="*/ 0 w 119300"/>
                  <a:gd name="connsiteY3" fmla="*/ 64294 h 127873"/>
                  <a:gd name="connsiteX4" fmla="*/ 59293 w 119300"/>
                  <a:gd name="connsiteY4" fmla="*/ 0 h 127873"/>
                  <a:gd name="connsiteX5" fmla="*/ 59293 w 119300"/>
                  <a:gd name="connsiteY5" fmla="*/ 32861 h 127873"/>
                  <a:gd name="connsiteX6" fmla="*/ 30718 w 119300"/>
                  <a:gd name="connsiteY6" fmla="*/ 63579 h 127873"/>
                  <a:gd name="connsiteX7" fmla="*/ 59293 w 119300"/>
                  <a:gd name="connsiteY7" fmla="*/ 94297 h 127873"/>
                  <a:gd name="connsiteX8" fmla="*/ 87868 w 119300"/>
                  <a:gd name="connsiteY8" fmla="*/ 63579 h 127873"/>
                  <a:gd name="connsiteX9" fmla="*/ 59293 w 119300"/>
                  <a:gd name="connsiteY9" fmla="*/ 32861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300" h="127873">
                    <a:moveTo>
                      <a:pt x="59293" y="0"/>
                    </a:moveTo>
                    <a:cubicBezTo>
                      <a:pt x="92155" y="0"/>
                      <a:pt x="119301" y="28575"/>
                      <a:pt x="119301" y="64294"/>
                    </a:cubicBezTo>
                    <a:cubicBezTo>
                      <a:pt x="119301" y="99298"/>
                      <a:pt x="92869" y="127873"/>
                      <a:pt x="59293" y="127873"/>
                    </a:cubicBezTo>
                    <a:cubicBezTo>
                      <a:pt x="26432" y="127873"/>
                      <a:pt x="0" y="99298"/>
                      <a:pt x="0" y="64294"/>
                    </a:cubicBezTo>
                    <a:cubicBezTo>
                      <a:pt x="0" y="28575"/>
                      <a:pt x="26432" y="0"/>
                      <a:pt x="59293" y="0"/>
                    </a:cubicBezTo>
                    <a:close/>
                    <a:moveTo>
                      <a:pt x="59293" y="32861"/>
                    </a:moveTo>
                    <a:cubicBezTo>
                      <a:pt x="43577" y="32861"/>
                      <a:pt x="30718" y="46434"/>
                      <a:pt x="30718" y="63579"/>
                    </a:cubicBezTo>
                    <a:cubicBezTo>
                      <a:pt x="30718" y="80010"/>
                      <a:pt x="43577" y="94297"/>
                      <a:pt x="59293" y="94297"/>
                    </a:cubicBezTo>
                    <a:cubicBezTo>
                      <a:pt x="75009" y="94297"/>
                      <a:pt x="87868" y="80724"/>
                      <a:pt x="87868" y="63579"/>
                    </a:cubicBezTo>
                    <a:cubicBezTo>
                      <a:pt x="87868" y="47149"/>
                      <a:pt x="75724" y="32861"/>
                      <a:pt x="59293" y="32861"/>
                    </a:cubicBez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96" name="Freeform 495">
                <a:extLst>
                  <a:ext uri="{FF2B5EF4-FFF2-40B4-BE49-F238E27FC236}">
                    <a16:creationId xmlns:a16="http://schemas.microsoft.com/office/drawing/2014/main" id="{5776EB2F-6706-484C-B21E-A1B9210D8735}"/>
                  </a:ext>
                </a:extLst>
              </p:cNvPr>
              <p:cNvSpPr/>
              <p:nvPr/>
            </p:nvSpPr>
            <p:spPr>
              <a:xfrm>
                <a:off x="5398770" y="1239440"/>
                <a:ext cx="102155" cy="127158"/>
              </a:xfrm>
              <a:custGeom>
                <a:avLst/>
                <a:gdLst>
                  <a:gd name="connsiteX0" fmla="*/ 80010 w 102155"/>
                  <a:gd name="connsiteY0" fmla="*/ 42148 h 127158"/>
                  <a:gd name="connsiteX1" fmla="*/ 60007 w 102155"/>
                  <a:gd name="connsiteY1" fmla="*/ 33576 h 127158"/>
                  <a:gd name="connsiteX2" fmla="*/ 32147 w 102155"/>
                  <a:gd name="connsiteY2" fmla="*/ 63579 h 127158"/>
                  <a:gd name="connsiteX3" fmla="*/ 60007 w 102155"/>
                  <a:gd name="connsiteY3" fmla="*/ 93583 h 127158"/>
                  <a:gd name="connsiteX4" fmla="*/ 80010 w 102155"/>
                  <a:gd name="connsiteY4" fmla="*/ 85011 h 127158"/>
                  <a:gd name="connsiteX5" fmla="*/ 102156 w 102155"/>
                  <a:gd name="connsiteY5" fmla="*/ 108585 h 127158"/>
                  <a:gd name="connsiteX6" fmla="*/ 60007 w 102155"/>
                  <a:gd name="connsiteY6" fmla="*/ 127159 h 127158"/>
                  <a:gd name="connsiteX7" fmla="*/ 0 w 102155"/>
                  <a:gd name="connsiteY7" fmla="*/ 63579 h 127158"/>
                  <a:gd name="connsiteX8" fmla="*/ 60007 w 102155"/>
                  <a:gd name="connsiteY8" fmla="*/ 0 h 127158"/>
                  <a:gd name="connsiteX9" fmla="*/ 102156 w 102155"/>
                  <a:gd name="connsiteY9" fmla="*/ 18574 h 127158"/>
                  <a:gd name="connsiteX10" fmla="*/ 80010 w 102155"/>
                  <a:gd name="connsiteY10" fmla="*/ 42148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155" h="127158">
                    <a:moveTo>
                      <a:pt x="80010" y="42148"/>
                    </a:moveTo>
                    <a:cubicBezTo>
                      <a:pt x="75009" y="37147"/>
                      <a:pt x="67866" y="33576"/>
                      <a:pt x="60007" y="33576"/>
                    </a:cubicBezTo>
                    <a:cubicBezTo>
                      <a:pt x="43577" y="33576"/>
                      <a:pt x="32147" y="46434"/>
                      <a:pt x="32147" y="63579"/>
                    </a:cubicBezTo>
                    <a:cubicBezTo>
                      <a:pt x="32147" y="80724"/>
                      <a:pt x="43577" y="93583"/>
                      <a:pt x="60007" y="93583"/>
                    </a:cubicBezTo>
                    <a:cubicBezTo>
                      <a:pt x="67866" y="93583"/>
                      <a:pt x="75009" y="90726"/>
                      <a:pt x="80010" y="85011"/>
                    </a:cubicBezTo>
                    <a:lnTo>
                      <a:pt x="102156" y="108585"/>
                    </a:lnTo>
                    <a:cubicBezTo>
                      <a:pt x="91440" y="120015"/>
                      <a:pt x="76438" y="127159"/>
                      <a:pt x="60007" y="127159"/>
                    </a:cubicBezTo>
                    <a:cubicBezTo>
                      <a:pt x="27146" y="127159"/>
                      <a:pt x="0" y="98584"/>
                      <a:pt x="0" y="63579"/>
                    </a:cubicBezTo>
                    <a:cubicBezTo>
                      <a:pt x="0" y="28575"/>
                      <a:pt x="26432" y="0"/>
                      <a:pt x="60007" y="0"/>
                    </a:cubicBezTo>
                    <a:cubicBezTo>
                      <a:pt x="76438" y="0"/>
                      <a:pt x="91440" y="7144"/>
                      <a:pt x="102156" y="18574"/>
                    </a:cubicBezTo>
                    <a:lnTo>
                      <a:pt x="80010" y="4214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97" name="Freeform 496">
                <a:extLst>
                  <a:ext uri="{FF2B5EF4-FFF2-40B4-BE49-F238E27FC236}">
                    <a16:creationId xmlns:a16="http://schemas.microsoft.com/office/drawing/2014/main" id="{279F0551-0D01-EF47-A707-0D3408F4FD63}"/>
                  </a:ext>
                </a:extLst>
              </p:cNvPr>
              <p:cNvSpPr/>
              <p:nvPr/>
            </p:nvSpPr>
            <p:spPr>
              <a:xfrm>
                <a:off x="5557361" y="1238726"/>
                <a:ext cx="125015" cy="128587"/>
              </a:xfrm>
              <a:custGeom>
                <a:avLst/>
                <a:gdLst>
                  <a:gd name="connsiteX0" fmla="*/ 115015 w 125015"/>
                  <a:gd name="connsiteY0" fmla="*/ 714 h 128587"/>
                  <a:gd name="connsiteX1" fmla="*/ 60722 w 125015"/>
                  <a:gd name="connsiteY1" fmla="*/ 59293 h 128587"/>
                  <a:gd name="connsiteX2" fmla="*/ 125016 w 125015"/>
                  <a:gd name="connsiteY2" fmla="*/ 128588 h 128587"/>
                  <a:gd name="connsiteX3" fmla="*/ 80725 w 125015"/>
                  <a:gd name="connsiteY3" fmla="*/ 128588 h 128587"/>
                  <a:gd name="connsiteX4" fmla="*/ 38576 w 125015"/>
                  <a:gd name="connsiteY4" fmla="*/ 82868 h 128587"/>
                  <a:gd name="connsiteX5" fmla="*/ 31433 w 125015"/>
                  <a:gd name="connsiteY5" fmla="*/ 90726 h 128587"/>
                  <a:gd name="connsiteX6" fmla="*/ 31433 w 125015"/>
                  <a:gd name="connsiteY6" fmla="*/ 127873 h 128587"/>
                  <a:gd name="connsiteX7" fmla="*/ 0 w 125015"/>
                  <a:gd name="connsiteY7" fmla="*/ 127873 h 128587"/>
                  <a:gd name="connsiteX8" fmla="*/ 0 w 125015"/>
                  <a:gd name="connsiteY8" fmla="*/ 0 h 128587"/>
                  <a:gd name="connsiteX9" fmla="*/ 31433 w 125015"/>
                  <a:gd name="connsiteY9" fmla="*/ 0 h 128587"/>
                  <a:gd name="connsiteX10" fmla="*/ 31433 w 125015"/>
                  <a:gd name="connsiteY10" fmla="*/ 42863 h 128587"/>
                  <a:gd name="connsiteX11" fmla="*/ 71438 w 125015"/>
                  <a:gd name="connsiteY11" fmla="*/ 0 h 128587"/>
                  <a:gd name="connsiteX12" fmla="*/ 115015 w 125015"/>
                  <a:gd name="connsiteY12" fmla="*/ 0 h 128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5015" h="128587">
                    <a:moveTo>
                      <a:pt x="115015" y="714"/>
                    </a:moveTo>
                    <a:lnTo>
                      <a:pt x="60722" y="59293"/>
                    </a:lnTo>
                    <a:lnTo>
                      <a:pt x="125016" y="128588"/>
                    </a:lnTo>
                    <a:lnTo>
                      <a:pt x="80725" y="128588"/>
                    </a:lnTo>
                    <a:lnTo>
                      <a:pt x="38576" y="82868"/>
                    </a:lnTo>
                    <a:lnTo>
                      <a:pt x="31433" y="90726"/>
                    </a:lnTo>
                    <a:lnTo>
                      <a:pt x="31433" y="127873"/>
                    </a:lnTo>
                    <a:lnTo>
                      <a:pt x="0" y="127873"/>
                    </a:lnTo>
                    <a:lnTo>
                      <a:pt x="0" y="0"/>
                    </a:lnTo>
                    <a:lnTo>
                      <a:pt x="31433" y="0"/>
                    </a:lnTo>
                    <a:lnTo>
                      <a:pt x="31433" y="42863"/>
                    </a:lnTo>
                    <a:lnTo>
                      <a:pt x="71438" y="0"/>
                    </a:lnTo>
                    <a:lnTo>
                      <a:pt x="115015"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98" name="Freeform 497">
                <a:extLst>
                  <a:ext uri="{FF2B5EF4-FFF2-40B4-BE49-F238E27FC236}">
                    <a16:creationId xmlns:a16="http://schemas.microsoft.com/office/drawing/2014/main" id="{1619744B-4C25-2D48-8720-7D51DC9FC8B1}"/>
                  </a:ext>
                </a:extLst>
              </p:cNvPr>
              <p:cNvSpPr/>
              <p:nvPr/>
            </p:nvSpPr>
            <p:spPr>
              <a:xfrm>
                <a:off x="5714523" y="1239440"/>
                <a:ext cx="102155" cy="127158"/>
              </a:xfrm>
              <a:custGeom>
                <a:avLst/>
                <a:gdLst>
                  <a:gd name="connsiteX0" fmla="*/ 80010 w 102155"/>
                  <a:gd name="connsiteY0" fmla="*/ 42148 h 127158"/>
                  <a:gd name="connsiteX1" fmla="*/ 60008 w 102155"/>
                  <a:gd name="connsiteY1" fmla="*/ 33576 h 127158"/>
                  <a:gd name="connsiteX2" fmla="*/ 32147 w 102155"/>
                  <a:gd name="connsiteY2" fmla="*/ 63579 h 127158"/>
                  <a:gd name="connsiteX3" fmla="*/ 60008 w 102155"/>
                  <a:gd name="connsiteY3" fmla="*/ 93583 h 127158"/>
                  <a:gd name="connsiteX4" fmla="*/ 80010 w 102155"/>
                  <a:gd name="connsiteY4" fmla="*/ 85011 h 127158"/>
                  <a:gd name="connsiteX5" fmla="*/ 102156 w 102155"/>
                  <a:gd name="connsiteY5" fmla="*/ 108585 h 127158"/>
                  <a:gd name="connsiteX6" fmla="*/ 60008 w 102155"/>
                  <a:gd name="connsiteY6" fmla="*/ 127159 h 127158"/>
                  <a:gd name="connsiteX7" fmla="*/ 0 w 102155"/>
                  <a:gd name="connsiteY7" fmla="*/ 63579 h 127158"/>
                  <a:gd name="connsiteX8" fmla="*/ 60008 w 102155"/>
                  <a:gd name="connsiteY8" fmla="*/ 0 h 127158"/>
                  <a:gd name="connsiteX9" fmla="*/ 102156 w 102155"/>
                  <a:gd name="connsiteY9" fmla="*/ 18574 h 127158"/>
                  <a:gd name="connsiteX10" fmla="*/ 80010 w 102155"/>
                  <a:gd name="connsiteY10" fmla="*/ 42148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155" h="127158">
                    <a:moveTo>
                      <a:pt x="80010" y="42148"/>
                    </a:moveTo>
                    <a:cubicBezTo>
                      <a:pt x="75009" y="37147"/>
                      <a:pt x="67866" y="33576"/>
                      <a:pt x="60008" y="33576"/>
                    </a:cubicBezTo>
                    <a:cubicBezTo>
                      <a:pt x="43577" y="33576"/>
                      <a:pt x="32147" y="46434"/>
                      <a:pt x="32147" y="63579"/>
                    </a:cubicBezTo>
                    <a:cubicBezTo>
                      <a:pt x="32147" y="80724"/>
                      <a:pt x="43577" y="93583"/>
                      <a:pt x="60008" y="93583"/>
                    </a:cubicBezTo>
                    <a:cubicBezTo>
                      <a:pt x="67866" y="93583"/>
                      <a:pt x="75009" y="90726"/>
                      <a:pt x="80010" y="85011"/>
                    </a:cubicBezTo>
                    <a:lnTo>
                      <a:pt x="102156" y="108585"/>
                    </a:lnTo>
                    <a:cubicBezTo>
                      <a:pt x="91440" y="120015"/>
                      <a:pt x="76438" y="127159"/>
                      <a:pt x="60008" y="127159"/>
                    </a:cubicBezTo>
                    <a:cubicBezTo>
                      <a:pt x="27147" y="127159"/>
                      <a:pt x="0" y="98584"/>
                      <a:pt x="0" y="63579"/>
                    </a:cubicBezTo>
                    <a:cubicBezTo>
                      <a:pt x="0" y="28575"/>
                      <a:pt x="26432" y="0"/>
                      <a:pt x="60008" y="0"/>
                    </a:cubicBezTo>
                    <a:cubicBezTo>
                      <a:pt x="76438" y="0"/>
                      <a:pt x="91440" y="7144"/>
                      <a:pt x="102156" y="18574"/>
                    </a:cubicBezTo>
                    <a:lnTo>
                      <a:pt x="80010" y="42148"/>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499" name="Freeform 498">
                <a:extLst>
                  <a:ext uri="{FF2B5EF4-FFF2-40B4-BE49-F238E27FC236}">
                    <a16:creationId xmlns:a16="http://schemas.microsoft.com/office/drawing/2014/main" id="{60DF0F67-4353-8840-AC4F-F86903F40BD7}"/>
                  </a:ext>
                </a:extLst>
              </p:cNvPr>
              <p:cNvSpPr/>
              <p:nvPr/>
            </p:nvSpPr>
            <p:spPr>
              <a:xfrm>
                <a:off x="5872400" y="1239440"/>
                <a:ext cx="100726" cy="127873"/>
              </a:xfrm>
              <a:custGeom>
                <a:avLst/>
                <a:gdLst>
                  <a:gd name="connsiteX0" fmla="*/ 31432 w 100726"/>
                  <a:gd name="connsiteY0" fmla="*/ 0 h 127873"/>
                  <a:gd name="connsiteX1" fmla="*/ 31432 w 100726"/>
                  <a:gd name="connsiteY1" fmla="*/ 45720 h 127873"/>
                  <a:gd name="connsiteX2" fmla="*/ 69294 w 100726"/>
                  <a:gd name="connsiteY2" fmla="*/ 45720 h 127873"/>
                  <a:gd name="connsiteX3" fmla="*/ 69294 w 100726"/>
                  <a:gd name="connsiteY3" fmla="*/ 0 h 127873"/>
                  <a:gd name="connsiteX4" fmla="*/ 100727 w 100726"/>
                  <a:gd name="connsiteY4" fmla="*/ 0 h 127873"/>
                  <a:gd name="connsiteX5" fmla="*/ 100727 w 100726"/>
                  <a:gd name="connsiteY5" fmla="*/ 127873 h 127873"/>
                  <a:gd name="connsiteX6" fmla="*/ 69294 w 100726"/>
                  <a:gd name="connsiteY6" fmla="*/ 127873 h 127873"/>
                  <a:gd name="connsiteX7" fmla="*/ 69294 w 100726"/>
                  <a:gd name="connsiteY7" fmla="*/ 79296 h 127873"/>
                  <a:gd name="connsiteX8" fmla="*/ 31432 w 100726"/>
                  <a:gd name="connsiteY8" fmla="*/ 79296 h 127873"/>
                  <a:gd name="connsiteX9" fmla="*/ 31432 w 100726"/>
                  <a:gd name="connsiteY9" fmla="*/ 127873 h 127873"/>
                  <a:gd name="connsiteX10" fmla="*/ 0 w 100726"/>
                  <a:gd name="connsiteY10" fmla="*/ 127873 h 127873"/>
                  <a:gd name="connsiteX11" fmla="*/ 0 w 100726"/>
                  <a:gd name="connsiteY11" fmla="*/ 0 h 127873"/>
                  <a:gd name="connsiteX12" fmla="*/ 31432 w 100726"/>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726" h="127873">
                    <a:moveTo>
                      <a:pt x="31432" y="0"/>
                    </a:moveTo>
                    <a:lnTo>
                      <a:pt x="31432" y="45720"/>
                    </a:lnTo>
                    <a:lnTo>
                      <a:pt x="69294" y="45720"/>
                    </a:lnTo>
                    <a:lnTo>
                      <a:pt x="69294" y="0"/>
                    </a:lnTo>
                    <a:lnTo>
                      <a:pt x="100727" y="0"/>
                    </a:lnTo>
                    <a:lnTo>
                      <a:pt x="100727" y="127873"/>
                    </a:lnTo>
                    <a:lnTo>
                      <a:pt x="69294" y="127873"/>
                    </a:lnTo>
                    <a:lnTo>
                      <a:pt x="69294" y="79296"/>
                    </a:lnTo>
                    <a:lnTo>
                      <a:pt x="31432" y="79296"/>
                    </a:lnTo>
                    <a:lnTo>
                      <a:pt x="31432" y="127873"/>
                    </a:lnTo>
                    <a:lnTo>
                      <a:pt x="0" y="127873"/>
                    </a:lnTo>
                    <a:lnTo>
                      <a:pt x="0" y="0"/>
                    </a:lnTo>
                    <a:lnTo>
                      <a:pt x="31432"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0" name="Freeform 499">
                <a:extLst>
                  <a:ext uri="{FF2B5EF4-FFF2-40B4-BE49-F238E27FC236}">
                    <a16:creationId xmlns:a16="http://schemas.microsoft.com/office/drawing/2014/main" id="{B6CB827A-3BC6-0745-A301-8E616F9A4891}"/>
                  </a:ext>
                </a:extLst>
              </p:cNvPr>
              <p:cNvSpPr/>
              <p:nvPr/>
            </p:nvSpPr>
            <p:spPr>
              <a:xfrm>
                <a:off x="6020990" y="1239440"/>
                <a:ext cx="126444" cy="127873"/>
              </a:xfrm>
              <a:custGeom>
                <a:avLst/>
                <a:gdLst>
                  <a:gd name="connsiteX0" fmla="*/ 0 w 126444"/>
                  <a:gd name="connsiteY0" fmla="*/ 127873 h 127873"/>
                  <a:gd name="connsiteX1" fmla="*/ 55721 w 126444"/>
                  <a:gd name="connsiteY1" fmla="*/ 0 h 127873"/>
                  <a:gd name="connsiteX2" fmla="*/ 70009 w 126444"/>
                  <a:gd name="connsiteY2" fmla="*/ 0 h 127873"/>
                  <a:gd name="connsiteX3" fmla="*/ 126444 w 126444"/>
                  <a:gd name="connsiteY3" fmla="*/ 127873 h 127873"/>
                  <a:gd name="connsiteX4" fmla="*/ 95012 w 126444"/>
                  <a:gd name="connsiteY4" fmla="*/ 127873 h 127873"/>
                  <a:gd name="connsiteX5" fmla="*/ 87868 w 126444"/>
                  <a:gd name="connsiteY5" fmla="*/ 111443 h 127873"/>
                  <a:gd name="connsiteX6" fmla="*/ 39291 w 126444"/>
                  <a:gd name="connsiteY6" fmla="*/ 111443 h 127873"/>
                  <a:gd name="connsiteX7" fmla="*/ 32147 w 126444"/>
                  <a:gd name="connsiteY7" fmla="*/ 127873 h 127873"/>
                  <a:gd name="connsiteX8" fmla="*/ 0 w 126444"/>
                  <a:gd name="connsiteY8" fmla="*/ 127873 h 127873"/>
                  <a:gd name="connsiteX9" fmla="*/ 50720 w 126444"/>
                  <a:gd name="connsiteY9" fmla="*/ 82868 h 127873"/>
                  <a:gd name="connsiteX10" fmla="*/ 75009 w 126444"/>
                  <a:gd name="connsiteY10" fmla="*/ 82868 h 127873"/>
                  <a:gd name="connsiteX11" fmla="*/ 62865 w 126444"/>
                  <a:gd name="connsiteY11" fmla="*/ 55007 h 127873"/>
                  <a:gd name="connsiteX12" fmla="*/ 50720 w 126444"/>
                  <a:gd name="connsiteY12" fmla="*/ 8286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444" h="127873">
                    <a:moveTo>
                      <a:pt x="0" y="127873"/>
                    </a:moveTo>
                    <a:lnTo>
                      <a:pt x="55721" y="0"/>
                    </a:lnTo>
                    <a:lnTo>
                      <a:pt x="70009" y="0"/>
                    </a:lnTo>
                    <a:lnTo>
                      <a:pt x="126444" y="127873"/>
                    </a:lnTo>
                    <a:lnTo>
                      <a:pt x="95012" y="127873"/>
                    </a:lnTo>
                    <a:lnTo>
                      <a:pt x="87868" y="111443"/>
                    </a:lnTo>
                    <a:lnTo>
                      <a:pt x="39291" y="111443"/>
                    </a:lnTo>
                    <a:lnTo>
                      <a:pt x="32147" y="127873"/>
                    </a:lnTo>
                    <a:lnTo>
                      <a:pt x="0" y="127873"/>
                    </a:lnTo>
                    <a:close/>
                    <a:moveTo>
                      <a:pt x="50720" y="82868"/>
                    </a:moveTo>
                    <a:lnTo>
                      <a:pt x="75009" y="82868"/>
                    </a:lnTo>
                    <a:lnTo>
                      <a:pt x="62865" y="55007"/>
                    </a:lnTo>
                    <a:lnTo>
                      <a:pt x="50720" y="82868"/>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1" name="Freeform 500">
                <a:extLst>
                  <a:ext uri="{FF2B5EF4-FFF2-40B4-BE49-F238E27FC236}">
                    <a16:creationId xmlns:a16="http://schemas.microsoft.com/office/drawing/2014/main" id="{31EFD271-D7C3-8D47-BF6A-4FDAECFDF553}"/>
                  </a:ext>
                </a:extLst>
              </p:cNvPr>
              <p:cNvSpPr/>
              <p:nvPr/>
            </p:nvSpPr>
            <p:spPr>
              <a:xfrm>
                <a:off x="6194583" y="1239440"/>
                <a:ext cx="31432" cy="127873"/>
              </a:xfrm>
              <a:custGeom>
                <a:avLst/>
                <a:gdLst>
                  <a:gd name="connsiteX0" fmla="*/ 0 w 31432"/>
                  <a:gd name="connsiteY0" fmla="*/ 0 h 127873"/>
                  <a:gd name="connsiteX1" fmla="*/ 31433 w 31432"/>
                  <a:gd name="connsiteY1" fmla="*/ 0 h 127873"/>
                  <a:gd name="connsiteX2" fmla="*/ 31433 w 31432"/>
                  <a:gd name="connsiteY2" fmla="*/ 127873 h 127873"/>
                  <a:gd name="connsiteX3" fmla="*/ 0 w 31432"/>
                  <a:gd name="connsiteY3" fmla="*/ 127873 h 127873"/>
                  <a:gd name="connsiteX4" fmla="*/ 0 w 31432"/>
                  <a:gd name="connsiteY4" fmla="*/ 0 h 127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 h="127873">
                    <a:moveTo>
                      <a:pt x="0" y="0"/>
                    </a:moveTo>
                    <a:lnTo>
                      <a:pt x="31433" y="0"/>
                    </a:lnTo>
                    <a:lnTo>
                      <a:pt x="31433"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7" name="Freeform 506">
                <a:extLst>
                  <a:ext uri="{FF2B5EF4-FFF2-40B4-BE49-F238E27FC236}">
                    <a16:creationId xmlns:a16="http://schemas.microsoft.com/office/drawing/2014/main" id="{EB0E9476-0E80-2741-AA95-862F283F8FF2}"/>
                  </a:ext>
                </a:extLst>
              </p:cNvPr>
              <p:cNvSpPr/>
              <p:nvPr/>
            </p:nvSpPr>
            <p:spPr>
              <a:xfrm>
                <a:off x="6281737" y="1239440"/>
                <a:ext cx="100726" cy="127873"/>
              </a:xfrm>
              <a:custGeom>
                <a:avLst/>
                <a:gdLst>
                  <a:gd name="connsiteX0" fmla="*/ 87868 w 100726"/>
                  <a:gd name="connsiteY0" fmla="*/ 127873 h 127873"/>
                  <a:gd name="connsiteX1" fmla="*/ 31433 w 100726"/>
                  <a:gd name="connsiteY1" fmla="*/ 67151 h 127873"/>
                  <a:gd name="connsiteX2" fmla="*/ 31433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3" y="67151"/>
                    </a:lnTo>
                    <a:lnTo>
                      <a:pt x="31433"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grpSp>
      </p:grpSp>
      <p:sp>
        <p:nvSpPr>
          <p:cNvPr id="1013" name="Text Placeholder 32">
            <a:extLst>
              <a:ext uri="{FF2B5EF4-FFF2-40B4-BE49-F238E27FC236}">
                <a16:creationId xmlns:a16="http://schemas.microsoft.com/office/drawing/2014/main" id="{A7EA7A46-1A15-2B41-B847-F18B1E1D17AF}"/>
              </a:ext>
            </a:extLst>
          </p:cNvPr>
          <p:cNvSpPr>
            <a:spLocks noGrp="1"/>
          </p:cNvSpPr>
          <p:nvPr>
            <p:ph type="body" sz="quarter" idx="42" hasCustomPrompt="1"/>
          </p:nvPr>
        </p:nvSpPr>
        <p:spPr>
          <a:xfrm>
            <a:off x="3958918" y="9509660"/>
            <a:ext cx="2774345" cy="606265"/>
          </a:xfrm>
          <a:prstGeom prst="rect">
            <a:avLst/>
          </a:prstGeom>
        </p:spPr>
        <p:txBody>
          <a:bodyPr>
            <a:noAutofit/>
          </a:bodyPr>
          <a:lstStyle>
            <a:lvl1pPr marL="0" indent="0" algn="r">
              <a:lnSpc>
                <a:spcPct val="100000"/>
              </a:lnSpc>
              <a:spcBef>
                <a:spcPts val="0"/>
              </a:spcBef>
              <a:buNone/>
              <a:defRPr sz="2000" b="0" i="0">
                <a:solidFill>
                  <a:schemeClr val="bg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err="1"/>
              <a:t>www.website.eu</a:t>
            </a:r>
            <a:endParaRPr lang="en-US" dirty="0"/>
          </a:p>
        </p:txBody>
      </p:sp>
      <p:sp>
        <p:nvSpPr>
          <p:cNvPr id="4" name="Rectangle 3">
            <a:extLst>
              <a:ext uri="{FF2B5EF4-FFF2-40B4-BE49-F238E27FC236}">
                <a16:creationId xmlns:a16="http://schemas.microsoft.com/office/drawing/2014/main" id="{92936656-B94A-6CA5-D40D-1C8DF39D301F}"/>
              </a:ext>
            </a:extLst>
          </p:cNvPr>
          <p:cNvSpPr/>
          <p:nvPr userDrawn="1"/>
        </p:nvSpPr>
        <p:spPr>
          <a:xfrm>
            <a:off x="4302466" y="10106166"/>
            <a:ext cx="2047062" cy="338554"/>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400" kern="1200">
                <a:solidFill>
                  <a:srgbClr val="000000"/>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National Agency. Neither the European Union nor National Agency can be held responsible for them.</a:t>
            </a:r>
            <a:endParaRPr lang="en-US" sz="400" kern="1200" dirty="0">
              <a:solidFill>
                <a:srgbClr val="000000"/>
              </a:solidFill>
              <a:latin typeface="Calibri" panose="020F0502020204030204" pitchFamily="34" charset="0"/>
              <a:ea typeface="Open Sans" panose="020B060603050402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63CB8F7E-F0A6-34A1-27E8-8E42B441BC87}"/>
              </a:ext>
            </a:extLst>
          </p:cNvPr>
          <p:cNvPicPr/>
          <p:nvPr userDrawn="1"/>
        </p:nvPicPr>
        <p:blipFill>
          <a:blip r:embed="rId2" cstate="screen">
            <a:extLst>
              <a:ext uri="{28A0092B-C50C-407E-A947-70E740481C1C}">
                <a14:useLocalDpi xmlns:a14="http://schemas.microsoft.com/office/drawing/2010/main"/>
              </a:ext>
            </a:extLst>
          </a:blip>
          <a:srcRect/>
          <a:stretch/>
        </p:blipFill>
        <p:spPr bwMode="auto">
          <a:xfrm>
            <a:off x="6408797" y="10140492"/>
            <a:ext cx="937574" cy="21529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97567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Photo Slide 1">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20ECD36C-3D23-EA46-831C-7D8DA38730C6}"/>
              </a:ext>
            </a:extLst>
          </p:cNvPr>
          <p:cNvSpPr/>
          <p:nvPr userDrawn="1"/>
        </p:nvSpPr>
        <p:spPr>
          <a:xfrm>
            <a:off x="-41950" y="3"/>
            <a:ext cx="4088164" cy="10691813"/>
          </a:xfrm>
          <a:prstGeom prst="rect">
            <a:avLst/>
          </a:prstGeom>
          <a:solidFill>
            <a:srgbClr val="8E2F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48" name="Rectangle 47">
            <a:extLst>
              <a:ext uri="{FF2B5EF4-FFF2-40B4-BE49-F238E27FC236}">
                <a16:creationId xmlns:a16="http://schemas.microsoft.com/office/drawing/2014/main" id="{9C47B67A-F850-A040-84D0-7A439AA42AE6}"/>
              </a:ext>
            </a:extLst>
          </p:cNvPr>
          <p:cNvSpPr/>
          <p:nvPr userDrawn="1"/>
        </p:nvSpPr>
        <p:spPr>
          <a:xfrm>
            <a:off x="312555" y="6594763"/>
            <a:ext cx="2392080" cy="307777"/>
          </a:xfrm>
          <a:prstGeom prst="rect">
            <a:avLst/>
          </a:prstGeom>
        </p:spPr>
        <p:txBody>
          <a:bodyPr wrap="square">
            <a:spAutoFit/>
          </a:bodyPr>
          <a:lstStyle/>
          <a:p>
            <a:pPr algn="l"/>
            <a:r>
              <a:rPr lang="en-US" sz="1400" b="0" i="0" dirty="0">
                <a:solidFill>
                  <a:schemeClr val="bg1"/>
                </a:solidFill>
                <a:latin typeface="Calibri" panose="020F0502020204030204" pitchFamily="34" charset="0"/>
                <a:cs typeface="Calibri" panose="020F0502020204030204" pitchFamily="34" charset="0"/>
              </a:rPr>
              <a:t>www.revalorise.eu</a:t>
            </a:r>
          </a:p>
        </p:txBody>
      </p:sp>
      <p:sp>
        <p:nvSpPr>
          <p:cNvPr id="53" name="Picture Placeholder 52">
            <a:extLst>
              <a:ext uri="{FF2B5EF4-FFF2-40B4-BE49-F238E27FC236}">
                <a16:creationId xmlns:a16="http://schemas.microsoft.com/office/drawing/2014/main" id="{6230EC48-5B6A-9942-9FBF-14B4F6033A44}"/>
              </a:ext>
            </a:extLst>
          </p:cNvPr>
          <p:cNvSpPr>
            <a:spLocks noGrp="1"/>
          </p:cNvSpPr>
          <p:nvPr>
            <p:ph type="pic" sz="quarter" idx="41"/>
          </p:nvPr>
        </p:nvSpPr>
        <p:spPr>
          <a:xfrm>
            <a:off x="-70864" y="3584762"/>
            <a:ext cx="6505378" cy="5218044"/>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
        <p:nvSpPr>
          <p:cNvPr id="3" name="Rectangle 2">
            <a:extLst>
              <a:ext uri="{FF2B5EF4-FFF2-40B4-BE49-F238E27FC236}">
                <a16:creationId xmlns:a16="http://schemas.microsoft.com/office/drawing/2014/main" id="{0DF14A02-4548-1745-8865-6B85E2AFDC34}"/>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45" name="Text Placeholder 23">
            <a:extLst>
              <a:ext uri="{FF2B5EF4-FFF2-40B4-BE49-F238E27FC236}">
                <a16:creationId xmlns:a16="http://schemas.microsoft.com/office/drawing/2014/main" id="{BA327584-B30E-9B4F-95DA-4D66A91AD678}"/>
              </a:ext>
            </a:extLst>
          </p:cNvPr>
          <p:cNvSpPr>
            <a:spLocks noGrp="1"/>
          </p:cNvSpPr>
          <p:nvPr>
            <p:ph type="body" sz="quarter" idx="14" hasCustomPrompt="1"/>
          </p:nvPr>
        </p:nvSpPr>
        <p:spPr>
          <a:xfrm>
            <a:off x="3052135" y="2250592"/>
            <a:ext cx="785328" cy="1056987"/>
          </a:xfrm>
          <a:prstGeom prst="rect">
            <a:avLst/>
          </a:prstGeom>
        </p:spPr>
        <p:txBody>
          <a:bodyPr anchor="t">
            <a:normAutofit/>
          </a:bodyPr>
          <a:lstStyle>
            <a:lvl1pPr marL="0" indent="0" algn="r">
              <a:buNone/>
              <a:defRPr sz="9600" b="1" i="0" baseline="0">
                <a:solidFill>
                  <a:srgbClr val="F9A835"/>
                </a:solidFill>
                <a:latin typeface="Times New Roman" charset="0"/>
                <a:ea typeface="Times New Roman" charset="0"/>
                <a:cs typeface="Times New Roman" charset="0"/>
              </a:defRPr>
            </a:lvl1pPr>
          </a:lstStyle>
          <a:p>
            <a:pPr lvl="0"/>
            <a:r>
              <a:rPr lang="en-US" dirty="0"/>
              <a:t>”</a:t>
            </a:r>
          </a:p>
        </p:txBody>
      </p:sp>
      <p:sp>
        <p:nvSpPr>
          <p:cNvPr id="146" name="Text Placeholder 23">
            <a:extLst>
              <a:ext uri="{FF2B5EF4-FFF2-40B4-BE49-F238E27FC236}">
                <a16:creationId xmlns:a16="http://schemas.microsoft.com/office/drawing/2014/main" id="{F9E65192-907E-E74A-BD20-BF37AB78810F}"/>
              </a:ext>
            </a:extLst>
          </p:cNvPr>
          <p:cNvSpPr>
            <a:spLocks noGrp="1"/>
          </p:cNvSpPr>
          <p:nvPr>
            <p:ph type="body" sz="quarter" idx="13" hasCustomPrompt="1"/>
          </p:nvPr>
        </p:nvSpPr>
        <p:spPr>
          <a:xfrm>
            <a:off x="409853" y="695273"/>
            <a:ext cx="3418702" cy="2586284"/>
          </a:xfrm>
          <a:prstGeom prst="rect">
            <a:avLst/>
          </a:prstGeom>
        </p:spPr>
        <p:txBody>
          <a:bodyPr anchor="ctr">
            <a:normAutofit/>
          </a:bodyPr>
          <a:lstStyle>
            <a:lvl1pPr marL="0" indent="0" algn="ctr">
              <a:buNone/>
              <a:defRPr sz="1801" b="0" i="0" baseline="0">
                <a:solidFill>
                  <a:schemeClr val="bg1"/>
                </a:solidFill>
                <a:latin typeface="Calibri" panose="020F0502020204030204" pitchFamily="34" charset="0"/>
                <a:cs typeface="Calibri" panose="020F0502020204030204" pitchFamily="34" charset="0"/>
              </a:defRPr>
            </a:lvl1pPr>
          </a:lstStyle>
          <a:p>
            <a:pPr lvl="0"/>
            <a:r>
              <a:rPr lang="en-US" dirty="0"/>
              <a:t>Quote Slide</a:t>
            </a:r>
          </a:p>
        </p:txBody>
      </p:sp>
      <p:sp>
        <p:nvSpPr>
          <p:cNvPr id="147" name="Text Placeholder 23">
            <a:extLst>
              <a:ext uri="{FF2B5EF4-FFF2-40B4-BE49-F238E27FC236}">
                <a16:creationId xmlns:a16="http://schemas.microsoft.com/office/drawing/2014/main" id="{0567599A-5D55-DA45-ABCA-3584C81B7193}"/>
              </a:ext>
            </a:extLst>
          </p:cNvPr>
          <p:cNvSpPr>
            <a:spLocks noGrp="1"/>
          </p:cNvSpPr>
          <p:nvPr>
            <p:ph type="body" sz="quarter" idx="15" hasCustomPrompt="1"/>
          </p:nvPr>
        </p:nvSpPr>
        <p:spPr>
          <a:xfrm>
            <a:off x="400944" y="669253"/>
            <a:ext cx="2003444" cy="936605"/>
          </a:xfrm>
          <a:prstGeom prst="rect">
            <a:avLst/>
          </a:prstGeom>
        </p:spPr>
        <p:txBody>
          <a:bodyPr anchor="t">
            <a:normAutofit/>
          </a:bodyPr>
          <a:lstStyle>
            <a:lvl1pPr marL="0" indent="0" algn="l">
              <a:buNone/>
              <a:defRPr sz="9600" b="1" i="0" baseline="0">
                <a:solidFill>
                  <a:srgbClr val="F9A835"/>
                </a:solidFill>
                <a:latin typeface="Times New Roman" charset="0"/>
                <a:ea typeface="Times New Roman" charset="0"/>
                <a:cs typeface="Times New Roman" charset="0"/>
              </a:defRPr>
            </a:lvl1pPr>
          </a:lstStyle>
          <a:p>
            <a:pPr lvl="0"/>
            <a:r>
              <a:rPr lang="en-US" dirty="0"/>
              <a:t>“</a:t>
            </a:r>
          </a:p>
        </p:txBody>
      </p:sp>
      <p:sp>
        <p:nvSpPr>
          <p:cNvPr id="148" name="Slide Number Placeholder 5">
            <a:extLst>
              <a:ext uri="{FF2B5EF4-FFF2-40B4-BE49-F238E27FC236}">
                <a16:creationId xmlns:a16="http://schemas.microsoft.com/office/drawing/2014/main" id="{1AF94933-6438-514F-B237-A77B6DD98C2C}"/>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3846124900"/>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Photo Slide 2">
    <p:spTree>
      <p:nvGrpSpPr>
        <p:cNvPr id="1" name=""/>
        <p:cNvGrpSpPr/>
        <p:nvPr/>
      </p:nvGrpSpPr>
      <p:grpSpPr>
        <a:xfrm>
          <a:off x="0" y="0"/>
          <a:ext cx="0" cy="0"/>
          <a:chOff x="0" y="0"/>
          <a:chExt cx="0" cy="0"/>
        </a:xfrm>
      </p:grpSpPr>
      <p:sp>
        <p:nvSpPr>
          <p:cNvPr id="64" name="Rectangle 63">
            <a:extLst>
              <a:ext uri="{FF2B5EF4-FFF2-40B4-BE49-F238E27FC236}">
                <a16:creationId xmlns:a16="http://schemas.microsoft.com/office/drawing/2014/main" id="{C4D380CD-FC10-B947-BA28-DD18C2B065DB}"/>
              </a:ext>
            </a:extLst>
          </p:cNvPr>
          <p:cNvSpPr/>
          <p:nvPr userDrawn="1"/>
        </p:nvSpPr>
        <p:spPr>
          <a:xfrm>
            <a:off x="13749" y="1277646"/>
            <a:ext cx="4174526" cy="3690885"/>
          </a:xfrm>
          <a:prstGeom prst="rect">
            <a:avLst/>
          </a:prstGeom>
          <a:solidFill>
            <a:srgbClr val="8E2F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04" name="Picture Placeholder 103">
            <a:extLst>
              <a:ext uri="{FF2B5EF4-FFF2-40B4-BE49-F238E27FC236}">
                <a16:creationId xmlns:a16="http://schemas.microsoft.com/office/drawing/2014/main" id="{54051B8E-7186-ED46-BFA3-8240E84B794A}"/>
              </a:ext>
            </a:extLst>
          </p:cNvPr>
          <p:cNvSpPr>
            <a:spLocks noGrp="1"/>
          </p:cNvSpPr>
          <p:nvPr>
            <p:ph type="pic" sz="quarter" idx="41"/>
          </p:nvPr>
        </p:nvSpPr>
        <p:spPr>
          <a:xfrm>
            <a:off x="361694" y="472749"/>
            <a:ext cx="6781936" cy="9229189"/>
          </a:xfrm>
          <a:custGeom>
            <a:avLst/>
            <a:gdLst>
              <a:gd name="connsiteX0" fmla="*/ 215873 w 6781936"/>
              <a:gd name="connsiteY0" fmla="*/ 9081722 h 9229189"/>
              <a:gd name="connsiteX1" fmla="*/ 68489 w 6781936"/>
              <a:gd name="connsiteY1" fmla="*/ 9229189 h 9229189"/>
              <a:gd name="connsiteX2" fmla="*/ 67321 w 6781936"/>
              <a:gd name="connsiteY2" fmla="*/ 9229189 h 9229189"/>
              <a:gd name="connsiteX3" fmla="*/ 279371 w 6781936"/>
              <a:gd name="connsiteY3" fmla="*/ 9018677 h 9229189"/>
              <a:gd name="connsiteX4" fmla="*/ 490001 w 6781936"/>
              <a:gd name="connsiteY4" fmla="*/ 9229189 h 9229189"/>
              <a:gd name="connsiteX5" fmla="*/ 487961 w 6781936"/>
              <a:gd name="connsiteY5" fmla="*/ 9229189 h 9229189"/>
              <a:gd name="connsiteX6" fmla="*/ 278353 w 6781936"/>
              <a:gd name="connsiteY6" fmla="*/ 9019699 h 9229189"/>
              <a:gd name="connsiteX7" fmla="*/ 278756 w 6781936"/>
              <a:gd name="connsiteY7" fmla="*/ 9019298 h 9229189"/>
              <a:gd name="connsiteX8" fmla="*/ 278756 w 6781936"/>
              <a:gd name="connsiteY8" fmla="*/ 9019297 h 9229189"/>
              <a:gd name="connsiteX9" fmla="*/ 0 w 6781936"/>
              <a:gd name="connsiteY9" fmla="*/ 8740543 h 9229189"/>
              <a:gd name="connsiteX10" fmla="*/ 97131 w 6781936"/>
              <a:gd name="connsiteY10" fmla="*/ 8837675 h 9229189"/>
              <a:gd name="connsiteX11" fmla="*/ 0 w 6781936"/>
              <a:gd name="connsiteY11" fmla="*/ 8740545 h 9229189"/>
              <a:gd name="connsiteX12" fmla="*/ 341327 w 6781936"/>
              <a:gd name="connsiteY12" fmla="*/ 8457967 h 9229189"/>
              <a:gd name="connsiteX13" fmla="*/ 588978 w 6781936"/>
              <a:gd name="connsiteY13" fmla="*/ 8705548 h 9229189"/>
              <a:gd name="connsiteX14" fmla="*/ 588036 w 6781936"/>
              <a:gd name="connsiteY14" fmla="*/ 8706491 h 9229189"/>
              <a:gd name="connsiteX15" fmla="*/ 2143865 w 6781936"/>
              <a:gd name="connsiteY15" fmla="*/ 7151730 h 9229189"/>
              <a:gd name="connsiteX16" fmla="*/ 1832890 w 6781936"/>
              <a:gd name="connsiteY16" fmla="*/ 7462705 h 9229189"/>
              <a:gd name="connsiteX17" fmla="*/ 2143865 w 6781936"/>
              <a:gd name="connsiteY17" fmla="*/ 7773680 h 9229189"/>
              <a:gd name="connsiteX18" fmla="*/ 2454840 w 6781936"/>
              <a:gd name="connsiteY18" fmla="*/ 7462705 h 9229189"/>
              <a:gd name="connsiteX19" fmla="*/ 1522925 w 6781936"/>
              <a:gd name="connsiteY19" fmla="*/ 7150761 h 9229189"/>
              <a:gd name="connsiteX20" fmla="*/ 1210743 w 6781936"/>
              <a:gd name="connsiteY20" fmla="*/ 7462942 h 9229189"/>
              <a:gd name="connsiteX21" fmla="*/ 1211642 w 6781936"/>
              <a:gd name="connsiteY21" fmla="*/ 7463833 h 9229189"/>
              <a:gd name="connsiteX22" fmla="*/ 901440 w 6781936"/>
              <a:gd name="connsiteY22" fmla="*/ 7774035 h 9229189"/>
              <a:gd name="connsiteX23" fmla="*/ 1211659 w 6781936"/>
              <a:gd name="connsiteY23" fmla="*/ 8084255 h 9229189"/>
              <a:gd name="connsiteX24" fmla="*/ 1211618 w 6781936"/>
              <a:gd name="connsiteY24" fmla="*/ 8084296 h 9229189"/>
              <a:gd name="connsiteX25" fmla="*/ 1211464 w 6781936"/>
              <a:gd name="connsiteY25" fmla="*/ 8084141 h 9229189"/>
              <a:gd name="connsiteX26" fmla="*/ 900489 w 6781936"/>
              <a:gd name="connsiteY26" fmla="*/ 8395116 h 9229189"/>
              <a:gd name="connsiteX27" fmla="*/ 1211464 w 6781936"/>
              <a:gd name="connsiteY27" fmla="*/ 8706090 h 9229189"/>
              <a:gd name="connsiteX28" fmla="*/ 1521536 w 6781936"/>
              <a:gd name="connsiteY28" fmla="*/ 8396019 h 9229189"/>
              <a:gd name="connsiteX29" fmla="*/ 1521689 w 6781936"/>
              <a:gd name="connsiteY29" fmla="*/ 8396174 h 9229189"/>
              <a:gd name="connsiteX30" fmla="*/ 1832709 w 6781936"/>
              <a:gd name="connsiteY30" fmla="*/ 8085243 h 9229189"/>
              <a:gd name="connsiteX31" fmla="*/ 1522489 w 6781936"/>
              <a:gd name="connsiteY31" fmla="*/ 7774936 h 9229189"/>
              <a:gd name="connsiteX32" fmla="*/ 1523390 w 6781936"/>
              <a:gd name="connsiteY32" fmla="*/ 7774035 h 9229189"/>
              <a:gd name="connsiteX33" fmla="*/ 1423638 w 6781936"/>
              <a:gd name="connsiteY33" fmla="*/ 7674284 h 9229189"/>
              <a:gd name="connsiteX34" fmla="*/ 1522924 w 6781936"/>
              <a:gd name="connsiteY34" fmla="*/ 7772846 h 9229189"/>
              <a:gd name="connsiteX35" fmla="*/ 1832828 w 6781936"/>
              <a:gd name="connsiteY35" fmla="*/ 7462942 h 9229189"/>
              <a:gd name="connsiteX36" fmla="*/ 0 w 6781936"/>
              <a:gd name="connsiteY36" fmla="*/ 0 h 9229189"/>
              <a:gd name="connsiteX37" fmla="*/ 6781936 w 6781936"/>
              <a:gd name="connsiteY37" fmla="*/ 0 h 9229189"/>
              <a:gd name="connsiteX38" fmla="*/ 6781936 w 6781936"/>
              <a:gd name="connsiteY38" fmla="*/ 9229189 h 9229189"/>
              <a:gd name="connsiteX39" fmla="*/ 1731942 w 6781936"/>
              <a:gd name="connsiteY39" fmla="*/ 9229189 h 9229189"/>
              <a:gd name="connsiteX40" fmla="*/ 1522405 w 6781936"/>
              <a:gd name="connsiteY40" fmla="*/ 9019652 h 9229189"/>
              <a:gd name="connsiteX41" fmla="*/ 1312869 w 6781936"/>
              <a:gd name="connsiteY41" fmla="*/ 9229189 h 9229189"/>
              <a:gd name="connsiteX42" fmla="*/ 1311427 w 6781936"/>
              <a:gd name="connsiteY42" fmla="*/ 9229189 h 9229189"/>
              <a:gd name="connsiteX43" fmla="*/ 1522540 w 6781936"/>
              <a:gd name="connsiteY43" fmla="*/ 9017956 h 9229189"/>
              <a:gd name="connsiteX44" fmla="*/ 1211477 w 6781936"/>
              <a:gd name="connsiteY44" fmla="*/ 8707070 h 9229189"/>
              <a:gd name="connsiteX45" fmla="*/ 900590 w 6781936"/>
              <a:gd name="connsiteY45" fmla="*/ 9018132 h 9229189"/>
              <a:gd name="connsiteX46" fmla="*/ 1111766 w 6781936"/>
              <a:gd name="connsiteY46" fmla="*/ 9229189 h 9229189"/>
              <a:gd name="connsiteX47" fmla="*/ 1110016 w 6781936"/>
              <a:gd name="connsiteY47" fmla="*/ 9229189 h 9229189"/>
              <a:gd name="connsiteX48" fmla="*/ 900224 w 6781936"/>
              <a:gd name="connsiteY48" fmla="*/ 9019397 h 9229189"/>
              <a:gd name="connsiteX49" fmla="*/ 690432 w 6781936"/>
              <a:gd name="connsiteY49" fmla="*/ 9229189 h 9229189"/>
              <a:gd name="connsiteX50" fmla="*/ 688444 w 6781936"/>
              <a:gd name="connsiteY50" fmla="*/ 9229189 h 9229189"/>
              <a:gd name="connsiteX51" fmla="*/ 900165 w 6781936"/>
              <a:gd name="connsiteY51" fmla="*/ 9017348 h 9229189"/>
              <a:gd name="connsiteX52" fmla="*/ 899646 w 6781936"/>
              <a:gd name="connsiteY52" fmla="*/ 9016829 h 9229189"/>
              <a:gd name="connsiteX53" fmla="*/ 1209887 w 6781936"/>
              <a:gd name="connsiteY53" fmla="*/ 8706588 h 9229189"/>
              <a:gd name="connsiteX54" fmla="*/ 899305 w 6781936"/>
              <a:gd name="connsiteY54" fmla="*/ 8396006 h 9229189"/>
              <a:gd name="connsiteX55" fmla="*/ 899448 w 6781936"/>
              <a:gd name="connsiteY55" fmla="*/ 8395863 h 9229189"/>
              <a:gd name="connsiteX56" fmla="*/ 899488 w 6781936"/>
              <a:gd name="connsiteY56" fmla="*/ 8395903 h 9229189"/>
              <a:gd name="connsiteX57" fmla="*/ 1210507 w 6781936"/>
              <a:gd name="connsiteY57" fmla="*/ 8084972 h 9229189"/>
              <a:gd name="connsiteX58" fmla="*/ 899576 w 6781936"/>
              <a:gd name="connsiteY58" fmla="*/ 7773953 h 9229189"/>
              <a:gd name="connsiteX59" fmla="*/ 589366 w 6781936"/>
              <a:gd name="connsiteY59" fmla="*/ 8084075 h 9229189"/>
              <a:gd name="connsiteX60" fmla="*/ 589326 w 6781936"/>
              <a:gd name="connsiteY60" fmla="*/ 8084034 h 9229189"/>
              <a:gd name="connsiteX61" fmla="*/ 278395 w 6781936"/>
              <a:gd name="connsiteY61" fmla="*/ 8395053 h 9229189"/>
              <a:gd name="connsiteX62" fmla="*/ 278515 w 6781936"/>
              <a:gd name="connsiteY62" fmla="*/ 8395173 h 9229189"/>
              <a:gd name="connsiteX63" fmla="*/ 0 w 6781936"/>
              <a:gd name="connsiteY63" fmla="*/ 8673687 h 9229189"/>
              <a:gd name="connsiteX64" fmla="*/ 0 w 6781936"/>
              <a:gd name="connsiteY64" fmla="*/ 8673557 h 9229189"/>
              <a:gd name="connsiteX65" fmla="*/ 276777 w 6781936"/>
              <a:gd name="connsiteY65" fmla="*/ 8396704 h 9229189"/>
              <a:gd name="connsiteX66" fmla="*/ 0 w 6781936"/>
              <a:gd name="connsiteY66" fmla="*/ 8120005 h 9229189"/>
              <a:gd name="connsiteX67" fmla="*/ 0 w 6781936"/>
              <a:gd name="connsiteY67" fmla="*/ 8118233 h 9229189"/>
              <a:gd name="connsiteX68" fmla="*/ 277228 w 6781936"/>
              <a:gd name="connsiteY68" fmla="*/ 8395538 h 9229189"/>
              <a:gd name="connsiteX69" fmla="*/ 588247 w 6781936"/>
              <a:gd name="connsiteY69" fmla="*/ 8084607 h 9229189"/>
              <a:gd name="connsiteX70" fmla="*/ 277665 w 6781936"/>
              <a:gd name="connsiteY70" fmla="*/ 7773938 h 9229189"/>
              <a:gd name="connsiteX71" fmla="*/ 278756 w 6781936"/>
              <a:gd name="connsiteY71" fmla="*/ 7772847 h 9229189"/>
              <a:gd name="connsiteX72" fmla="*/ 0 w 6781936"/>
              <a:gd name="connsiteY72" fmla="*/ 7496127 h 9229189"/>
              <a:gd name="connsiteX73" fmla="*/ 0 w 6781936"/>
              <a:gd name="connsiteY73" fmla="*/ 4495779 h 9229189"/>
              <a:gd name="connsiteX74" fmla="*/ 3826583 w 6781936"/>
              <a:gd name="connsiteY74" fmla="*/ 4495779 h 9229189"/>
              <a:gd name="connsiteX75" fmla="*/ 3826583 w 6781936"/>
              <a:gd name="connsiteY75" fmla="*/ 804894 h 9229189"/>
              <a:gd name="connsiteX76" fmla="*/ 0 w 6781936"/>
              <a:gd name="connsiteY76" fmla="*/ 804894 h 9229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6781936" h="9229189">
                <a:moveTo>
                  <a:pt x="215873" y="9081722"/>
                </a:moveTo>
                <a:lnTo>
                  <a:pt x="68489" y="9229189"/>
                </a:lnTo>
                <a:lnTo>
                  <a:pt x="67321" y="9229189"/>
                </a:lnTo>
                <a:close/>
                <a:moveTo>
                  <a:pt x="279371" y="9018677"/>
                </a:moveTo>
                <a:lnTo>
                  <a:pt x="490001" y="9229189"/>
                </a:lnTo>
                <a:lnTo>
                  <a:pt x="487961" y="9229189"/>
                </a:lnTo>
                <a:lnTo>
                  <a:pt x="278353" y="9019699"/>
                </a:lnTo>
                <a:lnTo>
                  <a:pt x="278756" y="9019298"/>
                </a:lnTo>
                <a:lnTo>
                  <a:pt x="278756" y="9019297"/>
                </a:lnTo>
                <a:close/>
                <a:moveTo>
                  <a:pt x="0" y="8740543"/>
                </a:moveTo>
                <a:lnTo>
                  <a:pt x="97131" y="8837675"/>
                </a:lnTo>
                <a:lnTo>
                  <a:pt x="0" y="8740545"/>
                </a:lnTo>
                <a:close/>
                <a:moveTo>
                  <a:pt x="341327" y="8457967"/>
                </a:moveTo>
                <a:lnTo>
                  <a:pt x="588978" y="8705548"/>
                </a:lnTo>
                <a:lnTo>
                  <a:pt x="588036" y="8706491"/>
                </a:lnTo>
                <a:close/>
                <a:moveTo>
                  <a:pt x="2143865" y="7151730"/>
                </a:moveTo>
                <a:lnTo>
                  <a:pt x="1832890" y="7462705"/>
                </a:lnTo>
                <a:lnTo>
                  <a:pt x="2143865" y="7773680"/>
                </a:lnTo>
                <a:lnTo>
                  <a:pt x="2454840" y="7462705"/>
                </a:lnTo>
                <a:close/>
                <a:moveTo>
                  <a:pt x="1522925" y="7150761"/>
                </a:moveTo>
                <a:lnTo>
                  <a:pt x="1210743" y="7462942"/>
                </a:lnTo>
                <a:lnTo>
                  <a:pt x="1211642" y="7463833"/>
                </a:lnTo>
                <a:lnTo>
                  <a:pt x="901440" y="7774035"/>
                </a:lnTo>
                <a:lnTo>
                  <a:pt x="1211659" y="8084255"/>
                </a:lnTo>
                <a:lnTo>
                  <a:pt x="1211618" y="8084296"/>
                </a:lnTo>
                <a:lnTo>
                  <a:pt x="1211464" y="8084141"/>
                </a:lnTo>
                <a:lnTo>
                  <a:pt x="900489" y="8395116"/>
                </a:lnTo>
                <a:lnTo>
                  <a:pt x="1211464" y="8706090"/>
                </a:lnTo>
                <a:lnTo>
                  <a:pt x="1521536" y="8396019"/>
                </a:lnTo>
                <a:lnTo>
                  <a:pt x="1521689" y="8396174"/>
                </a:lnTo>
                <a:lnTo>
                  <a:pt x="1832709" y="8085243"/>
                </a:lnTo>
                <a:lnTo>
                  <a:pt x="1522489" y="7774936"/>
                </a:lnTo>
                <a:lnTo>
                  <a:pt x="1523390" y="7774035"/>
                </a:lnTo>
                <a:lnTo>
                  <a:pt x="1423638" y="7674284"/>
                </a:lnTo>
                <a:lnTo>
                  <a:pt x="1522924" y="7772846"/>
                </a:lnTo>
                <a:lnTo>
                  <a:pt x="1832828" y="7462942"/>
                </a:lnTo>
                <a:close/>
                <a:moveTo>
                  <a:pt x="0" y="0"/>
                </a:moveTo>
                <a:lnTo>
                  <a:pt x="6781936" y="0"/>
                </a:lnTo>
                <a:lnTo>
                  <a:pt x="6781936" y="9229189"/>
                </a:lnTo>
                <a:lnTo>
                  <a:pt x="1731942" y="9229189"/>
                </a:lnTo>
                <a:lnTo>
                  <a:pt x="1522405" y="9019652"/>
                </a:lnTo>
                <a:lnTo>
                  <a:pt x="1312869" y="9229189"/>
                </a:lnTo>
                <a:lnTo>
                  <a:pt x="1311427" y="9229189"/>
                </a:lnTo>
                <a:lnTo>
                  <a:pt x="1522540" y="9017956"/>
                </a:lnTo>
                <a:lnTo>
                  <a:pt x="1211477" y="8707070"/>
                </a:lnTo>
                <a:lnTo>
                  <a:pt x="900590" y="9018132"/>
                </a:lnTo>
                <a:lnTo>
                  <a:pt x="1111766" y="9229189"/>
                </a:lnTo>
                <a:lnTo>
                  <a:pt x="1110016" y="9229189"/>
                </a:lnTo>
                <a:lnTo>
                  <a:pt x="900224" y="9019397"/>
                </a:lnTo>
                <a:lnTo>
                  <a:pt x="690432" y="9229189"/>
                </a:lnTo>
                <a:lnTo>
                  <a:pt x="688444" y="9229189"/>
                </a:lnTo>
                <a:lnTo>
                  <a:pt x="900165" y="9017348"/>
                </a:lnTo>
                <a:lnTo>
                  <a:pt x="899646" y="9016829"/>
                </a:lnTo>
                <a:lnTo>
                  <a:pt x="1209887" y="8706588"/>
                </a:lnTo>
                <a:lnTo>
                  <a:pt x="899305" y="8396006"/>
                </a:lnTo>
                <a:lnTo>
                  <a:pt x="899448" y="8395863"/>
                </a:lnTo>
                <a:lnTo>
                  <a:pt x="899488" y="8395903"/>
                </a:lnTo>
                <a:lnTo>
                  <a:pt x="1210507" y="8084972"/>
                </a:lnTo>
                <a:lnTo>
                  <a:pt x="899576" y="7773953"/>
                </a:lnTo>
                <a:lnTo>
                  <a:pt x="589366" y="8084075"/>
                </a:lnTo>
                <a:lnTo>
                  <a:pt x="589326" y="8084034"/>
                </a:lnTo>
                <a:lnTo>
                  <a:pt x="278395" y="8395053"/>
                </a:lnTo>
                <a:lnTo>
                  <a:pt x="278515" y="8395173"/>
                </a:lnTo>
                <a:lnTo>
                  <a:pt x="0" y="8673687"/>
                </a:lnTo>
                <a:lnTo>
                  <a:pt x="0" y="8673557"/>
                </a:lnTo>
                <a:lnTo>
                  <a:pt x="276777" y="8396704"/>
                </a:lnTo>
                <a:lnTo>
                  <a:pt x="0" y="8120005"/>
                </a:lnTo>
                <a:lnTo>
                  <a:pt x="0" y="8118233"/>
                </a:lnTo>
                <a:lnTo>
                  <a:pt x="277228" y="8395538"/>
                </a:lnTo>
                <a:lnTo>
                  <a:pt x="588247" y="8084607"/>
                </a:lnTo>
                <a:lnTo>
                  <a:pt x="277665" y="7773938"/>
                </a:lnTo>
                <a:lnTo>
                  <a:pt x="278756" y="7772847"/>
                </a:lnTo>
                <a:lnTo>
                  <a:pt x="0" y="7496127"/>
                </a:lnTo>
                <a:lnTo>
                  <a:pt x="0" y="4495779"/>
                </a:lnTo>
                <a:lnTo>
                  <a:pt x="3826583" y="4495779"/>
                </a:lnTo>
                <a:lnTo>
                  <a:pt x="3826583" y="804894"/>
                </a:lnTo>
                <a:lnTo>
                  <a:pt x="0" y="804894"/>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
        <p:nvSpPr>
          <p:cNvPr id="56" name="Text Placeholder 23">
            <a:extLst>
              <a:ext uri="{FF2B5EF4-FFF2-40B4-BE49-F238E27FC236}">
                <a16:creationId xmlns:a16="http://schemas.microsoft.com/office/drawing/2014/main" id="{7DC7EF96-8108-0641-A4BF-5E7AB13B170D}"/>
              </a:ext>
            </a:extLst>
          </p:cNvPr>
          <p:cNvSpPr>
            <a:spLocks noGrp="1"/>
          </p:cNvSpPr>
          <p:nvPr>
            <p:ph type="body" sz="quarter" idx="14" hasCustomPrompt="1"/>
          </p:nvPr>
        </p:nvSpPr>
        <p:spPr>
          <a:xfrm>
            <a:off x="3106386" y="3393854"/>
            <a:ext cx="785328" cy="1056987"/>
          </a:xfrm>
          <a:prstGeom prst="rect">
            <a:avLst/>
          </a:prstGeom>
        </p:spPr>
        <p:txBody>
          <a:bodyPr anchor="t">
            <a:normAutofit/>
          </a:bodyPr>
          <a:lstStyle>
            <a:lvl1pPr marL="0" indent="0" algn="r">
              <a:buNone/>
              <a:defRPr sz="9600" b="1" i="0" baseline="0">
                <a:solidFill>
                  <a:srgbClr val="F9A835"/>
                </a:solidFill>
                <a:latin typeface="Times New Roman" charset="0"/>
                <a:ea typeface="Times New Roman" charset="0"/>
                <a:cs typeface="Times New Roman" charset="0"/>
              </a:defRPr>
            </a:lvl1pPr>
          </a:lstStyle>
          <a:p>
            <a:pPr lvl="0"/>
            <a:r>
              <a:rPr lang="en-US" dirty="0"/>
              <a:t>”</a:t>
            </a:r>
          </a:p>
        </p:txBody>
      </p:sp>
      <p:sp>
        <p:nvSpPr>
          <p:cNvPr id="57" name="Text Placeholder 23">
            <a:extLst>
              <a:ext uri="{FF2B5EF4-FFF2-40B4-BE49-F238E27FC236}">
                <a16:creationId xmlns:a16="http://schemas.microsoft.com/office/drawing/2014/main" id="{B4462BBB-3951-4F47-B7D8-693E7BC7334A}"/>
              </a:ext>
            </a:extLst>
          </p:cNvPr>
          <p:cNvSpPr>
            <a:spLocks noGrp="1"/>
          </p:cNvSpPr>
          <p:nvPr>
            <p:ph type="body" sz="quarter" idx="13" hasCustomPrompt="1"/>
          </p:nvPr>
        </p:nvSpPr>
        <p:spPr>
          <a:xfrm>
            <a:off x="464104" y="1838536"/>
            <a:ext cx="3418702" cy="2586284"/>
          </a:xfrm>
          <a:prstGeom prst="rect">
            <a:avLst/>
          </a:prstGeom>
        </p:spPr>
        <p:txBody>
          <a:bodyPr anchor="ctr">
            <a:normAutofit/>
          </a:bodyPr>
          <a:lstStyle>
            <a:lvl1pPr marL="0" indent="0" algn="ctr">
              <a:buNone/>
              <a:defRPr sz="1801" b="0" i="1" baseline="0">
                <a:solidFill>
                  <a:schemeClr val="bg1"/>
                </a:solidFill>
                <a:latin typeface="Calibri" panose="020F0502020204030204" pitchFamily="34" charset="0"/>
                <a:cs typeface="Calibri" panose="020F0502020204030204" pitchFamily="34" charset="0"/>
              </a:defRPr>
            </a:lvl1pPr>
          </a:lstStyle>
          <a:p>
            <a:pPr lvl="0"/>
            <a:r>
              <a:rPr lang="en-US" dirty="0"/>
              <a:t>Quote Slide</a:t>
            </a:r>
          </a:p>
        </p:txBody>
      </p:sp>
      <p:sp>
        <p:nvSpPr>
          <p:cNvPr id="58" name="Text Placeholder 23">
            <a:extLst>
              <a:ext uri="{FF2B5EF4-FFF2-40B4-BE49-F238E27FC236}">
                <a16:creationId xmlns:a16="http://schemas.microsoft.com/office/drawing/2014/main" id="{EB3FD478-412D-C64F-85F3-3C0B522FCB9C}"/>
              </a:ext>
            </a:extLst>
          </p:cNvPr>
          <p:cNvSpPr>
            <a:spLocks noGrp="1"/>
          </p:cNvSpPr>
          <p:nvPr>
            <p:ph type="body" sz="quarter" idx="15" hasCustomPrompt="1"/>
          </p:nvPr>
        </p:nvSpPr>
        <p:spPr>
          <a:xfrm>
            <a:off x="455196" y="1812516"/>
            <a:ext cx="2003444" cy="936605"/>
          </a:xfrm>
          <a:prstGeom prst="rect">
            <a:avLst/>
          </a:prstGeom>
        </p:spPr>
        <p:txBody>
          <a:bodyPr anchor="t">
            <a:normAutofit/>
          </a:bodyPr>
          <a:lstStyle>
            <a:lvl1pPr marL="0" indent="0" algn="l">
              <a:buNone/>
              <a:defRPr sz="9600" b="1" i="0" baseline="0">
                <a:solidFill>
                  <a:srgbClr val="F9A835"/>
                </a:solidFill>
                <a:latin typeface="Times New Roman" charset="0"/>
                <a:ea typeface="Times New Roman" charset="0"/>
                <a:cs typeface="Times New Roman" charset="0"/>
              </a:defRPr>
            </a:lvl1pPr>
          </a:lstStyle>
          <a:p>
            <a:pPr lvl="0"/>
            <a:r>
              <a:rPr lang="en-US" dirty="0"/>
              <a:t>“</a:t>
            </a:r>
          </a:p>
        </p:txBody>
      </p:sp>
      <p:grpSp>
        <p:nvGrpSpPr>
          <p:cNvPr id="81" name="Group 80">
            <a:extLst>
              <a:ext uri="{FF2B5EF4-FFF2-40B4-BE49-F238E27FC236}">
                <a16:creationId xmlns:a16="http://schemas.microsoft.com/office/drawing/2014/main" id="{C5588AED-56DD-DB4D-9C84-93FCAD6731A0}"/>
              </a:ext>
            </a:extLst>
          </p:cNvPr>
          <p:cNvGrpSpPr/>
          <p:nvPr userDrawn="1"/>
        </p:nvGrpSpPr>
        <p:grpSpPr>
          <a:xfrm>
            <a:off x="135375" y="7623509"/>
            <a:ext cx="2590078" cy="2250924"/>
            <a:chOff x="-220413" y="5470274"/>
            <a:chExt cx="2590079" cy="2250924"/>
          </a:xfrm>
        </p:grpSpPr>
        <p:sp>
          <p:nvSpPr>
            <p:cNvPr id="82" name="Freeform 81">
              <a:extLst>
                <a:ext uri="{FF2B5EF4-FFF2-40B4-BE49-F238E27FC236}">
                  <a16:creationId xmlns:a16="http://schemas.microsoft.com/office/drawing/2014/main" id="{61FE8491-FC71-6E4C-89EC-3D542256B445}"/>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sp>
          <p:nvSpPr>
            <p:cNvPr id="83" name="Freeform 82">
              <a:extLst>
                <a:ext uri="{FF2B5EF4-FFF2-40B4-BE49-F238E27FC236}">
                  <a16:creationId xmlns:a16="http://schemas.microsoft.com/office/drawing/2014/main" id="{957002ED-A16C-4A48-B204-77A789F5C920}"/>
                </a:ext>
              </a:extLst>
            </p:cNvPr>
            <p:cNvSpPr/>
            <p:nvPr/>
          </p:nvSpPr>
          <p:spPr>
            <a:xfrm rot="18899028">
              <a:off x="997580"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84" name="Freeform 83">
              <a:extLst>
                <a:ext uri="{FF2B5EF4-FFF2-40B4-BE49-F238E27FC236}">
                  <a16:creationId xmlns:a16="http://schemas.microsoft.com/office/drawing/2014/main" id="{D56F8157-B6DD-494D-9ED1-FEA5E7D0E500}"/>
                </a:ext>
              </a:extLst>
            </p:cNvPr>
            <p:cNvSpPr/>
            <p:nvPr/>
          </p:nvSpPr>
          <p:spPr>
            <a:xfrm rot="18900000">
              <a:off x="1370144"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85" name="Freeform 84">
              <a:extLst>
                <a:ext uri="{FF2B5EF4-FFF2-40B4-BE49-F238E27FC236}">
                  <a16:creationId xmlns:a16="http://schemas.microsoft.com/office/drawing/2014/main" id="{1697B2EA-B986-A849-A1AA-53F9F9B54D5C}"/>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86" name="Freeform 85">
              <a:extLst>
                <a:ext uri="{FF2B5EF4-FFF2-40B4-BE49-F238E27FC236}">
                  <a16:creationId xmlns:a16="http://schemas.microsoft.com/office/drawing/2014/main" id="{19BE3A7F-D35B-1D49-9006-6A60087807B5}"/>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87" name="Freeform 86">
              <a:extLst>
                <a:ext uri="{FF2B5EF4-FFF2-40B4-BE49-F238E27FC236}">
                  <a16:creationId xmlns:a16="http://schemas.microsoft.com/office/drawing/2014/main" id="{088043D3-B577-4F49-BEB7-739571F35EED}"/>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sp>
          <p:nvSpPr>
            <p:cNvPr id="88" name="Freeform 87">
              <a:extLst>
                <a:ext uri="{FF2B5EF4-FFF2-40B4-BE49-F238E27FC236}">
                  <a16:creationId xmlns:a16="http://schemas.microsoft.com/office/drawing/2014/main" id="{AC6B0B02-D62A-D741-9C26-E4CB94B05995}"/>
                </a:ext>
              </a:extLst>
            </p:cNvPr>
            <p:cNvSpPr/>
            <p:nvPr/>
          </p:nvSpPr>
          <p:spPr>
            <a:xfrm rot="18900000">
              <a:off x="684927"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dirty="0">
                <a:latin typeface="Calibri" panose="020F0502020204030204" pitchFamily="34" charset="0"/>
              </a:endParaRPr>
            </a:p>
          </p:txBody>
        </p:sp>
        <p:sp>
          <p:nvSpPr>
            <p:cNvPr id="89" name="Freeform 88">
              <a:extLst>
                <a:ext uri="{FF2B5EF4-FFF2-40B4-BE49-F238E27FC236}">
                  <a16:creationId xmlns:a16="http://schemas.microsoft.com/office/drawing/2014/main" id="{90257E80-BD1F-7446-9818-2ECBE0C1B3B3}"/>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90" name="Freeform 89">
              <a:extLst>
                <a:ext uri="{FF2B5EF4-FFF2-40B4-BE49-F238E27FC236}">
                  <a16:creationId xmlns:a16="http://schemas.microsoft.com/office/drawing/2014/main" id="{686A58B8-6778-7E47-BC1C-46DEF49094CD}"/>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91" name="Freeform 90">
              <a:extLst>
                <a:ext uri="{FF2B5EF4-FFF2-40B4-BE49-F238E27FC236}">
                  <a16:creationId xmlns:a16="http://schemas.microsoft.com/office/drawing/2014/main" id="{32B872EF-7BF4-8E4B-9567-0EF5A82B3D0A}"/>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dirty="0">
                <a:latin typeface="Calibri" panose="020F0502020204030204" pitchFamily="34" charset="0"/>
              </a:endParaRPr>
            </a:p>
          </p:txBody>
        </p:sp>
        <p:sp>
          <p:nvSpPr>
            <p:cNvPr id="92" name="Freeform 91">
              <a:extLst>
                <a:ext uri="{FF2B5EF4-FFF2-40B4-BE49-F238E27FC236}">
                  <a16:creationId xmlns:a16="http://schemas.microsoft.com/office/drawing/2014/main" id="{B736276B-CF26-CA43-9770-A660CBE4AD6C}"/>
                </a:ext>
              </a:extLst>
            </p:cNvPr>
            <p:cNvSpPr/>
            <p:nvPr/>
          </p:nvSpPr>
          <p:spPr>
            <a:xfrm rot="18900000">
              <a:off x="1929881"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93" name="Freeform 92">
              <a:extLst>
                <a:ext uri="{FF2B5EF4-FFF2-40B4-BE49-F238E27FC236}">
                  <a16:creationId xmlns:a16="http://schemas.microsoft.com/office/drawing/2014/main" id="{FEB0E57B-011F-E44C-B932-78E9755D5752}"/>
                </a:ext>
              </a:extLst>
            </p:cNvPr>
            <p:cNvSpPr/>
            <p:nvPr/>
          </p:nvSpPr>
          <p:spPr>
            <a:xfrm>
              <a:off x="1216651"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94" name="Freeform 93">
              <a:extLst>
                <a:ext uri="{FF2B5EF4-FFF2-40B4-BE49-F238E27FC236}">
                  <a16:creationId xmlns:a16="http://schemas.microsoft.com/office/drawing/2014/main" id="{6BE1BAC7-BCEA-F64A-9E0B-36E283E04B26}"/>
                </a:ext>
              </a:extLst>
            </p:cNvPr>
            <p:cNvSpPr/>
            <p:nvPr/>
          </p:nvSpPr>
          <p:spPr>
            <a:xfrm rot="18900486">
              <a:off x="1307749"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95" name="Freeform 94">
              <a:extLst>
                <a:ext uri="{FF2B5EF4-FFF2-40B4-BE49-F238E27FC236}">
                  <a16:creationId xmlns:a16="http://schemas.microsoft.com/office/drawing/2014/main" id="{C93C8C0B-FB80-2440-AF60-4463CA55C1AE}"/>
                </a:ext>
              </a:extLst>
            </p:cNvPr>
            <p:cNvSpPr/>
            <p:nvPr/>
          </p:nvSpPr>
          <p:spPr>
            <a:xfrm rot="18900000">
              <a:off x="997478"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dirty="0">
                <a:latin typeface="Calibri" panose="020F0502020204030204" pitchFamily="34" charset="0"/>
              </a:endParaRPr>
            </a:p>
          </p:txBody>
        </p:sp>
        <p:sp>
          <p:nvSpPr>
            <p:cNvPr id="96" name="Freeform 95">
              <a:extLst>
                <a:ext uri="{FF2B5EF4-FFF2-40B4-BE49-F238E27FC236}">
                  <a16:creationId xmlns:a16="http://schemas.microsoft.com/office/drawing/2014/main" id="{B13510DC-D5FE-3D47-86C7-428E03EAC491}"/>
                </a:ext>
              </a:extLst>
            </p:cNvPr>
            <p:cNvSpPr/>
            <p:nvPr/>
          </p:nvSpPr>
          <p:spPr>
            <a:xfrm rot="18900486">
              <a:off x="685546"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dirty="0">
                <a:latin typeface="Calibri" panose="020F0502020204030204" pitchFamily="34" charset="0"/>
              </a:endParaRPr>
            </a:p>
          </p:txBody>
        </p:sp>
        <p:sp>
          <p:nvSpPr>
            <p:cNvPr id="97" name="Freeform 96">
              <a:extLst>
                <a:ext uri="{FF2B5EF4-FFF2-40B4-BE49-F238E27FC236}">
                  <a16:creationId xmlns:a16="http://schemas.microsoft.com/office/drawing/2014/main" id="{CF2B8C82-A22F-2940-A581-1812C3F4A0BF}"/>
                </a:ext>
              </a:extLst>
            </p:cNvPr>
            <p:cNvSpPr/>
            <p:nvPr/>
          </p:nvSpPr>
          <p:spPr>
            <a:xfrm rot="18900000">
              <a:off x="998429"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98" name="Freeform 97">
              <a:extLst>
                <a:ext uri="{FF2B5EF4-FFF2-40B4-BE49-F238E27FC236}">
                  <a16:creationId xmlns:a16="http://schemas.microsoft.com/office/drawing/2014/main" id="{0BAE497C-0D6A-3446-BD01-FC64B522DE6B}"/>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99" name="Freeform 98">
              <a:extLst>
                <a:ext uri="{FF2B5EF4-FFF2-40B4-BE49-F238E27FC236}">
                  <a16:creationId xmlns:a16="http://schemas.microsoft.com/office/drawing/2014/main" id="{52D0E8A2-511B-904D-8EB9-96DB62CC2607}"/>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grpSp>
      <p:sp>
        <p:nvSpPr>
          <p:cNvPr id="100" name="Slide Number Placeholder 5">
            <a:extLst>
              <a:ext uri="{FF2B5EF4-FFF2-40B4-BE49-F238E27FC236}">
                <a16:creationId xmlns:a16="http://schemas.microsoft.com/office/drawing/2014/main" id="{83960161-A61D-6B4B-A296-0BCF95091095}"/>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35883083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Photo Slide 1">
    <p:spTree>
      <p:nvGrpSpPr>
        <p:cNvPr id="1" name=""/>
        <p:cNvGrpSpPr/>
        <p:nvPr/>
      </p:nvGrpSpPr>
      <p:grpSpPr>
        <a:xfrm>
          <a:off x="0" y="0"/>
          <a:ext cx="0" cy="0"/>
          <a:chOff x="0" y="0"/>
          <a:chExt cx="0" cy="0"/>
        </a:xfrm>
      </p:grpSpPr>
      <p:sp>
        <p:nvSpPr>
          <p:cNvPr id="297" name="Rectangle 296">
            <a:extLst>
              <a:ext uri="{FF2B5EF4-FFF2-40B4-BE49-F238E27FC236}">
                <a16:creationId xmlns:a16="http://schemas.microsoft.com/office/drawing/2014/main" id="{2B26CA4D-2206-644B-BD65-754E83CF460F}"/>
              </a:ext>
            </a:extLst>
          </p:cNvPr>
          <p:cNvSpPr/>
          <p:nvPr userDrawn="1"/>
        </p:nvSpPr>
        <p:spPr>
          <a:xfrm flipV="1">
            <a:off x="740928" y="6920404"/>
            <a:ext cx="6832572" cy="3108177"/>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33" name="Text Placeholder 32">
            <a:extLst>
              <a:ext uri="{FF2B5EF4-FFF2-40B4-BE49-F238E27FC236}">
                <a16:creationId xmlns:a16="http://schemas.microsoft.com/office/drawing/2014/main" id="{A727C006-75BB-A447-8A65-530003183684}"/>
              </a:ext>
            </a:extLst>
          </p:cNvPr>
          <p:cNvSpPr>
            <a:spLocks noGrp="1"/>
          </p:cNvSpPr>
          <p:nvPr>
            <p:ph type="body" sz="quarter" idx="30" hasCustomPrompt="1"/>
          </p:nvPr>
        </p:nvSpPr>
        <p:spPr>
          <a:xfrm>
            <a:off x="922453" y="4947138"/>
            <a:ext cx="2251185" cy="1725894"/>
          </a:xfrm>
          <a:prstGeom prst="rect">
            <a:avLst/>
          </a:prstGeom>
        </p:spPr>
        <p:txBody>
          <a:bodyPr>
            <a:noAutofit/>
          </a:bodyPr>
          <a:lstStyle>
            <a:lvl1pPr marL="0" indent="0" algn="l">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HEADING</a:t>
            </a:r>
            <a:endParaRPr lang="en-US" dirty="0"/>
          </a:p>
        </p:txBody>
      </p:sp>
      <p:sp>
        <p:nvSpPr>
          <p:cNvPr id="334" name="Text Placeholder 32">
            <a:extLst>
              <a:ext uri="{FF2B5EF4-FFF2-40B4-BE49-F238E27FC236}">
                <a16:creationId xmlns:a16="http://schemas.microsoft.com/office/drawing/2014/main" id="{3D2FCAC4-8FFC-9E44-A348-FCF3F5BFF6E9}"/>
              </a:ext>
            </a:extLst>
          </p:cNvPr>
          <p:cNvSpPr>
            <a:spLocks noGrp="1"/>
          </p:cNvSpPr>
          <p:nvPr>
            <p:ph type="body" sz="quarter" idx="32" hasCustomPrompt="1"/>
          </p:nvPr>
        </p:nvSpPr>
        <p:spPr>
          <a:xfrm>
            <a:off x="1081382" y="7370042"/>
            <a:ext cx="6143488" cy="2231157"/>
          </a:xfrm>
          <a:prstGeom prst="rect">
            <a:avLst/>
          </a:prstGeom>
        </p:spPr>
        <p:txBody>
          <a:bodyPr numCol="2" spcCol="288000" anchor="t">
            <a:noAutofit/>
          </a:bodyPr>
          <a:lstStyle>
            <a:lvl1pPr marL="0" indent="0" algn="just">
              <a:lnSpc>
                <a:spcPct val="100000"/>
              </a:lnSpc>
              <a:spcBef>
                <a:spcPts val="0"/>
              </a:spcBef>
              <a:buNone/>
              <a:defRPr sz="11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101" name="Picture Placeholder 100">
            <a:extLst>
              <a:ext uri="{FF2B5EF4-FFF2-40B4-BE49-F238E27FC236}">
                <a16:creationId xmlns:a16="http://schemas.microsoft.com/office/drawing/2014/main" id="{97F1609C-CD1F-064C-A87A-872A190BA5E2}"/>
              </a:ext>
            </a:extLst>
          </p:cNvPr>
          <p:cNvSpPr>
            <a:spLocks noGrp="1"/>
          </p:cNvSpPr>
          <p:nvPr>
            <p:ph type="pic" sz="quarter" idx="41"/>
          </p:nvPr>
        </p:nvSpPr>
        <p:spPr>
          <a:xfrm>
            <a:off x="-1" y="30722"/>
            <a:ext cx="7559675" cy="4462697"/>
          </a:xfrm>
          <a:custGeom>
            <a:avLst/>
            <a:gdLst>
              <a:gd name="connsiteX0" fmla="*/ 7342778 w 7559675"/>
              <a:gd name="connsiteY0" fmla="*/ 4311979 h 4462697"/>
              <a:gd name="connsiteX1" fmla="*/ 7494604 w 7559675"/>
              <a:gd name="connsiteY1" fmla="*/ 4462697 h 4462697"/>
              <a:gd name="connsiteX2" fmla="*/ 7493410 w 7559675"/>
              <a:gd name="connsiteY2" fmla="*/ 4462697 h 4462697"/>
              <a:gd name="connsiteX3" fmla="*/ 7279265 w 7559675"/>
              <a:gd name="connsiteY3" fmla="*/ 4248919 h 4462697"/>
              <a:gd name="connsiteX4" fmla="*/ 7279878 w 7559675"/>
              <a:gd name="connsiteY4" fmla="*/ 4249538 h 4462697"/>
              <a:gd name="connsiteX5" fmla="*/ 7279878 w 7559675"/>
              <a:gd name="connsiteY5" fmla="*/ 4249539 h 4462697"/>
              <a:gd name="connsiteX6" fmla="*/ 7280281 w 7559675"/>
              <a:gd name="connsiteY6" fmla="*/ 4249940 h 4462697"/>
              <a:gd name="connsiteX7" fmla="*/ 7067404 w 7559675"/>
              <a:gd name="connsiteY7" fmla="*/ 4462697 h 4462697"/>
              <a:gd name="connsiteX8" fmla="*/ 7065363 w 7559675"/>
              <a:gd name="connsiteY8" fmla="*/ 4462697 h 4462697"/>
              <a:gd name="connsiteX9" fmla="*/ 7559675 w 7559675"/>
              <a:gd name="connsiteY9" fmla="*/ 3969743 h 4462697"/>
              <a:gd name="connsiteX10" fmla="*/ 7559675 w 7559675"/>
              <a:gd name="connsiteY10" fmla="*/ 3969745 h 4462697"/>
              <a:gd name="connsiteX11" fmla="*/ 7483013 w 7559675"/>
              <a:gd name="connsiteY11" fmla="*/ 4046406 h 4462697"/>
              <a:gd name="connsiteX12" fmla="*/ 7217251 w 7559675"/>
              <a:gd name="connsiteY12" fmla="*/ 3688265 h 4462697"/>
              <a:gd name="connsiteX13" fmla="*/ 6970598 w 7559675"/>
              <a:gd name="connsiteY13" fmla="*/ 3936729 h 4462697"/>
              <a:gd name="connsiteX14" fmla="*/ 6969657 w 7559675"/>
              <a:gd name="connsiteY14" fmla="*/ 3935788 h 4462697"/>
              <a:gd name="connsiteX15" fmla="*/ 5414769 w 7559675"/>
              <a:gd name="connsiteY15" fmla="*/ 2381971 h 4462697"/>
              <a:gd name="connsiteX16" fmla="*/ 5103794 w 7559675"/>
              <a:gd name="connsiteY16" fmla="*/ 2692946 h 4462697"/>
              <a:gd name="connsiteX17" fmla="*/ 5414769 w 7559675"/>
              <a:gd name="connsiteY17" fmla="*/ 3003920 h 4462697"/>
              <a:gd name="connsiteX18" fmla="*/ 5725744 w 7559675"/>
              <a:gd name="connsiteY18" fmla="*/ 2692946 h 4462697"/>
              <a:gd name="connsiteX19" fmla="*/ 6035710 w 7559675"/>
              <a:gd name="connsiteY19" fmla="*/ 2381002 h 4462697"/>
              <a:gd name="connsiteX20" fmla="*/ 5725806 w 7559675"/>
              <a:gd name="connsiteY20" fmla="*/ 2693183 h 4462697"/>
              <a:gd name="connsiteX21" fmla="*/ 6035710 w 7559675"/>
              <a:gd name="connsiteY21" fmla="*/ 3003087 h 4462697"/>
              <a:gd name="connsiteX22" fmla="*/ 6135097 w 7559675"/>
              <a:gd name="connsiteY22" fmla="*/ 2904425 h 4462697"/>
              <a:gd name="connsiteX23" fmla="*/ 6035246 w 7559675"/>
              <a:gd name="connsiteY23" fmla="*/ 3004276 h 4462697"/>
              <a:gd name="connsiteX24" fmla="*/ 6036145 w 7559675"/>
              <a:gd name="connsiteY24" fmla="*/ 3005177 h 4462697"/>
              <a:gd name="connsiteX25" fmla="*/ 5725926 w 7559675"/>
              <a:gd name="connsiteY25" fmla="*/ 3315484 h 4462697"/>
              <a:gd name="connsiteX26" fmla="*/ 6036944 w 7559675"/>
              <a:gd name="connsiteY26" fmla="*/ 3626416 h 4462697"/>
              <a:gd name="connsiteX27" fmla="*/ 6037100 w 7559675"/>
              <a:gd name="connsiteY27" fmla="*/ 3626260 h 4462697"/>
              <a:gd name="connsiteX28" fmla="*/ 6347171 w 7559675"/>
              <a:gd name="connsiteY28" fmla="*/ 3936331 h 4462697"/>
              <a:gd name="connsiteX29" fmla="*/ 6658146 w 7559675"/>
              <a:gd name="connsiteY29" fmla="*/ 3625356 h 4462697"/>
              <a:gd name="connsiteX30" fmla="*/ 6347171 w 7559675"/>
              <a:gd name="connsiteY30" fmla="*/ 3314381 h 4462697"/>
              <a:gd name="connsiteX31" fmla="*/ 6347016 w 7559675"/>
              <a:gd name="connsiteY31" fmla="*/ 3314537 h 4462697"/>
              <a:gd name="connsiteX32" fmla="*/ 6346975 w 7559675"/>
              <a:gd name="connsiteY32" fmla="*/ 3314497 h 4462697"/>
              <a:gd name="connsiteX33" fmla="*/ 6657196 w 7559675"/>
              <a:gd name="connsiteY33" fmla="*/ 3004276 h 4462697"/>
              <a:gd name="connsiteX34" fmla="*/ 6346994 w 7559675"/>
              <a:gd name="connsiteY34" fmla="*/ 2694074 h 4462697"/>
              <a:gd name="connsiteX35" fmla="*/ 6347890 w 7559675"/>
              <a:gd name="connsiteY35" fmla="*/ 2693183 h 4462697"/>
              <a:gd name="connsiteX36" fmla="*/ 0 w 7559675"/>
              <a:gd name="connsiteY36" fmla="*/ 0 h 4462697"/>
              <a:gd name="connsiteX37" fmla="*/ 7555804 w 7559675"/>
              <a:gd name="connsiteY37" fmla="*/ 0 h 4462697"/>
              <a:gd name="connsiteX38" fmla="*/ 7555804 w 7559675"/>
              <a:gd name="connsiteY38" fmla="*/ 1707128 h 4462697"/>
              <a:gd name="connsiteX39" fmla="*/ 7559675 w 7559675"/>
              <a:gd name="connsiteY39" fmla="*/ 1707128 h 4462697"/>
              <a:gd name="connsiteX40" fmla="*/ 7559675 w 7559675"/>
              <a:gd name="connsiteY40" fmla="*/ 2725334 h 4462697"/>
              <a:gd name="connsiteX41" fmla="*/ 7279878 w 7559675"/>
              <a:gd name="connsiteY41" fmla="*/ 3003087 h 4462697"/>
              <a:gd name="connsiteX42" fmla="*/ 7280969 w 7559675"/>
              <a:gd name="connsiteY42" fmla="*/ 3004179 h 4462697"/>
              <a:gd name="connsiteX43" fmla="*/ 6970388 w 7559675"/>
              <a:gd name="connsiteY43" fmla="*/ 3314849 h 4462697"/>
              <a:gd name="connsiteX44" fmla="*/ 7281406 w 7559675"/>
              <a:gd name="connsiteY44" fmla="*/ 3625780 h 4462697"/>
              <a:gd name="connsiteX45" fmla="*/ 7559675 w 7559675"/>
              <a:gd name="connsiteY45" fmla="*/ 3347431 h 4462697"/>
              <a:gd name="connsiteX46" fmla="*/ 7559675 w 7559675"/>
              <a:gd name="connsiteY46" fmla="*/ 3349206 h 4462697"/>
              <a:gd name="connsiteX47" fmla="*/ 7281858 w 7559675"/>
              <a:gd name="connsiteY47" fmla="*/ 3626944 h 4462697"/>
              <a:gd name="connsiteX48" fmla="*/ 7559675 w 7559675"/>
              <a:gd name="connsiteY48" fmla="*/ 3904840 h 4462697"/>
              <a:gd name="connsiteX49" fmla="*/ 7559675 w 7559675"/>
              <a:gd name="connsiteY49" fmla="*/ 3904969 h 4462697"/>
              <a:gd name="connsiteX50" fmla="*/ 7280120 w 7559675"/>
              <a:gd name="connsiteY50" fmla="*/ 3625414 h 4462697"/>
              <a:gd name="connsiteX51" fmla="*/ 7280240 w 7559675"/>
              <a:gd name="connsiteY51" fmla="*/ 3625295 h 4462697"/>
              <a:gd name="connsiteX52" fmla="*/ 6969308 w 7559675"/>
              <a:gd name="connsiteY52" fmla="*/ 3314275 h 4462697"/>
              <a:gd name="connsiteX53" fmla="*/ 6969269 w 7559675"/>
              <a:gd name="connsiteY53" fmla="*/ 3314316 h 4462697"/>
              <a:gd name="connsiteX54" fmla="*/ 6659060 w 7559675"/>
              <a:gd name="connsiteY54" fmla="*/ 3004194 h 4462697"/>
              <a:gd name="connsiteX55" fmla="*/ 6348129 w 7559675"/>
              <a:gd name="connsiteY55" fmla="*/ 3315213 h 4462697"/>
              <a:gd name="connsiteX56" fmla="*/ 6659147 w 7559675"/>
              <a:gd name="connsiteY56" fmla="*/ 3626144 h 4462697"/>
              <a:gd name="connsiteX57" fmla="*/ 6659187 w 7559675"/>
              <a:gd name="connsiteY57" fmla="*/ 3626104 h 4462697"/>
              <a:gd name="connsiteX58" fmla="*/ 6659329 w 7559675"/>
              <a:gd name="connsiteY58" fmla="*/ 3626247 h 4462697"/>
              <a:gd name="connsiteX59" fmla="*/ 6348747 w 7559675"/>
              <a:gd name="connsiteY59" fmla="*/ 3936828 h 4462697"/>
              <a:gd name="connsiteX60" fmla="*/ 6658988 w 7559675"/>
              <a:gd name="connsiteY60" fmla="*/ 4247069 h 4462697"/>
              <a:gd name="connsiteX61" fmla="*/ 6658468 w 7559675"/>
              <a:gd name="connsiteY61" fmla="*/ 4247588 h 4462697"/>
              <a:gd name="connsiteX62" fmla="*/ 6873455 w 7559675"/>
              <a:gd name="connsiteY62" fmla="*/ 4462697 h 4462697"/>
              <a:gd name="connsiteX63" fmla="*/ 6871470 w 7559675"/>
              <a:gd name="connsiteY63" fmla="*/ 4462697 h 4462697"/>
              <a:gd name="connsiteX64" fmla="*/ 6658410 w 7559675"/>
              <a:gd name="connsiteY64" fmla="*/ 4249638 h 4462697"/>
              <a:gd name="connsiteX65" fmla="*/ 6445350 w 7559675"/>
              <a:gd name="connsiteY65" fmla="*/ 4462697 h 4462697"/>
              <a:gd name="connsiteX66" fmla="*/ 6443598 w 7559675"/>
              <a:gd name="connsiteY66" fmla="*/ 4462697 h 4462697"/>
              <a:gd name="connsiteX67" fmla="*/ 6658044 w 7559675"/>
              <a:gd name="connsiteY67" fmla="*/ 4248374 h 4462697"/>
              <a:gd name="connsiteX68" fmla="*/ 6347158 w 7559675"/>
              <a:gd name="connsiteY68" fmla="*/ 3937311 h 4462697"/>
              <a:gd name="connsiteX69" fmla="*/ 6036094 w 7559675"/>
              <a:gd name="connsiteY69" fmla="*/ 4248197 h 4462697"/>
              <a:gd name="connsiteX70" fmla="*/ 6250473 w 7559675"/>
              <a:gd name="connsiteY70" fmla="*/ 4462697 h 4462697"/>
              <a:gd name="connsiteX71" fmla="*/ 6249033 w 7559675"/>
              <a:gd name="connsiteY71" fmla="*/ 4462697 h 4462697"/>
              <a:gd name="connsiteX72" fmla="*/ 6036229 w 7559675"/>
              <a:gd name="connsiteY72" fmla="*/ 4249893 h 4462697"/>
              <a:gd name="connsiteX73" fmla="*/ 5823425 w 7559675"/>
              <a:gd name="connsiteY73" fmla="*/ 4462697 h 4462697"/>
              <a:gd name="connsiteX74" fmla="*/ 0 w 7559675"/>
              <a:gd name="connsiteY74" fmla="*/ 4462697 h 446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7559675" h="4462697">
                <a:moveTo>
                  <a:pt x="7342778" y="4311979"/>
                </a:moveTo>
                <a:lnTo>
                  <a:pt x="7494604" y="4462697"/>
                </a:lnTo>
                <a:lnTo>
                  <a:pt x="7493410" y="4462697"/>
                </a:lnTo>
                <a:close/>
                <a:moveTo>
                  <a:pt x="7279265" y="4248919"/>
                </a:moveTo>
                <a:lnTo>
                  <a:pt x="7279878" y="4249538"/>
                </a:lnTo>
                <a:lnTo>
                  <a:pt x="7279878" y="4249539"/>
                </a:lnTo>
                <a:lnTo>
                  <a:pt x="7280281" y="4249940"/>
                </a:lnTo>
                <a:lnTo>
                  <a:pt x="7067404" y="4462697"/>
                </a:lnTo>
                <a:lnTo>
                  <a:pt x="7065363" y="4462697"/>
                </a:lnTo>
                <a:close/>
                <a:moveTo>
                  <a:pt x="7559675" y="3969743"/>
                </a:moveTo>
                <a:lnTo>
                  <a:pt x="7559675" y="3969745"/>
                </a:lnTo>
                <a:lnTo>
                  <a:pt x="7483013" y="4046406"/>
                </a:lnTo>
                <a:close/>
                <a:moveTo>
                  <a:pt x="7217251" y="3688265"/>
                </a:moveTo>
                <a:lnTo>
                  <a:pt x="6970598" y="3936729"/>
                </a:lnTo>
                <a:lnTo>
                  <a:pt x="6969657" y="3935788"/>
                </a:lnTo>
                <a:close/>
                <a:moveTo>
                  <a:pt x="5414769" y="2381971"/>
                </a:moveTo>
                <a:lnTo>
                  <a:pt x="5103794" y="2692946"/>
                </a:lnTo>
                <a:lnTo>
                  <a:pt x="5414769" y="3003920"/>
                </a:lnTo>
                <a:lnTo>
                  <a:pt x="5725744" y="2692946"/>
                </a:lnTo>
                <a:close/>
                <a:moveTo>
                  <a:pt x="6035710" y="2381002"/>
                </a:moveTo>
                <a:lnTo>
                  <a:pt x="5725806" y="2693183"/>
                </a:lnTo>
                <a:lnTo>
                  <a:pt x="6035710" y="3003087"/>
                </a:lnTo>
                <a:lnTo>
                  <a:pt x="6135097" y="2904425"/>
                </a:lnTo>
                <a:lnTo>
                  <a:pt x="6035246" y="3004276"/>
                </a:lnTo>
                <a:lnTo>
                  <a:pt x="6036145" y="3005177"/>
                </a:lnTo>
                <a:lnTo>
                  <a:pt x="5725926" y="3315484"/>
                </a:lnTo>
                <a:lnTo>
                  <a:pt x="6036944" y="3626416"/>
                </a:lnTo>
                <a:lnTo>
                  <a:pt x="6037100" y="3626260"/>
                </a:lnTo>
                <a:lnTo>
                  <a:pt x="6347171" y="3936331"/>
                </a:lnTo>
                <a:lnTo>
                  <a:pt x="6658146" y="3625356"/>
                </a:lnTo>
                <a:lnTo>
                  <a:pt x="6347171" y="3314381"/>
                </a:lnTo>
                <a:lnTo>
                  <a:pt x="6347016" y="3314537"/>
                </a:lnTo>
                <a:lnTo>
                  <a:pt x="6346975" y="3314497"/>
                </a:lnTo>
                <a:lnTo>
                  <a:pt x="6657196" y="3004276"/>
                </a:lnTo>
                <a:lnTo>
                  <a:pt x="6346994" y="2694074"/>
                </a:lnTo>
                <a:lnTo>
                  <a:pt x="6347890" y="2693183"/>
                </a:lnTo>
                <a:close/>
                <a:moveTo>
                  <a:pt x="0" y="0"/>
                </a:moveTo>
                <a:lnTo>
                  <a:pt x="7555804" y="0"/>
                </a:lnTo>
                <a:lnTo>
                  <a:pt x="7555804" y="1707128"/>
                </a:lnTo>
                <a:lnTo>
                  <a:pt x="7559675" y="1707128"/>
                </a:lnTo>
                <a:lnTo>
                  <a:pt x="7559675" y="2725334"/>
                </a:lnTo>
                <a:lnTo>
                  <a:pt x="7279878" y="3003087"/>
                </a:lnTo>
                <a:lnTo>
                  <a:pt x="7280969" y="3004179"/>
                </a:lnTo>
                <a:lnTo>
                  <a:pt x="6970388" y="3314849"/>
                </a:lnTo>
                <a:lnTo>
                  <a:pt x="7281406" y="3625780"/>
                </a:lnTo>
                <a:lnTo>
                  <a:pt x="7559675" y="3347431"/>
                </a:lnTo>
                <a:lnTo>
                  <a:pt x="7559675" y="3349206"/>
                </a:lnTo>
                <a:lnTo>
                  <a:pt x="7281858" y="3626944"/>
                </a:lnTo>
                <a:lnTo>
                  <a:pt x="7559675" y="3904840"/>
                </a:lnTo>
                <a:lnTo>
                  <a:pt x="7559675" y="3904969"/>
                </a:lnTo>
                <a:lnTo>
                  <a:pt x="7280120" y="3625414"/>
                </a:lnTo>
                <a:lnTo>
                  <a:pt x="7280240" y="3625295"/>
                </a:lnTo>
                <a:lnTo>
                  <a:pt x="6969308" y="3314275"/>
                </a:lnTo>
                <a:lnTo>
                  <a:pt x="6969269" y="3314316"/>
                </a:lnTo>
                <a:lnTo>
                  <a:pt x="6659060" y="3004194"/>
                </a:lnTo>
                <a:lnTo>
                  <a:pt x="6348129" y="3315213"/>
                </a:lnTo>
                <a:lnTo>
                  <a:pt x="6659147" y="3626144"/>
                </a:lnTo>
                <a:lnTo>
                  <a:pt x="6659187" y="3626104"/>
                </a:lnTo>
                <a:lnTo>
                  <a:pt x="6659329" y="3626247"/>
                </a:lnTo>
                <a:lnTo>
                  <a:pt x="6348747" y="3936828"/>
                </a:lnTo>
                <a:lnTo>
                  <a:pt x="6658988" y="4247069"/>
                </a:lnTo>
                <a:lnTo>
                  <a:pt x="6658468" y="4247588"/>
                </a:lnTo>
                <a:lnTo>
                  <a:pt x="6873455" y="4462697"/>
                </a:lnTo>
                <a:lnTo>
                  <a:pt x="6871470" y="4462697"/>
                </a:lnTo>
                <a:lnTo>
                  <a:pt x="6658410" y="4249638"/>
                </a:lnTo>
                <a:lnTo>
                  <a:pt x="6445350" y="4462697"/>
                </a:lnTo>
                <a:lnTo>
                  <a:pt x="6443598" y="4462697"/>
                </a:lnTo>
                <a:lnTo>
                  <a:pt x="6658044" y="4248374"/>
                </a:lnTo>
                <a:lnTo>
                  <a:pt x="6347158" y="3937311"/>
                </a:lnTo>
                <a:lnTo>
                  <a:pt x="6036094" y="4248197"/>
                </a:lnTo>
                <a:lnTo>
                  <a:pt x="6250473" y="4462697"/>
                </a:lnTo>
                <a:lnTo>
                  <a:pt x="6249033" y="4462697"/>
                </a:lnTo>
                <a:lnTo>
                  <a:pt x="6036229" y="4249893"/>
                </a:lnTo>
                <a:lnTo>
                  <a:pt x="5823425" y="4462697"/>
                </a:lnTo>
                <a:lnTo>
                  <a:pt x="0" y="4462697"/>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
        <p:nvSpPr>
          <p:cNvPr id="62" name="Text Placeholder 32">
            <a:extLst>
              <a:ext uri="{FF2B5EF4-FFF2-40B4-BE49-F238E27FC236}">
                <a16:creationId xmlns:a16="http://schemas.microsoft.com/office/drawing/2014/main" id="{B220C0F2-0730-3A43-ADC4-566F27A91B40}"/>
              </a:ext>
            </a:extLst>
          </p:cNvPr>
          <p:cNvSpPr>
            <a:spLocks noGrp="1"/>
          </p:cNvSpPr>
          <p:nvPr>
            <p:ph type="body" sz="quarter" idx="42" hasCustomPrompt="1"/>
          </p:nvPr>
        </p:nvSpPr>
        <p:spPr>
          <a:xfrm>
            <a:off x="3319286" y="4945328"/>
            <a:ext cx="3751180" cy="1725894"/>
          </a:xfrm>
          <a:prstGeom prst="rect">
            <a:avLst/>
          </a:prstGeom>
        </p:spPr>
        <p:txBody>
          <a:bodyPr>
            <a:noAutofit/>
          </a:bodyPr>
          <a:lstStyle>
            <a:lvl1pPr marL="0" indent="0" algn="l">
              <a:buNone/>
              <a:defRPr sz="1801" b="0" i="0">
                <a:solidFill>
                  <a:schemeClr val="tx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US" dirty="0"/>
              <a:t>Sub-Heading</a:t>
            </a:r>
          </a:p>
        </p:txBody>
      </p:sp>
      <p:grpSp>
        <p:nvGrpSpPr>
          <p:cNvPr id="102" name="Group 101">
            <a:extLst>
              <a:ext uri="{FF2B5EF4-FFF2-40B4-BE49-F238E27FC236}">
                <a16:creationId xmlns:a16="http://schemas.microsoft.com/office/drawing/2014/main" id="{D294B641-F125-8D42-AD54-781BCBC3A3AF}"/>
              </a:ext>
            </a:extLst>
          </p:cNvPr>
          <p:cNvGrpSpPr/>
          <p:nvPr userDrawn="1"/>
        </p:nvGrpSpPr>
        <p:grpSpPr>
          <a:xfrm flipH="1">
            <a:off x="5194874" y="2400364"/>
            <a:ext cx="2590078" cy="2250924"/>
            <a:chOff x="-220413" y="5470274"/>
            <a:chExt cx="2590078" cy="2250924"/>
          </a:xfrm>
        </p:grpSpPr>
        <p:sp>
          <p:nvSpPr>
            <p:cNvPr id="103" name="Freeform 102">
              <a:extLst>
                <a:ext uri="{FF2B5EF4-FFF2-40B4-BE49-F238E27FC236}">
                  <a16:creationId xmlns:a16="http://schemas.microsoft.com/office/drawing/2014/main" id="{74A6BA8E-C859-334B-8BD8-E2BD1DF10F6C}"/>
                </a:ext>
              </a:extLst>
            </p:cNvPr>
            <p:cNvSpPr/>
            <p:nvPr userDrawn="1"/>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sp>
          <p:nvSpPr>
            <p:cNvPr id="104" name="Freeform 103">
              <a:extLst>
                <a:ext uri="{FF2B5EF4-FFF2-40B4-BE49-F238E27FC236}">
                  <a16:creationId xmlns:a16="http://schemas.microsoft.com/office/drawing/2014/main" id="{65A628B8-0EEF-1248-AB74-B06AA9AA758E}"/>
                </a:ext>
              </a:extLst>
            </p:cNvPr>
            <p:cNvSpPr/>
            <p:nvPr userDrawn="1"/>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05" name="Freeform 104">
              <a:extLst>
                <a:ext uri="{FF2B5EF4-FFF2-40B4-BE49-F238E27FC236}">
                  <a16:creationId xmlns:a16="http://schemas.microsoft.com/office/drawing/2014/main" id="{37E1CFAA-2217-2041-99E6-7FC2328B42ED}"/>
                </a:ext>
              </a:extLst>
            </p:cNvPr>
            <p:cNvSpPr/>
            <p:nvPr userDrawn="1"/>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06" name="Freeform 105">
              <a:extLst>
                <a:ext uri="{FF2B5EF4-FFF2-40B4-BE49-F238E27FC236}">
                  <a16:creationId xmlns:a16="http://schemas.microsoft.com/office/drawing/2014/main" id="{9842BE1B-8FD9-C04E-8A53-2C349BBE8032}"/>
                </a:ext>
              </a:extLst>
            </p:cNvPr>
            <p:cNvSpPr/>
            <p:nvPr userDrawn="1"/>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107" name="Freeform 106">
              <a:extLst>
                <a:ext uri="{FF2B5EF4-FFF2-40B4-BE49-F238E27FC236}">
                  <a16:creationId xmlns:a16="http://schemas.microsoft.com/office/drawing/2014/main" id="{E6E5B266-E21E-7345-B740-E2D6D0C5C96A}"/>
                </a:ext>
              </a:extLst>
            </p:cNvPr>
            <p:cNvSpPr/>
            <p:nvPr userDrawn="1"/>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08" name="Freeform 107">
              <a:extLst>
                <a:ext uri="{FF2B5EF4-FFF2-40B4-BE49-F238E27FC236}">
                  <a16:creationId xmlns:a16="http://schemas.microsoft.com/office/drawing/2014/main" id="{D30A355D-A1EB-D748-BDA7-8BBD50DA63B2}"/>
                </a:ext>
              </a:extLst>
            </p:cNvPr>
            <p:cNvSpPr/>
            <p:nvPr userDrawn="1"/>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sp>
          <p:nvSpPr>
            <p:cNvPr id="109" name="Freeform 108">
              <a:extLst>
                <a:ext uri="{FF2B5EF4-FFF2-40B4-BE49-F238E27FC236}">
                  <a16:creationId xmlns:a16="http://schemas.microsoft.com/office/drawing/2014/main" id="{A29C2A75-55E6-CA43-885B-0F20A2D05C03}"/>
                </a:ext>
              </a:extLst>
            </p:cNvPr>
            <p:cNvSpPr/>
            <p:nvPr userDrawn="1"/>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dirty="0">
                <a:latin typeface="Calibri" panose="020F0502020204030204" pitchFamily="34" charset="0"/>
              </a:endParaRPr>
            </a:p>
          </p:txBody>
        </p:sp>
        <p:sp>
          <p:nvSpPr>
            <p:cNvPr id="110" name="Freeform 109">
              <a:extLst>
                <a:ext uri="{FF2B5EF4-FFF2-40B4-BE49-F238E27FC236}">
                  <a16:creationId xmlns:a16="http://schemas.microsoft.com/office/drawing/2014/main" id="{FF9BC39E-2129-1543-B51F-8EB38E5C0B46}"/>
                </a:ext>
              </a:extLst>
            </p:cNvPr>
            <p:cNvSpPr/>
            <p:nvPr userDrawn="1"/>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11" name="Freeform 110">
              <a:extLst>
                <a:ext uri="{FF2B5EF4-FFF2-40B4-BE49-F238E27FC236}">
                  <a16:creationId xmlns:a16="http://schemas.microsoft.com/office/drawing/2014/main" id="{64688615-7D46-8F41-86E1-360D56443D25}"/>
                </a:ext>
              </a:extLst>
            </p:cNvPr>
            <p:cNvSpPr/>
            <p:nvPr userDrawn="1"/>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112" name="Freeform 111">
              <a:extLst>
                <a:ext uri="{FF2B5EF4-FFF2-40B4-BE49-F238E27FC236}">
                  <a16:creationId xmlns:a16="http://schemas.microsoft.com/office/drawing/2014/main" id="{38B0AC15-EFD4-474D-87A3-E52D028C3B7D}"/>
                </a:ext>
              </a:extLst>
            </p:cNvPr>
            <p:cNvSpPr/>
            <p:nvPr userDrawn="1"/>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dirty="0">
                <a:latin typeface="Calibri" panose="020F0502020204030204" pitchFamily="34" charset="0"/>
              </a:endParaRPr>
            </a:p>
          </p:txBody>
        </p:sp>
        <p:sp>
          <p:nvSpPr>
            <p:cNvPr id="113" name="Freeform 112">
              <a:extLst>
                <a:ext uri="{FF2B5EF4-FFF2-40B4-BE49-F238E27FC236}">
                  <a16:creationId xmlns:a16="http://schemas.microsoft.com/office/drawing/2014/main" id="{F6BC1F13-9BFC-044E-AB6A-986F66946696}"/>
                </a:ext>
              </a:extLst>
            </p:cNvPr>
            <p:cNvSpPr/>
            <p:nvPr userDrawn="1"/>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114" name="Freeform 113">
              <a:extLst>
                <a:ext uri="{FF2B5EF4-FFF2-40B4-BE49-F238E27FC236}">
                  <a16:creationId xmlns:a16="http://schemas.microsoft.com/office/drawing/2014/main" id="{CD4084F7-B8F0-854B-B353-A90C4BA7E2CA}"/>
                </a:ext>
              </a:extLst>
            </p:cNvPr>
            <p:cNvSpPr/>
            <p:nvPr userDrawn="1"/>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15" name="Freeform 114">
              <a:extLst>
                <a:ext uri="{FF2B5EF4-FFF2-40B4-BE49-F238E27FC236}">
                  <a16:creationId xmlns:a16="http://schemas.microsoft.com/office/drawing/2014/main" id="{D031CEDB-8BB7-5F45-B485-E35A816F4DED}"/>
                </a:ext>
              </a:extLst>
            </p:cNvPr>
            <p:cNvSpPr/>
            <p:nvPr userDrawn="1"/>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16" name="Freeform 115">
              <a:extLst>
                <a:ext uri="{FF2B5EF4-FFF2-40B4-BE49-F238E27FC236}">
                  <a16:creationId xmlns:a16="http://schemas.microsoft.com/office/drawing/2014/main" id="{CA67F893-BBEB-DB4A-A541-70F23E507D9E}"/>
                </a:ext>
              </a:extLst>
            </p:cNvPr>
            <p:cNvSpPr/>
            <p:nvPr userDrawn="1"/>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dirty="0">
                <a:latin typeface="Calibri" panose="020F0502020204030204" pitchFamily="34" charset="0"/>
              </a:endParaRPr>
            </a:p>
          </p:txBody>
        </p:sp>
        <p:sp>
          <p:nvSpPr>
            <p:cNvPr id="117" name="Freeform 116">
              <a:extLst>
                <a:ext uri="{FF2B5EF4-FFF2-40B4-BE49-F238E27FC236}">
                  <a16:creationId xmlns:a16="http://schemas.microsoft.com/office/drawing/2014/main" id="{0531E3C9-06CE-6347-B838-09E372167926}"/>
                </a:ext>
              </a:extLst>
            </p:cNvPr>
            <p:cNvSpPr/>
            <p:nvPr userDrawn="1"/>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dirty="0">
                <a:latin typeface="Calibri" panose="020F0502020204030204" pitchFamily="34" charset="0"/>
              </a:endParaRPr>
            </a:p>
          </p:txBody>
        </p:sp>
        <p:sp>
          <p:nvSpPr>
            <p:cNvPr id="118" name="Freeform 117">
              <a:extLst>
                <a:ext uri="{FF2B5EF4-FFF2-40B4-BE49-F238E27FC236}">
                  <a16:creationId xmlns:a16="http://schemas.microsoft.com/office/drawing/2014/main" id="{5D1FF49C-CC49-BF48-B264-BC5B8ACD4CCF}"/>
                </a:ext>
              </a:extLst>
            </p:cNvPr>
            <p:cNvSpPr/>
            <p:nvPr userDrawn="1"/>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19" name="Freeform 118">
              <a:extLst>
                <a:ext uri="{FF2B5EF4-FFF2-40B4-BE49-F238E27FC236}">
                  <a16:creationId xmlns:a16="http://schemas.microsoft.com/office/drawing/2014/main" id="{927ADA8F-ADB8-9842-8982-B0B16B13F5E7}"/>
                </a:ext>
              </a:extLst>
            </p:cNvPr>
            <p:cNvSpPr/>
            <p:nvPr userDrawn="1"/>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20" name="Freeform 119">
              <a:extLst>
                <a:ext uri="{FF2B5EF4-FFF2-40B4-BE49-F238E27FC236}">
                  <a16:creationId xmlns:a16="http://schemas.microsoft.com/office/drawing/2014/main" id="{EAE8A900-1E08-D34F-85D9-6E8EAEF6F3CA}"/>
                </a:ext>
              </a:extLst>
            </p:cNvPr>
            <p:cNvSpPr/>
            <p:nvPr userDrawn="1"/>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grpSp>
      <p:sp>
        <p:nvSpPr>
          <p:cNvPr id="121" name="Slide Number Placeholder 5">
            <a:extLst>
              <a:ext uri="{FF2B5EF4-FFF2-40B4-BE49-F238E27FC236}">
                <a16:creationId xmlns:a16="http://schemas.microsoft.com/office/drawing/2014/main" id="{68444650-64E3-8047-91B6-7E87A2519E52}"/>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4156750801"/>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ext/Photo Slide 1">
    <p:spTree>
      <p:nvGrpSpPr>
        <p:cNvPr id="1" name=""/>
        <p:cNvGrpSpPr/>
        <p:nvPr/>
      </p:nvGrpSpPr>
      <p:grpSpPr>
        <a:xfrm>
          <a:off x="0" y="0"/>
          <a:ext cx="0" cy="0"/>
          <a:chOff x="0" y="0"/>
          <a:chExt cx="0" cy="0"/>
        </a:xfrm>
      </p:grpSpPr>
      <p:sp>
        <p:nvSpPr>
          <p:cNvPr id="333" name="Text Placeholder 32">
            <a:extLst>
              <a:ext uri="{FF2B5EF4-FFF2-40B4-BE49-F238E27FC236}">
                <a16:creationId xmlns:a16="http://schemas.microsoft.com/office/drawing/2014/main" id="{A727C006-75BB-A447-8A65-530003183684}"/>
              </a:ext>
            </a:extLst>
          </p:cNvPr>
          <p:cNvSpPr>
            <a:spLocks noGrp="1"/>
          </p:cNvSpPr>
          <p:nvPr>
            <p:ph type="body" sz="quarter" idx="30" hasCustomPrompt="1"/>
          </p:nvPr>
        </p:nvSpPr>
        <p:spPr>
          <a:xfrm>
            <a:off x="922453" y="4947138"/>
            <a:ext cx="2251185" cy="1725894"/>
          </a:xfrm>
          <a:prstGeom prst="rect">
            <a:avLst/>
          </a:prstGeom>
        </p:spPr>
        <p:txBody>
          <a:bodyPr>
            <a:noAutofit/>
          </a:bodyPr>
          <a:lstStyle>
            <a:lvl1pPr marL="0" indent="0" algn="l">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HEADING</a:t>
            </a:r>
            <a:endParaRPr lang="en-US" dirty="0"/>
          </a:p>
        </p:txBody>
      </p:sp>
      <p:sp>
        <p:nvSpPr>
          <p:cNvPr id="101" name="Picture Placeholder 100">
            <a:extLst>
              <a:ext uri="{FF2B5EF4-FFF2-40B4-BE49-F238E27FC236}">
                <a16:creationId xmlns:a16="http://schemas.microsoft.com/office/drawing/2014/main" id="{97F1609C-CD1F-064C-A87A-872A190BA5E2}"/>
              </a:ext>
            </a:extLst>
          </p:cNvPr>
          <p:cNvSpPr>
            <a:spLocks noGrp="1"/>
          </p:cNvSpPr>
          <p:nvPr>
            <p:ph type="pic" sz="quarter" idx="41"/>
          </p:nvPr>
        </p:nvSpPr>
        <p:spPr>
          <a:xfrm>
            <a:off x="-1" y="30722"/>
            <a:ext cx="7559675" cy="4462697"/>
          </a:xfrm>
          <a:custGeom>
            <a:avLst/>
            <a:gdLst>
              <a:gd name="connsiteX0" fmla="*/ 7342778 w 7559675"/>
              <a:gd name="connsiteY0" fmla="*/ 4311979 h 4462697"/>
              <a:gd name="connsiteX1" fmla="*/ 7494604 w 7559675"/>
              <a:gd name="connsiteY1" fmla="*/ 4462697 h 4462697"/>
              <a:gd name="connsiteX2" fmla="*/ 7493410 w 7559675"/>
              <a:gd name="connsiteY2" fmla="*/ 4462697 h 4462697"/>
              <a:gd name="connsiteX3" fmla="*/ 7279265 w 7559675"/>
              <a:gd name="connsiteY3" fmla="*/ 4248919 h 4462697"/>
              <a:gd name="connsiteX4" fmla="*/ 7279878 w 7559675"/>
              <a:gd name="connsiteY4" fmla="*/ 4249538 h 4462697"/>
              <a:gd name="connsiteX5" fmla="*/ 7279878 w 7559675"/>
              <a:gd name="connsiteY5" fmla="*/ 4249539 h 4462697"/>
              <a:gd name="connsiteX6" fmla="*/ 7280281 w 7559675"/>
              <a:gd name="connsiteY6" fmla="*/ 4249940 h 4462697"/>
              <a:gd name="connsiteX7" fmla="*/ 7067404 w 7559675"/>
              <a:gd name="connsiteY7" fmla="*/ 4462697 h 4462697"/>
              <a:gd name="connsiteX8" fmla="*/ 7065363 w 7559675"/>
              <a:gd name="connsiteY8" fmla="*/ 4462697 h 4462697"/>
              <a:gd name="connsiteX9" fmla="*/ 7559675 w 7559675"/>
              <a:gd name="connsiteY9" fmla="*/ 3969743 h 4462697"/>
              <a:gd name="connsiteX10" fmla="*/ 7559675 w 7559675"/>
              <a:gd name="connsiteY10" fmla="*/ 3969745 h 4462697"/>
              <a:gd name="connsiteX11" fmla="*/ 7483013 w 7559675"/>
              <a:gd name="connsiteY11" fmla="*/ 4046406 h 4462697"/>
              <a:gd name="connsiteX12" fmla="*/ 7217251 w 7559675"/>
              <a:gd name="connsiteY12" fmla="*/ 3688265 h 4462697"/>
              <a:gd name="connsiteX13" fmla="*/ 6970598 w 7559675"/>
              <a:gd name="connsiteY13" fmla="*/ 3936729 h 4462697"/>
              <a:gd name="connsiteX14" fmla="*/ 6969657 w 7559675"/>
              <a:gd name="connsiteY14" fmla="*/ 3935788 h 4462697"/>
              <a:gd name="connsiteX15" fmla="*/ 5414769 w 7559675"/>
              <a:gd name="connsiteY15" fmla="*/ 2381971 h 4462697"/>
              <a:gd name="connsiteX16" fmla="*/ 5103794 w 7559675"/>
              <a:gd name="connsiteY16" fmla="*/ 2692946 h 4462697"/>
              <a:gd name="connsiteX17" fmla="*/ 5414769 w 7559675"/>
              <a:gd name="connsiteY17" fmla="*/ 3003920 h 4462697"/>
              <a:gd name="connsiteX18" fmla="*/ 5725744 w 7559675"/>
              <a:gd name="connsiteY18" fmla="*/ 2692946 h 4462697"/>
              <a:gd name="connsiteX19" fmla="*/ 6035710 w 7559675"/>
              <a:gd name="connsiteY19" fmla="*/ 2381002 h 4462697"/>
              <a:gd name="connsiteX20" fmla="*/ 5725806 w 7559675"/>
              <a:gd name="connsiteY20" fmla="*/ 2693183 h 4462697"/>
              <a:gd name="connsiteX21" fmla="*/ 6035710 w 7559675"/>
              <a:gd name="connsiteY21" fmla="*/ 3003087 h 4462697"/>
              <a:gd name="connsiteX22" fmla="*/ 6135097 w 7559675"/>
              <a:gd name="connsiteY22" fmla="*/ 2904425 h 4462697"/>
              <a:gd name="connsiteX23" fmla="*/ 6035246 w 7559675"/>
              <a:gd name="connsiteY23" fmla="*/ 3004276 h 4462697"/>
              <a:gd name="connsiteX24" fmla="*/ 6036145 w 7559675"/>
              <a:gd name="connsiteY24" fmla="*/ 3005177 h 4462697"/>
              <a:gd name="connsiteX25" fmla="*/ 5725926 w 7559675"/>
              <a:gd name="connsiteY25" fmla="*/ 3315484 h 4462697"/>
              <a:gd name="connsiteX26" fmla="*/ 6036944 w 7559675"/>
              <a:gd name="connsiteY26" fmla="*/ 3626416 h 4462697"/>
              <a:gd name="connsiteX27" fmla="*/ 6037100 w 7559675"/>
              <a:gd name="connsiteY27" fmla="*/ 3626260 h 4462697"/>
              <a:gd name="connsiteX28" fmla="*/ 6347171 w 7559675"/>
              <a:gd name="connsiteY28" fmla="*/ 3936331 h 4462697"/>
              <a:gd name="connsiteX29" fmla="*/ 6658146 w 7559675"/>
              <a:gd name="connsiteY29" fmla="*/ 3625356 h 4462697"/>
              <a:gd name="connsiteX30" fmla="*/ 6347171 w 7559675"/>
              <a:gd name="connsiteY30" fmla="*/ 3314381 h 4462697"/>
              <a:gd name="connsiteX31" fmla="*/ 6347016 w 7559675"/>
              <a:gd name="connsiteY31" fmla="*/ 3314537 h 4462697"/>
              <a:gd name="connsiteX32" fmla="*/ 6346975 w 7559675"/>
              <a:gd name="connsiteY32" fmla="*/ 3314497 h 4462697"/>
              <a:gd name="connsiteX33" fmla="*/ 6657196 w 7559675"/>
              <a:gd name="connsiteY33" fmla="*/ 3004276 h 4462697"/>
              <a:gd name="connsiteX34" fmla="*/ 6346994 w 7559675"/>
              <a:gd name="connsiteY34" fmla="*/ 2694074 h 4462697"/>
              <a:gd name="connsiteX35" fmla="*/ 6347890 w 7559675"/>
              <a:gd name="connsiteY35" fmla="*/ 2693183 h 4462697"/>
              <a:gd name="connsiteX36" fmla="*/ 0 w 7559675"/>
              <a:gd name="connsiteY36" fmla="*/ 0 h 4462697"/>
              <a:gd name="connsiteX37" fmla="*/ 7555804 w 7559675"/>
              <a:gd name="connsiteY37" fmla="*/ 0 h 4462697"/>
              <a:gd name="connsiteX38" fmla="*/ 7555804 w 7559675"/>
              <a:gd name="connsiteY38" fmla="*/ 1707128 h 4462697"/>
              <a:gd name="connsiteX39" fmla="*/ 7559675 w 7559675"/>
              <a:gd name="connsiteY39" fmla="*/ 1707128 h 4462697"/>
              <a:gd name="connsiteX40" fmla="*/ 7559675 w 7559675"/>
              <a:gd name="connsiteY40" fmla="*/ 2725334 h 4462697"/>
              <a:gd name="connsiteX41" fmla="*/ 7279878 w 7559675"/>
              <a:gd name="connsiteY41" fmla="*/ 3003087 h 4462697"/>
              <a:gd name="connsiteX42" fmla="*/ 7280969 w 7559675"/>
              <a:gd name="connsiteY42" fmla="*/ 3004179 h 4462697"/>
              <a:gd name="connsiteX43" fmla="*/ 6970388 w 7559675"/>
              <a:gd name="connsiteY43" fmla="*/ 3314849 h 4462697"/>
              <a:gd name="connsiteX44" fmla="*/ 7281406 w 7559675"/>
              <a:gd name="connsiteY44" fmla="*/ 3625780 h 4462697"/>
              <a:gd name="connsiteX45" fmla="*/ 7559675 w 7559675"/>
              <a:gd name="connsiteY45" fmla="*/ 3347431 h 4462697"/>
              <a:gd name="connsiteX46" fmla="*/ 7559675 w 7559675"/>
              <a:gd name="connsiteY46" fmla="*/ 3349206 h 4462697"/>
              <a:gd name="connsiteX47" fmla="*/ 7281858 w 7559675"/>
              <a:gd name="connsiteY47" fmla="*/ 3626944 h 4462697"/>
              <a:gd name="connsiteX48" fmla="*/ 7559675 w 7559675"/>
              <a:gd name="connsiteY48" fmla="*/ 3904840 h 4462697"/>
              <a:gd name="connsiteX49" fmla="*/ 7559675 w 7559675"/>
              <a:gd name="connsiteY49" fmla="*/ 3904969 h 4462697"/>
              <a:gd name="connsiteX50" fmla="*/ 7280120 w 7559675"/>
              <a:gd name="connsiteY50" fmla="*/ 3625414 h 4462697"/>
              <a:gd name="connsiteX51" fmla="*/ 7280240 w 7559675"/>
              <a:gd name="connsiteY51" fmla="*/ 3625295 h 4462697"/>
              <a:gd name="connsiteX52" fmla="*/ 6969308 w 7559675"/>
              <a:gd name="connsiteY52" fmla="*/ 3314275 h 4462697"/>
              <a:gd name="connsiteX53" fmla="*/ 6969269 w 7559675"/>
              <a:gd name="connsiteY53" fmla="*/ 3314316 h 4462697"/>
              <a:gd name="connsiteX54" fmla="*/ 6659060 w 7559675"/>
              <a:gd name="connsiteY54" fmla="*/ 3004194 h 4462697"/>
              <a:gd name="connsiteX55" fmla="*/ 6348129 w 7559675"/>
              <a:gd name="connsiteY55" fmla="*/ 3315213 h 4462697"/>
              <a:gd name="connsiteX56" fmla="*/ 6659147 w 7559675"/>
              <a:gd name="connsiteY56" fmla="*/ 3626144 h 4462697"/>
              <a:gd name="connsiteX57" fmla="*/ 6659187 w 7559675"/>
              <a:gd name="connsiteY57" fmla="*/ 3626104 h 4462697"/>
              <a:gd name="connsiteX58" fmla="*/ 6659329 w 7559675"/>
              <a:gd name="connsiteY58" fmla="*/ 3626247 h 4462697"/>
              <a:gd name="connsiteX59" fmla="*/ 6348747 w 7559675"/>
              <a:gd name="connsiteY59" fmla="*/ 3936828 h 4462697"/>
              <a:gd name="connsiteX60" fmla="*/ 6658988 w 7559675"/>
              <a:gd name="connsiteY60" fmla="*/ 4247069 h 4462697"/>
              <a:gd name="connsiteX61" fmla="*/ 6658468 w 7559675"/>
              <a:gd name="connsiteY61" fmla="*/ 4247588 h 4462697"/>
              <a:gd name="connsiteX62" fmla="*/ 6873455 w 7559675"/>
              <a:gd name="connsiteY62" fmla="*/ 4462697 h 4462697"/>
              <a:gd name="connsiteX63" fmla="*/ 6871470 w 7559675"/>
              <a:gd name="connsiteY63" fmla="*/ 4462697 h 4462697"/>
              <a:gd name="connsiteX64" fmla="*/ 6658410 w 7559675"/>
              <a:gd name="connsiteY64" fmla="*/ 4249638 h 4462697"/>
              <a:gd name="connsiteX65" fmla="*/ 6445350 w 7559675"/>
              <a:gd name="connsiteY65" fmla="*/ 4462697 h 4462697"/>
              <a:gd name="connsiteX66" fmla="*/ 6443598 w 7559675"/>
              <a:gd name="connsiteY66" fmla="*/ 4462697 h 4462697"/>
              <a:gd name="connsiteX67" fmla="*/ 6658044 w 7559675"/>
              <a:gd name="connsiteY67" fmla="*/ 4248374 h 4462697"/>
              <a:gd name="connsiteX68" fmla="*/ 6347158 w 7559675"/>
              <a:gd name="connsiteY68" fmla="*/ 3937311 h 4462697"/>
              <a:gd name="connsiteX69" fmla="*/ 6036094 w 7559675"/>
              <a:gd name="connsiteY69" fmla="*/ 4248197 h 4462697"/>
              <a:gd name="connsiteX70" fmla="*/ 6250473 w 7559675"/>
              <a:gd name="connsiteY70" fmla="*/ 4462697 h 4462697"/>
              <a:gd name="connsiteX71" fmla="*/ 6249033 w 7559675"/>
              <a:gd name="connsiteY71" fmla="*/ 4462697 h 4462697"/>
              <a:gd name="connsiteX72" fmla="*/ 6036229 w 7559675"/>
              <a:gd name="connsiteY72" fmla="*/ 4249893 h 4462697"/>
              <a:gd name="connsiteX73" fmla="*/ 5823425 w 7559675"/>
              <a:gd name="connsiteY73" fmla="*/ 4462697 h 4462697"/>
              <a:gd name="connsiteX74" fmla="*/ 0 w 7559675"/>
              <a:gd name="connsiteY74" fmla="*/ 4462697 h 446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7559675" h="4462697">
                <a:moveTo>
                  <a:pt x="7342778" y="4311979"/>
                </a:moveTo>
                <a:lnTo>
                  <a:pt x="7494604" y="4462697"/>
                </a:lnTo>
                <a:lnTo>
                  <a:pt x="7493410" y="4462697"/>
                </a:lnTo>
                <a:close/>
                <a:moveTo>
                  <a:pt x="7279265" y="4248919"/>
                </a:moveTo>
                <a:lnTo>
                  <a:pt x="7279878" y="4249538"/>
                </a:lnTo>
                <a:lnTo>
                  <a:pt x="7279878" y="4249539"/>
                </a:lnTo>
                <a:lnTo>
                  <a:pt x="7280281" y="4249940"/>
                </a:lnTo>
                <a:lnTo>
                  <a:pt x="7067404" y="4462697"/>
                </a:lnTo>
                <a:lnTo>
                  <a:pt x="7065363" y="4462697"/>
                </a:lnTo>
                <a:close/>
                <a:moveTo>
                  <a:pt x="7559675" y="3969743"/>
                </a:moveTo>
                <a:lnTo>
                  <a:pt x="7559675" y="3969745"/>
                </a:lnTo>
                <a:lnTo>
                  <a:pt x="7483013" y="4046406"/>
                </a:lnTo>
                <a:close/>
                <a:moveTo>
                  <a:pt x="7217251" y="3688265"/>
                </a:moveTo>
                <a:lnTo>
                  <a:pt x="6970598" y="3936729"/>
                </a:lnTo>
                <a:lnTo>
                  <a:pt x="6969657" y="3935788"/>
                </a:lnTo>
                <a:close/>
                <a:moveTo>
                  <a:pt x="5414769" y="2381971"/>
                </a:moveTo>
                <a:lnTo>
                  <a:pt x="5103794" y="2692946"/>
                </a:lnTo>
                <a:lnTo>
                  <a:pt x="5414769" y="3003920"/>
                </a:lnTo>
                <a:lnTo>
                  <a:pt x="5725744" y="2692946"/>
                </a:lnTo>
                <a:close/>
                <a:moveTo>
                  <a:pt x="6035710" y="2381002"/>
                </a:moveTo>
                <a:lnTo>
                  <a:pt x="5725806" y="2693183"/>
                </a:lnTo>
                <a:lnTo>
                  <a:pt x="6035710" y="3003087"/>
                </a:lnTo>
                <a:lnTo>
                  <a:pt x="6135097" y="2904425"/>
                </a:lnTo>
                <a:lnTo>
                  <a:pt x="6035246" y="3004276"/>
                </a:lnTo>
                <a:lnTo>
                  <a:pt x="6036145" y="3005177"/>
                </a:lnTo>
                <a:lnTo>
                  <a:pt x="5725926" y="3315484"/>
                </a:lnTo>
                <a:lnTo>
                  <a:pt x="6036944" y="3626416"/>
                </a:lnTo>
                <a:lnTo>
                  <a:pt x="6037100" y="3626260"/>
                </a:lnTo>
                <a:lnTo>
                  <a:pt x="6347171" y="3936331"/>
                </a:lnTo>
                <a:lnTo>
                  <a:pt x="6658146" y="3625356"/>
                </a:lnTo>
                <a:lnTo>
                  <a:pt x="6347171" y="3314381"/>
                </a:lnTo>
                <a:lnTo>
                  <a:pt x="6347016" y="3314537"/>
                </a:lnTo>
                <a:lnTo>
                  <a:pt x="6346975" y="3314497"/>
                </a:lnTo>
                <a:lnTo>
                  <a:pt x="6657196" y="3004276"/>
                </a:lnTo>
                <a:lnTo>
                  <a:pt x="6346994" y="2694074"/>
                </a:lnTo>
                <a:lnTo>
                  <a:pt x="6347890" y="2693183"/>
                </a:lnTo>
                <a:close/>
                <a:moveTo>
                  <a:pt x="0" y="0"/>
                </a:moveTo>
                <a:lnTo>
                  <a:pt x="7555804" y="0"/>
                </a:lnTo>
                <a:lnTo>
                  <a:pt x="7555804" y="1707128"/>
                </a:lnTo>
                <a:lnTo>
                  <a:pt x="7559675" y="1707128"/>
                </a:lnTo>
                <a:lnTo>
                  <a:pt x="7559675" y="2725334"/>
                </a:lnTo>
                <a:lnTo>
                  <a:pt x="7279878" y="3003087"/>
                </a:lnTo>
                <a:lnTo>
                  <a:pt x="7280969" y="3004179"/>
                </a:lnTo>
                <a:lnTo>
                  <a:pt x="6970388" y="3314849"/>
                </a:lnTo>
                <a:lnTo>
                  <a:pt x="7281406" y="3625780"/>
                </a:lnTo>
                <a:lnTo>
                  <a:pt x="7559675" y="3347431"/>
                </a:lnTo>
                <a:lnTo>
                  <a:pt x="7559675" y="3349206"/>
                </a:lnTo>
                <a:lnTo>
                  <a:pt x="7281858" y="3626944"/>
                </a:lnTo>
                <a:lnTo>
                  <a:pt x="7559675" y="3904840"/>
                </a:lnTo>
                <a:lnTo>
                  <a:pt x="7559675" y="3904969"/>
                </a:lnTo>
                <a:lnTo>
                  <a:pt x="7280120" y="3625414"/>
                </a:lnTo>
                <a:lnTo>
                  <a:pt x="7280240" y="3625295"/>
                </a:lnTo>
                <a:lnTo>
                  <a:pt x="6969308" y="3314275"/>
                </a:lnTo>
                <a:lnTo>
                  <a:pt x="6969269" y="3314316"/>
                </a:lnTo>
                <a:lnTo>
                  <a:pt x="6659060" y="3004194"/>
                </a:lnTo>
                <a:lnTo>
                  <a:pt x="6348129" y="3315213"/>
                </a:lnTo>
                <a:lnTo>
                  <a:pt x="6659147" y="3626144"/>
                </a:lnTo>
                <a:lnTo>
                  <a:pt x="6659187" y="3626104"/>
                </a:lnTo>
                <a:lnTo>
                  <a:pt x="6659329" y="3626247"/>
                </a:lnTo>
                <a:lnTo>
                  <a:pt x="6348747" y="3936828"/>
                </a:lnTo>
                <a:lnTo>
                  <a:pt x="6658988" y="4247069"/>
                </a:lnTo>
                <a:lnTo>
                  <a:pt x="6658468" y="4247588"/>
                </a:lnTo>
                <a:lnTo>
                  <a:pt x="6873455" y="4462697"/>
                </a:lnTo>
                <a:lnTo>
                  <a:pt x="6871470" y="4462697"/>
                </a:lnTo>
                <a:lnTo>
                  <a:pt x="6658410" y="4249638"/>
                </a:lnTo>
                <a:lnTo>
                  <a:pt x="6445350" y="4462697"/>
                </a:lnTo>
                <a:lnTo>
                  <a:pt x="6443598" y="4462697"/>
                </a:lnTo>
                <a:lnTo>
                  <a:pt x="6658044" y="4248374"/>
                </a:lnTo>
                <a:lnTo>
                  <a:pt x="6347158" y="3937311"/>
                </a:lnTo>
                <a:lnTo>
                  <a:pt x="6036094" y="4248197"/>
                </a:lnTo>
                <a:lnTo>
                  <a:pt x="6250473" y="4462697"/>
                </a:lnTo>
                <a:lnTo>
                  <a:pt x="6249033" y="4462697"/>
                </a:lnTo>
                <a:lnTo>
                  <a:pt x="6036229" y="4249893"/>
                </a:lnTo>
                <a:lnTo>
                  <a:pt x="5823425" y="4462697"/>
                </a:lnTo>
                <a:lnTo>
                  <a:pt x="0" y="4462697"/>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
        <p:nvSpPr>
          <p:cNvPr id="62" name="Text Placeholder 32">
            <a:extLst>
              <a:ext uri="{FF2B5EF4-FFF2-40B4-BE49-F238E27FC236}">
                <a16:creationId xmlns:a16="http://schemas.microsoft.com/office/drawing/2014/main" id="{B220C0F2-0730-3A43-ADC4-566F27A91B40}"/>
              </a:ext>
            </a:extLst>
          </p:cNvPr>
          <p:cNvSpPr>
            <a:spLocks noGrp="1"/>
          </p:cNvSpPr>
          <p:nvPr>
            <p:ph type="body" sz="quarter" idx="42" hasCustomPrompt="1"/>
          </p:nvPr>
        </p:nvSpPr>
        <p:spPr>
          <a:xfrm>
            <a:off x="3319286" y="4945328"/>
            <a:ext cx="3751180" cy="1725894"/>
          </a:xfrm>
          <a:prstGeom prst="rect">
            <a:avLst/>
          </a:prstGeom>
        </p:spPr>
        <p:txBody>
          <a:bodyPr>
            <a:noAutofit/>
          </a:bodyPr>
          <a:lstStyle>
            <a:lvl1pPr marL="0" indent="0" algn="l">
              <a:buNone/>
              <a:defRPr sz="1801" b="0" i="0">
                <a:solidFill>
                  <a:schemeClr val="tx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US" dirty="0"/>
              <a:t>Sub-Heading</a:t>
            </a:r>
          </a:p>
        </p:txBody>
      </p:sp>
      <p:grpSp>
        <p:nvGrpSpPr>
          <p:cNvPr id="102" name="Group 101">
            <a:extLst>
              <a:ext uri="{FF2B5EF4-FFF2-40B4-BE49-F238E27FC236}">
                <a16:creationId xmlns:a16="http://schemas.microsoft.com/office/drawing/2014/main" id="{D294B641-F125-8D42-AD54-781BCBC3A3AF}"/>
              </a:ext>
            </a:extLst>
          </p:cNvPr>
          <p:cNvGrpSpPr/>
          <p:nvPr userDrawn="1"/>
        </p:nvGrpSpPr>
        <p:grpSpPr>
          <a:xfrm flipH="1">
            <a:off x="5194874" y="2400364"/>
            <a:ext cx="2590078" cy="2250924"/>
            <a:chOff x="-220413" y="5470274"/>
            <a:chExt cx="2590078" cy="2250924"/>
          </a:xfrm>
        </p:grpSpPr>
        <p:sp>
          <p:nvSpPr>
            <p:cNvPr id="103" name="Freeform 102">
              <a:extLst>
                <a:ext uri="{FF2B5EF4-FFF2-40B4-BE49-F238E27FC236}">
                  <a16:creationId xmlns:a16="http://schemas.microsoft.com/office/drawing/2014/main" id="{74A6BA8E-C859-334B-8BD8-E2BD1DF10F6C}"/>
                </a:ext>
              </a:extLst>
            </p:cNvPr>
            <p:cNvSpPr/>
            <p:nvPr userDrawn="1"/>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sp>
          <p:nvSpPr>
            <p:cNvPr id="104" name="Freeform 103">
              <a:extLst>
                <a:ext uri="{FF2B5EF4-FFF2-40B4-BE49-F238E27FC236}">
                  <a16:creationId xmlns:a16="http://schemas.microsoft.com/office/drawing/2014/main" id="{65A628B8-0EEF-1248-AB74-B06AA9AA758E}"/>
                </a:ext>
              </a:extLst>
            </p:cNvPr>
            <p:cNvSpPr/>
            <p:nvPr userDrawn="1"/>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05" name="Freeform 104">
              <a:extLst>
                <a:ext uri="{FF2B5EF4-FFF2-40B4-BE49-F238E27FC236}">
                  <a16:creationId xmlns:a16="http://schemas.microsoft.com/office/drawing/2014/main" id="{37E1CFAA-2217-2041-99E6-7FC2328B42ED}"/>
                </a:ext>
              </a:extLst>
            </p:cNvPr>
            <p:cNvSpPr/>
            <p:nvPr userDrawn="1"/>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06" name="Freeform 105">
              <a:extLst>
                <a:ext uri="{FF2B5EF4-FFF2-40B4-BE49-F238E27FC236}">
                  <a16:creationId xmlns:a16="http://schemas.microsoft.com/office/drawing/2014/main" id="{9842BE1B-8FD9-C04E-8A53-2C349BBE8032}"/>
                </a:ext>
              </a:extLst>
            </p:cNvPr>
            <p:cNvSpPr/>
            <p:nvPr userDrawn="1"/>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107" name="Freeform 106">
              <a:extLst>
                <a:ext uri="{FF2B5EF4-FFF2-40B4-BE49-F238E27FC236}">
                  <a16:creationId xmlns:a16="http://schemas.microsoft.com/office/drawing/2014/main" id="{E6E5B266-E21E-7345-B740-E2D6D0C5C96A}"/>
                </a:ext>
              </a:extLst>
            </p:cNvPr>
            <p:cNvSpPr/>
            <p:nvPr userDrawn="1"/>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08" name="Freeform 107">
              <a:extLst>
                <a:ext uri="{FF2B5EF4-FFF2-40B4-BE49-F238E27FC236}">
                  <a16:creationId xmlns:a16="http://schemas.microsoft.com/office/drawing/2014/main" id="{D30A355D-A1EB-D748-BDA7-8BBD50DA63B2}"/>
                </a:ext>
              </a:extLst>
            </p:cNvPr>
            <p:cNvSpPr/>
            <p:nvPr userDrawn="1"/>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sp>
          <p:nvSpPr>
            <p:cNvPr id="109" name="Freeform 108">
              <a:extLst>
                <a:ext uri="{FF2B5EF4-FFF2-40B4-BE49-F238E27FC236}">
                  <a16:creationId xmlns:a16="http://schemas.microsoft.com/office/drawing/2014/main" id="{A29C2A75-55E6-CA43-885B-0F20A2D05C03}"/>
                </a:ext>
              </a:extLst>
            </p:cNvPr>
            <p:cNvSpPr/>
            <p:nvPr userDrawn="1"/>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dirty="0">
                <a:latin typeface="Calibri" panose="020F0502020204030204" pitchFamily="34" charset="0"/>
              </a:endParaRPr>
            </a:p>
          </p:txBody>
        </p:sp>
        <p:sp>
          <p:nvSpPr>
            <p:cNvPr id="110" name="Freeform 109">
              <a:extLst>
                <a:ext uri="{FF2B5EF4-FFF2-40B4-BE49-F238E27FC236}">
                  <a16:creationId xmlns:a16="http://schemas.microsoft.com/office/drawing/2014/main" id="{FF9BC39E-2129-1543-B51F-8EB38E5C0B46}"/>
                </a:ext>
              </a:extLst>
            </p:cNvPr>
            <p:cNvSpPr/>
            <p:nvPr userDrawn="1"/>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11" name="Freeform 110">
              <a:extLst>
                <a:ext uri="{FF2B5EF4-FFF2-40B4-BE49-F238E27FC236}">
                  <a16:creationId xmlns:a16="http://schemas.microsoft.com/office/drawing/2014/main" id="{64688615-7D46-8F41-86E1-360D56443D25}"/>
                </a:ext>
              </a:extLst>
            </p:cNvPr>
            <p:cNvSpPr/>
            <p:nvPr userDrawn="1"/>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112" name="Freeform 111">
              <a:extLst>
                <a:ext uri="{FF2B5EF4-FFF2-40B4-BE49-F238E27FC236}">
                  <a16:creationId xmlns:a16="http://schemas.microsoft.com/office/drawing/2014/main" id="{38B0AC15-EFD4-474D-87A3-E52D028C3B7D}"/>
                </a:ext>
              </a:extLst>
            </p:cNvPr>
            <p:cNvSpPr/>
            <p:nvPr userDrawn="1"/>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dirty="0">
                <a:latin typeface="Calibri" panose="020F0502020204030204" pitchFamily="34" charset="0"/>
              </a:endParaRPr>
            </a:p>
          </p:txBody>
        </p:sp>
        <p:sp>
          <p:nvSpPr>
            <p:cNvPr id="113" name="Freeform 112">
              <a:extLst>
                <a:ext uri="{FF2B5EF4-FFF2-40B4-BE49-F238E27FC236}">
                  <a16:creationId xmlns:a16="http://schemas.microsoft.com/office/drawing/2014/main" id="{F6BC1F13-9BFC-044E-AB6A-986F66946696}"/>
                </a:ext>
              </a:extLst>
            </p:cNvPr>
            <p:cNvSpPr/>
            <p:nvPr userDrawn="1"/>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114" name="Freeform 113">
              <a:extLst>
                <a:ext uri="{FF2B5EF4-FFF2-40B4-BE49-F238E27FC236}">
                  <a16:creationId xmlns:a16="http://schemas.microsoft.com/office/drawing/2014/main" id="{CD4084F7-B8F0-854B-B353-A90C4BA7E2CA}"/>
                </a:ext>
              </a:extLst>
            </p:cNvPr>
            <p:cNvSpPr/>
            <p:nvPr userDrawn="1"/>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15" name="Freeform 114">
              <a:extLst>
                <a:ext uri="{FF2B5EF4-FFF2-40B4-BE49-F238E27FC236}">
                  <a16:creationId xmlns:a16="http://schemas.microsoft.com/office/drawing/2014/main" id="{D031CEDB-8BB7-5F45-B485-E35A816F4DED}"/>
                </a:ext>
              </a:extLst>
            </p:cNvPr>
            <p:cNvSpPr/>
            <p:nvPr userDrawn="1"/>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16" name="Freeform 115">
              <a:extLst>
                <a:ext uri="{FF2B5EF4-FFF2-40B4-BE49-F238E27FC236}">
                  <a16:creationId xmlns:a16="http://schemas.microsoft.com/office/drawing/2014/main" id="{CA67F893-BBEB-DB4A-A541-70F23E507D9E}"/>
                </a:ext>
              </a:extLst>
            </p:cNvPr>
            <p:cNvSpPr/>
            <p:nvPr userDrawn="1"/>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dirty="0">
                <a:latin typeface="Calibri" panose="020F0502020204030204" pitchFamily="34" charset="0"/>
              </a:endParaRPr>
            </a:p>
          </p:txBody>
        </p:sp>
        <p:sp>
          <p:nvSpPr>
            <p:cNvPr id="117" name="Freeform 116">
              <a:extLst>
                <a:ext uri="{FF2B5EF4-FFF2-40B4-BE49-F238E27FC236}">
                  <a16:creationId xmlns:a16="http://schemas.microsoft.com/office/drawing/2014/main" id="{0531E3C9-06CE-6347-B838-09E372167926}"/>
                </a:ext>
              </a:extLst>
            </p:cNvPr>
            <p:cNvSpPr/>
            <p:nvPr userDrawn="1"/>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dirty="0">
                <a:latin typeface="Calibri" panose="020F0502020204030204" pitchFamily="34" charset="0"/>
              </a:endParaRPr>
            </a:p>
          </p:txBody>
        </p:sp>
        <p:sp>
          <p:nvSpPr>
            <p:cNvPr id="118" name="Freeform 117">
              <a:extLst>
                <a:ext uri="{FF2B5EF4-FFF2-40B4-BE49-F238E27FC236}">
                  <a16:creationId xmlns:a16="http://schemas.microsoft.com/office/drawing/2014/main" id="{5D1FF49C-CC49-BF48-B264-BC5B8ACD4CCF}"/>
                </a:ext>
              </a:extLst>
            </p:cNvPr>
            <p:cNvSpPr/>
            <p:nvPr userDrawn="1"/>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19" name="Freeform 118">
              <a:extLst>
                <a:ext uri="{FF2B5EF4-FFF2-40B4-BE49-F238E27FC236}">
                  <a16:creationId xmlns:a16="http://schemas.microsoft.com/office/drawing/2014/main" id="{927ADA8F-ADB8-9842-8982-B0B16B13F5E7}"/>
                </a:ext>
              </a:extLst>
            </p:cNvPr>
            <p:cNvSpPr/>
            <p:nvPr userDrawn="1"/>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20" name="Freeform 119">
              <a:extLst>
                <a:ext uri="{FF2B5EF4-FFF2-40B4-BE49-F238E27FC236}">
                  <a16:creationId xmlns:a16="http://schemas.microsoft.com/office/drawing/2014/main" id="{EAE8A900-1E08-D34F-85D9-6E8EAEF6F3CA}"/>
                </a:ext>
              </a:extLst>
            </p:cNvPr>
            <p:cNvSpPr/>
            <p:nvPr userDrawn="1"/>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grpSp>
      <p:sp>
        <p:nvSpPr>
          <p:cNvPr id="121" name="Slide Number Placeholder 5">
            <a:extLst>
              <a:ext uri="{FF2B5EF4-FFF2-40B4-BE49-F238E27FC236}">
                <a16:creationId xmlns:a16="http://schemas.microsoft.com/office/drawing/2014/main" id="{68444650-64E3-8047-91B6-7E87A2519E52}"/>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1584163683"/>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F829583-E7A4-BF4F-96F5-CFB7A66A1010}"/>
              </a:ext>
            </a:extLst>
          </p:cNvPr>
          <p:cNvSpPr/>
          <p:nvPr userDrawn="1"/>
        </p:nvSpPr>
        <p:spPr>
          <a:xfrm rot="16200000">
            <a:off x="5726607" y="8418228"/>
            <a:ext cx="3173496" cy="230832"/>
          </a:xfrm>
          <a:prstGeom prst="rect">
            <a:avLst/>
          </a:prstGeom>
        </p:spPr>
        <p:txBody>
          <a:bodyPr wrap="square">
            <a:spAutoFit/>
          </a:bodyPr>
          <a:lstStyle/>
          <a:p>
            <a:r>
              <a:rPr lang="en-US" sz="900" b="0" i="0" dirty="0">
                <a:solidFill>
                  <a:srgbClr val="000000"/>
                </a:solidFill>
                <a:effectLst/>
                <a:latin typeface="Calibri" panose="020F0502020204030204" pitchFamily="34" charset="0"/>
                <a:ea typeface="Open Sans" panose="020B0606030504020204" pitchFamily="34" charset="0"/>
                <a:cs typeface="Calibri" panose="020F0502020204030204" pitchFamily="34" charset="0"/>
              </a:rPr>
              <a:t>Generation Blockchain</a:t>
            </a:r>
            <a:endParaRPr lang="en-IE" sz="900" b="0" i="0" dirty="0">
              <a:solidFill>
                <a:srgbClr val="000000"/>
              </a:solidFill>
              <a:effectLst/>
              <a:latin typeface="Calibri" panose="020F0502020204030204" pitchFamily="34" charset="0"/>
              <a:ea typeface="Open Sans" panose="020B0606030504020204" pitchFamily="34" charset="0"/>
              <a:cs typeface="Calibri" panose="020F0502020204030204" pitchFamily="34" charset="0"/>
            </a:endParaRPr>
          </a:p>
        </p:txBody>
      </p:sp>
      <p:cxnSp>
        <p:nvCxnSpPr>
          <p:cNvPr id="11" name="Straight Connector 10">
            <a:extLst>
              <a:ext uri="{FF2B5EF4-FFF2-40B4-BE49-F238E27FC236}">
                <a16:creationId xmlns:a16="http://schemas.microsoft.com/office/drawing/2014/main" id="{769CB0A1-37F2-4E42-AD20-1E07C50DAFF0}"/>
              </a:ext>
            </a:extLst>
          </p:cNvPr>
          <p:cNvCxnSpPr>
            <a:cxnSpLocks/>
          </p:cNvCxnSpPr>
          <p:nvPr userDrawn="1"/>
        </p:nvCxnSpPr>
        <p:spPr>
          <a:xfrm flipH="1">
            <a:off x="7204622" y="10183258"/>
            <a:ext cx="224149" cy="0"/>
          </a:xfrm>
          <a:prstGeom prst="line">
            <a:avLst/>
          </a:prstGeom>
          <a:noFill/>
          <a:ln w="9525" cap="flat">
            <a:solidFill>
              <a:srgbClr val="8E2F91"/>
            </a:solidFill>
            <a:prstDash val="solid"/>
            <a:miter lim="400000"/>
          </a:ln>
          <a:effectLst/>
          <a:sp3d/>
        </p:spPr>
        <p:style>
          <a:lnRef idx="0">
            <a:scrgbClr r="0" g="0" b="0"/>
          </a:lnRef>
          <a:fillRef idx="0">
            <a:scrgbClr r="0" g="0" b="0"/>
          </a:fillRef>
          <a:effectRef idx="0">
            <a:scrgbClr r="0" g="0" b="0"/>
          </a:effectRef>
          <a:fontRef idx="none"/>
        </p:style>
      </p:cxnSp>
      <p:sp>
        <p:nvSpPr>
          <p:cNvPr id="12" name="Slide Number Placeholder 5">
            <a:extLst>
              <a:ext uri="{FF2B5EF4-FFF2-40B4-BE49-F238E27FC236}">
                <a16:creationId xmlns:a16="http://schemas.microsoft.com/office/drawing/2014/main" id="{F7884106-5864-EE48-8F37-C43D2BCEBFFF}"/>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430657063"/>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61" r:id="rId4"/>
    <p:sldLayoutId id="2147483689" r:id="rId5"/>
    <p:sldLayoutId id="2147483672" r:id="rId6"/>
    <p:sldLayoutId id="2147483684" r:id="rId7"/>
    <p:sldLayoutId id="2147483681" r:id="rId8"/>
    <p:sldLayoutId id="2147483695" r:id="rId9"/>
    <p:sldLayoutId id="2147483694" r:id="rId10"/>
    <p:sldLayoutId id="2147483662" r:id="rId11"/>
    <p:sldLayoutId id="2147483682" r:id="rId12"/>
    <p:sldLayoutId id="2147483663" r:id="rId13"/>
    <p:sldLayoutId id="2147483664" r:id="rId14"/>
    <p:sldLayoutId id="2147483693" r:id="rId15"/>
    <p:sldLayoutId id="2147483665" r:id="rId16"/>
  </p:sldLayoutIdLst>
  <p:hf hdr="0"/>
  <p:txStyles>
    <p:titleStyle>
      <a:lvl1pPr algn="l" defTabSz="2073036" rtl="0" eaLnBrk="1" latinLnBrk="0" hangingPunct="1">
        <a:lnSpc>
          <a:spcPct val="90000"/>
        </a:lnSpc>
        <a:spcBef>
          <a:spcPct val="0"/>
        </a:spcBef>
        <a:buNone/>
        <a:defRPr sz="9975" kern="1200">
          <a:solidFill>
            <a:srgbClr val="011E3B"/>
          </a:solidFill>
          <a:latin typeface="Poppins" pitchFamily="2" charset="77"/>
          <a:ea typeface="+mj-ea"/>
          <a:cs typeface="Poppins" pitchFamily="2" charset="77"/>
        </a:defRPr>
      </a:lvl1pPr>
    </p:titleStyle>
    <p:bodyStyle>
      <a:lvl1pPr marL="518260" indent="-518260" algn="l" defTabSz="2073036"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78" indent="-518260" algn="l" defTabSz="2073036" rtl="0" eaLnBrk="1" latinLnBrk="0" hangingPunct="1">
        <a:lnSpc>
          <a:spcPct val="100000"/>
        </a:lnSpc>
        <a:spcBef>
          <a:spcPts val="1133"/>
        </a:spcBef>
        <a:buFont typeface="Arial" panose="020B0604020202020204" pitchFamily="34" charset="0"/>
        <a:buChar char="•"/>
        <a:defRPr sz="5441" kern="1200">
          <a:solidFill>
            <a:srgbClr val="011E3B"/>
          </a:solidFill>
          <a:latin typeface="Poppins" pitchFamily="2" charset="77"/>
          <a:ea typeface="+mn-ea"/>
          <a:cs typeface="Poppins" pitchFamily="2" charset="77"/>
        </a:defRPr>
      </a:lvl2pPr>
      <a:lvl3pPr marL="2591296" indent="-518260" algn="l" defTabSz="2073036" rtl="0" eaLnBrk="1" latinLnBrk="0" hangingPunct="1">
        <a:lnSpc>
          <a:spcPct val="100000"/>
        </a:lnSpc>
        <a:spcBef>
          <a:spcPts val="1133"/>
        </a:spcBef>
        <a:buFont typeface="Arial" panose="020B0604020202020204" pitchFamily="34" charset="0"/>
        <a:buChar char="•"/>
        <a:defRPr sz="4532" kern="1200">
          <a:solidFill>
            <a:srgbClr val="011E3B"/>
          </a:solidFill>
          <a:latin typeface="Poppins" pitchFamily="2" charset="77"/>
          <a:ea typeface="+mn-ea"/>
          <a:cs typeface="Poppins" pitchFamily="2" charset="77"/>
        </a:defRPr>
      </a:lvl3pPr>
      <a:lvl4pPr marL="3627814"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335"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p:bodyStyle>
    <p:otherStyle>
      <a:defPPr>
        <a:defRPr lang="en-US"/>
      </a:defPPr>
      <a:lvl1pPr marL="0" algn="l" defTabSz="2073036" rtl="0" eaLnBrk="1" latinLnBrk="0" hangingPunct="1">
        <a:defRPr sz="4080" kern="1200">
          <a:solidFill>
            <a:schemeClr val="tx1"/>
          </a:solidFill>
          <a:latin typeface="+mn-lt"/>
          <a:ea typeface="+mn-ea"/>
          <a:cs typeface="+mn-cs"/>
        </a:defRPr>
      </a:lvl1pPr>
      <a:lvl2pPr marL="1036518" algn="l" defTabSz="2073036" rtl="0" eaLnBrk="1" latinLnBrk="0" hangingPunct="1">
        <a:defRPr sz="4080" kern="1200">
          <a:solidFill>
            <a:schemeClr val="tx1"/>
          </a:solidFill>
          <a:latin typeface="+mn-lt"/>
          <a:ea typeface="+mn-ea"/>
          <a:cs typeface="+mn-cs"/>
        </a:defRPr>
      </a:lvl2pPr>
      <a:lvl3pPr marL="2073036" algn="l" defTabSz="2073036" rtl="0" eaLnBrk="1" latinLnBrk="0" hangingPunct="1">
        <a:defRPr sz="4080" kern="1200">
          <a:solidFill>
            <a:schemeClr val="tx1"/>
          </a:solidFill>
          <a:latin typeface="+mn-lt"/>
          <a:ea typeface="+mn-ea"/>
          <a:cs typeface="+mn-cs"/>
        </a:defRPr>
      </a:lvl3pPr>
      <a:lvl4pPr marL="3109557" algn="l" defTabSz="2073036" rtl="0" eaLnBrk="1" latinLnBrk="0" hangingPunct="1">
        <a:defRPr sz="4080" kern="1200">
          <a:solidFill>
            <a:schemeClr val="tx1"/>
          </a:solidFill>
          <a:latin typeface="+mn-lt"/>
          <a:ea typeface="+mn-ea"/>
          <a:cs typeface="+mn-cs"/>
        </a:defRPr>
      </a:lvl4pPr>
      <a:lvl5pPr marL="4146076" algn="l" defTabSz="2073036" rtl="0" eaLnBrk="1" latinLnBrk="0" hangingPunct="1">
        <a:defRPr sz="4080" kern="1200">
          <a:solidFill>
            <a:schemeClr val="tx1"/>
          </a:solidFill>
          <a:latin typeface="+mn-lt"/>
          <a:ea typeface="+mn-ea"/>
          <a:cs typeface="+mn-cs"/>
        </a:defRPr>
      </a:lvl5pPr>
      <a:lvl6pPr marL="5182592" algn="l" defTabSz="2073036" rtl="0" eaLnBrk="1" latinLnBrk="0" hangingPunct="1">
        <a:defRPr sz="4080" kern="1200">
          <a:solidFill>
            <a:schemeClr val="tx1"/>
          </a:solidFill>
          <a:latin typeface="+mn-lt"/>
          <a:ea typeface="+mn-ea"/>
          <a:cs typeface="+mn-cs"/>
        </a:defRPr>
      </a:lvl6pPr>
      <a:lvl7pPr marL="6219110" algn="l" defTabSz="2073036" rtl="0" eaLnBrk="1" latinLnBrk="0" hangingPunct="1">
        <a:defRPr sz="4080" kern="1200">
          <a:solidFill>
            <a:schemeClr val="tx1"/>
          </a:solidFill>
          <a:latin typeface="+mn-lt"/>
          <a:ea typeface="+mn-ea"/>
          <a:cs typeface="+mn-cs"/>
        </a:defRPr>
      </a:lvl7pPr>
      <a:lvl8pPr marL="7255631" algn="l" defTabSz="2073036" rtl="0" eaLnBrk="1" latinLnBrk="0" hangingPunct="1">
        <a:defRPr sz="4080" kern="1200">
          <a:solidFill>
            <a:schemeClr val="tx1"/>
          </a:solidFill>
          <a:latin typeface="+mn-lt"/>
          <a:ea typeface="+mn-ea"/>
          <a:cs typeface="+mn-cs"/>
        </a:defRPr>
      </a:lvl8pPr>
      <a:lvl9pPr marL="8292148" algn="l" defTabSz="2073036" rtl="0" eaLnBrk="1" latinLnBrk="0" hangingPunct="1">
        <a:defRPr sz="40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jpeg"/><Relationship Id="rId7" Type="http://schemas.openxmlformats.org/officeDocument/2006/relationships/image" Target="../media/image16.png"/><Relationship Id="rId2" Type="http://schemas.openxmlformats.org/officeDocument/2006/relationships/hyperlink" Target="https://www.youtube.com/watch?v=WuyqeFOEvG4&amp;t=1s" TargetMode="External"/><Relationship Id="rId1" Type="http://schemas.openxmlformats.org/officeDocument/2006/relationships/slideLayout" Target="../slideLayouts/slideLayout15.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s://soundcloud.com/catherine-318107926/ethereum-transactions-smart?in=catherine-318107926/sets/generation-blockchain&amp;utm_source=clipboard&amp;utm_medium=text&amp;utm_campaign=social_sharing" TargetMode="Externa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hyperlink" Target="https://forms.gle/vU74f3xSdFCCcpvQ9" TargetMode="External"/><Relationship Id="rId7" Type="http://schemas.openxmlformats.org/officeDocument/2006/relationships/image" Target="../media/image16.png"/><Relationship Id="rId2" Type="http://schemas.openxmlformats.org/officeDocument/2006/relationships/image" Target="../media/image30.jpe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16.xml"/><Relationship Id="rId5" Type="http://schemas.openxmlformats.org/officeDocument/2006/relationships/image" Target="../media/image35.png"/><Relationship Id="rId4" Type="http://schemas.openxmlformats.org/officeDocument/2006/relationships/image" Target="../media/image34.png"/></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hyperlink" Target="https://soundcloud.com/catherine-318107926/bitcoin-mining?in=catherine-318107926/sets/generation-blockchain&amp;utm_source=clipboard&amp;utm_medium=text&amp;utm_campaign=social_sharing" TargetMode="External"/><Relationship Id="rId2" Type="http://schemas.openxmlformats.org/officeDocument/2006/relationships/image" Target="../media/image11.jpe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9F1A7443-50AF-6841-9B83-DE994FF30474}"/>
              </a:ext>
            </a:extLst>
          </p:cNvPr>
          <p:cNvSpPr>
            <a:spLocks noGrp="1"/>
          </p:cNvSpPr>
          <p:nvPr>
            <p:ph type="body" sz="quarter" idx="17"/>
          </p:nvPr>
        </p:nvSpPr>
        <p:spPr/>
        <p:txBody>
          <a:bodyPr/>
          <a:lstStyle/>
          <a:p>
            <a:r>
              <a:rPr lang="en-US" b="1" dirty="0"/>
              <a:t>2022-2024</a:t>
            </a:r>
          </a:p>
          <a:p>
            <a:r>
              <a:rPr lang="en-US" dirty="0"/>
              <a:t>OERS</a:t>
            </a:r>
          </a:p>
        </p:txBody>
      </p:sp>
      <p:sp>
        <p:nvSpPr>
          <p:cNvPr id="9" name="Text Placeholder 8">
            <a:extLst>
              <a:ext uri="{FF2B5EF4-FFF2-40B4-BE49-F238E27FC236}">
                <a16:creationId xmlns:a16="http://schemas.microsoft.com/office/drawing/2014/main" id="{66BF8509-8F0B-6D46-898D-B662022E8B4C}"/>
              </a:ext>
            </a:extLst>
          </p:cNvPr>
          <p:cNvSpPr>
            <a:spLocks noGrp="1"/>
          </p:cNvSpPr>
          <p:nvPr>
            <p:ph type="body" sz="quarter" idx="18"/>
          </p:nvPr>
        </p:nvSpPr>
        <p:spPr>
          <a:xfrm>
            <a:off x="2204238" y="9981336"/>
            <a:ext cx="2791967" cy="419205"/>
          </a:xfrm>
        </p:spPr>
        <p:txBody>
          <a:bodyPr/>
          <a:lstStyle/>
          <a:p>
            <a:r>
              <a:rPr lang="en-US" dirty="0"/>
              <a:t>Frankfurt School of Finance &amp; Management</a:t>
            </a:r>
          </a:p>
        </p:txBody>
      </p:sp>
      <p:pic>
        <p:nvPicPr>
          <p:cNvPr id="13" name="Picture Placeholder 12">
            <a:extLst>
              <a:ext uri="{FF2B5EF4-FFF2-40B4-BE49-F238E27FC236}">
                <a16:creationId xmlns:a16="http://schemas.microsoft.com/office/drawing/2014/main" id="{94A26A15-0AB6-DF4A-BE6C-6CCC6135B605}"/>
              </a:ext>
            </a:extLst>
          </p:cNvPr>
          <p:cNvPicPr>
            <a:picLocks noGrp="1" noChangeAspect="1"/>
          </p:cNvPicPr>
          <p:nvPr>
            <p:ph type="pic" sz="quarter" idx="43"/>
          </p:nvPr>
        </p:nvPicPr>
        <p:blipFill>
          <a:blip r:embed="rId2" cstate="screen">
            <a:extLst>
              <a:ext uri="{28A0092B-C50C-407E-A947-70E740481C1C}">
                <a14:useLocalDpi xmlns:a14="http://schemas.microsoft.com/office/drawing/2010/main"/>
              </a:ext>
            </a:extLst>
          </a:blip>
          <a:srcRect/>
          <a:stretch/>
        </p:blipFill>
        <p:spPr/>
      </p:pic>
      <p:sp>
        <p:nvSpPr>
          <p:cNvPr id="5" name="Text Placeholder 18">
            <a:extLst>
              <a:ext uri="{FF2B5EF4-FFF2-40B4-BE49-F238E27FC236}">
                <a16:creationId xmlns:a16="http://schemas.microsoft.com/office/drawing/2014/main" id="{805C8FCC-1A2D-B64B-A082-2905F3985134}"/>
              </a:ext>
            </a:extLst>
          </p:cNvPr>
          <p:cNvSpPr>
            <a:spLocks noGrp="1"/>
          </p:cNvSpPr>
          <p:nvPr/>
        </p:nvSpPr>
        <p:spPr>
          <a:xfrm>
            <a:off x="4018472" y="9259174"/>
            <a:ext cx="3376103" cy="606265"/>
          </a:xfrm>
          <a:prstGeom prst="rect">
            <a:avLst/>
          </a:prstGeom>
        </p:spPr>
        <p:txBody>
          <a:bodyPr>
            <a:noAutofit/>
          </a:bodyPr>
          <a:lstStyle>
            <a:lvl1pPr marL="0" indent="0" algn="l" defTabSz="2073036" rtl="0" eaLnBrk="1" latinLnBrk="0" hangingPunct="1">
              <a:lnSpc>
                <a:spcPct val="100000"/>
              </a:lnSpc>
              <a:spcBef>
                <a:spcPts val="0"/>
              </a:spcBef>
              <a:buFont typeface="Arial" panose="020B0604020202020204" pitchFamily="34" charset="0"/>
              <a:buNone/>
              <a:defRPr sz="2000" b="0" i="0" kern="1200">
                <a:solidFill>
                  <a:schemeClr val="bg1"/>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dirty="0" err="1"/>
              <a:t>www.</a:t>
            </a:r>
            <a:r>
              <a:rPr lang="en-US" b="1" dirty="0" err="1"/>
              <a:t>generationblockchain</a:t>
            </a:r>
            <a:r>
              <a:rPr lang="en-US" dirty="0" err="1"/>
              <a:t>.eu</a:t>
            </a:r>
            <a:endParaRPr lang="en-US" dirty="0"/>
          </a:p>
        </p:txBody>
      </p:sp>
      <p:sp>
        <p:nvSpPr>
          <p:cNvPr id="4" name="Text Placeholder 6">
            <a:extLst>
              <a:ext uri="{FF2B5EF4-FFF2-40B4-BE49-F238E27FC236}">
                <a16:creationId xmlns:a16="http://schemas.microsoft.com/office/drawing/2014/main" id="{F2E2E7FD-C83C-2506-20C3-24823F99BCF6}"/>
              </a:ext>
            </a:extLst>
          </p:cNvPr>
          <p:cNvSpPr txBox="1">
            <a:spLocks/>
          </p:cNvSpPr>
          <p:nvPr/>
        </p:nvSpPr>
        <p:spPr>
          <a:xfrm>
            <a:off x="605556" y="7156000"/>
            <a:ext cx="6343884" cy="1224685"/>
          </a:xfrm>
          <a:prstGeom prst="rect">
            <a:avLst/>
          </a:prstGeom>
        </p:spPr>
        <p:txBody>
          <a:bodyPr>
            <a:noAutofit/>
          </a:bodyPr>
          <a:lstStyle>
            <a:lvl1pPr marL="0" indent="0" algn="l" defTabSz="2073036" rtl="0" eaLnBrk="1" latinLnBrk="0" hangingPunct="1">
              <a:lnSpc>
                <a:spcPts val="3720"/>
              </a:lnSpc>
              <a:spcBef>
                <a:spcPts val="0"/>
              </a:spcBef>
              <a:buFont typeface="Arial" panose="020B0604020202020204" pitchFamily="34" charset="0"/>
              <a:buNone/>
              <a:defRPr sz="3600" b="1" i="0" kern="1200">
                <a:solidFill>
                  <a:schemeClr val="bg1"/>
                </a:solidFill>
                <a:latin typeface="Calibri" panose="020F0502020204030204" pitchFamily="34" charset="0"/>
                <a:ea typeface="+mn-ea"/>
                <a:cs typeface="Calibri" panose="020F0502020204030204" pitchFamily="34" charset="0"/>
              </a:defRPr>
            </a:lvl1pPr>
            <a:lvl2pPr marL="1554778" indent="-518260" algn="l" defTabSz="2073036" rtl="0" eaLnBrk="1" latinLnBrk="0" hangingPunct="1">
              <a:lnSpc>
                <a:spcPct val="100000"/>
              </a:lnSpc>
              <a:spcBef>
                <a:spcPts val="1133"/>
              </a:spcBef>
              <a:buFont typeface="Arial" panose="020B0604020202020204" pitchFamily="34" charset="0"/>
              <a:buChar char="•"/>
              <a:defRPr sz="5441" kern="1200">
                <a:solidFill>
                  <a:srgbClr val="011E3B"/>
                </a:solidFill>
                <a:latin typeface="Poppins" pitchFamily="2" charset="77"/>
                <a:ea typeface="+mn-ea"/>
                <a:cs typeface="Poppins" pitchFamily="2" charset="77"/>
              </a:defRPr>
            </a:lvl2pPr>
            <a:lvl3pPr marL="2591296" indent="-518260" algn="l" defTabSz="2073036" rtl="0" eaLnBrk="1" latinLnBrk="0" hangingPunct="1">
              <a:lnSpc>
                <a:spcPct val="100000"/>
              </a:lnSpc>
              <a:spcBef>
                <a:spcPts val="1133"/>
              </a:spcBef>
              <a:buFont typeface="Arial" panose="020B0604020202020204" pitchFamily="34" charset="0"/>
              <a:buChar char="•"/>
              <a:defRPr sz="4532" kern="1200">
                <a:solidFill>
                  <a:srgbClr val="011E3B"/>
                </a:solidFill>
                <a:latin typeface="Poppins" pitchFamily="2" charset="77"/>
                <a:ea typeface="+mn-ea"/>
                <a:cs typeface="Poppins" pitchFamily="2" charset="77"/>
              </a:defRPr>
            </a:lvl3pPr>
            <a:lvl4pPr marL="3627814"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335"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228600">
              <a:lnSpc>
                <a:spcPct val="90000"/>
              </a:lnSpc>
            </a:pPr>
            <a:r>
              <a:rPr lang="de-DE" sz="2800">
                <a:solidFill>
                  <a:srgbClr val="FFFFFF"/>
                </a:solidFill>
                <a:ea typeface="Times New Roman" panose="02020603050405020304" pitchFamily="18" charset="0"/>
              </a:rPr>
              <a:t>Program dla studiów magisterskich </a:t>
            </a:r>
            <a:endParaRPr lang="pl-PL" sz="2800">
              <a:solidFill>
                <a:srgbClr val="FFFFFF"/>
              </a:solidFill>
              <a:ea typeface="Times New Roman" panose="02020603050405020304" pitchFamily="18" charset="0"/>
            </a:endParaRPr>
          </a:p>
          <a:p>
            <a:pPr marL="228600">
              <a:lnSpc>
                <a:spcPct val="90000"/>
              </a:lnSpc>
            </a:pPr>
            <a:br>
              <a:rPr lang="de-DE" sz="2800">
                <a:solidFill>
                  <a:srgbClr val="FFFFFF"/>
                </a:solidFill>
                <a:ea typeface="Times New Roman" panose="02020603050405020304" pitchFamily="18" charset="0"/>
              </a:rPr>
            </a:br>
            <a:r>
              <a:rPr lang="de-DE" sz="2800">
                <a:solidFill>
                  <a:srgbClr val="FFFFFF"/>
                </a:solidFill>
                <a:ea typeface="Times New Roman" panose="02020603050405020304" pitchFamily="18" charset="0"/>
              </a:rPr>
              <a:t>Technologia blockchain i kryptowaluty </a:t>
            </a:r>
            <a:endParaRPr lang="pl-PL" sz="28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539745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8AF3DDF-DAF0-D1F3-D1BC-714162E42872}"/>
              </a:ext>
            </a:extLst>
          </p:cNvPr>
          <p:cNvSpPr>
            <a:spLocks noGrp="1"/>
          </p:cNvSpPr>
          <p:nvPr>
            <p:ph type="body" sz="quarter" idx="13"/>
          </p:nvPr>
        </p:nvSpPr>
        <p:spPr/>
        <p:txBody>
          <a:bodyPr/>
          <a:lstStyle/>
          <a:p>
            <a:r>
              <a:rPr lang="en-GB"/>
              <a:t>02</a:t>
            </a:r>
          </a:p>
        </p:txBody>
      </p:sp>
      <p:sp>
        <p:nvSpPr>
          <p:cNvPr id="3" name="Text Placeholder 2">
            <a:extLst>
              <a:ext uri="{FF2B5EF4-FFF2-40B4-BE49-F238E27FC236}">
                <a16:creationId xmlns:a16="http://schemas.microsoft.com/office/drawing/2014/main" id="{3F907AE3-9FD6-0E58-8496-4DA4F1AE1F67}"/>
              </a:ext>
            </a:extLst>
          </p:cNvPr>
          <p:cNvSpPr>
            <a:spLocks noGrp="1"/>
          </p:cNvSpPr>
          <p:nvPr>
            <p:ph type="body" sz="quarter" idx="14"/>
          </p:nvPr>
        </p:nvSpPr>
        <p:spPr>
          <a:xfrm>
            <a:off x="3059266" y="3865695"/>
            <a:ext cx="3486126" cy="1930948"/>
          </a:xfrm>
        </p:spPr>
        <p:txBody>
          <a:bodyPr/>
          <a:lstStyle/>
          <a:p>
            <a:r>
              <a:rPr lang="en-US"/>
              <a:t>ETHEREUM </a:t>
            </a:r>
          </a:p>
        </p:txBody>
      </p:sp>
      <p:sp>
        <p:nvSpPr>
          <p:cNvPr id="4" name="Slide Number Placeholder 3">
            <a:extLst>
              <a:ext uri="{FF2B5EF4-FFF2-40B4-BE49-F238E27FC236}">
                <a16:creationId xmlns:a16="http://schemas.microsoft.com/office/drawing/2014/main" id="{8E81DCEE-9F6B-2C30-E424-E9CDEA0B7C8C}"/>
              </a:ext>
            </a:extLst>
          </p:cNvPr>
          <p:cNvSpPr>
            <a:spLocks noGrp="1"/>
          </p:cNvSpPr>
          <p:nvPr>
            <p:ph type="sldNum" sz="quarter" idx="4"/>
          </p:nvPr>
        </p:nvSpPr>
        <p:spPr/>
        <p:txBody>
          <a:bodyPr/>
          <a:lstStyle/>
          <a:p>
            <a:pPr marL="0" marR="0" lvl="0" indent="0" algn="ctr" defTabSz="325892" rtl="0" eaLnBrk="1" fontAlgn="auto" latinLnBrk="0" hangingPunct="1">
              <a:lnSpc>
                <a:spcPct val="100000"/>
              </a:lnSpc>
              <a:spcBef>
                <a:spcPts val="0"/>
              </a:spcBef>
              <a:spcAft>
                <a:spcPts val="0"/>
              </a:spcAft>
              <a:buClrTx/>
              <a:buSzTx/>
              <a:buFontTx/>
              <a:buNone/>
              <a:tabLst/>
              <a:defRPr/>
            </a:pPr>
            <a:fld id="{CB2079F2-58AF-ED44-82D7-E04B2F6FD686}" type="slidenum">
              <a:rPr kumimoji="0" lang="en-US" sz="800" b="0" i="0" u="none" strike="noStrike" kern="1200" cap="none" spc="0" normalizeH="0" baseline="0" noProof="0" smtClean="0">
                <a:ln>
                  <a:noFill/>
                </a:ln>
                <a:solidFill>
                  <a:srgbClr val="000000"/>
                </a:solidFill>
                <a:effectLst/>
                <a:uLnTx/>
                <a:uFillTx/>
                <a:latin typeface="Calibri" panose="020F0502020204030204" pitchFamily="34" charset="0"/>
                <a:ea typeface="+mn-ea"/>
                <a:cs typeface="Calibri" panose="020F0502020204030204" pitchFamily="34" charset="0"/>
              </a:rPr>
              <a:pPr marL="0" marR="0" lvl="0" indent="0" algn="ctr" defTabSz="325892" rtl="0" eaLnBrk="1" fontAlgn="auto" latinLnBrk="0" hangingPunct="1">
                <a:lnSpc>
                  <a:spcPct val="100000"/>
                </a:lnSpc>
                <a:spcBef>
                  <a:spcPts val="0"/>
                </a:spcBef>
                <a:spcAft>
                  <a:spcPts val="0"/>
                </a:spcAft>
                <a:buClrTx/>
                <a:buSzTx/>
                <a:buFontTx/>
                <a:buNone/>
                <a:tabLst/>
                <a:defRPr/>
              </a:pPr>
              <a:t>10</a:t>
            </a:fld>
            <a:endParaRPr kumimoji="0" lang="en-US"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7324410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pPr marL="0" marR="0" lvl="0" indent="0" algn="ctr" defTabSz="325892" rtl="0" eaLnBrk="1" fontAlgn="auto" latinLnBrk="0" hangingPunct="1">
              <a:lnSpc>
                <a:spcPct val="100000"/>
              </a:lnSpc>
              <a:spcBef>
                <a:spcPts val="0"/>
              </a:spcBef>
              <a:spcAft>
                <a:spcPts val="0"/>
              </a:spcAft>
              <a:buClrTx/>
              <a:buSzTx/>
              <a:buFontTx/>
              <a:buNone/>
              <a:tabLst/>
              <a:defRPr/>
            </a:pPr>
            <a:fld id="{CB2079F2-58AF-ED44-82D7-E04B2F6FD686}" type="slidenum">
              <a:rPr kumimoji="0" lang="en-US" sz="800" b="0" i="0" u="none" strike="noStrike" kern="1200" cap="none" spc="0" normalizeH="0" baseline="0" noProof="0" smtClean="0">
                <a:ln>
                  <a:noFill/>
                </a:ln>
                <a:solidFill>
                  <a:srgbClr val="000000"/>
                </a:solidFill>
                <a:effectLst/>
                <a:uLnTx/>
                <a:uFillTx/>
                <a:latin typeface="Calibri" panose="020F0502020204030204" pitchFamily="34" charset="0"/>
                <a:ea typeface="+mn-ea"/>
                <a:cs typeface="Calibri" panose="020F0502020204030204" pitchFamily="34" charset="0"/>
              </a:rPr>
              <a:pPr marL="0" marR="0" lvl="0" indent="0" algn="ctr" defTabSz="325892" rtl="0" eaLnBrk="1" fontAlgn="auto" latinLnBrk="0" hangingPunct="1">
                <a:lnSpc>
                  <a:spcPct val="100000"/>
                </a:lnSpc>
                <a:spcBef>
                  <a:spcPts val="0"/>
                </a:spcBef>
                <a:spcAft>
                  <a:spcPts val="0"/>
                </a:spcAft>
                <a:buClrTx/>
                <a:buSzTx/>
                <a:buFontTx/>
                <a:buNone/>
                <a:tabLst/>
                <a:defRPr/>
              </a:pPr>
              <a:t>11</a:t>
            </a:fld>
            <a:endParaRPr kumimoji="0" lang="en-US"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4" name="Text Placeholder 17">
            <a:extLst>
              <a:ext uri="{FF2B5EF4-FFF2-40B4-BE49-F238E27FC236}">
                <a16:creationId xmlns:a16="http://schemas.microsoft.com/office/drawing/2014/main" id="{2DFD753F-CBD9-E4B5-A411-BD00072EDC76}"/>
              </a:ext>
            </a:extLst>
          </p:cNvPr>
          <p:cNvSpPr txBox="1">
            <a:spLocks/>
          </p:cNvSpPr>
          <p:nvPr/>
        </p:nvSpPr>
        <p:spPr>
          <a:xfrm>
            <a:off x="761772" y="1443045"/>
            <a:ext cx="6036131" cy="8764423"/>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just" defTabSz="325892" rtl="0" eaLnBrk="1" fontAlgn="auto" latinLnBrk="0" hangingPunct="1">
              <a:lnSpc>
                <a:spcPct val="100000"/>
              </a:lnSpc>
              <a:spcBef>
                <a:spcPts val="0"/>
              </a:spcBef>
              <a:spcAft>
                <a:spcPts val="0"/>
              </a:spcAft>
              <a:buClrTx/>
              <a:buSzTx/>
              <a:buFontTx/>
              <a:buNone/>
              <a:tabLst/>
              <a:defRPr/>
            </a:pPr>
            <a:r>
              <a:rPr kumimoji="0" lang="pl-PL"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Obok </a:t>
            </a:r>
            <a:r>
              <a:rPr kumimoji="0" lang="pl-PL" sz="11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Bitcoina</a:t>
            </a:r>
            <a:r>
              <a:rPr kumimoji="0" lang="pl-PL"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pl-PL" sz="11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Ethereum</a:t>
            </a:r>
            <a:r>
              <a:rPr kumimoji="0" lang="pl-PL"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jest drugą co do wielkości </a:t>
            </a:r>
            <a:r>
              <a:rPr kumimoji="0" lang="pl-PL" sz="11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kryptowalutą</a:t>
            </a:r>
            <a:r>
              <a:rPr kumimoji="0" lang="pl-PL"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pod względem kapitalizacji rynkowej. Sieć </a:t>
            </a:r>
            <a:r>
              <a:rPr kumimoji="0" lang="pl-PL" sz="11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Ethereum</a:t>
            </a:r>
            <a:r>
              <a:rPr kumimoji="0" lang="pl-PL"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jest platformą opartą na </a:t>
            </a:r>
            <a:r>
              <a:rPr kumimoji="0" lang="pl-PL" sz="11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blockchain</a:t>
            </a:r>
            <a:r>
              <a:rPr kumimoji="0" lang="pl-PL"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skupioną na programowalnych kontraktach (smart kontrakty) i zdecentralizowanych programach (</a:t>
            </a:r>
            <a:r>
              <a:rPr kumimoji="0" lang="pl-PL" sz="11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dApps</a:t>
            </a:r>
            <a:r>
              <a:rPr kumimoji="0" lang="pl-PL"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Powiązana </a:t>
            </a:r>
            <a:r>
              <a:rPr kumimoji="0" lang="pl-PL" sz="11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kryptowaluta</a:t>
            </a:r>
            <a:r>
              <a:rPr kumimoji="0" lang="pl-PL"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nazywa się </a:t>
            </a:r>
            <a:r>
              <a:rPr kumimoji="0" lang="pl-PL" sz="11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Ether</a:t>
            </a:r>
            <a:r>
              <a:rPr kumimoji="0" lang="pl-PL"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(ETH). </a:t>
            </a:r>
            <a:r>
              <a:rPr kumimoji="0" lang="pl-PL" sz="11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Ethereum</a:t>
            </a:r>
            <a:r>
              <a:rPr kumimoji="0" lang="pl-PL"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jest również często określane jako „światowy komputer”. Termin komputer świata wywodzi się z faktu, że </a:t>
            </a:r>
            <a:r>
              <a:rPr kumimoji="0" lang="pl-PL" sz="11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Ethereum</a:t>
            </a:r>
            <a:r>
              <a:rPr kumimoji="0" lang="pl-PL"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nie tylko przechowuje stan posiadania waluty, tak jak robi to </a:t>
            </a:r>
            <a:r>
              <a:rPr kumimoji="0" lang="pl-PL" sz="11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Bitcoin</a:t>
            </a:r>
            <a:r>
              <a:rPr kumimoji="0" lang="pl-PL"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ale może śledzić stan dowolnych danych i wykonywać cały kod, który można umieścić w formacie danych binarnych.</a:t>
            </a:r>
          </a:p>
          <a:p>
            <a:pPr marL="0" marR="0" lvl="0" indent="0" algn="just" defTabSz="325892" rtl="0" eaLnBrk="1" fontAlgn="auto" latinLnBrk="0" hangingPunct="1">
              <a:lnSpc>
                <a:spcPct val="100000"/>
              </a:lnSpc>
              <a:spcBef>
                <a:spcPts val="0"/>
              </a:spcBef>
              <a:spcAft>
                <a:spcPts val="0"/>
              </a:spcAft>
              <a:buClrTx/>
              <a:buSzTx/>
              <a:buFontTx/>
              <a:buNone/>
              <a:tabLst/>
              <a:defRPr/>
            </a:pPr>
            <a:endParaRPr kumimoji="0" lang="pl-PL"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just" defTabSz="325892" rtl="0" eaLnBrk="1" fontAlgn="auto" latinLnBrk="0" hangingPunct="1">
              <a:lnSpc>
                <a:spcPct val="100000"/>
              </a:lnSpc>
              <a:spcBef>
                <a:spcPts val="0"/>
              </a:spcBef>
              <a:spcAft>
                <a:spcPts val="0"/>
              </a:spcAft>
              <a:buClrTx/>
              <a:buSzTx/>
              <a:buFontTx/>
              <a:buNone/>
              <a:tabLst/>
              <a:defRPr/>
            </a:pPr>
            <a:r>
              <a:rPr kumimoji="0" lang="pl-PL" sz="11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Ethereum</a:t>
            </a:r>
            <a:r>
              <a:rPr kumimoji="0" lang="pl-PL"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(ETH) to zdecentralizowana platforma typu open </a:t>
            </a:r>
            <a:r>
              <a:rPr kumimoji="0" lang="pl-PL" sz="11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source</a:t>
            </a:r>
            <a:r>
              <a:rPr kumimoji="0" lang="pl-PL"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oparta na technologii </a:t>
            </a:r>
            <a:r>
              <a:rPr kumimoji="0" lang="pl-PL" sz="11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blockchain</a:t>
            </a:r>
            <a:r>
              <a:rPr kumimoji="0" lang="pl-PL"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Pozwala każdemu zainteresowanemu programiście, osobie lub firmie uruchomić i rozwijać własną aplikację </a:t>
            </a:r>
            <a:r>
              <a:rPr kumimoji="0" lang="pl-PL" sz="11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dApp</a:t>
            </a:r>
            <a:r>
              <a:rPr kumimoji="0" lang="pl-PL"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 nawet zdecentralizowaną organizację (DAO) przy użyciu inteligentnych kontraktów. </a:t>
            </a:r>
            <a:r>
              <a:rPr kumimoji="0" lang="pl-PL" sz="11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Ethereum</a:t>
            </a:r>
            <a:r>
              <a:rPr kumimoji="0" lang="pl-PL"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ma pamięć, która przechowuje zarówno kod, jak i dane, i wykorzystuje łańcuch bloków </a:t>
            </a:r>
            <a:r>
              <a:rPr kumimoji="0" lang="pl-PL" sz="11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Ethereum</a:t>
            </a:r>
            <a:r>
              <a:rPr kumimoji="0" lang="pl-PL"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do śledzenia, jak ta pamięć zmienia się w czasie, podobnie jak komputer z programem ogólnego przeznaczenia. </a:t>
            </a:r>
            <a:r>
              <a:rPr kumimoji="0" lang="pl-PL" sz="11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Ethereum</a:t>
            </a:r>
            <a:r>
              <a:rPr kumimoji="0" lang="pl-PL"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może załadować kod do swojej maszyny i uruchomić ten kod, przechowując zmiany etapów w swoim łańcuchu bloków.</a:t>
            </a:r>
          </a:p>
          <a:p>
            <a:pPr marL="0" marR="0" lvl="0" indent="0" algn="just" defTabSz="325892"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just" defTabSz="325892" rtl="0" eaLnBrk="1" fontAlgn="auto" latinLnBrk="0" hangingPunct="1">
              <a:lnSpc>
                <a:spcPct val="100000"/>
              </a:lnSpc>
              <a:spcBef>
                <a:spcPts val="0"/>
              </a:spcBef>
              <a:spcAft>
                <a:spcPts val="0"/>
              </a:spcAft>
              <a:buClrTx/>
              <a:buSzTx/>
              <a:buFontTx/>
              <a:buNone/>
              <a:tabLst/>
              <a:defRPr/>
            </a:pPr>
            <a:r>
              <a:rPr kumimoji="0" lang="pl-PL"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Aby zrozumieć podstawy </a:t>
            </a:r>
            <a:r>
              <a:rPr kumimoji="0" lang="pl-PL" sz="11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Ethereum</a:t>
            </a:r>
            <a:r>
              <a:rPr kumimoji="0" lang="pl-PL"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obejrzyj </a:t>
            </a:r>
            <a:r>
              <a:rPr kumimoji="0" lang="en-US" sz="1100" b="0" i="0" u="none" strike="noStrike" kern="1200" cap="none" spc="0" normalizeH="0" baseline="0" noProof="0" dirty="0">
                <a:ln>
                  <a:noFill/>
                </a:ln>
                <a:solidFill>
                  <a:srgbClr val="F79037"/>
                </a:solidFill>
                <a:effectLst/>
                <a:uLnTx/>
                <a:uFillTx/>
                <a:latin typeface="Calibri" panose="020F0502020204030204" pitchFamily="34" charset="0"/>
                <a:ea typeface="+mn-ea"/>
                <a:cs typeface="Calibri" panose="020F0502020204030204" pitchFamily="34" charset="0"/>
                <a:hlinkClick r:id="rId2"/>
              </a:rPr>
              <a:t>ten film.</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just" defTabSz="325892" rtl="0" eaLnBrk="1" fontAlgn="auto" latinLnBrk="0" hangingPunct="1">
              <a:lnSpc>
                <a:spcPct val="100000"/>
              </a:lnSpc>
              <a:spcBef>
                <a:spcPts val="0"/>
              </a:spcBef>
              <a:spcAft>
                <a:spcPts val="0"/>
              </a:spcAft>
              <a:buClrTx/>
              <a:buSzTx/>
              <a:buFontTx/>
              <a:buNone/>
              <a:tabLst/>
              <a:defRPr/>
            </a:pPr>
            <a:endParaRPr kumimoji="0" lang="en-LB" sz="11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endParaRPr>
          </a:p>
        </p:txBody>
      </p:sp>
      <p:sp>
        <p:nvSpPr>
          <p:cNvPr id="5" name="Text Placeholder 16">
            <a:extLst>
              <a:ext uri="{FF2B5EF4-FFF2-40B4-BE49-F238E27FC236}">
                <a16:creationId xmlns:a16="http://schemas.microsoft.com/office/drawing/2014/main" id="{EF7D0488-FC31-7CB7-713F-1F823A572EB9}"/>
              </a:ext>
            </a:extLst>
          </p:cNvPr>
          <p:cNvSpPr>
            <a:spLocks noGrp="1"/>
          </p:cNvSpPr>
          <p:nvPr/>
        </p:nvSpPr>
        <p:spPr>
          <a:xfrm>
            <a:off x="730684" y="797125"/>
            <a:ext cx="6051577" cy="472214"/>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just" defTabSz="2073036" rtl="0" eaLnBrk="1" fontAlgn="auto" latinLnBrk="0" hangingPunct="1">
              <a:lnSpc>
                <a:spcPct val="100000"/>
              </a:lnSpc>
              <a:spcBef>
                <a:spcPts val="2267"/>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F9A835"/>
                </a:solidFill>
                <a:effectLst/>
                <a:uLnTx/>
                <a:uFillTx/>
                <a:latin typeface="Calibri" panose="020F0502020204030204" pitchFamily="34" charset="0"/>
                <a:ea typeface="+mn-ea"/>
                <a:cs typeface="Poppins SemiBold" pitchFamily="2" charset="77"/>
              </a:rPr>
              <a:t>2.1 </a:t>
            </a:r>
            <a:r>
              <a:rPr kumimoji="0" lang="en-US" sz="1800" b="0" i="0" u="none" strike="noStrike" kern="1200" cap="none" spc="0" normalizeH="0" baseline="0" noProof="0" dirty="0" err="1">
                <a:ln>
                  <a:noFill/>
                </a:ln>
                <a:solidFill>
                  <a:srgbClr val="F9A835"/>
                </a:solidFill>
                <a:effectLst/>
                <a:uLnTx/>
                <a:uFillTx/>
                <a:latin typeface="Calibri" panose="020F0502020204030204" pitchFamily="34" charset="0"/>
                <a:ea typeface="+mn-ea"/>
                <a:cs typeface="Poppins SemiBold" pitchFamily="2" charset="77"/>
              </a:rPr>
              <a:t>Wprowadzenie</a:t>
            </a:r>
            <a:r>
              <a:rPr kumimoji="0" lang="en-US" sz="1800" b="0" i="0" u="none" strike="noStrike" kern="1200" cap="none" spc="0" normalizeH="0" baseline="0" noProof="0" dirty="0">
                <a:ln>
                  <a:noFill/>
                </a:ln>
                <a:solidFill>
                  <a:srgbClr val="F9A835"/>
                </a:solidFill>
                <a:effectLst/>
                <a:uLnTx/>
                <a:uFillTx/>
                <a:latin typeface="Calibri" panose="020F0502020204030204" pitchFamily="34" charset="0"/>
                <a:ea typeface="+mn-ea"/>
                <a:cs typeface="Poppins SemiBold" pitchFamily="2" charset="77"/>
              </a:rPr>
              <a:t> do Ethereum</a:t>
            </a:r>
          </a:p>
          <a:p>
            <a:pPr marL="0" marR="0" lvl="0" indent="0" algn="l" defTabSz="2073036"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srgbClr val="F9A835"/>
              </a:solidFill>
              <a:effectLst/>
              <a:uLnTx/>
              <a:uFillTx/>
              <a:latin typeface="Calibri" panose="020F0502020204030204" pitchFamily="34" charset="0"/>
              <a:ea typeface="+mn-ea"/>
              <a:cs typeface="Poppins SemiBold" pitchFamily="2" charset="77"/>
            </a:endParaRPr>
          </a:p>
        </p:txBody>
      </p:sp>
      <p:pic>
        <p:nvPicPr>
          <p:cNvPr id="7" name="Picture 6">
            <a:extLst>
              <a:ext uri="{FF2B5EF4-FFF2-40B4-BE49-F238E27FC236}">
                <a16:creationId xmlns:a16="http://schemas.microsoft.com/office/drawing/2014/main" id="{EDC8E149-D4C0-6639-E047-03E4FA2E88AD}"/>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4003827" y="2278966"/>
            <a:ext cx="3555848" cy="8412847"/>
          </a:xfrm>
          <a:prstGeom prst="rect">
            <a:avLst/>
          </a:prstGeom>
        </p:spPr>
      </p:pic>
      <p:grpSp>
        <p:nvGrpSpPr>
          <p:cNvPr id="8" name="Group 7">
            <a:extLst>
              <a:ext uri="{FF2B5EF4-FFF2-40B4-BE49-F238E27FC236}">
                <a16:creationId xmlns:a16="http://schemas.microsoft.com/office/drawing/2014/main" id="{2F3542AF-FF64-61E4-8D5E-9BB2A3AD5169}"/>
              </a:ext>
            </a:extLst>
          </p:cNvPr>
          <p:cNvGrpSpPr/>
          <p:nvPr/>
        </p:nvGrpSpPr>
        <p:grpSpPr>
          <a:xfrm flipH="1">
            <a:off x="5490027" y="8878957"/>
            <a:ext cx="2253741" cy="1958628"/>
            <a:chOff x="-220413" y="5470274"/>
            <a:chExt cx="2590078" cy="2250924"/>
          </a:xfrm>
        </p:grpSpPr>
        <p:sp>
          <p:nvSpPr>
            <p:cNvPr id="12" name="Freeform 11">
              <a:extLst>
                <a:ext uri="{FF2B5EF4-FFF2-40B4-BE49-F238E27FC236}">
                  <a16:creationId xmlns:a16="http://schemas.microsoft.com/office/drawing/2014/main" id="{9E6328D2-795F-1A5B-0B0E-78DDA30D5B32}"/>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14" name="Freeform 13">
              <a:extLst>
                <a:ext uri="{FF2B5EF4-FFF2-40B4-BE49-F238E27FC236}">
                  <a16:creationId xmlns:a16="http://schemas.microsoft.com/office/drawing/2014/main" id="{FA2D7F3E-0FF9-49EA-C912-D9F0261E3039}"/>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15" name="Freeform 14">
              <a:extLst>
                <a:ext uri="{FF2B5EF4-FFF2-40B4-BE49-F238E27FC236}">
                  <a16:creationId xmlns:a16="http://schemas.microsoft.com/office/drawing/2014/main" id="{5BFFE4CE-70CA-D3E5-8E99-586D0CA9C91E}"/>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18" name="Freeform 17">
              <a:extLst>
                <a:ext uri="{FF2B5EF4-FFF2-40B4-BE49-F238E27FC236}">
                  <a16:creationId xmlns:a16="http://schemas.microsoft.com/office/drawing/2014/main" id="{3AFF4176-D2EA-5D6C-19F3-017AC457C422}"/>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2" name="Freeform 21">
              <a:extLst>
                <a:ext uri="{FF2B5EF4-FFF2-40B4-BE49-F238E27FC236}">
                  <a16:creationId xmlns:a16="http://schemas.microsoft.com/office/drawing/2014/main" id="{35194EA1-DFA4-891C-33A1-5B1B87993659}"/>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3" name="Freeform 22">
              <a:extLst>
                <a:ext uri="{FF2B5EF4-FFF2-40B4-BE49-F238E27FC236}">
                  <a16:creationId xmlns:a16="http://schemas.microsoft.com/office/drawing/2014/main" id="{C9797CC6-6ECD-1751-C19E-1675B93470B4}"/>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4" name="Freeform 23">
              <a:extLst>
                <a:ext uri="{FF2B5EF4-FFF2-40B4-BE49-F238E27FC236}">
                  <a16:creationId xmlns:a16="http://schemas.microsoft.com/office/drawing/2014/main" id="{880C39EF-DD2A-4FDB-4C5E-2D3307761337}"/>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5" name="Freeform 24">
              <a:extLst>
                <a:ext uri="{FF2B5EF4-FFF2-40B4-BE49-F238E27FC236}">
                  <a16:creationId xmlns:a16="http://schemas.microsoft.com/office/drawing/2014/main" id="{04BDBC27-D846-FB2D-ED1A-A902E3D8E5FC}"/>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6" name="Freeform 25">
              <a:extLst>
                <a:ext uri="{FF2B5EF4-FFF2-40B4-BE49-F238E27FC236}">
                  <a16:creationId xmlns:a16="http://schemas.microsoft.com/office/drawing/2014/main" id="{97E21949-1A3C-4CE8-3CCF-232AE155A7AB}"/>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7" name="Freeform 26">
              <a:extLst>
                <a:ext uri="{FF2B5EF4-FFF2-40B4-BE49-F238E27FC236}">
                  <a16:creationId xmlns:a16="http://schemas.microsoft.com/office/drawing/2014/main" id="{3EE073DA-1E8C-D6AA-CE5E-47320CC725CE}"/>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8" name="Freeform 27">
              <a:extLst>
                <a:ext uri="{FF2B5EF4-FFF2-40B4-BE49-F238E27FC236}">
                  <a16:creationId xmlns:a16="http://schemas.microsoft.com/office/drawing/2014/main" id="{505AE1CD-59B8-D201-EF29-EEEFDBD37C91}"/>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9" name="Freeform 28">
              <a:extLst>
                <a:ext uri="{FF2B5EF4-FFF2-40B4-BE49-F238E27FC236}">
                  <a16:creationId xmlns:a16="http://schemas.microsoft.com/office/drawing/2014/main" id="{489E7604-963B-24FA-DA69-715E4B02AC29}"/>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0" name="Freeform 29">
              <a:extLst>
                <a:ext uri="{FF2B5EF4-FFF2-40B4-BE49-F238E27FC236}">
                  <a16:creationId xmlns:a16="http://schemas.microsoft.com/office/drawing/2014/main" id="{3FBF4059-0B61-7160-8E16-BD77C4E05892}"/>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1" name="Freeform 30">
              <a:extLst>
                <a:ext uri="{FF2B5EF4-FFF2-40B4-BE49-F238E27FC236}">
                  <a16:creationId xmlns:a16="http://schemas.microsoft.com/office/drawing/2014/main" id="{06CC3FD3-8614-4A51-2048-9FF01A364FC2}"/>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2" name="Freeform 31">
              <a:extLst>
                <a:ext uri="{FF2B5EF4-FFF2-40B4-BE49-F238E27FC236}">
                  <a16:creationId xmlns:a16="http://schemas.microsoft.com/office/drawing/2014/main" id="{B6D82319-CD53-2C01-4D17-66F1921DCE61}"/>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3" name="Freeform 32">
              <a:extLst>
                <a:ext uri="{FF2B5EF4-FFF2-40B4-BE49-F238E27FC236}">
                  <a16:creationId xmlns:a16="http://schemas.microsoft.com/office/drawing/2014/main" id="{5119BF2B-A438-26EB-228E-1B2BC29531BC}"/>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4" name="Freeform 33">
              <a:extLst>
                <a:ext uri="{FF2B5EF4-FFF2-40B4-BE49-F238E27FC236}">
                  <a16:creationId xmlns:a16="http://schemas.microsoft.com/office/drawing/2014/main" id="{08DC1A24-6577-877F-77F5-590DE6BD49FD}"/>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5" name="Freeform 34">
              <a:extLst>
                <a:ext uri="{FF2B5EF4-FFF2-40B4-BE49-F238E27FC236}">
                  <a16:creationId xmlns:a16="http://schemas.microsoft.com/office/drawing/2014/main" id="{BCE8E282-E6A6-5A41-E571-DD45C49E17B5}"/>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grpSp>
      <p:grpSp>
        <p:nvGrpSpPr>
          <p:cNvPr id="3" name="object 15">
            <a:extLst>
              <a:ext uri="{FF2B5EF4-FFF2-40B4-BE49-F238E27FC236}">
                <a16:creationId xmlns:a16="http://schemas.microsoft.com/office/drawing/2014/main" id="{06EE9D2A-5A52-0608-AD91-EEE944CC5FFF}"/>
              </a:ext>
            </a:extLst>
          </p:cNvPr>
          <p:cNvGrpSpPr/>
          <p:nvPr/>
        </p:nvGrpSpPr>
        <p:grpSpPr>
          <a:xfrm>
            <a:off x="892947" y="7519595"/>
            <a:ext cx="3047022" cy="1729173"/>
            <a:chOff x="485139" y="4586859"/>
            <a:chExt cx="3134043" cy="1778557"/>
          </a:xfrm>
        </p:grpSpPr>
        <p:pic>
          <p:nvPicPr>
            <p:cNvPr id="6" name="object 16">
              <a:extLst>
                <a:ext uri="{FF2B5EF4-FFF2-40B4-BE49-F238E27FC236}">
                  <a16:creationId xmlns:a16="http://schemas.microsoft.com/office/drawing/2014/main" id="{9E207153-7F5E-FCAE-E613-F7B919FD9E08}"/>
                </a:ext>
              </a:extLst>
            </p:cNvPr>
            <p:cNvPicPr/>
            <p:nvPr/>
          </p:nvPicPr>
          <p:blipFill>
            <a:blip r:embed="rId4" cstate="screen">
              <a:extLst>
                <a:ext uri="{28A0092B-C50C-407E-A947-70E740481C1C}">
                  <a14:useLocalDpi xmlns:a14="http://schemas.microsoft.com/office/drawing/2010/main"/>
                </a:ext>
              </a:extLst>
            </a:blip>
            <a:stretch>
              <a:fillRect/>
            </a:stretch>
          </p:blipFill>
          <p:spPr>
            <a:xfrm>
              <a:off x="794740" y="4586859"/>
              <a:ext cx="2540241" cy="1682876"/>
            </a:xfrm>
            <a:prstGeom prst="rect">
              <a:avLst/>
            </a:prstGeom>
          </p:spPr>
        </p:pic>
        <p:sp>
          <p:nvSpPr>
            <p:cNvPr id="9" name="object 17">
              <a:extLst>
                <a:ext uri="{FF2B5EF4-FFF2-40B4-BE49-F238E27FC236}">
                  <a16:creationId xmlns:a16="http://schemas.microsoft.com/office/drawing/2014/main" id="{0E4A126C-BF27-2F09-9098-7A80361A446A}"/>
                </a:ext>
              </a:extLst>
            </p:cNvPr>
            <p:cNvSpPr/>
            <p:nvPr/>
          </p:nvSpPr>
          <p:spPr>
            <a:xfrm>
              <a:off x="794893" y="4597933"/>
              <a:ext cx="2540635" cy="1676400"/>
            </a:xfrm>
            <a:custGeom>
              <a:avLst/>
              <a:gdLst/>
              <a:ahLst/>
              <a:cxnLst/>
              <a:rect l="l" t="t" r="r" b="b"/>
              <a:pathLst>
                <a:path w="2540635" h="1676400">
                  <a:moveTo>
                    <a:pt x="2528862" y="65633"/>
                  </a:moveTo>
                  <a:lnTo>
                    <a:pt x="2523655" y="40119"/>
                  </a:lnTo>
                  <a:lnTo>
                    <a:pt x="2509456" y="19253"/>
                  </a:lnTo>
                  <a:lnTo>
                    <a:pt x="2488412" y="5168"/>
                  </a:lnTo>
                  <a:lnTo>
                    <a:pt x="2462682" y="0"/>
                  </a:lnTo>
                  <a:lnTo>
                    <a:pt x="77254" y="0"/>
                  </a:lnTo>
                  <a:lnTo>
                    <a:pt x="51511" y="5168"/>
                  </a:lnTo>
                  <a:lnTo>
                    <a:pt x="30467" y="19253"/>
                  </a:lnTo>
                  <a:lnTo>
                    <a:pt x="16268" y="40119"/>
                  </a:lnTo>
                  <a:lnTo>
                    <a:pt x="11061" y="65633"/>
                  </a:lnTo>
                  <a:lnTo>
                    <a:pt x="11061" y="1627124"/>
                  </a:lnTo>
                  <a:lnTo>
                    <a:pt x="2528862" y="1627124"/>
                  </a:lnTo>
                  <a:lnTo>
                    <a:pt x="2528862" y="65633"/>
                  </a:lnTo>
                  <a:close/>
                </a:path>
                <a:path w="2540635" h="1676400">
                  <a:moveTo>
                    <a:pt x="2540076" y="1671802"/>
                  </a:moveTo>
                  <a:lnTo>
                    <a:pt x="2528874" y="1671802"/>
                  </a:lnTo>
                  <a:lnTo>
                    <a:pt x="2528874" y="1627136"/>
                  </a:lnTo>
                  <a:lnTo>
                    <a:pt x="11061" y="1627136"/>
                  </a:lnTo>
                  <a:lnTo>
                    <a:pt x="11061" y="1671802"/>
                  </a:lnTo>
                  <a:lnTo>
                    <a:pt x="0" y="1671802"/>
                  </a:lnTo>
                  <a:lnTo>
                    <a:pt x="0" y="1675892"/>
                  </a:lnTo>
                  <a:lnTo>
                    <a:pt x="2540076" y="1675892"/>
                  </a:lnTo>
                  <a:lnTo>
                    <a:pt x="2540076" y="1671802"/>
                  </a:lnTo>
                  <a:close/>
                </a:path>
              </a:pathLst>
            </a:custGeom>
            <a:solidFill>
              <a:srgbClr val="020303"/>
            </a:solidFill>
          </p:spPr>
          <p:txBody>
            <a:bodyPr wrap="square" lIns="0" tIns="0" rIns="0" bIns="0" rtlCol="0"/>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sz="1247"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10" name="object 18">
              <a:extLst>
                <a:ext uri="{FF2B5EF4-FFF2-40B4-BE49-F238E27FC236}">
                  <a16:creationId xmlns:a16="http://schemas.microsoft.com/office/drawing/2014/main" id="{B574FBD7-43C8-32BF-047B-94D8208C3D36}"/>
                </a:ext>
              </a:extLst>
            </p:cNvPr>
            <p:cNvPicPr/>
            <p:nvPr/>
          </p:nvPicPr>
          <p:blipFill>
            <a:blip r:embed="rId5" cstate="screen">
              <a:extLst>
                <a:ext uri="{28A0092B-C50C-407E-A947-70E740481C1C}">
                  <a14:useLocalDpi xmlns:a14="http://schemas.microsoft.com/office/drawing/2010/main"/>
                </a:ext>
              </a:extLst>
            </a:blip>
            <a:stretch>
              <a:fillRect/>
            </a:stretch>
          </p:blipFill>
          <p:spPr>
            <a:xfrm>
              <a:off x="485140" y="6273812"/>
              <a:ext cx="3134042" cy="49809"/>
            </a:xfrm>
            <a:prstGeom prst="rect">
              <a:avLst/>
            </a:prstGeom>
          </p:spPr>
        </p:pic>
        <p:pic>
          <p:nvPicPr>
            <p:cNvPr id="11" name="object 19">
              <a:extLst>
                <a:ext uri="{FF2B5EF4-FFF2-40B4-BE49-F238E27FC236}">
                  <a16:creationId xmlns:a16="http://schemas.microsoft.com/office/drawing/2014/main" id="{E09CBAAE-66B9-5E39-BED6-6C99F7993A1D}"/>
                </a:ext>
              </a:extLst>
            </p:cNvPr>
            <p:cNvPicPr/>
            <p:nvPr/>
          </p:nvPicPr>
          <p:blipFill>
            <a:blip r:embed="rId6" cstate="screen">
              <a:extLst>
                <a:ext uri="{28A0092B-C50C-407E-A947-70E740481C1C}">
                  <a14:useLocalDpi xmlns:a14="http://schemas.microsoft.com/office/drawing/2010/main"/>
                </a:ext>
              </a:extLst>
            </a:blip>
            <a:stretch>
              <a:fillRect/>
            </a:stretch>
          </p:blipFill>
          <p:spPr>
            <a:xfrm>
              <a:off x="1827352" y="6273837"/>
              <a:ext cx="449605" cy="38989"/>
            </a:xfrm>
            <a:prstGeom prst="rect">
              <a:avLst/>
            </a:prstGeom>
          </p:spPr>
        </p:pic>
        <p:pic>
          <p:nvPicPr>
            <p:cNvPr id="13" name="object 20">
              <a:extLst>
                <a:ext uri="{FF2B5EF4-FFF2-40B4-BE49-F238E27FC236}">
                  <a16:creationId xmlns:a16="http://schemas.microsoft.com/office/drawing/2014/main" id="{3508E440-5DCC-5FA0-F6FD-D820C6AC219B}"/>
                </a:ext>
              </a:extLst>
            </p:cNvPr>
            <p:cNvPicPr/>
            <p:nvPr/>
          </p:nvPicPr>
          <p:blipFill>
            <a:blip r:embed="rId7" cstate="screen">
              <a:extLst>
                <a:ext uri="{28A0092B-C50C-407E-A947-70E740481C1C}">
                  <a14:useLocalDpi xmlns:a14="http://schemas.microsoft.com/office/drawing/2010/main"/>
                </a:ext>
              </a:extLst>
            </a:blip>
            <a:stretch>
              <a:fillRect/>
            </a:stretch>
          </p:blipFill>
          <p:spPr>
            <a:xfrm>
              <a:off x="485139" y="6323621"/>
              <a:ext cx="3134042" cy="41795"/>
            </a:xfrm>
            <a:prstGeom prst="rect">
              <a:avLst/>
            </a:prstGeom>
          </p:spPr>
        </p:pic>
      </p:grpSp>
      <p:pic>
        <p:nvPicPr>
          <p:cNvPr id="16" name="Picture 15">
            <a:extLst>
              <a:ext uri="{FF2B5EF4-FFF2-40B4-BE49-F238E27FC236}">
                <a16:creationId xmlns:a16="http://schemas.microsoft.com/office/drawing/2014/main" id="{DADB7A2F-5C38-C0F9-E8E6-D78D82320A8B}"/>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1271639" y="7605183"/>
            <a:ext cx="2323311" cy="1501200"/>
          </a:xfrm>
          <a:prstGeom prst="rect">
            <a:avLst/>
          </a:prstGeom>
        </p:spPr>
      </p:pic>
      <p:grpSp>
        <p:nvGrpSpPr>
          <p:cNvPr id="17" name="Group 16">
            <a:extLst>
              <a:ext uri="{FF2B5EF4-FFF2-40B4-BE49-F238E27FC236}">
                <a16:creationId xmlns:a16="http://schemas.microsoft.com/office/drawing/2014/main" id="{D87BA0B7-A8D9-4051-64DC-72422838F182}"/>
              </a:ext>
            </a:extLst>
          </p:cNvPr>
          <p:cNvGrpSpPr/>
          <p:nvPr/>
        </p:nvGrpSpPr>
        <p:grpSpPr>
          <a:xfrm>
            <a:off x="675100" y="7515631"/>
            <a:ext cx="824852" cy="742396"/>
            <a:chOff x="7659276" y="6464727"/>
            <a:chExt cx="824852" cy="742396"/>
          </a:xfrm>
        </p:grpSpPr>
        <p:sp>
          <p:nvSpPr>
            <p:cNvPr id="19" name="Oval 18">
              <a:extLst>
                <a:ext uri="{FF2B5EF4-FFF2-40B4-BE49-F238E27FC236}">
                  <a16:creationId xmlns:a16="http://schemas.microsoft.com/office/drawing/2014/main" id="{AFD09AEE-234A-2BB7-9088-372DF69D43AE}"/>
                </a:ext>
              </a:extLst>
            </p:cNvPr>
            <p:cNvSpPr/>
            <p:nvPr/>
          </p:nvSpPr>
          <p:spPr>
            <a:xfrm>
              <a:off x="7670997" y="6464727"/>
              <a:ext cx="742396" cy="742396"/>
            </a:xfrm>
            <a:prstGeom prst="ellipse">
              <a:avLst/>
            </a:prstGeom>
            <a:solidFill>
              <a:srgbClr val="DD1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25892" rtl="0" eaLnBrk="1" fontAlgn="auto" latinLnBrk="0" hangingPunct="1">
                <a:lnSpc>
                  <a:spcPct val="100000"/>
                </a:lnSpc>
                <a:spcBef>
                  <a:spcPts val="0"/>
                </a:spcBef>
                <a:spcAft>
                  <a:spcPts val="0"/>
                </a:spcAft>
                <a:buClrTx/>
                <a:buSzTx/>
                <a:buFontTx/>
                <a:buNone/>
                <a:tabLst/>
                <a:defRPr/>
              </a:pPr>
              <a:endParaRPr kumimoji="0" lang="en-GB" sz="1283" b="0" i="0" u="none" strike="noStrike" kern="1200" cap="none" spc="0" normalizeH="0" baseline="0" noProof="0">
                <a:ln>
                  <a:noFill/>
                </a:ln>
                <a:solidFill>
                  <a:prstClr val="white"/>
                </a:solidFill>
                <a:effectLst/>
                <a:uLnTx/>
                <a:uFillTx/>
                <a:latin typeface="Century Schoolbook" panose="02040604050505020304"/>
                <a:ea typeface="+mn-ea"/>
                <a:cs typeface="+mn-cs"/>
              </a:endParaRPr>
            </a:p>
          </p:txBody>
        </p:sp>
        <p:sp>
          <p:nvSpPr>
            <p:cNvPr id="20" name="Text Placeholder 1">
              <a:extLst>
                <a:ext uri="{FF2B5EF4-FFF2-40B4-BE49-F238E27FC236}">
                  <a16:creationId xmlns:a16="http://schemas.microsoft.com/office/drawing/2014/main" id="{82AB9EE6-1A05-C459-E907-B81875187A71}"/>
                </a:ext>
              </a:extLst>
            </p:cNvPr>
            <p:cNvSpPr txBox="1">
              <a:spLocks/>
            </p:cNvSpPr>
            <p:nvPr/>
          </p:nvSpPr>
          <p:spPr>
            <a:xfrm rot="1419617">
              <a:off x="7659276" y="6546860"/>
              <a:ext cx="824852" cy="449124"/>
            </a:xfrm>
            <a:prstGeom prst="rect">
              <a:avLst/>
            </a:prstGeom>
          </p:spPr>
          <p:txBody>
            <a:bodyPr vert="horz" lIns="88901" tIns="44451" rIns="88901" bIns="44451" rtlCol="0">
              <a:noAutofit/>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marR="0" lvl="0" indent="0" algn="ctr" defTabSz="777514" rtl="0" eaLnBrk="1" fontAlgn="auto" latinLnBrk="0" hangingPunct="1">
                <a:lnSpc>
                  <a:spcPct val="90000"/>
                </a:lnSpc>
                <a:spcBef>
                  <a:spcPts val="850"/>
                </a:spcBef>
                <a:spcAft>
                  <a:spcPts val="0"/>
                </a:spcAft>
                <a:buClrTx/>
                <a:buSzTx/>
                <a:buFont typeface="Arial" panose="020B0604020202020204" pitchFamily="34" charset="0"/>
                <a:buNone/>
                <a:tabLst/>
                <a:defRPr/>
              </a:pPr>
              <a:r>
                <a:rPr kumimoji="0" lang="en-US" sz="1200" b="1" i="0" u="none" strike="noStrike" kern="1200" cap="none" spc="0" normalizeH="0" baseline="0" noProof="0" dirty="0" err="1">
                  <a:ln>
                    <a:noFill/>
                  </a:ln>
                  <a:solidFill>
                    <a:srgbClr val="F79037"/>
                  </a:solidFill>
                  <a:effectLst/>
                  <a:uLnTx/>
                  <a:uFillTx/>
                  <a:latin typeface="Calibri" panose="020F0502020204030204" pitchFamily="34" charset="0"/>
                  <a:ea typeface="+mn-ea"/>
                  <a:cs typeface="Calibri" panose="020F0502020204030204" pitchFamily="34" charset="0"/>
                  <a:hlinkClick r:id="rId2"/>
                </a:rPr>
                <a:t>Kliknij</a:t>
              </a:r>
              <a:r>
                <a:rPr kumimoji="0" lang="en-US" sz="1200" b="1" i="0" u="none" strike="noStrike" kern="1200" cap="none" spc="0" normalizeH="0" baseline="0" noProof="0" dirty="0">
                  <a:ln>
                    <a:noFill/>
                  </a:ln>
                  <a:solidFill>
                    <a:srgbClr val="F79037"/>
                  </a:solidFill>
                  <a:effectLst/>
                  <a:uLnTx/>
                  <a:uFillTx/>
                  <a:latin typeface="Calibri" panose="020F0502020204030204" pitchFamily="34" charset="0"/>
                  <a:ea typeface="+mn-ea"/>
                  <a:cs typeface="Calibri" panose="020F0502020204030204" pitchFamily="34" charset="0"/>
                  <a:hlinkClick r:id="rId2"/>
                </a:rPr>
                <a:t>, aby </a:t>
              </a:r>
              <a:r>
                <a:rPr kumimoji="0" lang="en-US" sz="1200" b="1" i="0" u="none" strike="noStrike" kern="1200" cap="none" spc="0" normalizeH="0" baseline="0" noProof="0" dirty="0" err="1">
                  <a:ln>
                    <a:noFill/>
                  </a:ln>
                  <a:solidFill>
                    <a:srgbClr val="F79037"/>
                  </a:solidFill>
                  <a:effectLst/>
                  <a:uLnTx/>
                  <a:uFillTx/>
                  <a:latin typeface="Calibri" panose="020F0502020204030204" pitchFamily="34" charset="0"/>
                  <a:ea typeface="+mn-ea"/>
                  <a:cs typeface="Calibri" panose="020F0502020204030204" pitchFamily="34" charset="0"/>
                  <a:hlinkClick r:id="rId2"/>
                </a:rPr>
                <a:t>obejrzeć</a:t>
              </a:r>
              <a:r>
                <a:rPr kumimoji="0" lang="en-US" sz="1200" b="1" i="0" u="none" strike="noStrike" kern="1200" cap="none" spc="0" normalizeH="0" baseline="0" noProof="0" dirty="0">
                  <a:ln>
                    <a:noFill/>
                  </a:ln>
                  <a:solidFill>
                    <a:srgbClr val="F79037"/>
                  </a:solidFill>
                  <a:effectLst/>
                  <a:uLnTx/>
                  <a:uFillTx/>
                  <a:latin typeface="Calibri" panose="020F0502020204030204" pitchFamily="34" charset="0"/>
                  <a:ea typeface="+mn-ea"/>
                  <a:cs typeface="Calibri" panose="020F0502020204030204" pitchFamily="34" charset="0"/>
                  <a:hlinkClick r:id="rId2"/>
                </a:rPr>
                <a:t>. </a:t>
              </a:r>
              <a:endParaRPr kumimoji="0" lang="en-US" sz="1200" b="1" i="0" u="none" strike="noStrike" kern="1200" cap="none" spc="0" normalizeH="0" baseline="0" noProof="0" dirty="0">
                <a:ln>
                  <a:noFill/>
                </a:ln>
                <a:solidFill>
                  <a:srgbClr val="F79037"/>
                </a:solidFill>
                <a:effectLst/>
                <a:uLnTx/>
                <a:uFillTx/>
                <a:latin typeface="Calibri" panose="020F0502020204030204" pitchFamily="34" charset="0"/>
                <a:ea typeface="+mn-ea"/>
                <a:cs typeface="Calibri" panose="020F0502020204030204" pitchFamily="34" charset="0"/>
              </a:endParaRPr>
            </a:p>
          </p:txBody>
        </p:sp>
      </p:grpSp>
    </p:spTree>
    <p:extLst>
      <p:ext uri="{BB962C8B-B14F-4D97-AF65-F5344CB8AC3E}">
        <p14:creationId xmlns:p14="http://schemas.microsoft.com/office/powerpoint/2010/main" val="27473557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6AA5B481-3CF2-8A04-BB47-3CFBEB0AFF71}"/>
              </a:ext>
            </a:extLst>
          </p:cNvPr>
          <p:cNvSpPr/>
          <p:nvPr/>
        </p:nvSpPr>
        <p:spPr>
          <a:xfrm>
            <a:off x="6767513" y="8004700"/>
            <a:ext cx="792162" cy="2687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25892" rtl="0" eaLnBrk="1" fontAlgn="auto" latinLnBrk="0" hangingPunct="1">
              <a:lnSpc>
                <a:spcPct val="100000"/>
              </a:lnSpc>
              <a:spcBef>
                <a:spcPts val="0"/>
              </a:spcBef>
              <a:spcAft>
                <a:spcPts val="0"/>
              </a:spcAft>
              <a:buClrTx/>
              <a:buSzTx/>
              <a:buFontTx/>
              <a:buNone/>
              <a:tabLst/>
              <a:defRPr/>
            </a:pPr>
            <a:endParaRPr kumimoji="0" lang="en-GB" sz="1283" b="0" i="0" u="none" strike="noStrike" kern="1200" cap="none" spc="0" normalizeH="0" baseline="0" noProof="0">
              <a:ln>
                <a:noFill/>
              </a:ln>
              <a:solidFill>
                <a:prstClr val="white"/>
              </a:solidFill>
              <a:effectLst/>
              <a:uLnTx/>
              <a:uFillTx/>
              <a:latin typeface="Century Schoolbook" panose="02040604050505020304"/>
              <a:ea typeface="+mn-ea"/>
              <a:cs typeface="+mn-cs"/>
            </a:endParaRPr>
          </a:p>
        </p:txBody>
      </p:sp>
      <p:sp>
        <p:nvSpPr>
          <p:cNvPr id="3" name="Rectangle 2">
            <a:extLst>
              <a:ext uri="{FF2B5EF4-FFF2-40B4-BE49-F238E27FC236}">
                <a16:creationId xmlns:a16="http://schemas.microsoft.com/office/drawing/2014/main" id="{CF8FF5F6-B962-B427-5F76-01CC3FE6F221}"/>
              </a:ext>
            </a:extLst>
          </p:cNvPr>
          <p:cNvSpPr/>
          <p:nvPr/>
        </p:nvSpPr>
        <p:spPr>
          <a:xfrm flipV="1">
            <a:off x="-1" y="323002"/>
            <a:ext cx="7559675" cy="4873833"/>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18" name="Text Placeholder 17">
            <a:extLst>
              <a:ext uri="{FF2B5EF4-FFF2-40B4-BE49-F238E27FC236}">
                <a16:creationId xmlns:a16="http://schemas.microsoft.com/office/drawing/2014/main" id="{8CEBD022-B986-A341-BE7E-A2F9BD119657}"/>
              </a:ext>
            </a:extLst>
          </p:cNvPr>
          <p:cNvSpPr>
            <a:spLocks noGrp="1"/>
          </p:cNvSpPr>
          <p:nvPr>
            <p:ph type="body" sz="quarter" idx="32"/>
          </p:nvPr>
        </p:nvSpPr>
        <p:spPr>
          <a:xfrm>
            <a:off x="730684" y="773112"/>
            <a:ext cx="6051578" cy="3505713"/>
          </a:xfrm>
        </p:spPr>
        <p:txBody>
          <a:bodyPr numCol="2"/>
          <a:lstStyle/>
          <a:p>
            <a:r>
              <a:rPr lang="en-US" b="1" dirty="0" err="1">
                <a:solidFill>
                  <a:srgbClr val="F79037"/>
                </a:solidFill>
              </a:rPr>
              <a:t>Wynalazcy</a:t>
            </a:r>
            <a:r>
              <a:rPr lang="en-US" b="1" dirty="0">
                <a:solidFill>
                  <a:srgbClr val="F79037"/>
                </a:solidFill>
              </a:rPr>
              <a:t> Ethereum</a:t>
            </a:r>
          </a:p>
          <a:p>
            <a:r>
              <a:rPr lang="pl-PL" dirty="0" err="1"/>
              <a:t>Vitalik</a:t>
            </a:r>
            <a:r>
              <a:rPr lang="pl-PL" dirty="0"/>
              <a:t> </a:t>
            </a:r>
            <a:r>
              <a:rPr lang="pl-PL" dirty="0" err="1"/>
              <a:t>Buterin</a:t>
            </a:r>
            <a:r>
              <a:rPr lang="pl-PL" dirty="0"/>
              <a:t> jest wynalazcą i współzałożycielem </a:t>
            </a:r>
            <a:r>
              <a:rPr lang="pl-PL" dirty="0" err="1"/>
              <a:t>Ethereum</a:t>
            </a:r>
            <a:r>
              <a:rPr lang="pl-PL" dirty="0"/>
              <a:t>. Na wczesnych etapach rozwoju </a:t>
            </a:r>
            <a:r>
              <a:rPr lang="pl-PL" dirty="0" err="1"/>
              <a:t>Bitcoina</a:t>
            </a:r>
            <a:r>
              <a:rPr lang="pl-PL" dirty="0"/>
              <a:t> </a:t>
            </a:r>
            <a:r>
              <a:rPr lang="pl-PL" dirty="0" err="1"/>
              <a:t>Buterin</a:t>
            </a:r>
            <a:r>
              <a:rPr lang="pl-PL" dirty="0"/>
              <a:t> prowadził magazyn, który publikował na temat </a:t>
            </a:r>
            <a:r>
              <a:rPr lang="pl-PL" dirty="0" err="1"/>
              <a:t>Bitcoina</a:t>
            </a:r>
            <a:r>
              <a:rPr lang="pl-PL" dirty="0"/>
              <a:t>. W ten sposób zidentyfikował aspekty, które uważał za wymagające poprawy. Następnie wraz z Anthonym Di </a:t>
            </a:r>
            <a:r>
              <a:rPr lang="pl-PL" dirty="0" err="1"/>
              <a:t>Iorio</a:t>
            </a:r>
            <a:r>
              <a:rPr lang="pl-PL" dirty="0"/>
              <a:t>, </a:t>
            </a:r>
            <a:r>
              <a:rPr lang="pl-PL" dirty="0" err="1"/>
              <a:t>Mihai</a:t>
            </a:r>
            <a:r>
              <a:rPr lang="pl-PL" dirty="0"/>
              <a:t> </a:t>
            </a:r>
            <a:r>
              <a:rPr lang="pl-PL" dirty="0" err="1"/>
              <a:t>Alisie</a:t>
            </a:r>
            <a:r>
              <a:rPr lang="pl-PL" dirty="0"/>
              <a:t> i Charlesem </a:t>
            </a:r>
            <a:r>
              <a:rPr lang="pl-PL" dirty="0" err="1"/>
              <a:t>Hoskinsonem</a:t>
            </a:r>
            <a:r>
              <a:rPr lang="pl-PL" dirty="0"/>
              <a:t> założył </a:t>
            </a:r>
            <a:r>
              <a:rPr lang="pl-PL" dirty="0" err="1"/>
              <a:t>Ethereum</a:t>
            </a:r>
            <a:r>
              <a:rPr lang="pl-PL" dirty="0"/>
              <a:t>. </a:t>
            </a:r>
            <a:r>
              <a:rPr lang="pl-PL" dirty="0" err="1"/>
              <a:t>Buterin</a:t>
            </a:r>
            <a:r>
              <a:rPr lang="pl-PL" dirty="0"/>
              <a:t> po raz pierwszy opowiedział o </a:t>
            </a:r>
            <a:r>
              <a:rPr lang="pl-PL" dirty="0" err="1"/>
              <a:t>Ethereum</a:t>
            </a:r>
            <a:r>
              <a:rPr lang="pl-PL" dirty="0"/>
              <a:t> </a:t>
            </a:r>
            <a:r>
              <a:rPr lang="pl-PL" dirty="0" err="1"/>
              <a:t>Blockchain</a:t>
            </a:r>
            <a:r>
              <a:rPr lang="pl-PL" dirty="0"/>
              <a:t> w białej księdze z 2013 roku. </a:t>
            </a:r>
            <a:r>
              <a:rPr lang="pl-PL" dirty="0" err="1"/>
              <a:t>Ethereum</a:t>
            </a:r>
            <a:r>
              <a:rPr lang="pl-PL" dirty="0"/>
              <a:t> miało uwolnić pełny potencjał </a:t>
            </a:r>
            <a:r>
              <a:rPr lang="pl-PL" dirty="0" err="1"/>
              <a:t>Bitcoina</a:t>
            </a:r>
            <a:r>
              <a:rPr lang="pl-PL" dirty="0"/>
              <a:t>. Łączy w sobie syntezę radykalnej otwartości i radykalnej prywatności. </a:t>
            </a:r>
            <a:r>
              <a:rPr lang="pl-PL" dirty="0" err="1"/>
              <a:t>Buterin</a:t>
            </a:r>
            <a:r>
              <a:rPr lang="pl-PL" dirty="0"/>
              <a:t> chciał stworzyć platformę, która jest systemem wydobywczym i zapewnia platformę do tworzenia własnych aplikacji.</a:t>
            </a:r>
          </a:p>
          <a:p>
            <a:endParaRPr lang="en-US" dirty="0"/>
          </a:p>
          <a:p>
            <a:r>
              <a:rPr lang="en-US" b="1" dirty="0" err="1">
                <a:solidFill>
                  <a:srgbClr val="F79037"/>
                </a:solidFill>
              </a:rPr>
              <a:t>Jednostka</a:t>
            </a:r>
            <a:r>
              <a:rPr lang="en-US" b="1" dirty="0">
                <a:solidFill>
                  <a:srgbClr val="F79037"/>
                </a:solidFill>
              </a:rPr>
              <a:t> </a:t>
            </a:r>
            <a:r>
              <a:rPr lang="en-US" b="1" dirty="0" err="1">
                <a:solidFill>
                  <a:srgbClr val="F79037"/>
                </a:solidFill>
              </a:rPr>
              <a:t>walutowa</a:t>
            </a:r>
            <a:r>
              <a:rPr lang="en-US" b="1" dirty="0">
                <a:solidFill>
                  <a:srgbClr val="F79037"/>
                </a:solidFill>
              </a:rPr>
              <a:t> Ether</a:t>
            </a:r>
          </a:p>
          <a:p>
            <a:r>
              <a:rPr lang="pl-PL" dirty="0" err="1"/>
              <a:t>Kryptowaluta</a:t>
            </a:r>
            <a:r>
              <a:rPr lang="pl-PL" dirty="0"/>
              <a:t> łańcucha blokowego </a:t>
            </a:r>
            <a:r>
              <a:rPr lang="pl-PL" dirty="0" err="1"/>
              <a:t>Ethereum</a:t>
            </a:r>
            <a:r>
              <a:rPr lang="pl-PL" dirty="0"/>
              <a:t> nazywa się </a:t>
            </a:r>
            <a:r>
              <a:rPr lang="pl-PL" dirty="0" err="1"/>
              <a:t>Ether</a:t>
            </a:r>
            <a:r>
              <a:rPr lang="pl-PL" dirty="0"/>
              <a:t>. </a:t>
            </a:r>
            <a:r>
              <a:rPr lang="pl-PL" dirty="0" err="1"/>
              <a:t>Ether</a:t>
            </a:r>
            <a:r>
              <a:rPr lang="pl-PL" dirty="0"/>
              <a:t> to środek płatniczy za każdą transakcję czy tworzenie smart kontraktów, a także korzystanie z różnych usług na platformie </a:t>
            </a:r>
            <a:r>
              <a:rPr lang="pl-PL" dirty="0" err="1"/>
              <a:t>Ethereum</a:t>
            </a:r>
            <a:r>
              <a:rPr lang="pl-PL" dirty="0"/>
              <a:t>. Wszystkie zmiany dokonane na świecie </a:t>
            </a:r>
            <a:r>
              <a:rPr lang="pl-PL" dirty="0" err="1"/>
              <a:t>Ethereum</a:t>
            </a:r>
            <a:r>
              <a:rPr lang="pl-PL" dirty="0"/>
              <a:t> kosztują </a:t>
            </a:r>
            <a:r>
              <a:rPr lang="pl-PL" dirty="0" err="1"/>
              <a:t>Ether</a:t>
            </a:r>
            <a:r>
              <a:rPr lang="pl-PL" dirty="0"/>
              <a:t>. Aby wejść w interakcję z </a:t>
            </a:r>
            <a:r>
              <a:rPr lang="pl-PL" dirty="0" err="1"/>
              <a:t>Ethereum</a:t>
            </a:r>
            <a:r>
              <a:rPr lang="pl-PL" dirty="0"/>
              <a:t> </a:t>
            </a:r>
            <a:r>
              <a:rPr lang="pl-PL" dirty="0" err="1"/>
              <a:t>Blockchain</a:t>
            </a:r>
            <a:r>
              <a:rPr lang="pl-PL" dirty="0"/>
              <a:t>, należy kupić </a:t>
            </a:r>
            <a:r>
              <a:rPr lang="pl-PL" dirty="0" err="1"/>
              <a:t>Ether</a:t>
            </a:r>
            <a:r>
              <a:rPr lang="pl-PL" dirty="0"/>
              <a:t>. </a:t>
            </a:r>
            <a:r>
              <a:rPr lang="pl-PL" dirty="0" err="1"/>
              <a:t>Ether</a:t>
            </a:r>
            <a:r>
              <a:rPr lang="pl-PL" dirty="0"/>
              <a:t> jest paliwem całej platformy. </a:t>
            </a:r>
            <a:r>
              <a:rPr lang="pl-PL" dirty="0" err="1"/>
              <a:t>Ether</a:t>
            </a:r>
            <a:r>
              <a:rPr lang="pl-PL" dirty="0"/>
              <a:t> jest również dystrybuowany jako nagroda dla </a:t>
            </a:r>
            <a:r>
              <a:rPr lang="pl-PL" dirty="0" err="1"/>
              <a:t>stakerów</a:t>
            </a:r>
            <a:r>
              <a:rPr lang="pl-PL" dirty="0"/>
              <a:t> i </a:t>
            </a:r>
            <a:r>
              <a:rPr lang="pl-PL" dirty="0" err="1"/>
              <a:t>walidatorów</a:t>
            </a:r>
            <a:r>
              <a:rPr lang="pl-PL" dirty="0"/>
              <a:t> </a:t>
            </a:r>
            <a:r>
              <a:rPr lang="pl-PL" dirty="0" err="1"/>
              <a:t>Ethereum</a:t>
            </a:r>
            <a:r>
              <a:rPr lang="pl-PL" dirty="0"/>
              <a:t>. Eter jest podzielony na mniejsze jednostki aż do najmniejszej możliwej, która nazywa się </a:t>
            </a:r>
            <a:r>
              <a:rPr lang="pl-PL" dirty="0" err="1"/>
              <a:t>wei</a:t>
            </a:r>
            <a:r>
              <a:rPr lang="pl-PL" dirty="0"/>
              <a:t> - 1 eter to 1 kwintylion (1018) </a:t>
            </a:r>
            <a:r>
              <a:rPr lang="pl-PL" dirty="0" err="1"/>
              <a:t>wei</a:t>
            </a:r>
            <a:r>
              <a:rPr lang="pl-PL" dirty="0"/>
              <a:t>.</a:t>
            </a:r>
          </a:p>
          <a:p>
            <a:endParaRPr lang="en-US" dirty="0"/>
          </a:p>
          <a:p>
            <a:r>
              <a:rPr lang="en-US" b="1" dirty="0" err="1">
                <a:solidFill>
                  <a:srgbClr val="F79037"/>
                </a:solidFill>
              </a:rPr>
              <a:t>Czym</a:t>
            </a:r>
            <a:r>
              <a:rPr lang="en-US" b="1" dirty="0">
                <a:solidFill>
                  <a:srgbClr val="F79037"/>
                </a:solidFill>
              </a:rPr>
              <a:t> </a:t>
            </a:r>
            <a:r>
              <a:rPr lang="en-US" b="1" dirty="0" err="1">
                <a:solidFill>
                  <a:srgbClr val="F79037"/>
                </a:solidFill>
              </a:rPr>
              <a:t>są</a:t>
            </a:r>
            <a:r>
              <a:rPr lang="en-US" b="1" dirty="0">
                <a:solidFill>
                  <a:srgbClr val="F79037"/>
                </a:solidFill>
              </a:rPr>
              <a:t> </a:t>
            </a:r>
            <a:r>
              <a:rPr lang="en-US" b="1" dirty="0" err="1">
                <a:solidFill>
                  <a:srgbClr val="F79037"/>
                </a:solidFill>
              </a:rPr>
              <a:t>inteligentne</a:t>
            </a:r>
            <a:r>
              <a:rPr lang="en-US" b="1" dirty="0">
                <a:solidFill>
                  <a:srgbClr val="F79037"/>
                </a:solidFill>
              </a:rPr>
              <a:t> </a:t>
            </a:r>
            <a:r>
              <a:rPr lang="en-US" b="1" dirty="0" err="1">
                <a:solidFill>
                  <a:srgbClr val="F79037"/>
                </a:solidFill>
              </a:rPr>
              <a:t>kontrakty</a:t>
            </a:r>
            <a:r>
              <a:rPr lang="en-US" b="1" dirty="0">
                <a:solidFill>
                  <a:srgbClr val="F79037"/>
                </a:solidFill>
              </a:rPr>
              <a:t>?</a:t>
            </a:r>
          </a:p>
          <a:p>
            <a:r>
              <a:rPr lang="pl-PL" dirty="0"/>
              <a:t>Inteligentne kontrakty to </a:t>
            </a:r>
            <a:r>
              <a:rPr lang="pl-PL" dirty="0" err="1"/>
              <a:t>zdigitalizowane</a:t>
            </a:r>
            <a:r>
              <a:rPr lang="pl-PL" dirty="0"/>
              <a:t>, ustalone kontrakty między dwiema lub więcej osobami lub programami. Kod może być albo jedynym wyrazem porozumienia między stronami, albo też może działać jako uzupełnienie tradycyjnej umowy tekstowej i realizować określone postanowienia, takie jak transfer środków od strony A do strony B. Sam kod jest powielany w wielu węzłach łańcucha bloków, a zatem korzysta z bezpieczeństwa, trwałości i niezmienności, które oferuje łańcuch bloków. Możliwe jest wykorzystanie inteligentnych kontraktów do stworzenia DAO lub </a:t>
            </a:r>
            <a:r>
              <a:rPr lang="pl-PL" dirty="0" err="1"/>
              <a:t>dApp</a:t>
            </a:r>
            <a:r>
              <a:rPr lang="pl-PL" dirty="0"/>
              <a:t>.</a:t>
            </a:r>
          </a:p>
        </p:txBody>
      </p:sp>
      <p:sp>
        <p:nvSpPr>
          <p:cNvPr id="2" name="Slide Number Placeholder 18">
            <a:extLst>
              <a:ext uri="{FF2B5EF4-FFF2-40B4-BE49-F238E27FC236}">
                <a16:creationId xmlns:a16="http://schemas.microsoft.com/office/drawing/2014/main" id="{CB93011C-D429-BCB9-F3D7-1E5167999C15}"/>
              </a:ext>
            </a:extLst>
          </p:cNvPr>
          <p:cNvSpPr>
            <a:spLocks noGrp="1"/>
          </p:cNvSpPr>
          <p:nvPr>
            <p:ph type="sldNum" sz="quarter" idx="4"/>
          </p:nvPr>
        </p:nvSpPr>
        <p:spPr>
          <a:xfrm>
            <a:off x="7129320" y="10207469"/>
            <a:ext cx="374383" cy="465822"/>
          </a:xfrm>
        </p:spPr>
        <p:txBody>
          <a:bodyPr/>
          <a:lstStyle/>
          <a:p>
            <a:pPr marL="0" marR="0" lvl="0" indent="0" algn="ctr" defTabSz="325892" rtl="0" eaLnBrk="1" fontAlgn="auto" latinLnBrk="0" hangingPunct="1">
              <a:lnSpc>
                <a:spcPct val="100000"/>
              </a:lnSpc>
              <a:spcBef>
                <a:spcPts val="0"/>
              </a:spcBef>
              <a:spcAft>
                <a:spcPts val="0"/>
              </a:spcAft>
              <a:buClrTx/>
              <a:buSzTx/>
              <a:buFontTx/>
              <a:buNone/>
              <a:tabLst/>
              <a:defRPr/>
            </a:pPr>
            <a:fld id="{CB2079F2-58AF-ED44-82D7-E04B2F6FD686}" type="slidenum">
              <a:rPr kumimoji="0" lang="en-US" sz="800" b="0" i="0" u="none" strike="noStrike" kern="1200" cap="none" spc="0" normalizeH="0" baseline="0" noProof="0" smtClean="0">
                <a:ln>
                  <a:noFill/>
                </a:ln>
                <a:solidFill>
                  <a:srgbClr val="000000"/>
                </a:solidFill>
                <a:effectLst/>
                <a:uLnTx/>
                <a:uFillTx/>
                <a:latin typeface="Calibri" panose="020F0502020204030204" pitchFamily="34" charset="0"/>
                <a:ea typeface="+mn-ea"/>
                <a:cs typeface="Calibri" panose="020F0502020204030204" pitchFamily="34" charset="0"/>
              </a:rPr>
              <a:pPr marL="0" marR="0" lvl="0" indent="0" algn="ctr" defTabSz="325892" rtl="0" eaLnBrk="1" fontAlgn="auto" latinLnBrk="0" hangingPunct="1">
                <a:lnSpc>
                  <a:spcPct val="100000"/>
                </a:lnSpc>
                <a:spcBef>
                  <a:spcPts val="0"/>
                </a:spcBef>
                <a:spcAft>
                  <a:spcPts val="0"/>
                </a:spcAft>
                <a:buClrTx/>
                <a:buSzTx/>
                <a:buFontTx/>
                <a:buNone/>
                <a:tabLst/>
                <a:defRPr/>
              </a:pPr>
              <a:t>12</a:t>
            </a:fld>
            <a:endParaRPr kumimoji="0" lang="en-US"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15" name="Text Placeholder 17">
            <a:extLst>
              <a:ext uri="{FF2B5EF4-FFF2-40B4-BE49-F238E27FC236}">
                <a16:creationId xmlns:a16="http://schemas.microsoft.com/office/drawing/2014/main" id="{3D221CC9-8603-65F4-5E34-73F7C51AB700}"/>
              </a:ext>
            </a:extLst>
          </p:cNvPr>
          <p:cNvSpPr txBox="1">
            <a:spLocks/>
          </p:cNvSpPr>
          <p:nvPr/>
        </p:nvSpPr>
        <p:spPr>
          <a:xfrm>
            <a:off x="746183" y="5536408"/>
            <a:ext cx="6051578" cy="277082"/>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1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Inteligentne</a:t>
            </a:r>
            <a:r>
              <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11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kontrakty</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4" name="Text Placeholder 17">
            <a:extLst>
              <a:ext uri="{FF2B5EF4-FFF2-40B4-BE49-F238E27FC236}">
                <a16:creationId xmlns:a16="http://schemas.microsoft.com/office/drawing/2014/main" id="{9FB453C0-0766-C27C-51E1-313B61B01E92}"/>
              </a:ext>
            </a:extLst>
          </p:cNvPr>
          <p:cNvSpPr txBox="1">
            <a:spLocks/>
          </p:cNvSpPr>
          <p:nvPr/>
        </p:nvSpPr>
        <p:spPr>
          <a:xfrm>
            <a:off x="992432" y="6149102"/>
            <a:ext cx="2154529" cy="277082"/>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l"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pl-PL"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są obsługiwane przez sieć komputerów</a:t>
            </a:r>
            <a:endPar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26" name="TextBox 25">
            <a:extLst>
              <a:ext uri="{FF2B5EF4-FFF2-40B4-BE49-F238E27FC236}">
                <a16:creationId xmlns:a16="http://schemas.microsoft.com/office/drawing/2014/main" id="{AC22CA96-DE0C-9C95-3255-57D0F071A36D}"/>
              </a:ext>
            </a:extLst>
          </p:cNvPr>
          <p:cNvSpPr txBox="1"/>
          <p:nvPr/>
        </p:nvSpPr>
        <p:spPr>
          <a:xfrm>
            <a:off x="428272" y="5801178"/>
            <a:ext cx="654756" cy="1092607"/>
          </a:xfrm>
          <a:prstGeom prst="rect">
            <a:avLst/>
          </a:prstGeom>
          <a:noFill/>
        </p:spPr>
        <p:txBody>
          <a:bodyPr wrap="square" rtlCol="0">
            <a:spAutoFit/>
          </a:bodyPr>
          <a:lstStyle/>
          <a:p>
            <a:pPr marL="0" marR="0" lvl="0" indent="0" algn="l" defTabSz="325892" rtl="0" eaLnBrk="1" fontAlgn="auto" latinLnBrk="0" hangingPunct="1">
              <a:lnSpc>
                <a:spcPct val="100000"/>
              </a:lnSpc>
              <a:spcBef>
                <a:spcPts val="0"/>
              </a:spcBef>
              <a:spcAft>
                <a:spcPts val="0"/>
              </a:spcAft>
              <a:buClrTx/>
              <a:buSzTx/>
              <a:buFontTx/>
              <a:buNone/>
              <a:tabLst/>
              <a:defRPr/>
            </a:pPr>
            <a:r>
              <a:rPr kumimoji="0" lang="en-GB" sz="6500" b="0" i="0" u="none" strike="noStrike" kern="1200" cap="none" spc="0" normalizeH="0" baseline="0" noProof="0">
                <a:ln>
                  <a:noFill/>
                </a:ln>
                <a:solidFill>
                  <a:srgbClr val="DD1470"/>
                </a:solidFill>
                <a:effectLst/>
                <a:uLnTx/>
                <a:uFillTx/>
                <a:latin typeface="Arial" panose="020B0604020202020204" pitchFamily="34" charset="0"/>
                <a:ea typeface="+mn-ea"/>
                <a:cs typeface="Arial" panose="020B0604020202020204" pitchFamily="34" charset="0"/>
              </a:rPr>
              <a:t>1</a:t>
            </a:r>
          </a:p>
        </p:txBody>
      </p:sp>
      <p:sp>
        <p:nvSpPr>
          <p:cNvPr id="5" name="Text Placeholder 17">
            <a:extLst>
              <a:ext uri="{FF2B5EF4-FFF2-40B4-BE49-F238E27FC236}">
                <a16:creationId xmlns:a16="http://schemas.microsoft.com/office/drawing/2014/main" id="{91AFC030-7D9F-989E-182E-91BB02D6C41D}"/>
              </a:ext>
            </a:extLst>
          </p:cNvPr>
          <p:cNvSpPr txBox="1">
            <a:spLocks/>
          </p:cNvSpPr>
          <p:nvPr/>
        </p:nvSpPr>
        <p:spPr>
          <a:xfrm>
            <a:off x="1004307" y="7004126"/>
            <a:ext cx="2154529" cy="277082"/>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l"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pl-PL"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automatycznie wykonują uzgodnione kroki, gdy wystąpi określone zdarzenie</a:t>
            </a:r>
            <a:endPar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10" name="TextBox 9">
            <a:extLst>
              <a:ext uri="{FF2B5EF4-FFF2-40B4-BE49-F238E27FC236}">
                <a16:creationId xmlns:a16="http://schemas.microsoft.com/office/drawing/2014/main" id="{88D67222-9F8D-A29C-3A03-F8131E0BBEA4}"/>
              </a:ext>
            </a:extLst>
          </p:cNvPr>
          <p:cNvSpPr txBox="1"/>
          <p:nvPr/>
        </p:nvSpPr>
        <p:spPr>
          <a:xfrm>
            <a:off x="440147" y="6715578"/>
            <a:ext cx="654756" cy="1092607"/>
          </a:xfrm>
          <a:prstGeom prst="rect">
            <a:avLst/>
          </a:prstGeom>
          <a:noFill/>
        </p:spPr>
        <p:txBody>
          <a:bodyPr wrap="square" rtlCol="0">
            <a:spAutoFit/>
          </a:bodyPr>
          <a:lstStyle/>
          <a:p>
            <a:pPr marL="0" marR="0" lvl="0" indent="0" algn="l" defTabSz="325892" rtl="0" eaLnBrk="1" fontAlgn="auto" latinLnBrk="0" hangingPunct="1">
              <a:lnSpc>
                <a:spcPct val="100000"/>
              </a:lnSpc>
              <a:spcBef>
                <a:spcPts val="0"/>
              </a:spcBef>
              <a:spcAft>
                <a:spcPts val="0"/>
              </a:spcAft>
              <a:buClrTx/>
              <a:buSzTx/>
              <a:buFontTx/>
              <a:buNone/>
              <a:tabLst/>
              <a:defRPr/>
            </a:pPr>
            <a:r>
              <a:rPr kumimoji="0" lang="en-GB" sz="6500" b="0" i="0" u="none" strike="noStrike" kern="1200" cap="none" spc="0" normalizeH="0" baseline="0" noProof="0">
                <a:ln>
                  <a:noFill/>
                </a:ln>
                <a:solidFill>
                  <a:srgbClr val="DD1470"/>
                </a:solidFill>
                <a:effectLst/>
                <a:uLnTx/>
                <a:uFillTx/>
                <a:latin typeface="Arial" panose="020B0604020202020204" pitchFamily="34" charset="0"/>
                <a:ea typeface="+mn-ea"/>
                <a:cs typeface="Arial" panose="020B0604020202020204" pitchFamily="34" charset="0"/>
              </a:rPr>
              <a:t>2</a:t>
            </a:r>
          </a:p>
        </p:txBody>
      </p:sp>
      <p:sp>
        <p:nvSpPr>
          <p:cNvPr id="11" name="Text Placeholder 17">
            <a:extLst>
              <a:ext uri="{FF2B5EF4-FFF2-40B4-BE49-F238E27FC236}">
                <a16:creationId xmlns:a16="http://schemas.microsoft.com/office/drawing/2014/main" id="{57DACA1B-98EA-AEF6-6B1B-103DD01AFB8E}"/>
              </a:ext>
            </a:extLst>
          </p:cNvPr>
          <p:cNvSpPr txBox="1">
            <a:spLocks/>
          </p:cNvSpPr>
          <p:nvPr/>
        </p:nvSpPr>
        <p:spPr>
          <a:xfrm>
            <a:off x="1004307" y="7986178"/>
            <a:ext cx="2154529" cy="566476"/>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l"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pl-PL"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automatycznie śledzą zmiany w ramach ustalonych warunków umowy</a:t>
            </a:r>
            <a:endPar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12" name="TextBox 11">
            <a:extLst>
              <a:ext uri="{FF2B5EF4-FFF2-40B4-BE49-F238E27FC236}">
                <a16:creationId xmlns:a16="http://schemas.microsoft.com/office/drawing/2014/main" id="{5A43C5D2-7EE4-410C-650D-D2563FE436FC}"/>
              </a:ext>
            </a:extLst>
          </p:cNvPr>
          <p:cNvSpPr txBox="1"/>
          <p:nvPr/>
        </p:nvSpPr>
        <p:spPr>
          <a:xfrm>
            <a:off x="440147" y="7638254"/>
            <a:ext cx="654756" cy="1092607"/>
          </a:xfrm>
          <a:prstGeom prst="rect">
            <a:avLst/>
          </a:prstGeom>
          <a:noFill/>
        </p:spPr>
        <p:txBody>
          <a:bodyPr wrap="square" rtlCol="0">
            <a:spAutoFit/>
          </a:bodyPr>
          <a:lstStyle/>
          <a:p>
            <a:pPr marL="0" marR="0" lvl="0" indent="0" algn="l" defTabSz="325892" rtl="0" eaLnBrk="1" fontAlgn="auto" latinLnBrk="0" hangingPunct="1">
              <a:lnSpc>
                <a:spcPct val="100000"/>
              </a:lnSpc>
              <a:spcBef>
                <a:spcPts val="0"/>
              </a:spcBef>
              <a:spcAft>
                <a:spcPts val="0"/>
              </a:spcAft>
              <a:buClrTx/>
              <a:buSzTx/>
              <a:buFontTx/>
              <a:buNone/>
              <a:tabLst/>
              <a:defRPr/>
            </a:pPr>
            <a:r>
              <a:rPr kumimoji="0" lang="en-GB" sz="6500" b="0" i="0" u="none" strike="noStrike" kern="1200" cap="none" spc="0" normalizeH="0" baseline="0" noProof="0">
                <a:ln>
                  <a:noFill/>
                </a:ln>
                <a:solidFill>
                  <a:srgbClr val="DD1470"/>
                </a:solidFill>
                <a:effectLst/>
                <a:uLnTx/>
                <a:uFillTx/>
                <a:latin typeface="Arial" panose="020B0604020202020204" pitchFamily="34" charset="0"/>
                <a:ea typeface="+mn-ea"/>
                <a:cs typeface="Arial" panose="020B0604020202020204" pitchFamily="34" charset="0"/>
              </a:rPr>
              <a:t>3</a:t>
            </a:r>
          </a:p>
        </p:txBody>
      </p:sp>
      <p:sp>
        <p:nvSpPr>
          <p:cNvPr id="13" name="Text Placeholder 17">
            <a:extLst>
              <a:ext uri="{FF2B5EF4-FFF2-40B4-BE49-F238E27FC236}">
                <a16:creationId xmlns:a16="http://schemas.microsoft.com/office/drawing/2014/main" id="{15817DDF-7226-40F8-B843-2B0DE0A16042}"/>
              </a:ext>
            </a:extLst>
          </p:cNvPr>
          <p:cNvSpPr txBox="1">
            <a:spLocks/>
          </p:cNvSpPr>
          <p:nvPr/>
        </p:nvSpPr>
        <p:spPr>
          <a:xfrm>
            <a:off x="1016182" y="8959954"/>
            <a:ext cx="2154529" cy="277082"/>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pl-PL"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są przechowywane w łańcuchu bloków</a:t>
            </a:r>
            <a:endPar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14" name="TextBox 13">
            <a:extLst>
              <a:ext uri="{FF2B5EF4-FFF2-40B4-BE49-F238E27FC236}">
                <a16:creationId xmlns:a16="http://schemas.microsoft.com/office/drawing/2014/main" id="{5C5F06DB-5300-7A62-488F-B13631B1B87D}"/>
              </a:ext>
            </a:extLst>
          </p:cNvPr>
          <p:cNvSpPr txBox="1"/>
          <p:nvPr/>
        </p:nvSpPr>
        <p:spPr>
          <a:xfrm>
            <a:off x="452022" y="8552654"/>
            <a:ext cx="654756" cy="1092607"/>
          </a:xfrm>
          <a:prstGeom prst="rect">
            <a:avLst/>
          </a:prstGeom>
          <a:noFill/>
        </p:spPr>
        <p:txBody>
          <a:bodyPr wrap="square" rtlCol="0">
            <a:spAutoFit/>
          </a:bodyPr>
          <a:lstStyle/>
          <a:p>
            <a:pPr marL="0" marR="0" lvl="0" indent="0" algn="l" defTabSz="325892" rtl="0" eaLnBrk="1" fontAlgn="auto" latinLnBrk="0" hangingPunct="1">
              <a:lnSpc>
                <a:spcPct val="100000"/>
              </a:lnSpc>
              <a:spcBef>
                <a:spcPts val="0"/>
              </a:spcBef>
              <a:spcAft>
                <a:spcPts val="0"/>
              </a:spcAft>
              <a:buClrTx/>
              <a:buSzTx/>
              <a:buFontTx/>
              <a:buNone/>
              <a:tabLst/>
              <a:defRPr/>
            </a:pPr>
            <a:r>
              <a:rPr kumimoji="0" lang="en-GB" sz="6500" b="0" i="0" u="none" strike="noStrike" kern="1200" cap="none" spc="0" normalizeH="0" baseline="0" noProof="0">
                <a:ln>
                  <a:noFill/>
                </a:ln>
                <a:solidFill>
                  <a:srgbClr val="DD1470"/>
                </a:solidFill>
                <a:effectLst/>
                <a:uLnTx/>
                <a:uFillTx/>
                <a:latin typeface="Arial" panose="020B0604020202020204" pitchFamily="34" charset="0"/>
                <a:ea typeface="+mn-ea"/>
                <a:cs typeface="Arial" panose="020B0604020202020204" pitchFamily="34" charset="0"/>
              </a:rPr>
              <a:t>4</a:t>
            </a:r>
          </a:p>
        </p:txBody>
      </p:sp>
      <p:sp>
        <p:nvSpPr>
          <p:cNvPr id="17" name="Text Placeholder 17">
            <a:extLst>
              <a:ext uri="{FF2B5EF4-FFF2-40B4-BE49-F238E27FC236}">
                <a16:creationId xmlns:a16="http://schemas.microsoft.com/office/drawing/2014/main" id="{A61D9E13-DD4C-CEC4-EAF9-15FDFA9D493C}"/>
              </a:ext>
            </a:extLst>
          </p:cNvPr>
          <p:cNvSpPr txBox="1">
            <a:spLocks/>
          </p:cNvSpPr>
          <p:nvPr/>
        </p:nvSpPr>
        <p:spPr>
          <a:xfrm>
            <a:off x="3770951" y="6144629"/>
            <a:ext cx="3017924" cy="2561552"/>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pl-PL"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W sieci </a:t>
            </a:r>
            <a:r>
              <a:rPr kumimoji="0" lang="pl-PL" sz="11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Ethereum</a:t>
            </a:r>
            <a:r>
              <a:rPr kumimoji="0" lang="pl-PL"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inteligentne kontrakty istnieją jako niezależni użytkownicy, z którymi można wchodzić w interakcje, a zatem mają taki sam status jak użytkownicy-ludzie. Oznacza to, że każdy w sieci może je przeglądać i monitorować. Warunki określone są w umowach, których poprawność każdy może sprawdzić. W zależności od tego, czy wystąpi zdarzenie wyzwalające, inteligentne kontrakty automatycznie wykonują połączone polecenia. Te inteligentne kontrakty są przechowywane w łańcuchu bloków </a:t>
            </a:r>
            <a:r>
              <a:rPr kumimoji="0" lang="pl-PL" sz="11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Ethereum</a:t>
            </a:r>
            <a:r>
              <a:rPr kumimoji="0" lang="pl-PL"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p>
        </p:txBody>
      </p:sp>
      <p:grpSp>
        <p:nvGrpSpPr>
          <p:cNvPr id="20" name="Group 19">
            <a:extLst>
              <a:ext uri="{FF2B5EF4-FFF2-40B4-BE49-F238E27FC236}">
                <a16:creationId xmlns:a16="http://schemas.microsoft.com/office/drawing/2014/main" id="{A7A63D33-E466-F5E9-06D4-E3215585AD69}"/>
              </a:ext>
            </a:extLst>
          </p:cNvPr>
          <p:cNvGrpSpPr/>
          <p:nvPr/>
        </p:nvGrpSpPr>
        <p:grpSpPr>
          <a:xfrm flipH="1">
            <a:off x="5193447" y="8599913"/>
            <a:ext cx="2590078" cy="2250924"/>
            <a:chOff x="-220413" y="5470274"/>
            <a:chExt cx="2590078" cy="2250924"/>
          </a:xfrm>
        </p:grpSpPr>
        <p:sp>
          <p:nvSpPr>
            <p:cNvPr id="25" name="Freeform 24">
              <a:extLst>
                <a:ext uri="{FF2B5EF4-FFF2-40B4-BE49-F238E27FC236}">
                  <a16:creationId xmlns:a16="http://schemas.microsoft.com/office/drawing/2014/main" id="{63FC777C-49F6-8B11-2FED-3C9B5F34178B}"/>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7" name="Freeform 26">
              <a:extLst>
                <a:ext uri="{FF2B5EF4-FFF2-40B4-BE49-F238E27FC236}">
                  <a16:creationId xmlns:a16="http://schemas.microsoft.com/office/drawing/2014/main" id="{A5CACE62-BD30-B531-D29F-AB3B7157BC3D}"/>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9" name="Freeform 28">
              <a:extLst>
                <a:ext uri="{FF2B5EF4-FFF2-40B4-BE49-F238E27FC236}">
                  <a16:creationId xmlns:a16="http://schemas.microsoft.com/office/drawing/2014/main" id="{8B94B534-F737-AA42-7AF0-A7656830E3CD}"/>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8" name="Freeform 37">
              <a:extLst>
                <a:ext uri="{FF2B5EF4-FFF2-40B4-BE49-F238E27FC236}">
                  <a16:creationId xmlns:a16="http://schemas.microsoft.com/office/drawing/2014/main" id="{4CEEC2E6-2788-45A1-9AE0-85D3494FB405}"/>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9" name="Freeform 38">
              <a:extLst>
                <a:ext uri="{FF2B5EF4-FFF2-40B4-BE49-F238E27FC236}">
                  <a16:creationId xmlns:a16="http://schemas.microsoft.com/office/drawing/2014/main" id="{F4E2B1EF-4FC3-E5AE-D66F-7F19D9D768CC}"/>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60" name="Freeform 59">
              <a:extLst>
                <a:ext uri="{FF2B5EF4-FFF2-40B4-BE49-F238E27FC236}">
                  <a16:creationId xmlns:a16="http://schemas.microsoft.com/office/drawing/2014/main" id="{FEFC038C-8CF7-CA55-A872-2A855D643DAF}"/>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61" name="Freeform 60">
              <a:extLst>
                <a:ext uri="{FF2B5EF4-FFF2-40B4-BE49-F238E27FC236}">
                  <a16:creationId xmlns:a16="http://schemas.microsoft.com/office/drawing/2014/main" id="{942000A9-B6C4-02A6-8842-8BF013F46BC7}"/>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62" name="Freeform 61">
              <a:extLst>
                <a:ext uri="{FF2B5EF4-FFF2-40B4-BE49-F238E27FC236}">
                  <a16:creationId xmlns:a16="http://schemas.microsoft.com/office/drawing/2014/main" id="{16CEA811-D359-8679-C247-07920A96F537}"/>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63" name="Freeform 62">
              <a:extLst>
                <a:ext uri="{FF2B5EF4-FFF2-40B4-BE49-F238E27FC236}">
                  <a16:creationId xmlns:a16="http://schemas.microsoft.com/office/drawing/2014/main" id="{86E2B267-4824-D18E-49B2-A66D10B0365F}"/>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64" name="Freeform 63">
              <a:extLst>
                <a:ext uri="{FF2B5EF4-FFF2-40B4-BE49-F238E27FC236}">
                  <a16:creationId xmlns:a16="http://schemas.microsoft.com/office/drawing/2014/main" id="{0307DABD-FB0A-895B-A0A3-007320518076}"/>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65" name="Freeform 64">
              <a:extLst>
                <a:ext uri="{FF2B5EF4-FFF2-40B4-BE49-F238E27FC236}">
                  <a16:creationId xmlns:a16="http://schemas.microsoft.com/office/drawing/2014/main" id="{C32BF029-3D1F-13EF-2D62-A1694B6A83FE}"/>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66" name="Freeform 65">
              <a:extLst>
                <a:ext uri="{FF2B5EF4-FFF2-40B4-BE49-F238E27FC236}">
                  <a16:creationId xmlns:a16="http://schemas.microsoft.com/office/drawing/2014/main" id="{D9676576-D316-8A7E-2BE5-42DBBC908705}"/>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67" name="Freeform 66">
              <a:extLst>
                <a:ext uri="{FF2B5EF4-FFF2-40B4-BE49-F238E27FC236}">
                  <a16:creationId xmlns:a16="http://schemas.microsoft.com/office/drawing/2014/main" id="{B9B894D4-5971-1DC8-FBA7-129F0F83456A}"/>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69" name="Freeform 68">
              <a:extLst>
                <a:ext uri="{FF2B5EF4-FFF2-40B4-BE49-F238E27FC236}">
                  <a16:creationId xmlns:a16="http://schemas.microsoft.com/office/drawing/2014/main" id="{8D6B6FAA-6156-B78F-C12A-1CDA58471340}"/>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70" name="Freeform 69">
              <a:extLst>
                <a:ext uri="{FF2B5EF4-FFF2-40B4-BE49-F238E27FC236}">
                  <a16:creationId xmlns:a16="http://schemas.microsoft.com/office/drawing/2014/main" id="{A4F1ACE2-6443-D1F9-D7A3-538882DE0518}"/>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grpSp>
    </p:spTree>
    <p:extLst>
      <p:ext uri="{BB962C8B-B14F-4D97-AF65-F5344CB8AC3E}">
        <p14:creationId xmlns:p14="http://schemas.microsoft.com/office/powerpoint/2010/main" val="477878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17">
            <a:extLst>
              <a:ext uri="{FF2B5EF4-FFF2-40B4-BE49-F238E27FC236}">
                <a16:creationId xmlns:a16="http://schemas.microsoft.com/office/drawing/2014/main" id="{A98E35EB-0473-1DE6-7362-C0770B8CCFF7}"/>
              </a:ext>
            </a:extLst>
          </p:cNvPr>
          <p:cNvSpPr txBox="1">
            <a:spLocks/>
          </p:cNvSpPr>
          <p:nvPr/>
        </p:nvSpPr>
        <p:spPr>
          <a:xfrm>
            <a:off x="761772" y="665163"/>
            <a:ext cx="6036131" cy="7172551"/>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just" defTabSz="325892"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err="1">
                <a:ln>
                  <a:noFill/>
                </a:ln>
                <a:solidFill>
                  <a:srgbClr val="F79037"/>
                </a:solidFill>
                <a:effectLst/>
                <a:uLnTx/>
                <a:uFillTx/>
                <a:latin typeface="Calibri" panose="020F0502020204030204" pitchFamily="34" charset="0"/>
                <a:ea typeface="+mn-ea"/>
                <a:cs typeface="Calibri" panose="020F0502020204030204" pitchFamily="34" charset="0"/>
              </a:rPr>
              <a:t>Przykład</a:t>
            </a:r>
            <a:r>
              <a:rPr kumimoji="0" lang="en-US" sz="1100" b="1" i="0" u="none" strike="noStrike" kern="1200" cap="none" spc="0" normalizeH="0" baseline="0" noProof="0" dirty="0">
                <a:ln>
                  <a:noFill/>
                </a:ln>
                <a:solidFill>
                  <a:srgbClr val="F79037"/>
                </a:solidFill>
                <a:effectLst/>
                <a:uLnTx/>
                <a:uFillTx/>
                <a:latin typeface="Calibri" panose="020F0502020204030204" pitchFamily="34" charset="0"/>
                <a:ea typeface="+mn-ea"/>
                <a:cs typeface="Calibri" panose="020F0502020204030204" pitchFamily="34" charset="0"/>
              </a:rPr>
              <a:t> </a:t>
            </a:r>
            <a:r>
              <a:rPr kumimoji="0" lang="en-US" sz="1100" b="1" i="0" u="none" strike="noStrike" kern="1200" cap="none" spc="0" normalizeH="0" baseline="0" noProof="0" dirty="0" err="1">
                <a:ln>
                  <a:noFill/>
                </a:ln>
                <a:solidFill>
                  <a:srgbClr val="F79037"/>
                </a:solidFill>
                <a:effectLst/>
                <a:uLnTx/>
                <a:uFillTx/>
                <a:latin typeface="Calibri" panose="020F0502020204030204" pitchFamily="34" charset="0"/>
                <a:ea typeface="+mn-ea"/>
                <a:cs typeface="Calibri" panose="020F0502020204030204" pitchFamily="34" charset="0"/>
              </a:rPr>
              <a:t>inteligentnego</a:t>
            </a:r>
            <a:r>
              <a:rPr kumimoji="0" lang="en-US" sz="1100" b="1" i="0" u="none" strike="noStrike" kern="1200" cap="none" spc="0" normalizeH="0" baseline="0" noProof="0" dirty="0">
                <a:ln>
                  <a:noFill/>
                </a:ln>
                <a:solidFill>
                  <a:srgbClr val="F79037"/>
                </a:solidFill>
                <a:effectLst/>
                <a:uLnTx/>
                <a:uFillTx/>
                <a:latin typeface="Calibri" panose="020F0502020204030204" pitchFamily="34" charset="0"/>
                <a:ea typeface="+mn-ea"/>
                <a:cs typeface="Calibri" panose="020F0502020204030204" pitchFamily="34" charset="0"/>
              </a:rPr>
              <a:t> </a:t>
            </a:r>
            <a:r>
              <a:rPr kumimoji="0" lang="en-US" sz="1100" b="1" i="0" u="none" strike="noStrike" kern="1200" cap="none" spc="0" normalizeH="0" baseline="0" noProof="0" dirty="0" err="1">
                <a:ln>
                  <a:noFill/>
                </a:ln>
                <a:solidFill>
                  <a:srgbClr val="F79037"/>
                </a:solidFill>
                <a:effectLst/>
                <a:uLnTx/>
                <a:uFillTx/>
                <a:latin typeface="Calibri" panose="020F0502020204030204" pitchFamily="34" charset="0"/>
                <a:ea typeface="+mn-ea"/>
                <a:cs typeface="Calibri" panose="020F0502020204030204" pitchFamily="34" charset="0"/>
              </a:rPr>
              <a:t>kontraktu</a:t>
            </a:r>
            <a:endParaRPr kumimoji="0" lang="en-US" sz="1100" b="1" i="0" u="none" strike="noStrike" kern="1200" cap="none" spc="0" normalizeH="0" baseline="0" noProof="0" dirty="0">
              <a:ln>
                <a:noFill/>
              </a:ln>
              <a:solidFill>
                <a:srgbClr val="F79037"/>
              </a:solidFill>
              <a:effectLst/>
              <a:uLnTx/>
              <a:uFillTx/>
              <a:latin typeface="Calibri" panose="020F0502020204030204" pitchFamily="34" charset="0"/>
              <a:ea typeface="+mn-ea"/>
              <a:cs typeface="Calibri" panose="020F0502020204030204" pitchFamily="34" charset="0"/>
            </a:endParaRPr>
          </a:p>
          <a:p>
            <a:pPr marL="0" marR="0" lvl="0" indent="0" algn="just" defTabSz="325892" rtl="0" eaLnBrk="1" fontAlgn="auto" latinLnBrk="0" hangingPunct="1">
              <a:lnSpc>
                <a:spcPct val="100000"/>
              </a:lnSpc>
              <a:spcBef>
                <a:spcPts val="0"/>
              </a:spcBef>
              <a:spcAft>
                <a:spcPts val="0"/>
              </a:spcAft>
              <a:buClrTx/>
              <a:buSzTx/>
              <a:buFontTx/>
              <a:buNone/>
              <a:tabLst/>
              <a:defRPr/>
            </a:pPr>
            <a:r>
              <a:rPr kumimoji="0" lang="pl-PL"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Inteligentna umowa zakłada, że dana osoba otrzyma pieniądze za paczkę, gdy dotrze ona trzy dni po złożeniu zamówienia. Taka inteligentna umowa jest połączona z oprogramowaniem, które jest w stanie sprawdzić status przesyłki (czyli czy została dostarczona, czy nie). Po dostarczeniu paczki inteligentna umowa automatycznie uwalnia </a:t>
            </a:r>
            <a:r>
              <a:rPr kumimoji="0" lang="pl-PL" sz="11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Ether</a:t>
            </a:r>
            <a:r>
              <a:rPr kumimoji="0" lang="pl-PL"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odbiorcy przechowywany i zablokowany w inteligentnej umowie do nadawcy paczki. Jeśli oprogramowanie wykryje, że paczka nie została dostarczona, kupujący otrzyma zwrot pieniędzy.</a:t>
            </a:r>
          </a:p>
          <a:p>
            <a:pPr marL="0" marR="0" lvl="0" indent="0" algn="just" defTabSz="325892"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just" defTabSz="325892" rtl="0" eaLnBrk="1" fontAlgn="auto" latinLnBrk="0" hangingPunct="1">
              <a:lnSpc>
                <a:spcPct val="100000"/>
              </a:lnSpc>
              <a:spcBef>
                <a:spcPts val="0"/>
              </a:spcBef>
              <a:spcAft>
                <a:spcPts val="0"/>
              </a:spcAft>
              <a:buClrTx/>
              <a:buSzTx/>
              <a:buFontTx/>
              <a:buNone/>
              <a:tabLst/>
              <a:defRPr/>
            </a:pPr>
            <a:r>
              <a:rPr kumimoji="0" lang="pl-PL" sz="1100" b="1" i="0" u="none" strike="noStrike" kern="1200" cap="none" spc="0" normalizeH="0" baseline="0" noProof="0" dirty="0">
                <a:ln>
                  <a:noFill/>
                </a:ln>
                <a:solidFill>
                  <a:srgbClr val="F79037"/>
                </a:solidFill>
                <a:effectLst/>
                <a:uLnTx/>
                <a:uFillTx/>
                <a:latin typeface="Calibri" panose="020F0502020204030204" pitchFamily="34" charset="0"/>
                <a:ea typeface="+mn-ea"/>
                <a:cs typeface="Calibri" panose="020F0502020204030204" pitchFamily="34" charset="0"/>
              </a:rPr>
              <a:t>Inteligentne kontrakty i łańcuch bloków </a:t>
            </a:r>
            <a:r>
              <a:rPr kumimoji="0" lang="pl-PL" sz="1100" b="1" i="0" u="none" strike="noStrike" kern="1200" cap="none" spc="0" normalizeH="0" baseline="0" noProof="0" dirty="0" err="1">
                <a:ln>
                  <a:noFill/>
                </a:ln>
                <a:solidFill>
                  <a:srgbClr val="F79037"/>
                </a:solidFill>
                <a:effectLst/>
                <a:uLnTx/>
                <a:uFillTx/>
                <a:latin typeface="Calibri" panose="020F0502020204030204" pitchFamily="34" charset="0"/>
                <a:ea typeface="+mn-ea"/>
                <a:cs typeface="Calibri" panose="020F0502020204030204" pitchFamily="34" charset="0"/>
              </a:rPr>
              <a:t>Ethereum</a:t>
            </a:r>
            <a:endParaRPr kumimoji="0" lang="pl-PL" sz="1100" b="1" i="0" u="none" strike="noStrike" kern="1200" cap="none" spc="0" normalizeH="0" baseline="0" noProof="0" dirty="0">
              <a:ln>
                <a:noFill/>
              </a:ln>
              <a:solidFill>
                <a:srgbClr val="F79037"/>
              </a:solidFill>
              <a:effectLst/>
              <a:uLnTx/>
              <a:uFillTx/>
              <a:latin typeface="Calibri" panose="020F0502020204030204" pitchFamily="34" charset="0"/>
              <a:ea typeface="+mn-ea"/>
              <a:cs typeface="Calibri" panose="020F0502020204030204" pitchFamily="34" charset="0"/>
            </a:endParaRPr>
          </a:p>
          <a:p>
            <a:pPr marL="0" marR="0" lvl="0" indent="0" algn="just" defTabSz="325892" rtl="0" eaLnBrk="1" fontAlgn="auto" latinLnBrk="0" hangingPunct="1">
              <a:lnSpc>
                <a:spcPct val="100000"/>
              </a:lnSpc>
              <a:spcBef>
                <a:spcPts val="0"/>
              </a:spcBef>
              <a:spcAft>
                <a:spcPts val="0"/>
              </a:spcAft>
              <a:buClrTx/>
              <a:buSzTx/>
              <a:buFontTx/>
              <a:buNone/>
              <a:tabLst/>
              <a:defRPr/>
            </a:pPr>
            <a:r>
              <a:rPr kumimoji="0" lang="pl-PL"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Tym, co czyni </a:t>
            </a:r>
            <a:r>
              <a:rPr kumimoji="0" lang="pl-PL" sz="11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Ethereum</a:t>
            </a:r>
            <a:r>
              <a:rPr kumimoji="0" lang="pl-PL"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wyjątkowym, są inteligentne kontrakty, które zamieniają sieć </a:t>
            </a:r>
            <a:r>
              <a:rPr kumimoji="0" lang="pl-PL" sz="11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Ethereum</a:t>
            </a:r>
            <a:r>
              <a:rPr kumimoji="0" lang="pl-PL"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w zdecentralizowany komputer. Inteligentne kontrakty, jak sama nazwa wskazuje, to inteligentne umowy lub małe programy, które działają w sieci </a:t>
            </a:r>
            <a:r>
              <a:rPr kumimoji="0" lang="pl-PL" sz="11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Ethereum</a:t>
            </a:r>
            <a:r>
              <a:rPr kumimoji="0" lang="pl-PL"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i mogą na przykład regulować warunki transakcji </a:t>
            </a:r>
            <a:r>
              <a:rPr kumimoji="0" lang="pl-PL" sz="11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Ethereum</a:t>
            </a:r>
            <a:r>
              <a:rPr kumimoji="0" lang="pl-PL"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W przeciwieństwie do sieci </a:t>
            </a:r>
            <a:r>
              <a:rPr kumimoji="0" lang="pl-PL" sz="11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Bitcoin</a:t>
            </a:r>
            <a:r>
              <a:rPr kumimoji="0" lang="pl-PL"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węzły w sieci </a:t>
            </a:r>
            <a:r>
              <a:rPr kumimoji="0" lang="pl-PL" sz="11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Ethereum</a:t>
            </a:r>
            <a:r>
              <a:rPr kumimoji="0" lang="pl-PL"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są również odpowiedzialne za przetwarzanie tych kontraktów. Dzięki inteligentnym kontraktom możliwe jest tworzenie tak zwanych zdecentralizowanych aplikacji. </a:t>
            </a:r>
            <a:r>
              <a:rPr kumimoji="0" lang="pl-PL" sz="11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DApps</a:t>
            </a:r>
            <a:r>
              <a:rPr kumimoji="0" lang="pl-PL"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to publicznie dostępne zdecentralizowane aplikacje. Ponieważ ostatecznie każdy może uruchomić węzeł </a:t>
            </a:r>
            <a:r>
              <a:rPr kumimoji="0" lang="pl-PL" sz="11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Ethereum</a:t>
            </a:r>
            <a:r>
              <a:rPr kumimoji="0" lang="pl-PL"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wszystkie </a:t>
            </a:r>
            <a:r>
              <a:rPr kumimoji="0" lang="pl-PL" sz="11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dApps</a:t>
            </a:r>
            <a:r>
              <a:rPr kumimoji="0" lang="pl-PL"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mają tę samą funkcjonalność i mogą oferować usługi zbudowane na infrastrukturze.</a:t>
            </a:r>
          </a:p>
          <a:p>
            <a:pPr marL="0" marR="0" lvl="0" indent="0" algn="just" defTabSz="325892"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mn-cs"/>
            </a:endParaRPr>
          </a:p>
          <a:p>
            <a:pPr marL="0" marR="0" lvl="0" indent="0" algn="just" defTabSz="325892"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F79037"/>
                </a:solidFill>
                <a:effectLst/>
                <a:uLnTx/>
                <a:uFillTx/>
                <a:latin typeface="Calibri" panose="020F0502020204030204" pitchFamily="34" charset="0"/>
                <a:ea typeface="Times New Roman" panose="02020603050405020304" pitchFamily="18" charset="0"/>
                <a:cs typeface="+mn-cs"/>
              </a:rPr>
              <a:t>Ethereum </a:t>
            </a:r>
            <a:r>
              <a:rPr kumimoji="0" lang="en-US" sz="1100" b="1" i="0" u="none" strike="noStrike" kern="1200" cap="none" spc="0" normalizeH="0" baseline="0" noProof="0" dirty="0" err="1">
                <a:ln>
                  <a:noFill/>
                </a:ln>
                <a:solidFill>
                  <a:srgbClr val="F79037"/>
                </a:solidFill>
                <a:effectLst/>
                <a:uLnTx/>
                <a:uFillTx/>
                <a:latin typeface="Calibri" panose="020F0502020204030204" pitchFamily="34" charset="0"/>
                <a:ea typeface="Times New Roman" panose="02020603050405020304" pitchFamily="18" charset="0"/>
                <a:cs typeface="+mn-cs"/>
              </a:rPr>
              <a:t>dApps</a:t>
            </a:r>
            <a:endParaRPr kumimoji="0" lang="en-US" sz="1100" b="1" i="0" u="none" strike="noStrike" kern="1200" cap="none" spc="0" normalizeH="0" baseline="0" noProof="0" dirty="0">
              <a:ln>
                <a:noFill/>
              </a:ln>
              <a:solidFill>
                <a:srgbClr val="F79037"/>
              </a:solidFill>
              <a:effectLst/>
              <a:uLnTx/>
              <a:uFillTx/>
              <a:latin typeface="Calibri" panose="020F0502020204030204" pitchFamily="34" charset="0"/>
              <a:ea typeface="Times New Roman" panose="02020603050405020304" pitchFamily="18" charset="0"/>
              <a:cs typeface="+mn-cs"/>
            </a:endParaRPr>
          </a:p>
          <a:p>
            <a:pPr marL="0" marR="0" lvl="0" indent="0" algn="just" defTabSz="325892" rtl="0" eaLnBrk="1" fontAlgn="auto" latinLnBrk="0" hangingPunct="1">
              <a:lnSpc>
                <a:spcPct val="100000"/>
              </a:lnSpc>
              <a:spcBef>
                <a:spcPts val="0"/>
              </a:spcBef>
              <a:spcAft>
                <a:spcPts val="0"/>
              </a:spcAft>
              <a:buClrTx/>
              <a:buSzTx/>
              <a:buFontTx/>
              <a:buNone/>
              <a:tabLst/>
              <a:defRPr/>
            </a:pPr>
            <a:r>
              <a:rPr kumimoji="0" lang="pl-PL" sz="11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mn-cs"/>
              </a:rPr>
              <a:t>Wszędzie na świecie programiści budują </a:t>
            </a:r>
            <a:r>
              <a:rPr kumimoji="0" lang="pl-PL" sz="1100" b="0" i="0" u="none" strike="noStrike" kern="1200" cap="none" spc="0" normalizeH="0" baseline="0" noProof="0" dirty="0" err="1">
                <a:ln>
                  <a:noFill/>
                </a:ln>
                <a:solidFill>
                  <a:srgbClr val="000000"/>
                </a:solidFill>
                <a:effectLst/>
                <a:uLnTx/>
                <a:uFillTx/>
                <a:latin typeface="Calibri" panose="020F0502020204030204" pitchFamily="34" charset="0"/>
                <a:ea typeface="Times New Roman" panose="02020603050405020304" pitchFamily="18" charset="0"/>
                <a:cs typeface="+mn-cs"/>
              </a:rPr>
              <a:t>dApps</a:t>
            </a:r>
            <a:r>
              <a:rPr kumimoji="0" lang="pl-PL" sz="11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mn-cs"/>
              </a:rPr>
              <a:t> na bazie </a:t>
            </a:r>
            <a:r>
              <a:rPr kumimoji="0" lang="pl-PL" sz="1100" b="0" i="0" u="none" strike="noStrike" kern="1200" cap="none" spc="0" normalizeH="0" baseline="0" noProof="0" dirty="0" err="1">
                <a:ln>
                  <a:noFill/>
                </a:ln>
                <a:solidFill>
                  <a:srgbClr val="000000"/>
                </a:solidFill>
                <a:effectLst/>
                <a:uLnTx/>
                <a:uFillTx/>
                <a:latin typeface="Calibri" panose="020F0502020204030204" pitchFamily="34" charset="0"/>
                <a:ea typeface="Times New Roman" panose="02020603050405020304" pitchFamily="18" charset="0"/>
                <a:cs typeface="+mn-cs"/>
              </a:rPr>
              <a:t>Ethereum</a:t>
            </a:r>
            <a:r>
              <a:rPr kumimoji="0" lang="pl-PL" sz="11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mn-cs"/>
              </a:rPr>
              <a:t> i tworzą innowacyjne </a:t>
            </a:r>
            <a:r>
              <a:rPr kumimoji="0" lang="pl-PL" sz="1100" b="0" i="0" u="none" strike="noStrike" kern="1200" cap="none" spc="0" normalizeH="0" baseline="0" noProof="0" dirty="0" err="1">
                <a:ln>
                  <a:noFill/>
                </a:ln>
                <a:solidFill>
                  <a:srgbClr val="000000"/>
                </a:solidFill>
                <a:effectLst/>
                <a:uLnTx/>
                <a:uFillTx/>
                <a:latin typeface="Calibri" panose="020F0502020204030204" pitchFamily="34" charset="0"/>
                <a:ea typeface="Times New Roman" panose="02020603050405020304" pitchFamily="18" charset="0"/>
                <a:cs typeface="+mn-cs"/>
              </a:rPr>
              <a:t>dApps</a:t>
            </a:r>
            <a:r>
              <a:rPr kumimoji="0" lang="pl-PL" sz="11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mn-cs"/>
              </a:rPr>
              <a:t>. Nie ma prawie żadnych ograniczeń w rozwoju </a:t>
            </a:r>
            <a:r>
              <a:rPr kumimoji="0" lang="pl-PL" sz="1100" b="0" i="0" u="none" strike="noStrike" kern="1200" cap="none" spc="0" normalizeH="0" baseline="0" noProof="0" dirty="0" err="1">
                <a:ln>
                  <a:noFill/>
                </a:ln>
                <a:solidFill>
                  <a:srgbClr val="000000"/>
                </a:solidFill>
                <a:effectLst/>
                <a:uLnTx/>
                <a:uFillTx/>
                <a:latin typeface="Calibri" panose="020F0502020204030204" pitchFamily="34" charset="0"/>
                <a:ea typeface="Times New Roman" panose="02020603050405020304" pitchFamily="18" charset="0"/>
                <a:cs typeface="+mn-cs"/>
              </a:rPr>
              <a:t>dApp</a:t>
            </a:r>
            <a:r>
              <a:rPr kumimoji="0" lang="pl-PL" sz="11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mn-cs"/>
              </a:rPr>
              <a:t>. Aplikacje finansowe, zdecentralizowane giełdy (DEX), platformy mediów społecznościowych, komunikatory, gry - to tylko kilka przykładów </a:t>
            </a:r>
            <a:r>
              <a:rPr kumimoji="0" lang="pl-PL" sz="1100" b="0" i="0" u="none" strike="noStrike" kern="1200" cap="none" spc="0" normalizeH="0" baseline="0" noProof="0" dirty="0" err="1">
                <a:ln>
                  <a:noFill/>
                </a:ln>
                <a:solidFill>
                  <a:srgbClr val="000000"/>
                </a:solidFill>
                <a:effectLst/>
                <a:uLnTx/>
                <a:uFillTx/>
                <a:latin typeface="Calibri" panose="020F0502020204030204" pitchFamily="34" charset="0"/>
                <a:ea typeface="Times New Roman" panose="02020603050405020304" pitchFamily="18" charset="0"/>
                <a:cs typeface="+mn-cs"/>
              </a:rPr>
              <a:t>dApps</a:t>
            </a:r>
            <a:r>
              <a:rPr kumimoji="0" lang="pl-PL" sz="11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mn-cs"/>
              </a:rPr>
              <a:t>. Inteligentne kontrakty można postrzegać jako </a:t>
            </a:r>
            <a:r>
              <a:rPr kumimoji="0" lang="pl-PL" sz="1100" b="0" i="0" u="none" strike="noStrike" kern="1200" cap="none" spc="0" normalizeH="0" baseline="0" noProof="0" dirty="0" err="1">
                <a:ln>
                  <a:noFill/>
                </a:ln>
                <a:solidFill>
                  <a:srgbClr val="000000"/>
                </a:solidFill>
                <a:effectLst/>
                <a:uLnTx/>
                <a:uFillTx/>
                <a:latin typeface="Calibri" panose="020F0502020204030204" pitchFamily="34" charset="0"/>
                <a:ea typeface="Times New Roman" panose="02020603050405020304" pitchFamily="18" charset="0"/>
                <a:cs typeface="+mn-cs"/>
              </a:rPr>
              <a:t>backend</a:t>
            </a:r>
            <a:r>
              <a:rPr kumimoji="0" lang="pl-PL" sz="11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mn-cs"/>
              </a:rPr>
              <a:t> API działające w łańcuchu blokowym, podczas gdy </a:t>
            </a:r>
            <a:r>
              <a:rPr kumimoji="0" lang="pl-PL" sz="1100" b="0" i="0" u="none" strike="noStrike" kern="1200" cap="none" spc="0" normalizeH="0" baseline="0" noProof="0" dirty="0" err="1">
                <a:ln>
                  <a:noFill/>
                </a:ln>
                <a:solidFill>
                  <a:srgbClr val="000000"/>
                </a:solidFill>
                <a:effectLst/>
                <a:uLnTx/>
                <a:uFillTx/>
                <a:latin typeface="Calibri" panose="020F0502020204030204" pitchFamily="34" charset="0"/>
                <a:ea typeface="Times New Roman" panose="02020603050405020304" pitchFamily="18" charset="0"/>
                <a:cs typeface="+mn-cs"/>
              </a:rPr>
              <a:t>dApps</a:t>
            </a:r>
            <a:r>
              <a:rPr kumimoji="0" lang="pl-PL" sz="11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mn-cs"/>
              </a:rPr>
              <a:t> to front-end lub UX. Reprezentują one widoczną warstwę łączącą użytkowników lub inne aplikacje z inteligentnymi kontraktami działającymi w </a:t>
            </a:r>
            <a:r>
              <a:rPr kumimoji="0" lang="pl-PL" sz="1100" b="0" i="0" u="none" strike="noStrike" kern="1200" cap="none" spc="0" normalizeH="0" baseline="0" noProof="0" dirty="0" err="1">
                <a:ln>
                  <a:noFill/>
                </a:ln>
                <a:solidFill>
                  <a:srgbClr val="000000"/>
                </a:solidFill>
                <a:effectLst/>
                <a:uLnTx/>
                <a:uFillTx/>
                <a:latin typeface="Calibri" panose="020F0502020204030204" pitchFamily="34" charset="0"/>
                <a:ea typeface="Times New Roman" panose="02020603050405020304" pitchFamily="18" charset="0"/>
                <a:cs typeface="+mn-cs"/>
              </a:rPr>
              <a:t>blockchainie</a:t>
            </a:r>
            <a:r>
              <a:rPr kumimoji="0" lang="pl-PL" sz="11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mn-cs"/>
              </a:rPr>
              <a:t>. Możesz pomyśleć o sklepach z aplikacjami, które już znamy. Podobnie jak w przypadku </a:t>
            </a:r>
            <a:r>
              <a:rPr kumimoji="0" lang="pl-PL" sz="1100" b="0" i="0" u="none" strike="noStrike" kern="1200" cap="none" spc="0" normalizeH="0" baseline="0" noProof="0" dirty="0" err="1">
                <a:ln>
                  <a:noFill/>
                </a:ln>
                <a:solidFill>
                  <a:srgbClr val="000000"/>
                </a:solidFill>
                <a:effectLst/>
                <a:uLnTx/>
                <a:uFillTx/>
                <a:latin typeface="Calibri" panose="020F0502020204030204" pitchFamily="34" charset="0"/>
                <a:ea typeface="Times New Roman" panose="02020603050405020304" pitchFamily="18" charset="0"/>
                <a:cs typeface="+mn-cs"/>
              </a:rPr>
              <a:t>dApps</a:t>
            </a:r>
            <a:r>
              <a:rPr kumimoji="0" lang="pl-PL" sz="11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mn-cs"/>
              </a:rPr>
              <a:t>, obecnie w sklepie z aplikacjami dostępna jest niezliczona ilość aplikacji. Te aplikacje ufają sklepowi w zakresie zarządzania płatnościami, a tym samym wymagają istnienia strony trzeciej i zaufania. Tradycyjni programiści są również uzależnieni od przychylności </a:t>
            </a:r>
            <a:r>
              <a:rPr kumimoji="0" lang="pl-PL" sz="1100" b="0" i="0" u="none" strike="noStrike" kern="1200" cap="none" spc="0" normalizeH="0" baseline="0" noProof="0" dirty="0" err="1">
                <a:ln>
                  <a:noFill/>
                </a:ln>
                <a:solidFill>
                  <a:srgbClr val="000000"/>
                </a:solidFill>
                <a:effectLst/>
                <a:uLnTx/>
                <a:uFillTx/>
                <a:latin typeface="Calibri" panose="020F0502020204030204" pitchFamily="34" charset="0"/>
                <a:ea typeface="Times New Roman" panose="02020603050405020304" pitchFamily="18" charset="0"/>
                <a:cs typeface="+mn-cs"/>
              </a:rPr>
              <a:t>App</a:t>
            </a:r>
            <a:r>
              <a:rPr kumimoji="0" lang="pl-PL" sz="11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mn-cs"/>
              </a:rPr>
              <a:t> </a:t>
            </a:r>
            <a:r>
              <a:rPr kumimoji="0" lang="pl-PL" sz="1100" b="0" i="0" u="none" strike="noStrike" kern="1200" cap="none" spc="0" normalizeH="0" baseline="0" noProof="0" dirty="0" err="1">
                <a:ln>
                  <a:noFill/>
                </a:ln>
                <a:solidFill>
                  <a:srgbClr val="000000"/>
                </a:solidFill>
                <a:effectLst/>
                <a:uLnTx/>
                <a:uFillTx/>
                <a:latin typeface="Calibri" panose="020F0502020204030204" pitchFamily="34" charset="0"/>
                <a:ea typeface="Times New Roman" panose="02020603050405020304" pitchFamily="18" charset="0"/>
                <a:cs typeface="+mn-cs"/>
              </a:rPr>
              <a:t>Store</a:t>
            </a:r>
            <a:r>
              <a:rPr kumimoji="0" lang="pl-PL" sz="11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mn-cs"/>
              </a:rPr>
              <a:t>. Sklepy z aplikacjami mogą bowiem usuwać aplikacje ze swoich półek. W związku z tym wybór konsumenta zależy również od wpływu stron trzecich, takich jak Google czy Apple. Podsumowując, oznacza to, że generowane przez nich treści znajdują się w rękach osób trzecich i podlegają wpływom niepisanych zasad branży. Inaczej jest w przypadku </a:t>
            </a:r>
            <a:r>
              <a:rPr kumimoji="0" lang="pl-PL" sz="1100" b="0" i="0" u="none" strike="noStrike" kern="1200" cap="none" spc="0" normalizeH="0" baseline="0" noProof="0" dirty="0" err="1">
                <a:ln>
                  <a:noFill/>
                </a:ln>
                <a:solidFill>
                  <a:srgbClr val="000000"/>
                </a:solidFill>
                <a:effectLst/>
                <a:uLnTx/>
                <a:uFillTx/>
                <a:latin typeface="Calibri" panose="020F0502020204030204" pitchFamily="34" charset="0"/>
                <a:ea typeface="Times New Roman" panose="02020603050405020304" pitchFamily="18" charset="0"/>
                <a:cs typeface="+mn-cs"/>
              </a:rPr>
              <a:t>dApps</a:t>
            </a:r>
            <a:r>
              <a:rPr kumimoji="0" lang="pl-PL" sz="11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mn-cs"/>
              </a:rPr>
              <a:t> zbudowanych na </a:t>
            </a:r>
            <a:r>
              <a:rPr kumimoji="0" lang="pl-PL" sz="1100" b="0" i="0" u="none" strike="noStrike" kern="1200" cap="none" spc="0" normalizeH="0" baseline="0" noProof="0" dirty="0" err="1">
                <a:ln>
                  <a:noFill/>
                </a:ln>
                <a:solidFill>
                  <a:srgbClr val="000000"/>
                </a:solidFill>
                <a:effectLst/>
                <a:uLnTx/>
                <a:uFillTx/>
                <a:latin typeface="Calibri" panose="020F0502020204030204" pitchFamily="34" charset="0"/>
                <a:ea typeface="Times New Roman" panose="02020603050405020304" pitchFamily="18" charset="0"/>
                <a:cs typeface="+mn-cs"/>
              </a:rPr>
              <a:t>Ethereum</a:t>
            </a:r>
            <a:r>
              <a:rPr kumimoji="0" lang="pl-PL" sz="11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mn-cs"/>
              </a:rPr>
              <a:t>. Tutaj dane są w rękach użytkowników. Deweloperzy mogą oferować </a:t>
            </a:r>
            <a:r>
              <a:rPr kumimoji="0" lang="pl-PL" sz="1100" b="0" i="0" u="none" strike="noStrike" kern="1200" cap="none" spc="0" normalizeH="0" baseline="0" noProof="0" dirty="0" err="1">
                <a:ln>
                  <a:noFill/>
                </a:ln>
                <a:solidFill>
                  <a:srgbClr val="000000"/>
                </a:solidFill>
                <a:effectLst/>
                <a:uLnTx/>
                <a:uFillTx/>
                <a:latin typeface="Calibri" panose="020F0502020204030204" pitchFamily="34" charset="0"/>
                <a:ea typeface="Times New Roman" panose="02020603050405020304" pitchFamily="18" charset="0"/>
                <a:cs typeface="+mn-cs"/>
              </a:rPr>
              <a:t>dApps</a:t>
            </a:r>
            <a:r>
              <a:rPr kumimoji="0" lang="pl-PL" sz="11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mn-cs"/>
              </a:rPr>
              <a:t> swobodnie i niezależnie od sklepu z aplikacjami, całkowicie eliminując wstępną selekcję sklepu. Uruchomienie węzła </a:t>
            </a:r>
            <a:r>
              <a:rPr kumimoji="0" lang="pl-PL" sz="1100" b="0" i="0" u="none" strike="noStrike" kern="1200" cap="none" spc="0" normalizeH="0" baseline="0" noProof="0" dirty="0" err="1">
                <a:ln>
                  <a:noFill/>
                </a:ln>
                <a:solidFill>
                  <a:srgbClr val="000000"/>
                </a:solidFill>
                <a:effectLst/>
                <a:uLnTx/>
                <a:uFillTx/>
                <a:latin typeface="Calibri" panose="020F0502020204030204" pitchFamily="34" charset="0"/>
                <a:ea typeface="Times New Roman" panose="02020603050405020304" pitchFamily="18" charset="0"/>
                <a:cs typeface="+mn-cs"/>
              </a:rPr>
              <a:t>Ethereum</a:t>
            </a:r>
            <a:r>
              <a:rPr kumimoji="0" lang="pl-PL" sz="11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mn-cs"/>
              </a:rPr>
              <a:t> nie jest wymagane do wdrożenia </a:t>
            </a:r>
            <a:r>
              <a:rPr kumimoji="0" lang="pl-PL" sz="1100" b="0" i="0" u="none" strike="noStrike" kern="1200" cap="none" spc="0" normalizeH="0" baseline="0" noProof="0" dirty="0" err="1">
                <a:ln>
                  <a:noFill/>
                </a:ln>
                <a:solidFill>
                  <a:srgbClr val="000000"/>
                </a:solidFill>
                <a:effectLst/>
                <a:uLnTx/>
                <a:uFillTx/>
                <a:latin typeface="Calibri" panose="020F0502020204030204" pitchFamily="34" charset="0"/>
                <a:ea typeface="Times New Roman" panose="02020603050405020304" pitchFamily="18" charset="0"/>
                <a:cs typeface="+mn-cs"/>
              </a:rPr>
              <a:t>DApps</a:t>
            </a:r>
            <a:r>
              <a:rPr kumimoji="0" lang="pl-PL" sz="11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mn-cs"/>
              </a:rPr>
              <a:t>. Zamiast tego istnieją prywatne oferty w chmurze, które mogą zapewnić dostęp do istniejących węzłów.</a:t>
            </a:r>
          </a:p>
        </p:txBody>
      </p:sp>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pPr marL="0" marR="0" lvl="0" indent="0" algn="ctr" defTabSz="325892" rtl="0" eaLnBrk="1" fontAlgn="auto" latinLnBrk="0" hangingPunct="1">
              <a:lnSpc>
                <a:spcPct val="100000"/>
              </a:lnSpc>
              <a:spcBef>
                <a:spcPts val="0"/>
              </a:spcBef>
              <a:spcAft>
                <a:spcPts val="0"/>
              </a:spcAft>
              <a:buClrTx/>
              <a:buSzTx/>
              <a:buFontTx/>
              <a:buNone/>
              <a:tabLst/>
              <a:defRPr/>
            </a:pPr>
            <a:fld id="{CB2079F2-58AF-ED44-82D7-E04B2F6FD686}" type="slidenum">
              <a:rPr kumimoji="0" lang="en-US" sz="800" b="0" i="0" u="none" strike="noStrike" kern="1200" cap="none" spc="0" normalizeH="0" baseline="0" noProof="0" smtClean="0">
                <a:ln>
                  <a:noFill/>
                </a:ln>
                <a:solidFill>
                  <a:srgbClr val="000000"/>
                </a:solidFill>
                <a:effectLst/>
                <a:uLnTx/>
                <a:uFillTx/>
                <a:latin typeface="Calibri" panose="020F0502020204030204" pitchFamily="34" charset="0"/>
                <a:ea typeface="+mn-ea"/>
                <a:cs typeface="Calibri" panose="020F0502020204030204" pitchFamily="34" charset="0"/>
              </a:rPr>
              <a:pPr marL="0" marR="0" lvl="0" indent="0" algn="ctr" defTabSz="325892" rtl="0" eaLnBrk="1" fontAlgn="auto" latinLnBrk="0" hangingPunct="1">
                <a:lnSpc>
                  <a:spcPct val="100000"/>
                </a:lnSpc>
                <a:spcBef>
                  <a:spcPts val="0"/>
                </a:spcBef>
                <a:spcAft>
                  <a:spcPts val="0"/>
                </a:spcAft>
                <a:buClrTx/>
                <a:buSzTx/>
                <a:buFontTx/>
                <a:buNone/>
                <a:tabLst/>
                <a:defRPr/>
              </a:pPr>
              <a:t>13</a:t>
            </a:fld>
            <a:endParaRPr kumimoji="0" lang="en-US"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pic>
        <p:nvPicPr>
          <p:cNvPr id="41" name="Picture Placeholder 33">
            <a:extLst>
              <a:ext uri="{FF2B5EF4-FFF2-40B4-BE49-F238E27FC236}">
                <a16:creationId xmlns:a16="http://schemas.microsoft.com/office/drawing/2014/main" id="{F2E6605B-5B09-4DEA-B882-E7C1C75C9408}"/>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 y="7968247"/>
            <a:ext cx="7559675" cy="2723566"/>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p:spPr>
      </p:pic>
      <p:sp>
        <p:nvSpPr>
          <p:cNvPr id="17" name="Rectangle 16">
            <a:extLst>
              <a:ext uri="{FF2B5EF4-FFF2-40B4-BE49-F238E27FC236}">
                <a16:creationId xmlns:a16="http://schemas.microsoft.com/office/drawing/2014/main" id="{BC1B2A0F-AA47-75DF-BA8A-0B5C392CEE26}"/>
              </a:ext>
            </a:extLst>
          </p:cNvPr>
          <p:cNvSpPr/>
          <p:nvPr/>
        </p:nvSpPr>
        <p:spPr>
          <a:xfrm>
            <a:off x="5997039" y="0"/>
            <a:ext cx="1562636" cy="2054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25892" rtl="0" eaLnBrk="1" fontAlgn="auto" latinLnBrk="0" hangingPunct="1">
              <a:lnSpc>
                <a:spcPct val="100000"/>
              </a:lnSpc>
              <a:spcBef>
                <a:spcPts val="0"/>
              </a:spcBef>
              <a:spcAft>
                <a:spcPts val="0"/>
              </a:spcAft>
              <a:buClrTx/>
              <a:buSzTx/>
              <a:buFontTx/>
              <a:buNone/>
              <a:tabLst/>
              <a:defRPr/>
            </a:pPr>
            <a:endParaRPr kumimoji="0" lang="en-GB" sz="1283" b="0" i="0" u="none" strike="noStrike" kern="1200" cap="none" spc="0" normalizeH="0" baseline="0" noProof="0">
              <a:ln>
                <a:noFill/>
              </a:ln>
              <a:solidFill>
                <a:prstClr val="white"/>
              </a:solidFill>
              <a:effectLst/>
              <a:uLnTx/>
              <a:uFillTx/>
              <a:latin typeface="Century Schoolbook" panose="02040604050505020304"/>
              <a:ea typeface="+mn-ea"/>
              <a:cs typeface="+mn-cs"/>
            </a:endParaRPr>
          </a:p>
        </p:txBody>
      </p:sp>
      <p:grpSp>
        <p:nvGrpSpPr>
          <p:cNvPr id="18" name="Group 17">
            <a:extLst>
              <a:ext uri="{FF2B5EF4-FFF2-40B4-BE49-F238E27FC236}">
                <a16:creationId xmlns:a16="http://schemas.microsoft.com/office/drawing/2014/main" id="{1A14CE71-3704-619C-1A59-11077DB046FD}"/>
              </a:ext>
            </a:extLst>
          </p:cNvPr>
          <p:cNvGrpSpPr/>
          <p:nvPr/>
        </p:nvGrpSpPr>
        <p:grpSpPr>
          <a:xfrm>
            <a:off x="5728309" y="966084"/>
            <a:ext cx="1999713" cy="1442633"/>
            <a:chOff x="8493673" y="3441653"/>
            <a:chExt cx="2590079" cy="1868535"/>
          </a:xfrm>
        </p:grpSpPr>
        <p:sp>
          <p:nvSpPr>
            <p:cNvPr id="19" name="Freeform 18">
              <a:extLst>
                <a:ext uri="{FF2B5EF4-FFF2-40B4-BE49-F238E27FC236}">
                  <a16:creationId xmlns:a16="http://schemas.microsoft.com/office/drawing/2014/main" id="{B650BC54-2659-0A26-0836-C1847433DD14}"/>
                </a:ext>
              </a:extLst>
            </p:cNvPr>
            <p:cNvSpPr/>
            <p:nvPr/>
          </p:nvSpPr>
          <p:spPr>
            <a:xfrm rot="10800000">
              <a:off x="10268775" y="3441653"/>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0" name="Freeform 19">
              <a:extLst>
                <a:ext uri="{FF2B5EF4-FFF2-40B4-BE49-F238E27FC236}">
                  <a16:creationId xmlns:a16="http://schemas.microsoft.com/office/drawing/2014/main" id="{7C0F4F72-1034-6EB6-339F-954E1BF95EC2}"/>
                </a:ext>
              </a:extLst>
            </p:cNvPr>
            <p:cNvSpPr/>
            <p:nvPr/>
          </p:nvSpPr>
          <p:spPr>
            <a:xfrm rot="8099514">
              <a:off x="10048170" y="3846047"/>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1" name="Freeform 20">
              <a:extLst>
                <a:ext uri="{FF2B5EF4-FFF2-40B4-BE49-F238E27FC236}">
                  <a16:creationId xmlns:a16="http://schemas.microsoft.com/office/drawing/2014/main" id="{E8939F9B-B2FA-D7A0-88BA-8A6FE9095E23}"/>
                </a:ext>
              </a:extLst>
            </p:cNvPr>
            <p:cNvSpPr/>
            <p:nvPr/>
          </p:nvSpPr>
          <p:spPr>
            <a:xfrm rot="8100000">
              <a:off x="9738627" y="353446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2" name="Freeform 21">
              <a:extLst>
                <a:ext uri="{FF2B5EF4-FFF2-40B4-BE49-F238E27FC236}">
                  <a16:creationId xmlns:a16="http://schemas.microsoft.com/office/drawing/2014/main" id="{5D428E90-6B11-E0A7-CC56-FF85B904CE03}"/>
                </a:ext>
              </a:extLst>
            </p:cNvPr>
            <p:cNvSpPr/>
            <p:nvPr/>
          </p:nvSpPr>
          <p:spPr>
            <a:xfrm rot="8099514">
              <a:off x="10666949" y="3855790"/>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3" name="Freeform 22">
              <a:extLst>
                <a:ext uri="{FF2B5EF4-FFF2-40B4-BE49-F238E27FC236}">
                  <a16:creationId xmlns:a16="http://schemas.microsoft.com/office/drawing/2014/main" id="{CD9781D7-4E6C-8B95-19B5-47F3D13286A0}"/>
                </a:ext>
              </a:extLst>
            </p:cNvPr>
            <p:cNvSpPr/>
            <p:nvPr/>
          </p:nvSpPr>
          <p:spPr>
            <a:xfrm rot="10800000">
              <a:off x="10578676" y="4391401"/>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4" name="Freeform 23">
              <a:extLst>
                <a:ext uri="{FF2B5EF4-FFF2-40B4-BE49-F238E27FC236}">
                  <a16:creationId xmlns:a16="http://schemas.microsoft.com/office/drawing/2014/main" id="{1AF8E0AE-4AD7-649B-3BB8-A9CFD024BD38}"/>
                </a:ext>
              </a:extLst>
            </p:cNvPr>
            <p:cNvSpPr/>
            <p:nvPr/>
          </p:nvSpPr>
          <p:spPr>
            <a:xfrm rot="8100486">
              <a:off x="10360268" y="4156493"/>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5" name="Freeform 24">
              <a:extLst>
                <a:ext uri="{FF2B5EF4-FFF2-40B4-BE49-F238E27FC236}">
                  <a16:creationId xmlns:a16="http://schemas.microsoft.com/office/drawing/2014/main" id="{C7D3CBC0-4382-3649-7B45-DB93B3939FFC}"/>
                </a:ext>
              </a:extLst>
            </p:cNvPr>
            <p:cNvSpPr/>
            <p:nvPr/>
          </p:nvSpPr>
          <p:spPr>
            <a:xfrm rot="8100000">
              <a:off x="8493673" y="4778352"/>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6" name="Freeform 25">
              <a:extLst>
                <a:ext uri="{FF2B5EF4-FFF2-40B4-BE49-F238E27FC236}">
                  <a16:creationId xmlns:a16="http://schemas.microsoft.com/office/drawing/2014/main" id="{EECCE263-4102-8557-A970-6407D47FCE24}"/>
                </a:ext>
              </a:extLst>
            </p:cNvPr>
            <p:cNvSpPr/>
            <p:nvPr/>
          </p:nvSpPr>
          <p:spPr>
            <a:xfrm rot="10800000">
              <a:off x="9024603" y="4688103"/>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7" name="Freeform 26">
              <a:extLst>
                <a:ext uri="{FF2B5EF4-FFF2-40B4-BE49-F238E27FC236}">
                  <a16:creationId xmlns:a16="http://schemas.microsoft.com/office/drawing/2014/main" id="{25543AA1-B072-CAF0-E352-247B17DB8EFF}"/>
                </a:ext>
              </a:extLst>
            </p:cNvPr>
            <p:cNvSpPr/>
            <p:nvPr/>
          </p:nvSpPr>
          <p:spPr>
            <a:xfrm rot="8100486">
              <a:off x="9115805" y="4155857"/>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8" name="Freeform 27">
              <a:extLst>
                <a:ext uri="{FF2B5EF4-FFF2-40B4-BE49-F238E27FC236}">
                  <a16:creationId xmlns:a16="http://schemas.microsoft.com/office/drawing/2014/main" id="{7E740195-2144-7833-87C8-7B57C5CC35AA}"/>
                </a:ext>
              </a:extLst>
            </p:cNvPr>
            <p:cNvSpPr/>
            <p:nvPr/>
          </p:nvSpPr>
          <p:spPr>
            <a:xfrm rot="8100486">
              <a:off x="9738008" y="415612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9" name="Freeform 28">
              <a:extLst>
                <a:ext uri="{FF2B5EF4-FFF2-40B4-BE49-F238E27FC236}">
                  <a16:creationId xmlns:a16="http://schemas.microsoft.com/office/drawing/2014/main" id="{8BEC6946-B63D-9F88-30CA-FEDE7E6C4F95}"/>
                </a:ext>
              </a:extLst>
            </p:cNvPr>
            <p:cNvSpPr/>
            <p:nvPr/>
          </p:nvSpPr>
          <p:spPr>
            <a:xfrm rot="8100000">
              <a:off x="9425125" y="4467021"/>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grpSp>
    </p:spTree>
    <p:extLst>
      <p:ext uri="{BB962C8B-B14F-4D97-AF65-F5344CB8AC3E}">
        <p14:creationId xmlns:p14="http://schemas.microsoft.com/office/powerpoint/2010/main" val="12487152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3D6A832-1802-5250-7AA1-94C7B8AAA1E3}"/>
              </a:ext>
            </a:extLst>
          </p:cNvPr>
          <p:cNvSpPr/>
          <p:nvPr/>
        </p:nvSpPr>
        <p:spPr>
          <a:xfrm>
            <a:off x="5997039" y="0"/>
            <a:ext cx="1562636" cy="2054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25892" rtl="0" eaLnBrk="1" fontAlgn="auto" latinLnBrk="0" hangingPunct="1">
              <a:lnSpc>
                <a:spcPct val="100000"/>
              </a:lnSpc>
              <a:spcBef>
                <a:spcPts val="0"/>
              </a:spcBef>
              <a:spcAft>
                <a:spcPts val="0"/>
              </a:spcAft>
              <a:buClrTx/>
              <a:buSzTx/>
              <a:buFontTx/>
              <a:buNone/>
              <a:tabLst/>
              <a:defRPr/>
            </a:pPr>
            <a:endParaRPr kumimoji="0" lang="en-GB" sz="1283" b="0" i="0" u="none" strike="noStrike" kern="1200" cap="none" spc="0" normalizeH="0" baseline="0" noProof="0">
              <a:ln>
                <a:noFill/>
              </a:ln>
              <a:solidFill>
                <a:prstClr val="white"/>
              </a:solidFill>
              <a:effectLst/>
              <a:uLnTx/>
              <a:uFillTx/>
              <a:latin typeface="Century Schoolbook" panose="02040604050505020304"/>
              <a:ea typeface="+mn-ea"/>
              <a:cs typeface="+mn-cs"/>
            </a:endParaRPr>
          </a:p>
        </p:txBody>
      </p:sp>
      <p:sp>
        <p:nvSpPr>
          <p:cNvPr id="42" name="Rectangle 41">
            <a:extLst>
              <a:ext uri="{FF2B5EF4-FFF2-40B4-BE49-F238E27FC236}">
                <a16:creationId xmlns:a16="http://schemas.microsoft.com/office/drawing/2014/main" id="{0E6530DE-8FFE-9E29-A232-13767A24E369}"/>
              </a:ext>
            </a:extLst>
          </p:cNvPr>
          <p:cNvSpPr/>
          <p:nvPr/>
        </p:nvSpPr>
        <p:spPr>
          <a:xfrm flipV="1">
            <a:off x="-1" y="323002"/>
            <a:ext cx="7559675" cy="3419604"/>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pPr marL="0" marR="0" lvl="0" indent="0" algn="ctr" defTabSz="325892" rtl="0" eaLnBrk="1" fontAlgn="auto" latinLnBrk="0" hangingPunct="1">
              <a:lnSpc>
                <a:spcPct val="100000"/>
              </a:lnSpc>
              <a:spcBef>
                <a:spcPts val="0"/>
              </a:spcBef>
              <a:spcAft>
                <a:spcPts val="0"/>
              </a:spcAft>
              <a:buClrTx/>
              <a:buSzTx/>
              <a:buFontTx/>
              <a:buNone/>
              <a:tabLst/>
              <a:defRPr/>
            </a:pPr>
            <a:fld id="{CB2079F2-58AF-ED44-82D7-E04B2F6FD686}" type="slidenum">
              <a:rPr kumimoji="0" lang="en-US" sz="800" b="0" i="0" u="none" strike="noStrike" kern="1200" cap="none" spc="0" normalizeH="0" baseline="0" noProof="0" smtClean="0">
                <a:ln>
                  <a:noFill/>
                </a:ln>
                <a:solidFill>
                  <a:srgbClr val="000000"/>
                </a:solidFill>
                <a:effectLst/>
                <a:uLnTx/>
                <a:uFillTx/>
                <a:latin typeface="Calibri" panose="020F0502020204030204" pitchFamily="34" charset="0"/>
                <a:ea typeface="+mn-ea"/>
                <a:cs typeface="Calibri" panose="020F0502020204030204" pitchFamily="34" charset="0"/>
              </a:rPr>
              <a:pPr marL="0" marR="0" lvl="0" indent="0" algn="ctr" defTabSz="325892" rtl="0" eaLnBrk="1" fontAlgn="auto" latinLnBrk="0" hangingPunct="1">
                <a:lnSpc>
                  <a:spcPct val="100000"/>
                </a:lnSpc>
                <a:spcBef>
                  <a:spcPts val="0"/>
                </a:spcBef>
                <a:spcAft>
                  <a:spcPts val="0"/>
                </a:spcAft>
                <a:buClrTx/>
                <a:buSzTx/>
                <a:buFontTx/>
                <a:buNone/>
                <a:tabLst/>
                <a:defRPr/>
              </a:pPr>
              <a:t>14</a:t>
            </a:fld>
            <a:endParaRPr kumimoji="0" lang="en-US"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5" name="Text Placeholder 16">
            <a:extLst>
              <a:ext uri="{FF2B5EF4-FFF2-40B4-BE49-F238E27FC236}">
                <a16:creationId xmlns:a16="http://schemas.microsoft.com/office/drawing/2014/main" id="{EF7D0488-FC31-7CB7-713F-1F823A572EB9}"/>
              </a:ext>
            </a:extLst>
          </p:cNvPr>
          <p:cNvSpPr>
            <a:spLocks noGrp="1"/>
          </p:cNvSpPr>
          <p:nvPr/>
        </p:nvSpPr>
        <p:spPr>
          <a:xfrm>
            <a:off x="767225" y="4076059"/>
            <a:ext cx="3049153" cy="472214"/>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l" defTabSz="2073036" rtl="0" eaLnBrk="1" fontAlgn="auto" latinLnBrk="0" hangingPunct="1">
              <a:lnSpc>
                <a:spcPct val="100000"/>
              </a:lnSpc>
              <a:spcBef>
                <a:spcPts val="2267"/>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F9A835"/>
                </a:solidFill>
                <a:effectLst/>
                <a:uLnTx/>
                <a:uFillTx/>
                <a:latin typeface="Calibri" panose="020F0502020204030204" pitchFamily="34" charset="0"/>
                <a:ea typeface="Times New Roman" panose="02020603050405020304" pitchFamily="18" charset="0"/>
                <a:cs typeface="Calibri" panose="020F0502020204030204" pitchFamily="34" charset="0"/>
              </a:rPr>
              <a:t>2.2 </a:t>
            </a:r>
            <a:r>
              <a:rPr kumimoji="0" lang="en-US" sz="1800" b="0" i="0" u="none" strike="noStrike" kern="1200" cap="none" spc="0" normalizeH="0" baseline="0" noProof="0" dirty="0" err="1">
                <a:ln>
                  <a:noFill/>
                </a:ln>
                <a:solidFill>
                  <a:srgbClr val="F9A835"/>
                </a:solidFill>
                <a:effectLst/>
                <a:uLnTx/>
                <a:uFillTx/>
                <a:latin typeface="Calibri" panose="020F0502020204030204" pitchFamily="34" charset="0"/>
                <a:ea typeface="Times New Roman" panose="02020603050405020304" pitchFamily="18" charset="0"/>
                <a:cs typeface="Calibri" panose="020F0502020204030204" pitchFamily="34" charset="0"/>
              </a:rPr>
              <a:t>Transakcje</a:t>
            </a:r>
            <a:r>
              <a:rPr kumimoji="0" lang="en-US" sz="1800" b="0" i="0" u="none" strike="noStrike" kern="1200" cap="none" spc="0" normalizeH="0" baseline="0" noProof="0" dirty="0">
                <a:ln>
                  <a:noFill/>
                </a:ln>
                <a:solidFill>
                  <a:srgbClr val="F9A835"/>
                </a:solidFill>
                <a:effectLst/>
                <a:uLnTx/>
                <a:uFillTx/>
                <a:latin typeface="Calibri" panose="020F0502020204030204" pitchFamily="34" charset="0"/>
                <a:ea typeface="Times New Roman" panose="02020603050405020304" pitchFamily="18" charset="0"/>
                <a:cs typeface="Calibri" panose="020F0502020204030204" pitchFamily="34" charset="0"/>
              </a:rPr>
              <a:t> Ethereum</a:t>
            </a:r>
          </a:p>
          <a:p>
            <a:pPr marL="0" marR="0" lvl="0" indent="0" algn="l" defTabSz="2073036"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srgbClr val="F9A835"/>
              </a:solidFill>
              <a:effectLst/>
              <a:uLnTx/>
              <a:uFillTx/>
              <a:latin typeface="Calibri" panose="020F0502020204030204" pitchFamily="34" charset="0"/>
              <a:ea typeface="+mn-ea"/>
              <a:cs typeface="Poppins SemiBold" pitchFamily="2" charset="77"/>
            </a:endParaRPr>
          </a:p>
        </p:txBody>
      </p:sp>
      <p:sp>
        <p:nvSpPr>
          <p:cNvPr id="7" name="Text Placeholder 17">
            <a:extLst>
              <a:ext uri="{FF2B5EF4-FFF2-40B4-BE49-F238E27FC236}">
                <a16:creationId xmlns:a16="http://schemas.microsoft.com/office/drawing/2014/main" id="{863EF879-0519-DAA4-5E73-C548F7E1F620}"/>
              </a:ext>
            </a:extLst>
          </p:cNvPr>
          <p:cNvSpPr txBox="1">
            <a:spLocks/>
          </p:cNvSpPr>
          <p:nvPr/>
        </p:nvSpPr>
        <p:spPr>
          <a:xfrm>
            <a:off x="755650" y="665164"/>
            <a:ext cx="6042253" cy="3101958"/>
          </a:xfrm>
          <a:prstGeom prst="rect">
            <a:avLst/>
          </a:prstGeom>
        </p:spPr>
        <p:txBody>
          <a:bodyPr numCol="2"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100" b="1" i="0" u="none" strike="noStrike" kern="1200" cap="none" spc="0" normalizeH="0" baseline="0" noProof="0" dirty="0" err="1">
                <a:ln>
                  <a:noFill/>
                </a:ln>
                <a:solidFill>
                  <a:srgbClr val="F79037"/>
                </a:solidFill>
                <a:effectLst/>
                <a:uLnTx/>
                <a:uFillTx/>
                <a:latin typeface="Calibri" panose="020F0502020204030204" pitchFamily="34" charset="0"/>
                <a:ea typeface="+mn-ea"/>
                <a:cs typeface="Calibri" panose="020F0502020204030204" pitchFamily="34" charset="0"/>
              </a:rPr>
              <a:t>Dostawa</a:t>
            </a:r>
            <a:r>
              <a:rPr kumimoji="0" lang="en-US" sz="1100" b="1" i="0" u="none" strike="noStrike" kern="1200" cap="none" spc="0" normalizeH="0" baseline="0" noProof="0" dirty="0">
                <a:ln>
                  <a:noFill/>
                </a:ln>
                <a:solidFill>
                  <a:srgbClr val="F79037"/>
                </a:solidFill>
                <a:effectLst/>
                <a:uLnTx/>
                <a:uFillTx/>
                <a:latin typeface="Calibri" panose="020F0502020204030204" pitchFamily="34" charset="0"/>
                <a:ea typeface="+mn-ea"/>
                <a:cs typeface="Calibri" panose="020F0502020204030204" pitchFamily="34" charset="0"/>
              </a:rPr>
              <a:t> </a:t>
            </a:r>
            <a:r>
              <a:rPr kumimoji="0" lang="en-US" sz="1100" b="1" i="0" u="none" strike="noStrike" kern="1200" cap="none" spc="0" normalizeH="0" baseline="0" noProof="0" dirty="0" err="1">
                <a:ln>
                  <a:noFill/>
                </a:ln>
                <a:solidFill>
                  <a:srgbClr val="F79037"/>
                </a:solidFill>
                <a:effectLst/>
                <a:uLnTx/>
                <a:uFillTx/>
                <a:latin typeface="Calibri" panose="020F0502020204030204" pitchFamily="34" charset="0"/>
                <a:ea typeface="+mn-ea"/>
                <a:cs typeface="Calibri" panose="020F0502020204030204" pitchFamily="34" charset="0"/>
              </a:rPr>
              <a:t>Etheru</a:t>
            </a:r>
            <a:endParaRPr kumimoji="0" lang="en-US" sz="1100" b="1" i="0" u="none" strike="noStrike" kern="1200" cap="none" spc="0" normalizeH="0" baseline="0" noProof="0" dirty="0">
              <a:ln>
                <a:noFill/>
              </a:ln>
              <a:solidFill>
                <a:srgbClr val="F79037"/>
              </a:solidFill>
              <a:effectLst/>
              <a:uLnTx/>
              <a:uFillTx/>
              <a:latin typeface="Calibri" panose="020F0502020204030204" pitchFamily="34" charset="0"/>
              <a:ea typeface="+mn-ea"/>
              <a:cs typeface="Calibri" panose="020F0502020204030204" pitchFamily="34" charset="0"/>
            </a:endParaRP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pl-PL" sz="11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W porównaniu do </a:t>
            </a:r>
            <a:r>
              <a:rPr kumimoji="0" lang="pl-PL" sz="1100" b="0"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Bitcoina</a:t>
            </a:r>
            <a:r>
              <a:rPr kumimoji="0" lang="pl-PL" sz="11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który ustala maksymalną podaż na 21 milionów, </a:t>
            </a:r>
            <a:r>
              <a:rPr kumimoji="0" lang="pl-PL" sz="1100" b="0"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Ethereum</a:t>
            </a:r>
            <a:r>
              <a:rPr kumimoji="0" lang="pl-PL" sz="11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nie ma limitu. Produkcja eteru nigdy się nie skończy. To, ile istnieje </a:t>
            </a:r>
            <a:r>
              <a:rPr kumimoji="0" lang="pl-PL" sz="1100" b="0"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Etheru</a:t>
            </a:r>
            <a:r>
              <a:rPr kumimoji="0" lang="pl-PL" sz="11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ma bezpośredni wpływ na jego cenę. Ogólnie rzecz biorąc, im większa liczba monet, które są publicznie dostępne, tym niższa jest ich wartość. Całkowita ilość </a:t>
            </a:r>
            <a:r>
              <a:rPr kumimoji="0" lang="pl-PL" sz="1100" b="0"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Etheru</a:t>
            </a:r>
            <a:r>
              <a:rPr kumimoji="0" lang="pl-PL" sz="11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jest nadal płynna, ponieważ ostatnia aktualizacja sieci do </a:t>
            </a:r>
            <a:r>
              <a:rPr kumimoji="0" lang="pl-PL" sz="1100" b="0"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PoS</a:t>
            </a:r>
            <a:r>
              <a:rPr kumimoji="0" lang="pl-PL" sz="11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powodowała wzrosty i spadki ilości </a:t>
            </a:r>
            <a:r>
              <a:rPr kumimoji="0" lang="pl-PL" sz="1100" b="0"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Etheru</a:t>
            </a:r>
            <a:r>
              <a:rPr kumimoji="0" lang="pl-PL" sz="11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a:t>
            </a: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pl-PL" sz="1100" b="1" i="0" u="none" strike="noStrike" kern="1200" cap="none" spc="0" normalizeH="0" baseline="0" noProof="0" dirty="0">
                <a:ln>
                  <a:noFill/>
                </a:ln>
                <a:solidFill>
                  <a:srgbClr val="F79037"/>
                </a:solidFill>
                <a:effectLst/>
                <a:uLnTx/>
                <a:uFillTx/>
                <a:latin typeface="Calibri" panose="020F0502020204030204" pitchFamily="34" charset="0"/>
                <a:ea typeface="+mn-ea"/>
                <a:cs typeface="Calibri" panose="020F0502020204030204" pitchFamily="34" charset="0"/>
              </a:rPr>
              <a:t>Różnice między </a:t>
            </a:r>
            <a:r>
              <a:rPr kumimoji="0" lang="pl-PL" sz="1100" b="1" i="0" u="none" strike="noStrike" kern="1200" cap="none" spc="0" normalizeH="0" baseline="0" noProof="0" dirty="0" err="1">
                <a:ln>
                  <a:noFill/>
                </a:ln>
                <a:solidFill>
                  <a:srgbClr val="F79037"/>
                </a:solidFill>
                <a:effectLst/>
                <a:uLnTx/>
                <a:uFillTx/>
                <a:latin typeface="Calibri" panose="020F0502020204030204" pitchFamily="34" charset="0"/>
                <a:ea typeface="+mn-ea"/>
                <a:cs typeface="Calibri" panose="020F0502020204030204" pitchFamily="34" charset="0"/>
              </a:rPr>
              <a:t>Ethereum</a:t>
            </a:r>
            <a:r>
              <a:rPr kumimoji="0" lang="pl-PL" sz="1100" b="1" i="0" u="none" strike="noStrike" kern="1200" cap="none" spc="0" normalizeH="0" baseline="0" noProof="0" dirty="0">
                <a:ln>
                  <a:noFill/>
                </a:ln>
                <a:solidFill>
                  <a:srgbClr val="F79037"/>
                </a:solidFill>
                <a:effectLst/>
                <a:uLnTx/>
                <a:uFillTx/>
                <a:latin typeface="Calibri" panose="020F0502020204030204" pitchFamily="34" charset="0"/>
                <a:ea typeface="+mn-ea"/>
                <a:cs typeface="Calibri" panose="020F0502020204030204" pitchFamily="34" charset="0"/>
              </a:rPr>
              <a:t> a </a:t>
            </a:r>
            <a:r>
              <a:rPr kumimoji="0" lang="pl-PL" sz="1100" b="1" i="0" u="none" strike="noStrike" kern="1200" cap="none" spc="0" normalizeH="0" baseline="0" noProof="0" dirty="0" err="1">
                <a:ln>
                  <a:noFill/>
                </a:ln>
                <a:solidFill>
                  <a:srgbClr val="F79037"/>
                </a:solidFill>
                <a:effectLst/>
                <a:uLnTx/>
                <a:uFillTx/>
                <a:latin typeface="Calibri" panose="020F0502020204030204" pitchFamily="34" charset="0"/>
                <a:ea typeface="+mn-ea"/>
                <a:cs typeface="Calibri" panose="020F0502020204030204" pitchFamily="34" charset="0"/>
              </a:rPr>
              <a:t>Bitcoinem</a:t>
            </a:r>
            <a:endParaRPr kumimoji="0" lang="pl-PL" sz="1100" b="1" i="0" u="none" strike="noStrike" kern="1200" cap="none" spc="0" normalizeH="0" baseline="0" noProof="0" dirty="0">
              <a:ln>
                <a:noFill/>
              </a:ln>
              <a:solidFill>
                <a:srgbClr val="F79037"/>
              </a:solidFill>
              <a:effectLst/>
              <a:uLnTx/>
              <a:uFillTx/>
              <a:latin typeface="Calibri" panose="020F0502020204030204" pitchFamily="34" charset="0"/>
              <a:ea typeface="+mn-ea"/>
              <a:cs typeface="Calibri" panose="020F0502020204030204" pitchFamily="34" charset="0"/>
            </a:endParaRP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pl-PL" sz="1100" b="0"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Bitcoin</a:t>
            </a:r>
            <a:r>
              <a:rPr kumimoji="0" lang="pl-PL" sz="11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i </a:t>
            </a:r>
            <a:r>
              <a:rPr kumimoji="0" lang="pl-PL" sz="1100" b="0"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Ethereum</a:t>
            </a:r>
            <a:r>
              <a:rPr kumimoji="0" lang="pl-PL" sz="11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różnią się pod wieloma względami. Podczas gdy </a:t>
            </a:r>
            <a:r>
              <a:rPr kumimoji="0" lang="pl-PL" sz="1100" b="0"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Bitcoin</a:t>
            </a:r>
            <a:r>
              <a:rPr kumimoji="0" lang="pl-PL" sz="11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jest </a:t>
            </a:r>
            <a:r>
              <a:rPr kumimoji="0" lang="pl-PL" sz="1100" b="0"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kryptowalutą</a:t>
            </a:r>
            <a:r>
              <a:rPr kumimoji="0" lang="pl-PL" sz="11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pl-PL" sz="1100" b="0"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Ethereum</a:t>
            </a:r>
            <a:r>
              <a:rPr kumimoji="0" lang="pl-PL" sz="11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jest platformą. Z tego powodu </a:t>
            </a:r>
            <a:r>
              <a:rPr kumimoji="0" lang="pl-PL" sz="1100" b="0"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Bitcoin</a:t>
            </a:r>
            <a:r>
              <a:rPr kumimoji="0" lang="pl-PL" sz="11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jest przede wszystkim magazynem wartości i środkiem wymiany, podczas gdy </a:t>
            </a:r>
            <a:r>
              <a:rPr kumimoji="0" lang="pl-PL" sz="1100" b="0"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Ethereum</a:t>
            </a:r>
            <a:r>
              <a:rPr kumimoji="0" lang="pl-PL" sz="11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jest postrzegane jako </a:t>
            </a:r>
            <a:r>
              <a:rPr kumimoji="0" lang="pl-PL" sz="1100" b="0"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blockchain</a:t>
            </a:r>
            <a:r>
              <a:rPr kumimoji="0" lang="pl-PL" sz="11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ogólnego przeznaczenia. </a:t>
            </a:r>
            <a:r>
              <a:rPr kumimoji="0" lang="pl-PL" sz="1100" b="0"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Ether</a:t>
            </a:r>
            <a:r>
              <a:rPr kumimoji="0" lang="pl-PL" sz="11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jest natywnym </a:t>
            </a:r>
            <a:r>
              <a:rPr kumimoji="0" lang="pl-PL" sz="1100" b="0"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tokenem</a:t>
            </a:r>
            <a:r>
              <a:rPr kumimoji="0" lang="pl-PL" sz="11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na </a:t>
            </a:r>
            <a:r>
              <a:rPr kumimoji="0" lang="pl-PL" sz="1100" b="0"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blockchainie</a:t>
            </a:r>
            <a:r>
              <a:rPr kumimoji="0" lang="pl-PL" sz="11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pl-PL" sz="1100" b="0"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Ethereum</a:t>
            </a:r>
            <a:r>
              <a:rPr kumimoji="0" lang="pl-PL" sz="11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pl-PL" sz="1100" b="0"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Bitcoin</a:t>
            </a:r>
            <a:r>
              <a:rPr kumimoji="0" lang="pl-PL" sz="11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jest i zawsze był największą </a:t>
            </a:r>
            <a:r>
              <a:rPr kumimoji="0" lang="pl-PL" sz="1100" b="0"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kryptowalutą</a:t>
            </a:r>
            <a:r>
              <a:rPr kumimoji="0" lang="pl-PL" sz="11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mierzoną kapitalizacją rynkową, a </a:t>
            </a:r>
            <a:r>
              <a:rPr kumimoji="0" lang="pl-PL" sz="1100" b="0"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Ethereum</a:t>
            </a:r>
            <a:r>
              <a:rPr kumimoji="0" lang="pl-PL" sz="11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jest drugą co do wielkości. Transakcje są szybsze w sieci </a:t>
            </a:r>
            <a:r>
              <a:rPr kumimoji="0" lang="pl-PL" sz="1100" b="0"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Ethereum</a:t>
            </a:r>
            <a:r>
              <a:rPr kumimoji="0" lang="pl-PL" sz="11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niż w sieci </a:t>
            </a:r>
            <a:r>
              <a:rPr kumimoji="0" lang="pl-PL" sz="1100" b="0"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Bitcoin</a:t>
            </a:r>
            <a:r>
              <a:rPr kumimoji="0" lang="pl-PL" sz="11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ze względu na fakt, że </a:t>
            </a:r>
            <a:r>
              <a:rPr kumimoji="0" lang="pl-PL" sz="1100" b="0"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blockchain</a:t>
            </a:r>
            <a:r>
              <a:rPr kumimoji="0" lang="pl-PL" sz="11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pl-PL" sz="1100" b="0"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Ethereum</a:t>
            </a:r>
            <a:r>
              <a:rPr kumimoji="0" lang="pl-PL" sz="11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jest nieco szybszy niż </a:t>
            </a:r>
            <a:r>
              <a:rPr kumimoji="0" lang="pl-PL" sz="1100" b="0"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blockchain</a:t>
            </a:r>
            <a:r>
              <a:rPr kumimoji="0" lang="pl-PL" sz="11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pl-PL" sz="1100" b="0"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Bitcoin</a:t>
            </a:r>
            <a:r>
              <a:rPr kumimoji="0" lang="pl-PL" sz="11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Należy również zauważyć, że </a:t>
            </a:r>
            <a:r>
              <a:rPr kumimoji="0" lang="pl-PL" sz="1100" b="0"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Ethereum</a:t>
            </a:r>
            <a:r>
              <a:rPr kumimoji="0" lang="pl-PL" sz="11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zostało stworzone jako uzupełnienie </a:t>
            </a:r>
            <a:r>
              <a:rPr kumimoji="0" lang="pl-PL" sz="1100" b="0"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Bitcoina</a:t>
            </a:r>
            <a:r>
              <a:rPr kumimoji="0" lang="pl-PL" sz="11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 nie jako konkurencja. Podczas gdy </a:t>
            </a:r>
            <a:r>
              <a:rPr kumimoji="0" lang="pl-PL" sz="1100" b="0"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Bitcoin</a:t>
            </a:r>
            <a:r>
              <a:rPr kumimoji="0" lang="pl-PL" sz="11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był w stanie ugruntować swoją pozycję jako </a:t>
            </a:r>
            <a:r>
              <a:rPr kumimoji="0" lang="pl-PL" sz="1100" b="0"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kryptowaluta</a:t>
            </a:r>
            <a:r>
              <a:rPr kumimoji="0" lang="pl-PL" sz="11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pl-PL" sz="1100" b="0"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Ethereum</a:t>
            </a:r>
            <a:r>
              <a:rPr kumimoji="0" lang="pl-PL" sz="11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ma na celu ustanowienie zdecentralizowanego komputera światowego. W tym sensie, porównanie obu </a:t>
            </a:r>
            <a:r>
              <a:rPr kumimoji="0" lang="pl-PL" sz="1100" b="0"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kryptowalut</a:t>
            </a:r>
            <a:r>
              <a:rPr kumimoji="0" lang="pl-PL" sz="11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jest dość trudne.</a:t>
            </a:r>
          </a:p>
        </p:txBody>
      </p:sp>
      <p:sp>
        <p:nvSpPr>
          <p:cNvPr id="150" name="Text Placeholder 17">
            <a:extLst>
              <a:ext uri="{FF2B5EF4-FFF2-40B4-BE49-F238E27FC236}">
                <a16:creationId xmlns:a16="http://schemas.microsoft.com/office/drawing/2014/main" id="{F062FA56-5B47-692C-C1B8-CBE8F5748C8F}"/>
              </a:ext>
            </a:extLst>
          </p:cNvPr>
          <p:cNvSpPr txBox="1">
            <a:spLocks/>
          </p:cNvSpPr>
          <p:nvPr/>
        </p:nvSpPr>
        <p:spPr>
          <a:xfrm>
            <a:off x="767225" y="4601540"/>
            <a:ext cx="3012613" cy="1901795"/>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pl-PL"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Aby dowiedzieć się, jak działają transakcje </a:t>
            </a:r>
            <a:r>
              <a:rPr kumimoji="0" lang="pl-PL" sz="11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Ethereum</a:t>
            </a:r>
            <a:r>
              <a:rPr kumimoji="0" lang="pl-PL"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zgodnie z inteligentnymi kontraktami, posłuchaj odcinka </a:t>
            </a:r>
            <a:r>
              <a:rPr kumimoji="0" lang="pl-PL" sz="11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podcastu</a:t>
            </a:r>
            <a:r>
              <a:rPr kumimoji="0" lang="pl-PL"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pl-PL" sz="11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Generation</a:t>
            </a:r>
            <a:r>
              <a:rPr kumimoji="0" lang="pl-PL"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pl-PL" sz="11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Blockchain</a:t>
            </a:r>
            <a:r>
              <a:rPr kumimoji="0" lang="pl-PL"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na ten temat. </a:t>
            </a:r>
            <a:r>
              <a:rPr kumimoji="0" lang="en-US" sz="1100" b="0" i="0" u="none" strike="noStrike" kern="1200" cap="none" spc="0" normalizeH="0" baseline="0" noProof="0" dirty="0" err="1">
                <a:ln>
                  <a:noFill/>
                </a:ln>
                <a:solidFill>
                  <a:srgbClr val="F79037"/>
                </a:solidFill>
                <a:effectLst/>
                <a:uLnTx/>
                <a:uFillTx/>
                <a:latin typeface="Calibri" panose="020F0502020204030204" pitchFamily="34" charset="0"/>
                <a:ea typeface="+mn-ea"/>
                <a:cs typeface="Calibri" panose="020F0502020204030204" pitchFamily="34" charset="0"/>
                <a:hlinkClick r:id="rId2"/>
              </a:rPr>
              <a:t>Kliknij</a:t>
            </a:r>
            <a:r>
              <a:rPr kumimoji="0" lang="en-US" sz="1100" b="0" i="0" u="none" strike="noStrike" kern="1200" cap="none" spc="0" normalizeH="0" baseline="0" noProof="0" dirty="0">
                <a:ln>
                  <a:noFill/>
                </a:ln>
                <a:solidFill>
                  <a:srgbClr val="F79037"/>
                </a:solidFill>
                <a:effectLst/>
                <a:uLnTx/>
                <a:uFillTx/>
                <a:latin typeface="Calibri" panose="020F0502020204030204" pitchFamily="34" charset="0"/>
                <a:ea typeface="+mn-ea"/>
                <a:cs typeface="Calibri" panose="020F0502020204030204" pitchFamily="34" charset="0"/>
                <a:hlinkClick r:id="rId2"/>
              </a:rPr>
              <a:t> </a:t>
            </a:r>
            <a:r>
              <a:rPr kumimoji="0" lang="en-US" sz="1100" b="0" i="0" u="none" strike="noStrike" kern="1200" cap="none" spc="0" normalizeH="0" baseline="0" noProof="0" dirty="0" err="1">
                <a:ln>
                  <a:noFill/>
                </a:ln>
                <a:solidFill>
                  <a:srgbClr val="F79037"/>
                </a:solidFill>
                <a:effectLst/>
                <a:uLnTx/>
                <a:uFillTx/>
                <a:latin typeface="Calibri" panose="020F0502020204030204" pitchFamily="34" charset="0"/>
                <a:ea typeface="+mn-ea"/>
                <a:cs typeface="Calibri" panose="020F0502020204030204" pitchFamily="34" charset="0"/>
                <a:hlinkClick r:id="rId2"/>
              </a:rPr>
              <a:t>tutaj</a:t>
            </a:r>
            <a:endPar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grpSp>
        <p:nvGrpSpPr>
          <p:cNvPr id="6" name="Group 5">
            <a:extLst>
              <a:ext uri="{FF2B5EF4-FFF2-40B4-BE49-F238E27FC236}">
                <a16:creationId xmlns:a16="http://schemas.microsoft.com/office/drawing/2014/main" id="{265DD713-15BB-C1A5-5F7F-CF3215340317}"/>
              </a:ext>
            </a:extLst>
          </p:cNvPr>
          <p:cNvGrpSpPr/>
          <p:nvPr/>
        </p:nvGrpSpPr>
        <p:grpSpPr>
          <a:xfrm>
            <a:off x="5308862" y="4046999"/>
            <a:ext cx="847095" cy="1129232"/>
            <a:chOff x="1778162" y="2675755"/>
            <a:chExt cx="4006677" cy="5341157"/>
          </a:xfrm>
        </p:grpSpPr>
        <p:sp>
          <p:nvSpPr>
            <p:cNvPr id="8" name="Freeform 7">
              <a:extLst>
                <a:ext uri="{FF2B5EF4-FFF2-40B4-BE49-F238E27FC236}">
                  <a16:creationId xmlns:a16="http://schemas.microsoft.com/office/drawing/2014/main" id="{B9C993BE-19F1-0AE6-2450-90E389C6B8BF}"/>
                </a:ext>
              </a:extLst>
            </p:cNvPr>
            <p:cNvSpPr/>
            <p:nvPr/>
          </p:nvSpPr>
          <p:spPr>
            <a:xfrm>
              <a:off x="1960374" y="2742012"/>
              <a:ext cx="3824465" cy="5208739"/>
            </a:xfrm>
            <a:custGeom>
              <a:avLst/>
              <a:gdLst>
                <a:gd name="connsiteX0" fmla="*/ 3502741 w 3824465"/>
                <a:gd name="connsiteY0" fmla="*/ 0 h 5208739"/>
                <a:gd name="connsiteX1" fmla="*/ 321820 w 3824465"/>
                <a:gd name="connsiteY1" fmla="*/ 0 h 5208739"/>
                <a:gd name="connsiteX2" fmla="*/ 0 w 3824465"/>
                <a:gd name="connsiteY2" fmla="*/ 322143 h 5208739"/>
                <a:gd name="connsiteX3" fmla="*/ 0 w 3824465"/>
                <a:gd name="connsiteY3" fmla="*/ 4886597 h 5208739"/>
                <a:gd name="connsiteX4" fmla="*/ 321820 w 3824465"/>
                <a:gd name="connsiteY4" fmla="*/ 5208740 h 5208739"/>
                <a:gd name="connsiteX5" fmla="*/ 3502741 w 3824465"/>
                <a:gd name="connsiteY5" fmla="*/ 5208740 h 5208739"/>
                <a:gd name="connsiteX6" fmla="*/ 3824466 w 3824465"/>
                <a:gd name="connsiteY6" fmla="*/ 4886597 h 5208739"/>
                <a:gd name="connsiteX7" fmla="*/ 3824466 w 3824465"/>
                <a:gd name="connsiteY7" fmla="*/ 322143 h 5208739"/>
                <a:gd name="connsiteX8" fmla="*/ 3502741 w 3824465"/>
                <a:gd name="connsiteY8" fmla="*/ 0 h 5208739"/>
                <a:gd name="connsiteX9" fmla="*/ 1912280 w 3824465"/>
                <a:gd name="connsiteY9" fmla="*/ 4665742 h 5208739"/>
                <a:gd name="connsiteX10" fmla="*/ 1112485 w 3824465"/>
                <a:gd name="connsiteY10" fmla="*/ 3865144 h 5208739"/>
                <a:gd name="connsiteX11" fmla="*/ 1912280 w 3824465"/>
                <a:gd name="connsiteY11" fmla="*/ 3064547 h 5208739"/>
                <a:gd name="connsiteX12" fmla="*/ 2712075 w 3824465"/>
                <a:gd name="connsiteY12" fmla="*/ 3865144 h 5208739"/>
                <a:gd name="connsiteX13" fmla="*/ 1912280 w 3824465"/>
                <a:gd name="connsiteY13" fmla="*/ 4665742 h 5208739"/>
                <a:gd name="connsiteX14" fmla="*/ 3272883 w 3824465"/>
                <a:gd name="connsiteY14" fmla="*/ 2475570 h 5208739"/>
                <a:gd name="connsiteX15" fmla="*/ 2969512 w 3824465"/>
                <a:gd name="connsiteY15" fmla="*/ 2779245 h 5208739"/>
                <a:gd name="connsiteX16" fmla="*/ 855048 w 3824465"/>
                <a:gd name="connsiteY16" fmla="*/ 2779245 h 5208739"/>
                <a:gd name="connsiteX17" fmla="*/ 551678 w 3824465"/>
                <a:gd name="connsiteY17" fmla="*/ 2475570 h 5208739"/>
                <a:gd name="connsiteX18" fmla="*/ 551678 w 3824465"/>
                <a:gd name="connsiteY18" fmla="*/ 777655 h 5208739"/>
                <a:gd name="connsiteX19" fmla="*/ 855048 w 3824465"/>
                <a:gd name="connsiteY19" fmla="*/ 473980 h 5208739"/>
                <a:gd name="connsiteX20" fmla="*/ 2969512 w 3824465"/>
                <a:gd name="connsiteY20" fmla="*/ 473980 h 5208739"/>
                <a:gd name="connsiteX21" fmla="*/ 3272883 w 3824465"/>
                <a:gd name="connsiteY21" fmla="*/ 777655 h 5208739"/>
                <a:gd name="connsiteX22" fmla="*/ 3272883 w 3824465"/>
                <a:gd name="connsiteY22" fmla="*/ 2475570 h 5208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824465" h="5208739">
                  <a:moveTo>
                    <a:pt x="3502741" y="0"/>
                  </a:moveTo>
                  <a:lnTo>
                    <a:pt x="321820" y="0"/>
                  </a:lnTo>
                  <a:cubicBezTo>
                    <a:pt x="144077" y="0"/>
                    <a:pt x="0" y="144222"/>
                    <a:pt x="0" y="322143"/>
                  </a:cubicBezTo>
                  <a:lnTo>
                    <a:pt x="0" y="4886597"/>
                  </a:lnTo>
                  <a:cubicBezTo>
                    <a:pt x="0" y="5064518"/>
                    <a:pt x="144077" y="5208740"/>
                    <a:pt x="321820" y="5208740"/>
                  </a:cubicBezTo>
                  <a:lnTo>
                    <a:pt x="3502741" y="5208740"/>
                  </a:lnTo>
                  <a:cubicBezTo>
                    <a:pt x="3680483" y="5208740"/>
                    <a:pt x="3824466" y="5064518"/>
                    <a:pt x="3824466" y="4886597"/>
                  </a:cubicBezTo>
                  <a:lnTo>
                    <a:pt x="3824466" y="322143"/>
                  </a:lnTo>
                  <a:cubicBezTo>
                    <a:pt x="3824466" y="144222"/>
                    <a:pt x="3680388" y="0"/>
                    <a:pt x="3502741" y="0"/>
                  </a:cubicBezTo>
                  <a:close/>
                  <a:moveTo>
                    <a:pt x="1912280" y="4665742"/>
                  </a:moveTo>
                  <a:cubicBezTo>
                    <a:pt x="1470539" y="4665742"/>
                    <a:pt x="1112485" y="4307330"/>
                    <a:pt x="1112485" y="3865144"/>
                  </a:cubicBezTo>
                  <a:cubicBezTo>
                    <a:pt x="1112485" y="3422960"/>
                    <a:pt x="1470539" y="3064547"/>
                    <a:pt x="1912280" y="3064547"/>
                  </a:cubicBezTo>
                  <a:cubicBezTo>
                    <a:pt x="2354022" y="3064547"/>
                    <a:pt x="2712075" y="3422960"/>
                    <a:pt x="2712075" y="3865144"/>
                  </a:cubicBezTo>
                  <a:cubicBezTo>
                    <a:pt x="2712075" y="4307330"/>
                    <a:pt x="2354022" y="4665742"/>
                    <a:pt x="1912280" y="4665742"/>
                  </a:cubicBezTo>
                  <a:close/>
                  <a:moveTo>
                    <a:pt x="3272883" y="2475570"/>
                  </a:moveTo>
                  <a:cubicBezTo>
                    <a:pt x="3272883" y="2643305"/>
                    <a:pt x="3137079" y="2779245"/>
                    <a:pt x="2969512" y="2779245"/>
                  </a:cubicBezTo>
                  <a:lnTo>
                    <a:pt x="855048" y="2779245"/>
                  </a:lnTo>
                  <a:cubicBezTo>
                    <a:pt x="687481" y="2779245"/>
                    <a:pt x="551678" y="2643305"/>
                    <a:pt x="551678" y="2475570"/>
                  </a:cubicBezTo>
                  <a:lnTo>
                    <a:pt x="551678" y="777655"/>
                  </a:lnTo>
                  <a:cubicBezTo>
                    <a:pt x="551678" y="609920"/>
                    <a:pt x="687481" y="473980"/>
                    <a:pt x="855048" y="473980"/>
                  </a:cubicBezTo>
                  <a:lnTo>
                    <a:pt x="2969512" y="473980"/>
                  </a:lnTo>
                  <a:cubicBezTo>
                    <a:pt x="3137079" y="473980"/>
                    <a:pt x="3272883" y="609920"/>
                    <a:pt x="3272883" y="777655"/>
                  </a:cubicBezTo>
                  <a:lnTo>
                    <a:pt x="3272883" y="2475570"/>
                  </a:lnTo>
                  <a:close/>
                </a:path>
              </a:pathLst>
            </a:custGeom>
            <a:solidFill>
              <a:srgbClr val="C8326D"/>
            </a:solidFill>
            <a:ln w="9510"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GB"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9" name="Freeform 8">
              <a:extLst>
                <a:ext uri="{FF2B5EF4-FFF2-40B4-BE49-F238E27FC236}">
                  <a16:creationId xmlns:a16="http://schemas.microsoft.com/office/drawing/2014/main" id="{AC5368A9-0EA1-A63F-0EAF-14D21FF9DF80}"/>
                </a:ext>
              </a:extLst>
            </p:cNvPr>
            <p:cNvSpPr/>
            <p:nvPr/>
          </p:nvSpPr>
          <p:spPr>
            <a:xfrm>
              <a:off x="1778162" y="2675755"/>
              <a:ext cx="3956750" cy="5341157"/>
            </a:xfrm>
            <a:custGeom>
              <a:avLst/>
              <a:gdLst>
                <a:gd name="connsiteX0" fmla="*/ 3568836 w 3956750"/>
                <a:gd name="connsiteY0" fmla="*/ 5341157 h 5341157"/>
                <a:gd name="connsiteX1" fmla="*/ 387915 w 3956750"/>
                <a:gd name="connsiteY1" fmla="*/ 5341157 h 5341157"/>
                <a:gd name="connsiteX2" fmla="*/ 0 w 3956750"/>
                <a:gd name="connsiteY2" fmla="*/ 4952853 h 5341157"/>
                <a:gd name="connsiteX3" fmla="*/ 0 w 3956750"/>
                <a:gd name="connsiteY3" fmla="*/ 388304 h 5341157"/>
                <a:gd name="connsiteX4" fmla="*/ 387915 w 3956750"/>
                <a:gd name="connsiteY4" fmla="*/ 0 h 5341157"/>
                <a:gd name="connsiteX5" fmla="*/ 3568836 w 3956750"/>
                <a:gd name="connsiteY5" fmla="*/ 0 h 5341157"/>
                <a:gd name="connsiteX6" fmla="*/ 3956751 w 3956750"/>
                <a:gd name="connsiteY6" fmla="*/ 388304 h 5341157"/>
                <a:gd name="connsiteX7" fmla="*/ 3956751 w 3956750"/>
                <a:gd name="connsiteY7" fmla="*/ 4952758 h 5341157"/>
                <a:gd name="connsiteX8" fmla="*/ 3568836 w 3956750"/>
                <a:gd name="connsiteY8" fmla="*/ 5341062 h 5341157"/>
                <a:gd name="connsiteX9" fmla="*/ 387915 w 3956750"/>
                <a:gd name="connsiteY9" fmla="*/ 132513 h 5341157"/>
                <a:gd name="connsiteX10" fmla="*/ 132285 w 3956750"/>
                <a:gd name="connsiteY10" fmla="*/ 388399 h 5341157"/>
                <a:gd name="connsiteX11" fmla="*/ 132285 w 3956750"/>
                <a:gd name="connsiteY11" fmla="*/ 4952853 h 5341157"/>
                <a:gd name="connsiteX12" fmla="*/ 387915 w 3956750"/>
                <a:gd name="connsiteY12" fmla="*/ 5208740 h 5341157"/>
                <a:gd name="connsiteX13" fmla="*/ 3568836 w 3956750"/>
                <a:gd name="connsiteY13" fmla="*/ 5208740 h 5341157"/>
                <a:gd name="connsiteX14" fmla="*/ 3824466 w 3956750"/>
                <a:gd name="connsiteY14" fmla="*/ 4952853 h 5341157"/>
                <a:gd name="connsiteX15" fmla="*/ 3824466 w 3956750"/>
                <a:gd name="connsiteY15" fmla="*/ 388304 h 5341157"/>
                <a:gd name="connsiteX16" fmla="*/ 3568836 w 3956750"/>
                <a:gd name="connsiteY16" fmla="*/ 132418 h 5341157"/>
                <a:gd name="connsiteX17" fmla="*/ 387915 w 3956750"/>
                <a:gd name="connsiteY17" fmla="*/ 132418 h 5341157"/>
                <a:gd name="connsiteX18" fmla="*/ 1978375 w 3956750"/>
                <a:gd name="connsiteY18" fmla="*/ 4798255 h 5341157"/>
                <a:gd name="connsiteX19" fmla="*/ 1112390 w 3956750"/>
                <a:gd name="connsiteY19" fmla="*/ 3931401 h 5341157"/>
                <a:gd name="connsiteX20" fmla="*/ 1978375 w 3956750"/>
                <a:gd name="connsiteY20" fmla="*/ 3064547 h 5341157"/>
                <a:gd name="connsiteX21" fmla="*/ 2844360 w 3956750"/>
                <a:gd name="connsiteY21" fmla="*/ 3931401 h 5341157"/>
                <a:gd name="connsiteX22" fmla="*/ 1978375 w 3956750"/>
                <a:gd name="connsiteY22" fmla="*/ 4798255 h 5341157"/>
                <a:gd name="connsiteX23" fmla="*/ 1978375 w 3956750"/>
                <a:gd name="connsiteY23" fmla="*/ 3196964 h 5341157"/>
                <a:gd name="connsiteX24" fmla="*/ 1244675 w 3956750"/>
                <a:gd name="connsiteY24" fmla="*/ 3931401 h 5341157"/>
                <a:gd name="connsiteX25" fmla="*/ 1978375 w 3956750"/>
                <a:gd name="connsiteY25" fmla="*/ 4665838 h 5341157"/>
                <a:gd name="connsiteX26" fmla="*/ 2712076 w 3956750"/>
                <a:gd name="connsiteY26" fmla="*/ 3931401 h 5341157"/>
                <a:gd name="connsiteX27" fmla="*/ 1978375 w 3956750"/>
                <a:gd name="connsiteY27" fmla="*/ 3196964 h 5341157"/>
                <a:gd name="connsiteX28" fmla="*/ 3035607 w 3956750"/>
                <a:gd name="connsiteY28" fmla="*/ 2911662 h 5341157"/>
                <a:gd name="connsiteX29" fmla="*/ 921143 w 3956750"/>
                <a:gd name="connsiteY29" fmla="*/ 2911662 h 5341157"/>
                <a:gd name="connsiteX30" fmla="*/ 551583 w 3956750"/>
                <a:gd name="connsiteY30" fmla="*/ 2541731 h 5341157"/>
                <a:gd name="connsiteX31" fmla="*/ 551583 w 3956750"/>
                <a:gd name="connsiteY31" fmla="*/ 843912 h 5341157"/>
                <a:gd name="connsiteX32" fmla="*/ 921143 w 3956750"/>
                <a:gd name="connsiteY32" fmla="*/ 473980 h 5341157"/>
                <a:gd name="connsiteX33" fmla="*/ 3035607 w 3956750"/>
                <a:gd name="connsiteY33" fmla="*/ 473980 h 5341157"/>
                <a:gd name="connsiteX34" fmla="*/ 3405167 w 3956750"/>
                <a:gd name="connsiteY34" fmla="*/ 843912 h 5341157"/>
                <a:gd name="connsiteX35" fmla="*/ 3405167 w 3956750"/>
                <a:gd name="connsiteY35" fmla="*/ 2541826 h 5341157"/>
                <a:gd name="connsiteX36" fmla="*/ 3035607 w 3956750"/>
                <a:gd name="connsiteY36" fmla="*/ 2911758 h 5341157"/>
                <a:gd name="connsiteX37" fmla="*/ 921143 w 3956750"/>
                <a:gd name="connsiteY37" fmla="*/ 606398 h 5341157"/>
                <a:gd name="connsiteX38" fmla="*/ 683963 w 3956750"/>
                <a:gd name="connsiteY38" fmla="*/ 843912 h 5341157"/>
                <a:gd name="connsiteX39" fmla="*/ 683963 w 3956750"/>
                <a:gd name="connsiteY39" fmla="*/ 2541826 h 5341157"/>
                <a:gd name="connsiteX40" fmla="*/ 921143 w 3956750"/>
                <a:gd name="connsiteY40" fmla="*/ 2779340 h 5341157"/>
                <a:gd name="connsiteX41" fmla="*/ 3035607 w 3956750"/>
                <a:gd name="connsiteY41" fmla="*/ 2779340 h 5341157"/>
                <a:gd name="connsiteX42" fmla="*/ 3272788 w 3956750"/>
                <a:gd name="connsiteY42" fmla="*/ 2541826 h 5341157"/>
                <a:gd name="connsiteX43" fmla="*/ 3272788 w 3956750"/>
                <a:gd name="connsiteY43" fmla="*/ 843912 h 5341157"/>
                <a:gd name="connsiteX44" fmla="*/ 3035607 w 3956750"/>
                <a:gd name="connsiteY44" fmla="*/ 606398 h 5341157"/>
                <a:gd name="connsiteX45" fmla="*/ 921143 w 3956750"/>
                <a:gd name="connsiteY45" fmla="*/ 606398 h 534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3956750" h="5341157">
                  <a:moveTo>
                    <a:pt x="3568836" y="5341157"/>
                  </a:moveTo>
                  <a:lnTo>
                    <a:pt x="387915" y="5341157"/>
                  </a:lnTo>
                  <a:cubicBezTo>
                    <a:pt x="174034" y="5341157"/>
                    <a:pt x="0" y="5166949"/>
                    <a:pt x="0" y="4952853"/>
                  </a:cubicBezTo>
                  <a:lnTo>
                    <a:pt x="0" y="388304"/>
                  </a:lnTo>
                  <a:cubicBezTo>
                    <a:pt x="0" y="174209"/>
                    <a:pt x="174034" y="0"/>
                    <a:pt x="387915" y="0"/>
                  </a:cubicBezTo>
                  <a:lnTo>
                    <a:pt x="3568836" y="0"/>
                  </a:lnTo>
                  <a:cubicBezTo>
                    <a:pt x="3782716" y="0"/>
                    <a:pt x="3956751" y="174209"/>
                    <a:pt x="3956751" y="388304"/>
                  </a:cubicBezTo>
                  <a:lnTo>
                    <a:pt x="3956751" y="4952758"/>
                  </a:lnTo>
                  <a:cubicBezTo>
                    <a:pt x="3956751" y="5166854"/>
                    <a:pt x="3782716" y="5341062"/>
                    <a:pt x="3568836" y="5341062"/>
                  </a:cubicBezTo>
                  <a:close/>
                  <a:moveTo>
                    <a:pt x="387915" y="132513"/>
                  </a:moveTo>
                  <a:cubicBezTo>
                    <a:pt x="246976" y="132513"/>
                    <a:pt x="132285" y="247319"/>
                    <a:pt x="132285" y="388399"/>
                  </a:cubicBezTo>
                  <a:lnTo>
                    <a:pt x="132285" y="4952853"/>
                  </a:lnTo>
                  <a:cubicBezTo>
                    <a:pt x="132285" y="5093933"/>
                    <a:pt x="246976" y="5208740"/>
                    <a:pt x="387915" y="5208740"/>
                  </a:cubicBezTo>
                  <a:lnTo>
                    <a:pt x="3568836" y="5208740"/>
                  </a:lnTo>
                  <a:cubicBezTo>
                    <a:pt x="3709774" y="5208740"/>
                    <a:pt x="3824466" y="5093933"/>
                    <a:pt x="3824466" y="4952853"/>
                  </a:cubicBezTo>
                  <a:lnTo>
                    <a:pt x="3824466" y="388304"/>
                  </a:lnTo>
                  <a:cubicBezTo>
                    <a:pt x="3824466" y="247224"/>
                    <a:pt x="3709774" y="132418"/>
                    <a:pt x="3568836" y="132418"/>
                  </a:cubicBezTo>
                  <a:lnTo>
                    <a:pt x="387915" y="132418"/>
                  </a:lnTo>
                  <a:close/>
                  <a:moveTo>
                    <a:pt x="1978375" y="4798255"/>
                  </a:moveTo>
                  <a:cubicBezTo>
                    <a:pt x="1500876" y="4798255"/>
                    <a:pt x="1112390" y="4409380"/>
                    <a:pt x="1112390" y="3931401"/>
                  </a:cubicBezTo>
                  <a:cubicBezTo>
                    <a:pt x="1112390" y="3453422"/>
                    <a:pt x="1500876" y="3064547"/>
                    <a:pt x="1978375" y="3064547"/>
                  </a:cubicBezTo>
                  <a:cubicBezTo>
                    <a:pt x="2455875" y="3064547"/>
                    <a:pt x="2844360" y="3453422"/>
                    <a:pt x="2844360" y="3931401"/>
                  </a:cubicBezTo>
                  <a:cubicBezTo>
                    <a:pt x="2844360" y="4409380"/>
                    <a:pt x="2455875" y="4798255"/>
                    <a:pt x="1978375" y="4798255"/>
                  </a:cubicBezTo>
                  <a:close/>
                  <a:moveTo>
                    <a:pt x="1978375" y="3196964"/>
                  </a:moveTo>
                  <a:cubicBezTo>
                    <a:pt x="1573818" y="3196964"/>
                    <a:pt x="1244675" y="3526438"/>
                    <a:pt x="1244675" y="3931401"/>
                  </a:cubicBezTo>
                  <a:cubicBezTo>
                    <a:pt x="1244675" y="4336364"/>
                    <a:pt x="1573818" y="4665838"/>
                    <a:pt x="1978375" y="4665838"/>
                  </a:cubicBezTo>
                  <a:cubicBezTo>
                    <a:pt x="2382933" y="4665838"/>
                    <a:pt x="2712076" y="4336364"/>
                    <a:pt x="2712076" y="3931401"/>
                  </a:cubicBezTo>
                  <a:cubicBezTo>
                    <a:pt x="2712076" y="3526438"/>
                    <a:pt x="2382933" y="3196964"/>
                    <a:pt x="1978375" y="3196964"/>
                  </a:cubicBezTo>
                  <a:close/>
                  <a:moveTo>
                    <a:pt x="3035607" y="2911662"/>
                  </a:moveTo>
                  <a:lnTo>
                    <a:pt x="921143" y="2911662"/>
                  </a:lnTo>
                  <a:cubicBezTo>
                    <a:pt x="717343" y="2911662"/>
                    <a:pt x="551583" y="2745736"/>
                    <a:pt x="551583" y="2541731"/>
                  </a:cubicBezTo>
                  <a:lnTo>
                    <a:pt x="551583" y="843912"/>
                  </a:lnTo>
                  <a:cubicBezTo>
                    <a:pt x="551583" y="639907"/>
                    <a:pt x="717343" y="473980"/>
                    <a:pt x="921143" y="473980"/>
                  </a:cubicBezTo>
                  <a:lnTo>
                    <a:pt x="3035607" y="473980"/>
                  </a:lnTo>
                  <a:cubicBezTo>
                    <a:pt x="3239407" y="473980"/>
                    <a:pt x="3405167" y="639907"/>
                    <a:pt x="3405167" y="843912"/>
                  </a:cubicBezTo>
                  <a:lnTo>
                    <a:pt x="3405167" y="2541826"/>
                  </a:lnTo>
                  <a:cubicBezTo>
                    <a:pt x="3405167" y="2745831"/>
                    <a:pt x="3239407" y="2911758"/>
                    <a:pt x="3035607" y="2911758"/>
                  </a:cubicBezTo>
                  <a:close/>
                  <a:moveTo>
                    <a:pt x="921143" y="606398"/>
                  </a:moveTo>
                  <a:cubicBezTo>
                    <a:pt x="790285" y="606398"/>
                    <a:pt x="683963" y="712922"/>
                    <a:pt x="683963" y="843912"/>
                  </a:cubicBezTo>
                  <a:lnTo>
                    <a:pt x="683963" y="2541826"/>
                  </a:lnTo>
                  <a:cubicBezTo>
                    <a:pt x="683963" y="2672816"/>
                    <a:pt x="790380" y="2779340"/>
                    <a:pt x="921143" y="2779340"/>
                  </a:cubicBezTo>
                  <a:lnTo>
                    <a:pt x="3035607" y="2779340"/>
                  </a:lnTo>
                  <a:cubicBezTo>
                    <a:pt x="3166466" y="2779340"/>
                    <a:pt x="3272788" y="2672816"/>
                    <a:pt x="3272788" y="2541826"/>
                  </a:cubicBezTo>
                  <a:lnTo>
                    <a:pt x="3272788" y="843912"/>
                  </a:lnTo>
                  <a:cubicBezTo>
                    <a:pt x="3272788" y="712922"/>
                    <a:pt x="3166370" y="606398"/>
                    <a:pt x="3035607" y="606398"/>
                  </a:cubicBezTo>
                  <a:lnTo>
                    <a:pt x="921143" y="606398"/>
                  </a:lnTo>
                  <a:close/>
                </a:path>
              </a:pathLst>
            </a:custGeom>
            <a:solidFill>
              <a:srgbClr val="E38046"/>
            </a:solidFill>
            <a:ln w="9510"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GB"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10" name="Freeform 9">
              <a:extLst>
                <a:ext uri="{FF2B5EF4-FFF2-40B4-BE49-F238E27FC236}">
                  <a16:creationId xmlns:a16="http://schemas.microsoft.com/office/drawing/2014/main" id="{FD18C91E-9906-C792-45D1-15D9DEF5DB7E}"/>
                </a:ext>
              </a:extLst>
            </p:cNvPr>
            <p:cNvSpPr/>
            <p:nvPr/>
          </p:nvSpPr>
          <p:spPr>
            <a:xfrm>
              <a:off x="3487307" y="6150692"/>
              <a:ext cx="726567" cy="925113"/>
            </a:xfrm>
            <a:custGeom>
              <a:avLst/>
              <a:gdLst>
                <a:gd name="connsiteX0" fmla="*/ 0 w 726567"/>
                <a:gd name="connsiteY0" fmla="*/ 0 h 925113"/>
                <a:gd name="connsiteX1" fmla="*/ 726568 w 726567"/>
                <a:gd name="connsiteY1" fmla="*/ 462557 h 925113"/>
                <a:gd name="connsiteX2" fmla="*/ 0 w 726567"/>
                <a:gd name="connsiteY2" fmla="*/ 925114 h 925113"/>
                <a:gd name="connsiteX3" fmla="*/ 0 w 726567"/>
                <a:gd name="connsiteY3" fmla="*/ 0 h 925113"/>
              </a:gdLst>
              <a:ahLst/>
              <a:cxnLst>
                <a:cxn ang="0">
                  <a:pos x="connsiteX0" y="connsiteY0"/>
                </a:cxn>
                <a:cxn ang="0">
                  <a:pos x="connsiteX1" y="connsiteY1"/>
                </a:cxn>
                <a:cxn ang="0">
                  <a:pos x="connsiteX2" y="connsiteY2"/>
                </a:cxn>
                <a:cxn ang="0">
                  <a:pos x="connsiteX3" y="connsiteY3"/>
                </a:cxn>
              </a:cxnLst>
              <a:rect l="l" t="t" r="r" b="b"/>
              <a:pathLst>
                <a:path w="726567" h="925113">
                  <a:moveTo>
                    <a:pt x="0" y="0"/>
                  </a:moveTo>
                  <a:lnTo>
                    <a:pt x="726568" y="462557"/>
                  </a:lnTo>
                  <a:lnTo>
                    <a:pt x="0" y="925114"/>
                  </a:lnTo>
                  <a:lnTo>
                    <a:pt x="0" y="0"/>
                  </a:lnTo>
                  <a:close/>
                </a:path>
              </a:pathLst>
            </a:custGeom>
            <a:solidFill>
              <a:srgbClr val="E38046"/>
            </a:solidFill>
            <a:ln w="9510"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GB"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grpSp>
      <p:cxnSp>
        <p:nvCxnSpPr>
          <p:cNvPr id="11" name="Straight Connector 10">
            <a:extLst>
              <a:ext uri="{FF2B5EF4-FFF2-40B4-BE49-F238E27FC236}">
                <a16:creationId xmlns:a16="http://schemas.microsoft.com/office/drawing/2014/main" id="{22D64214-704C-ACBF-6B2D-6FEAE2D4F82F}"/>
              </a:ext>
            </a:extLst>
          </p:cNvPr>
          <p:cNvCxnSpPr>
            <a:cxnSpLocks/>
          </p:cNvCxnSpPr>
          <p:nvPr/>
        </p:nvCxnSpPr>
        <p:spPr>
          <a:xfrm>
            <a:off x="4004841" y="4711727"/>
            <a:ext cx="1152976" cy="0"/>
          </a:xfrm>
          <a:prstGeom prst="line">
            <a:avLst/>
          </a:prstGeom>
          <a:ln w="38100">
            <a:solidFill>
              <a:srgbClr val="F79037"/>
            </a:solidFill>
          </a:ln>
        </p:spPr>
        <p:style>
          <a:lnRef idx="1">
            <a:schemeClr val="accent1"/>
          </a:lnRef>
          <a:fillRef idx="0">
            <a:schemeClr val="accent1"/>
          </a:fillRef>
          <a:effectRef idx="0">
            <a:schemeClr val="accent1"/>
          </a:effectRef>
          <a:fontRef idx="minor">
            <a:schemeClr val="tx1"/>
          </a:fontRef>
        </p:style>
      </p:cxnSp>
      <p:sp>
        <p:nvSpPr>
          <p:cNvPr id="16" name="Text Placeholder 16">
            <a:extLst>
              <a:ext uri="{FF2B5EF4-FFF2-40B4-BE49-F238E27FC236}">
                <a16:creationId xmlns:a16="http://schemas.microsoft.com/office/drawing/2014/main" id="{B3C9240D-A6FF-AA87-E7FA-AE88A66DE1E2}"/>
              </a:ext>
            </a:extLst>
          </p:cNvPr>
          <p:cNvSpPr>
            <a:spLocks noGrp="1"/>
          </p:cNvSpPr>
          <p:nvPr/>
        </p:nvSpPr>
        <p:spPr>
          <a:xfrm>
            <a:off x="778242" y="5815013"/>
            <a:ext cx="3049153" cy="472214"/>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l" defTabSz="2073036" rtl="0" eaLnBrk="1" fontAlgn="auto" latinLnBrk="0" hangingPunct="1">
              <a:lnSpc>
                <a:spcPct val="100000"/>
              </a:lnSpc>
              <a:spcBef>
                <a:spcPts val="2267"/>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F9A835"/>
                </a:solidFill>
                <a:effectLst/>
                <a:uLnTx/>
                <a:uFillTx/>
                <a:latin typeface="Calibri" panose="020F0502020204030204" pitchFamily="34" charset="0"/>
                <a:ea typeface="Times New Roman" panose="02020603050405020304" pitchFamily="18" charset="0"/>
                <a:cs typeface="Calibri" panose="020F0502020204030204" pitchFamily="34" charset="0"/>
              </a:rPr>
              <a:t>2.3 </a:t>
            </a:r>
            <a:r>
              <a:rPr kumimoji="0" lang="en-US" sz="1800" b="0" i="0" u="none" strike="noStrike" kern="1200" cap="none" spc="0" normalizeH="0" baseline="0" noProof="0" dirty="0" err="1">
                <a:ln>
                  <a:noFill/>
                </a:ln>
                <a:solidFill>
                  <a:srgbClr val="F9A835"/>
                </a:solidFill>
                <a:effectLst/>
                <a:uLnTx/>
                <a:uFillTx/>
                <a:latin typeface="Calibri" panose="020F0502020204030204" pitchFamily="34" charset="0"/>
                <a:ea typeface="Times New Roman" panose="02020603050405020304" pitchFamily="18" charset="0"/>
                <a:cs typeface="Calibri" panose="020F0502020204030204" pitchFamily="34" charset="0"/>
              </a:rPr>
              <a:t>Inteligentne</a:t>
            </a:r>
            <a:r>
              <a:rPr kumimoji="0" lang="en-US" sz="1800" b="0" i="0" u="none" strike="noStrike" kern="1200" cap="none" spc="0" normalizeH="0" baseline="0" noProof="0" dirty="0">
                <a:ln>
                  <a:noFill/>
                </a:ln>
                <a:solidFill>
                  <a:srgbClr val="F9A835"/>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n-US" sz="1800" b="0" i="0" u="none" strike="noStrike" kern="1200" cap="none" spc="0" normalizeH="0" baseline="0" noProof="0" dirty="0" err="1">
                <a:ln>
                  <a:noFill/>
                </a:ln>
                <a:solidFill>
                  <a:srgbClr val="F9A835"/>
                </a:solidFill>
                <a:effectLst/>
                <a:uLnTx/>
                <a:uFillTx/>
                <a:latin typeface="Calibri" panose="020F0502020204030204" pitchFamily="34" charset="0"/>
                <a:ea typeface="Times New Roman" panose="02020603050405020304" pitchFamily="18" charset="0"/>
                <a:cs typeface="Calibri" panose="020F0502020204030204" pitchFamily="34" charset="0"/>
              </a:rPr>
              <a:t>kontrakty</a:t>
            </a:r>
            <a:r>
              <a:rPr kumimoji="0" lang="en-US" sz="1800" b="0" i="0" u="none" strike="noStrike" kern="1200" cap="none" spc="0" normalizeH="0" baseline="0" noProof="0" dirty="0">
                <a:ln>
                  <a:noFill/>
                </a:ln>
                <a:solidFill>
                  <a:srgbClr val="F9A835"/>
                </a:solidFill>
                <a:effectLst/>
                <a:uLnTx/>
                <a:uFillTx/>
                <a:latin typeface="Calibri" panose="020F0502020204030204" pitchFamily="34" charset="0"/>
                <a:ea typeface="Times New Roman" panose="02020603050405020304" pitchFamily="18" charset="0"/>
                <a:cs typeface="Calibri" panose="020F0502020204030204" pitchFamily="34" charset="0"/>
              </a:rPr>
              <a:t> Ethereum</a:t>
            </a:r>
          </a:p>
          <a:p>
            <a:pPr marL="0" marR="0" lvl="0" indent="0" algn="l" defTabSz="2073036" rtl="0" eaLnBrk="1" fontAlgn="auto" latinLnBrk="0" hangingPunct="1">
              <a:lnSpc>
                <a:spcPct val="100000"/>
              </a:lnSpc>
              <a:spcBef>
                <a:spcPts val="2267"/>
              </a:spcBef>
              <a:spcAft>
                <a:spcPts val="0"/>
              </a:spcAft>
              <a:buClrTx/>
              <a:buSzTx/>
              <a:buFont typeface="Arial" panose="020B0604020202020204" pitchFamily="34" charset="0"/>
              <a:buNone/>
              <a:tabLst/>
              <a:defRPr/>
            </a:pPr>
            <a:endParaRPr kumimoji="0" lang="en-US" sz="1400" b="0" i="0" u="none" strike="noStrike" kern="1200" cap="none" spc="0" normalizeH="0" baseline="0" noProof="0" dirty="0">
              <a:ln>
                <a:noFill/>
              </a:ln>
              <a:solidFill>
                <a:srgbClr val="F9A835"/>
              </a:solidFill>
              <a:effectLst/>
              <a:uLnTx/>
              <a:uFillTx/>
              <a:latin typeface="Calibri" panose="020F0502020204030204" pitchFamily="34" charset="0"/>
              <a:ea typeface="+mn-ea"/>
              <a:cs typeface="Poppins SemiBold" pitchFamily="2" charset="77"/>
            </a:endParaRPr>
          </a:p>
          <a:p>
            <a:pPr marL="0" marR="0" lvl="0" indent="0" algn="l" defTabSz="2073036"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srgbClr val="F9A835"/>
              </a:solidFill>
              <a:effectLst/>
              <a:uLnTx/>
              <a:uFillTx/>
              <a:latin typeface="Calibri" panose="020F0502020204030204" pitchFamily="34" charset="0"/>
              <a:ea typeface="+mn-ea"/>
              <a:cs typeface="Poppins SemiBold" pitchFamily="2" charset="77"/>
            </a:endParaRPr>
          </a:p>
        </p:txBody>
      </p:sp>
      <p:sp>
        <p:nvSpPr>
          <p:cNvPr id="17" name="Text Placeholder 17">
            <a:extLst>
              <a:ext uri="{FF2B5EF4-FFF2-40B4-BE49-F238E27FC236}">
                <a16:creationId xmlns:a16="http://schemas.microsoft.com/office/drawing/2014/main" id="{79DDAC6C-BF43-0D82-57A1-16CC6980DD8A}"/>
              </a:ext>
            </a:extLst>
          </p:cNvPr>
          <p:cNvSpPr txBox="1">
            <a:spLocks/>
          </p:cNvSpPr>
          <p:nvPr/>
        </p:nvSpPr>
        <p:spPr>
          <a:xfrm>
            <a:off x="791003" y="6348055"/>
            <a:ext cx="3012613" cy="3380081"/>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pl-PL"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W poprzedniej sekcji uzyskałeś już ogólną wiedzę na temat inteligentnych kontraktów. W tej części pogłębimy ją.</a:t>
            </a: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pl-PL"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pl-PL"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J</a:t>
            </a:r>
            <a:r>
              <a:rPr kumimoji="0" lang="pl-PL"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ak już wiesz, inteligentne kontrakty są rodzajem konta </a:t>
            </a:r>
            <a:r>
              <a:rPr kumimoji="0" lang="pl-PL" sz="11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Ethereum</a:t>
            </a:r>
            <a:r>
              <a:rPr kumimoji="0" lang="pl-PL"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Mają swoją wartość i mogą być celem transakcji. Inteligentne kontrakty nie mogą być kontrolowane przez użytkownika, są bowiem wdrażane w sieci i działają tak, jak zostały zaprogramowane. Rzeczywiste konta użytkowników mogą wchodzić w interakcje z inteligentną umową, przesyłając transakcje, które wykonują funkcję zdefiniowaną w inteligentnej umowie. Inteligentne kontrakty, podobnie jak zwykłe umowy, mogą definiować zasady i automatycznie egzekwować je za pomocą kodu. Inteligentnych kontraktów domyślnie nie można usunąć, a interakcje z nimi są nieodwracalne. Mogą być nadpisywane tylko przez uprawnione osoby. Inteligentne kontrakty to po prostu programy przechowywane w łańcuchu bloków, które działają, gdy spełnione są z góry określone warunki</a:t>
            </a:r>
            <a:endPar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pic>
        <p:nvPicPr>
          <p:cNvPr id="18" name="Picture 17">
            <a:extLst>
              <a:ext uri="{FF2B5EF4-FFF2-40B4-BE49-F238E27FC236}">
                <a16:creationId xmlns:a16="http://schemas.microsoft.com/office/drawing/2014/main" id="{FEED1AAB-CF21-CA4B-0959-B2394097F15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4003827" y="5815013"/>
            <a:ext cx="3555848" cy="4876800"/>
          </a:xfrm>
          <a:prstGeom prst="rect">
            <a:avLst/>
          </a:prstGeom>
        </p:spPr>
      </p:pic>
      <p:grpSp>
        <p:nvGrpSpPr>
          <p:cNvPr id="19" name="Group 18">
            <a:extLst>
              <a:ext uri="{FF2B5EF4-FFF2-40B4-BE49-F238E27FC236}">
                <a16:creationId xmlns:a16="http://schemas.microsoft.com/office/drawing/2014/main" id="{9ACBDDB3-EFED-84F0-1EFD-7A62A742D110}"/>
              </a:ext>
            </a:extLst>
          </p:cNvPr>
          <p:cNvGrpSpPr/>
          <p:nvPr/>
        </p:nvGrpSpPr>
        <p:grpSpPr>
          <a:xfrm flipH="1">
            <a:off x="5193447" y="8599913"/>
            <a:ext cx="2590078" cy="2250924"/>
            <a:chOff x="-220413" y="5470274"/>
            <a:chExt cx="2590078" cy="2250924"/>
          </a:xfrm>
        </p:grpSpPr>
        <p:sp>
          <p:nvSpPr>
            <p:cNvPr id="20" name="Freeform 19">
              <a:extLst>
                <a:ext uri="{FF2B5EF4-FFF2-40B4-BE49-F238E27FC236}">
                  <a16:creationId xmlns:a16="http://schemas.microsoft.com/office/drawing/2014/main" id="{7444F914-286D-110D-B022-32F0FAAF970E}"/>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1" name="Freeform 20">
              <a:extLst>
                <a:ext uri="{FF2B5EF4-FFF2-40B4-BE49-F238E27FC236}">
                  <a16:creationId xmlns:a16="http://schemas.microsoft.com/office/drawing/2014/main" id="{5DDFA523-A93B-222B-895F-BDD9FD72EAEB}"/>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2" name="Freeform 21">
              <a:extLst>
                <a:ext uri="{FF2B5EF4-FFF2-40B4-BE49-F238E27FC236}">
                  <a16:creationId xmlns:a16="http://schemas.microsoft.com/office/drawing/2014/main" id="{3206532A-2563-D81D-8F2F-784EB978D0E3}"/>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3" name="Freeform 22">
              <a:extLst>
                <a:ext uri="{FF2B5EF4-FFF2-40B4-BE49-F238E27FC236}">
                  <a16:creationId xmlns:a16="http://schemas.microsoft.com/office/drawing/2014/main" id="{65AA50B4-EFBC-F05E-C00D-F00E7F717C6E}"/>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4" name="Freeform 23">
              <a:extLst>
                <a:ext uri="{FF2B5EF4-FFF2-40B4-BE49-F238E27FC236}">
                  <a16:creationId xmlns:a16="http://schemas.microsoft.com/office/drawing/2014/main" id="{686CE78E-7365-2DBE-D110-E80AFC6FF7D3}"/>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5" name="Freeform 24">
              <a:extLst>
                <a:ext uri="{FF2B5EF4-FFF2-40B4-BE49-F238E27FC236}">
                  <a16:creationId xmlns:a16="http://schemas.microsoft.com/office/drawing/2014/main" id="{C31644F5-3ACB-E502-A573-0BFB4493EE21}"/>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6" name="Freeform 25">
              <a:extLst>
                <a:ext uri="{FF2B5EF4-FFF2-40B4-BE49-F238E27FC236}">
                  <a16:creationId xmlns:a16="http://schemas.microsoft.com/office/drawing/2014/main" id="{5AFFFFEF-4304-A469-695B-DF6EBD7D58D8}"/>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7" name="Freeform 26">
              <a:extLst>
                <a:ext uri="{FF2B5EF4-FFF2-40B4-BE49-F238E27FC236}">
                  <a16:creationId xmlns:a16="http://schemas.microsoft.com/office/drawing/2014/main" id="{89BA94DE-F935-CB07-CB9B-EE07BA184093}"/>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8" name="Freeform 27">
              <a:extLst>
                <a:ext uri="{FF2B5EF4-FFF2-40B4-BE49-F238E27FC236}">
                  <a16:creationId xmlns:a16="http://schemas.microsoft.com/office/drawing/2014/main" id="{6701B079-E472-30C3-4CD2-7332FB19F755}"/>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9" name="Freeform 28">
              <a:extLst>
                <a:ext uri="{FF2B5EF4-FFF2-40B4-BE49-F238E27FC236}">
                  <a16:creationId xmlns:a16="http://schemas.microsoft.com/office/drawing/2014/main" id="{3426B8AE-A54D-E59C-DDB6-4AB52E9D0943}"/>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0" name="Freeform 29">
              <a:extLst>
                <a:ext uri="{FF2B5EF4-FFF2-40B4-BE49-F238E27FC236}">
                  <a16:creationId xmlns:a16="http://schemas.microsoft.com/office/drawing/2014/main" id="{6AF88E83-D6A9-C25A-E7EF-3CCDA6BDC555}"/>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1" name="Freeform 30">
              <a:extLst>
                <a:ext uri="{FF2B5EF4-FFF2-40B4-BE49-F238E27FC236}">
                  <a16:creationId xmlns:a16="http://schemas.microsoft.com/office/drawing/2014/main" id="{462315CE-B776-07AB-2B41-625146AE14A2}"/>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2" name="Freeform 31">
              <a:extLst>
                <a:ext uri="{FF2B5EF4-FFF2-40B4-BE49-F238E27FC236}">
                  <a16:creationId xmlns:a16="http://schemas.microsoft.com/office/drawing/2014/main" id="{485FC5AB-CFE2-C68E-2F53-1BF0F4670D8A}"/>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3" name="Freeform 32">
              <a:extLst>
                <a:ext uri="{FF2B5EF4-FFF2-40B4-BE49-F238E27FC236}">
                  <a16:creationId xmlns:a16="http://schemas.microsoft.com/office/drawing/2014/main" id="{52533693-B1E8-E1E9-0990-EA8774287703}"/>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4" name="Freeform 33">
              <a:extLst>
                <a:ext uri="{FF2B5EF4-FFF2-40B4-BE49-F238E27FC236}">
                  <a16:creationId xmlns:a16="http://schemas.microsoft.com/office/drawing/2014/main" id="{7A726FDA-8456-DE2C-04A0-498BB698C0DC}"/>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5" name="Freeform 34">
              <a:extLst>
                <a:ext uri="{FF2B5EF4-FFF2-40B4-BE49-F238E27FC236}">
                  <a16:creationId xmlns:a16="http://schemas.microsoft.com/office/drawing/2014/main" id="{2BB7313C-74E3-3303-6AC5-C9D1CF00DD11}"/>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6" name="Freeform 35">
              <a:extLst>
                <a:ext uri="{FF2B5EF4-FFF2-40B4-BE49-F238E27FC236}">
                  <a16:creationId xmlns:a16="http://schemas.microsoft.com/office/drawing/2014/main" id="{06A6ADD2-3D5D-8260-F605-6993F5F0F33E}"/>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7" name="Freeform 36">
              <a:extLst>
                <a:ext uri="{FF2B5EF4-FFF2-40B4-BE49-F238E27FC236}">
                  <a16:creationId xmlns:a16="http://schemas.microsoft.com/office/drawing/2014/main" id="{664E683A-99EA-9F97-0599-1F60E12D25B9}"/>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grpSp>
    </p:spTree>
    <p:extLst>
      <p:ext uri="{BB962C8B-B14F-4D97-AF65-F5344CB8AC3E}">
        <p14:creationId xmlns:p14="http://schemas.microsoft.com/office/powerpoint/2010/main" val="42020264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F1B189F-5127-FFC8-C640-E02D55947170}"/>
              </a:ext>
            </a:extLst>
          </p:cNvPr>
          <p:cNvSpPr/>
          <p:nvPr/>
        </p:nvSpPr>
        <p:spPr>
          <a:xfrm flipV="1">
            <a:off x="740928" y="5368263"/>
            <a:ext cx="6832572" cy="4747304"/>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2" name="Slide Number Placeholder 1">
            <a:extLst>
              <a:ext uri="{FF2B5EF4-FFF2-40B4-BE49-F238E27FC236}">
                <a16:creationId xmlns:a16="http://schemas.microsoft.com/office/drawing/2014/main" id="{CC798E49-ED2E-E9C8-0021-EFD0E0A132BA}"/>
              </a:ext>
            </a:extLst>
          </p:cNvPr>
          <p:cNvSpPr>
            <a:spLocks noGrp="1"/>
          </p:cNvSpPr>
          <p:nvPr>
            <p:ph type="sldNum" sz="quarter" idx="10"/>
          </p:nvPr>
        </p:nvSpPr>
        <p:spPr/>
        <p:txBody>
          <a:bodyPr/>
          <a:lstStyle/>
          <a:p>
            <a:pPr marL="0" marR="0" lvl="0" indent="0" algn="ctr" defTabSz="325892" rtl="0" eaLnBrk="1" fontAlgn="auto" latinLnBrk="0" hangingPunct="1">
              <a:lnSpc>
                <a:spcPct val="100000"/>
              </a:lnSpc>
              <a:spcBef>
                <a:spcPts val="0"/>
              </a:spcBef>
              <a:spcAft>
                <a:spcPts val="0"/>
              </a:spcAft>
              <a:buClrTx/>
              <a:buSzTx/>
              <a:buFontTx/>
              <a:buNone/>
              <a:tabLst/>
              <a:defRPr/>
            </a:pPr>
            <a:fld id="{CB2079F2-58AF-ED44-82D7-E04B2F6FD686}" type="slidenum">
              <a:rPr kumimoji="0" lang="en-US" sz="800" b="0" i="0" u="none" strike="noStrike" kern="1200" cap="none" spc="0" normalizeH="0" baseline="0" noProof="0" smtClean="0">
                <a:ln>
                  <a:noFill/>
                </a:ln>
                <a:solidFill>
                  <a:srgbClr val="000000"/>
                </a:solidFill>
                <a:effectLst/>
                <a:uLnTx/>
                <a:uFillTx/>
                <a:latin typeface="Calibri" panose="020F0502020204030204" pitchFamily="34" charset="0"/>
                <a:ea typeface="+mn-ea"/>
                <a:cs typeface="Calibri" panose="020F0502020204030204" pitchFamily="34" charset="0"/>
              </a:rPr>
              <a:pPr marL="0" marR="0" lvl="0" indent="0" algn="ctr" defTabSz="325892" rtl="0" eaLnBrk="1" fontAlgn="auto" latinLnBrk="0" hangingPunct="1">
                <a:lnSpc>
                  <a:spcPct val="100000"/>
                </a:lnSpc>
                <a:spcBef>
                  <a:spcPts val="0"/>
                </a:spcBef>
                <a:spcAft>
                  <a:spcPts val="0"/>
                </a:spcAft>
                <a:buClrTx/>
                <a:buSzTx/>
                <a:buFontTx/>
                <a:buNone/>
                <a:tabLst/>
                <a:defRPr/>
              </a:pPr>
              <a:t>15</a:t>
            </a:fld>
            <a:endParaRPr kumimoji="0" lang="en-US"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pic>
        <p:nvPicPr>
          <p:cNvPr id="27" name="Picture 26">
            <a:extLst>
              <a:ext uri="{FF2B5EF4-FFF2-40B4-BE49-F238E27FC236}">
                <a16:creationId xmlns:a16="http://schemas.microsoft.com/office/drawing/2014/main" id="{92947FD2-0D9F-66BC-A75C-74A5576B2AA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004841" y="0"/>
            <a:ext cx="3568659" cy="4988689"/>
          </a:xfrm>
          <a:prstGeom prst="rect">
            <a:avLst/>
          </a:prstGeom>
        </p:spPr>
      </p:pic>
      <p:sp>
        <p:nvSpPr>
          <p:cNvPr id="29" name="Text Placeholder 17">
            <a:extLst>
              <a:ext uri="{FF2B5EF4-FFF2-40B4-BE49-F238E27FC236}">
                <a16:creationId xmlns:a16="http://schemas.microsoft.com/office/drawing/2014/main" id="{FF1968FD-C822-7C4B-8B3F-6643A42A69F2}"/>
              </a:ext>
            </a:extLst>
          </p:cNvPr>
          <p:cNvSpPr>
            <a:spLocks noGrp="1"/>
          </p:cNvSpPr>
          <p:nvPr/>
        </p:nvSpPr>
        <p:spPr>
          <a:xfrm>
            <a:off x="968744" y="5729608"/>
            <a:ext cx="6143488" cy="4186999"/>
          </a:xfrm>
          <a:prstGeom prst="rect">
            <a:avLst/>
          </a:prstGeom>
        </p:spPr>
        <p:txBody>
          <a:bodyPr numCol="2"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100" b="1" i="0" u="none" strike="noStrike" kern="1200" cap="none" spc="0" normalizeH="0" baseline="0" noProof="0" dirty="0" err="1">
                <a:ln>
                  <a:noFill/>
                </a:ln>
                <a:solidFill>
                  <a:srgbClr val="F79037"/>
                </a:solidFill>
                <a:effectLst/>
                <a:uLnTx/>
                <a:uFillTx/>
                <a:latin typeface="Calibri" panose="020F0502020204030204" pitchFamily="34" charset="0"/>
                <a:ea typeface="+mn-ea"/>
                <a:cs typeface="Calibri" panose="020F0502020204030204" pitchFamily="34" charset="0"/>
              </a:rPr>
              <a:t>Kontekst</a:t>
            </a:r>
            <a:r>
              <a:rPr kumimoji="0" lang="en-US" sz="1100" b="1" i="0" u="none" strike="noStrike" kern="1200" cap="none" spc="0" normalizeH="0" baseline="0" noProof="0" dirty="0">
                <a:ln>
                  <a:noFill/>
                </a:ln>
                <a:solidFill>
                  <a:srgbClr val="F79037"/>
                </a:solidFill>
                <a:effectLst/>
                <a:uLnTx/>
                <a:uFillTx/>
                <a:latin typeface="Calibri" panose="020F0502020204030204" pitchFamily="34" charset="0"/>
                <a:ea typeface="+mn-ea"/>
                <a:cs typeface="Calibri" panose="020F0502020204030204" pitchFamily="34" charset="0"/>
              </a:rPr>
              <a:t> </a:t>
            </a:r>
            <a:r>
              <a:rPr kumimoji="0" lang="en-US" sz="1100" b="1" i="0" u="none" strike="noStrike" kern="1200" cap="none" spc="0" normalizeH="0" baseline="0" noProof="0" dirty="0" err="1">
                <a:ln>
                  <a:noFill/>
                </a:ln>
                <a:solidFill>
                  <a:srgbClr val="F79037"/>
                </a:solidFill>
                <a:effectLst/>
                <a:uLnTx/>
                <a:uFillTx/>
                <a:latin typeface="Calibri" panose="020F0502020204030204" pitchFamily="34" charset="0"/>
                <a:ea typeface="+mn-ea"/>
                <a:cs typeface="Calibri" panose="020F0502020204030204" pitchFamily="34" charset="0"/>
              </a:rPr>
              <a:t>wykonania</a:t>
            </a:r>
            <a:endParaRPr kumimoji="0" lang="en-US" sz="1100" b="1" i="0" u="none" strike="noStrike" kern="1200" cap="none" spc="0" normalizeH="0" baseline="0" noProof="0" dirty="0">
              <a:ln>
                <a:noFill/>
              </a:ln>
              <a:solidFill>
                <a:srgbClr val="F79037"/>
              </a:solidFill>
              <a:effectLst/>
              <a:uLnTx/>
              <a:uFillTx/>
              <a:latin typeface="Calibri" panose="020F0502020204030204" pitchFamily="34" charset="0"/>
              <a:ea typeface="+mn-ea"/>
              <a:cs typeface="Calibri" panose="020F0502020204030204" pitchFamily="34" charset="0"/>
            </a:endParaRP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pl-PL" sz="11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Inteligentne kontrakty działają w izolacji, co oznacza, że mogą przeglądać tylko dane dostępne w </a:t>
            </a:r>
            <a:r>
              <a:rPr kumimoji="0" lang="pl-PL" sz="1100" b="0"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blockchainie</a:t>
            </a:r>
            <a:r>
              <a:rPr kumimoji="0" lang="pl-PL" sz="11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pl-PL" sz="1100" b="0"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Ethereum</a:t>
            </a:r>
            <a:r>
              <a:rPr kumimoji="0" lang="pl-PL" sz="11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lub wywoływać inne inteligentne kontrakty. W związku z tym nie mogą nawiązywać połączeń z żadną usługą ani wyszukiwać danych spoza łańcucha bloków </a:t>
            </a:r>
            <a:r>
              <a:rPr kumimoji="0" lang="pl-PL" sz="1100" b="0"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Ethereum</a:t>
            </a:r>
            <a:r>
              <a:rPr kumimoji="0" lang="pl-PL" sz="11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Niektóre kontrakty w </a:t>
            </a:r>
            <a:r>
              <a:rPr kumimoji="0" lang="pl-PL" sz="1100" b="0"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Ethereum</a:t>
            </a:r>
            <a:r>
              <a:rPr kumimoji="0" lang="pl-PL" sz="11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działają jak wyrocznie. Zewnętrzni użytkownicy lub aplikacje mogą zasilać te kontrakty wyroczni danymi zewnętrznymi, aby inni mogli z nich korzystać.</a:t>
            </a: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1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100" b="1" i="0" u="none" strike="noStrike" kern="1200" cap="none" spc="0" normalizeH="0" baseline="0" noProof="0" dirty="0">
                <a:ln>
                  <a:noFill/>
                </a:ln>
                <a:solidFill>
                  <a:srgbClr val="F79037"/>
                </a:solidFill>
                <a:effectLst/>
                <a:uLnTx/>
                <a:uFillTx/>
                <a:latin typeface="Calibri" panose="020F0502020204030204" pitchFamily="34" charset="0"/>
                <a:ea typeface="+mn-ea"/>
                <a:cs typeface="Calibri" panose="020F0502020204030204" pitchFamily="34" charset="0"/>
              </a:rPr>
              <a:t>Ga</a:t>
            </a:r>
            <a:r>
              <a:rPr kumimoji="0" lang="pl-PL" sz="1100" b="1" i="0" u="none" strike="noStrike" kern="1200" cap="none" spc="0" normalizeH="0" baseline="0" noProof="0" dirty="0">
                <a:ln>
                  <a:noFill/>
                </a:ln>
                <a:solidFill>
                  <a:srgbClr val="F79037"/>
                </a:solidFill>
                <a:effectLst/>
                <a:uLnTx/>
                <a:uFillTx/>
                <a:latin typeface="Calibri" panose="020F0502020204030204" pitchFamily="34" charset="0"/>
                <a:ea typeface="+mn-ea"/>
                <a:cs typeface="Calibri" panose="020F0502020204030204" pitchFamily="34" charset="0"/>
              </a:rPr>
              <a:t>z</a:t>
            </a:r>
            <a:endParaRPr kumimoji="0" lang="en-US" sz="1100" b="1" i="0" u="none" strike="noStrike" kern="1200" cap="none" spc="0" normalizeH="0" baseline="0" noProof="0" dirty="0">
              <a:ln>
                <a:noFill/>
              </a:ln>
              <a:solidFill>
                <a:srgbClr val="F79037"/>
              </a:solidFill>
              <a:effectLst/>
              <a:uLnTx/>
              <a:uFillTx/>
              <a:latin typeface="Calibri" panose="020F0502020204030204" pitchFamily="34" charset="0"/>
              <a:ea typeface="+mn-ea"/>
              <a:cs typeface="Calibri" panose="020F0502020204030204" pitchFamily="34" charset="0"/>
            </a:endParaRP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pl-PL" sz="11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Uruchomienie kodu w EMV nie może się odbyć bez uiszczenia opłaty gazowej, ponieważ zasoby obliczeniowe i pamięć masowa są ograniczone i nie są darmowe dla </a:t>
            </a:r>
            <a:r>
              <a:rPr kumimoji="0" lang="pl-PL" sz="1100" b="0"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walidatorów</a:t>
            </a:r>
            <a:r>
              <a:rPr kumimoji="0" lang="pl-PL" sz="11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Koszt korzystania z usług </a:t>
            </a:r>
            <a:r>
              <a:rPr kumimoji="0" lang="pl-PL" sz="1100" b="0"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Ethereum</a:t>
            </a:r>
            <a:r>
              <a:rPr kumimoji="0" lang="pl-PL" sz="11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jest wyrażony w jednostce zwanej gazem, która stanowi ułamek </a:t>
            </a:r>
            <a:r>
              <a:rPr kumimoji="0" lang="pl-PL" sz="1100" b="0"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Etheru</a:t>
            </a:r>
            <a:r>
              <a:rPr kumimoji="0" lang="pl-PL" sz="11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(wyrażona jest w WEI). Za każdą dokonaną transakcję należy zapłacić gaz, inaczej kod nie zadziała. Gaz jest zużywany przez wykonywanie wierszy kodu lub przydzielanie przestrzeni dyskowej. Jeśli transakcja wyczerpie gaz, skutkuje to anulowaniem transakcji. W takim przypadku </a:t>
            </a:r>
            <a:r>
              <a:rPr kumimoji="0" lang="pl-PL" sz="1100" b="0"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tokeny</a:t>
            </a:r>
            <a:r>
              <a:rPr kumimoji="0" lang="pl-PL" sz="11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lub fundusze i tak są naliczane. Z technicznego punktu widzenia gaz reprezentuje jednostkę, a nie cenę, ponieważ cena transakcji jest przypisywana podczas jej tworzenia. Im wyższa jest cena, którą ktoś płaci lub jest skłonny zapłacić, tym wyższy priorytet transakcji w kolejce wykonania. </a:t>
            </a:r>
            <a:r>
              <a:rPr kumimoji="0" lang="pl-PL" sz="1100" b="0"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Walidatorzy</a:t>
            </a:r>
            <a:r>
              <a:rPr kumimoji="0" lang="pl-PL" sz="11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mają motywację do wykonywania transakcji, które płacą więcej, ponieważ otrzymują opłaty gazowe. Można również ustawić limit gazu na transakcję. Wyraża on, ile ktoś jest skłonny wydać na egzekucję. Jeśli transakcja kosztuje więcej, jest anulowana, a niewykorzystane środki wracają do nadawcy.</a:t>
            </a: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1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100" b="1" i="0" u="none" strike="noStrike" kern="1200" cap="none" spc="0" normalizeH="0" baseline="0" noProof="0" dirty="0" err="1">
                <a:ln>
                  <a:noFill/>
                </a:ln>
                <a:solidFill>
                  <a:srgbClr val="F79037"/>
                </a:solidFill>
                <a:effectLst/>
                <a:uLnTx/>
                <a:uFillTx/>
                <a:latin typeface="Calibri" panose="020F0502020204030204" pitchFamily="34" charset="0"/>
                <a:ea typeface="+mn-ea"/>
                <a:cs typeface="Calibri" panose="020F0502020204030204" pitchFamily="34" charset="0"/>
              </a:rPr>
              <a:t>Niezmienność</a:t>
            </a:r>
            <a:r>
              <a:rPr kumimoji="0" lang="en-US" sz="1100" b="1" i="0" u="none" strike="noStrike" kern="1200" cap="none" spc="0" normalizeH="0" baseline="0" noProof="0" dirty="0">
                <a:ln>
                  <a:noFill/>
                </a:ln>
                <a:solidFill>
                  <a:srgbClr val="F79037"/>
                </a:solidFill>
                <a:effectLst/>
                <a:uLnTx/>
                <a:uFillTx/>
                <a:latin typeface="Calibri" panose="020F0502020204030204" pitchFamily="34" charset="0"/>
                <a:ea typeface="+mn-ea"/>
                <a:cs typeface="Calibri" panose="020F0502020204030204" pitchFamily="34" charset="0"/>
              </a:rPr>
              <a:t> </a:t>
            </a: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pl-PL" sz="11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Inteligentne kontrakty są niezmienne. Zatem z definicji (kod bajtowy) nie można ich zmienić ani zaktualizować po ich wdrożeniu w łańcuchu blokowym </a:t>
            </a:r>
            <a:r>
              <a:rPr kumimoji="0" lang="pl-PL" sz="1100" b="0"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Ethereum</a:t>
            </a:r>
            <a:r>
              <a:rPr kumimoji="0" lang="pl-PL" sz="11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W przypadku konieczności zmiany istniejącego inteligentnego kontraktu należy wdrożyć nową wersję pod nowym adresem. Po wprowadzeniu błędów nie można ich naprawić.</a:t>
            </a:r>
          </a:p>
        </p:txBody>
      </p:sp>
      <p:sp>
        <p:nvSpPr>
          <p:cNvPr id="31" name="Text Placeholder 17">
            <a:extLst>
              <a:ext uri="{FF2B5EF4-FFF2-40B4-BE49-F238E27FC236}">
                <a16:creationId xmlns:a16="http://schemas.microsoft.com/office/drawing/2014/main" id="{A3B7D3D2-D83C-B6D1-86A5-71660EABD5FB}"/>
              </a:ext>
            </a:extLst>
          </p:cNvPr>
          <p:cNvSpPr txBox="1">
            <a:spLocks/>
          </p:cNvSpPr>
          <p:nvPr/>
        </p:nvSpPr>
        <p:spPr>
          <a:xfrm>
            <a:off x="761773" y="665163"/>
            <a:ext cx="3049154" cy="4323526"/>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just" defTabSz="325892" rtl="0" eaLnBrk="1" fontAlgn="auto" latinLnBrk="0" hangingPunct="1">
              <a:lnSpc>
                <a:spcPct val="100000"/>
              </a:lnSpc>
              <a:spcBef>
                <a:spcPts val="0"/>
              </a:spcBef>
              <a:spcAft>
                <a:spcPts val="0"/>
              </a:spcAft>
              <a:buClrTx/>
              <a:buSzTx/>
              <a:buFontTx/>
              <a:buNone/>
              <a:tabLst/>
              <a:defRPr/>
            </a:pPr>
            <a:r>
              <a:rPr kumimoji="0" lang="pl-PL"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Zazwyczaj służą do automatyzacji realizacji umowy, tak aby wszyscy uczestnicy byli od razu pewni wyniku, bez udziału pośredników i straty czasu. Mogą również zautomatyzować przepływ pracy, uruchamiając następną akcję po spełnieniu warunków.</a:t>
            </a:r>
          </a:p>
          <a:p>
            <a:pPr marL="0" marR="0" lvl="0" indent="0" algn="just" defTabSz="325892"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just" defTabSz="325892" rtl="0" eaLnBrk="1" fontAlgn="auto" latinLnBrk="0" hangingPunct="1">
              <a:lnSpc>
                <a:spcPct val="100000"/>
              </a:lnSpc>
              <a:spcBef>
                <a:spcPts val="0"/>
              </a:spcBef>
              <a:spcAft>
                <a:spcPts val="0"/>
              </a:spcAft>
              <a:buClrTx/>
              <a:buSzTx/>
              <a:buFontTx/>
              <a:buNone/>
              <a:tabLst/>
              <a:defRPr/>
            </a:pPr>
            <a:r>
              <a:rPr kumimoji="0" lang="pl-PL"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Z punktu widzenia implementacji </a:t>
            </a:r>
            <a:r>
              <a:rPr kumimoji="0" lang="pl-PL" sz="11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Vitalik</a:t>
            </a:r>
            <a:r>
              <a:rPr kumimoji="0" lang="pl-PL"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i współzałożyciele zaprojektowali tak zwaną maszynę wirtualną </a:t>
            </a:r>
            <a:r>
              <a:rPr kumimoji="0" lang="pl-PL" sz="11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Ethereum</a:t>
            </a:r>
            <a:r>
              <a:rPr kumimoji="0" lang="pl-PL"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(EVM) do uruchamiania kodu bajtowego w łańcuchu bloków. Każdy węzeł w sieci uruchamia wspomniany EVM i jest gotowy do wykonania dowolnego kodu. Tworzenie nowego kontraktu w łańcuchu blokowym oznacza wysłanie reprezentacji programu w kodzie bajtowym jako część ładunku danych transakcyjnych. Po uruchomieniu transakcji przez EVM i dodaniu bloku do księgi programista otrzymuje adres publiczny, pod którym został opublikowany. Od teraz każdy, kto uzyska do niego dostęp, może rozpocząć interakcję z umową pod tym adresem.</a:t>
            </a:r>
          </a:p>
          <a:p>
            <a:pPr marL="0" marR="0" lvl="0" indent="0" algn="just" defTabSz="325892"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just" defTabSz="325892" rtl="0" eaLnBrk="1" fontAlgn="auto" latinLnBrk="0" hangingPunct="1">
              <a:lnSpc>
                <a:spcPct val="100000"/>
              </a:lnSpc>
              <a:spcBef>
                <a:spcPts val="0"/>
              </a:spcBef>
              <a:spcAft>
                <a:spcPts val="0"/>
              </a:spcAft>
              <a:buClrTx/>
              <a:buSzTx/>
              <a:buFontTx/>
              <a:buNone/>
              <a:tabLst/>
              <a:defRPr/>
            </a:pPr>
            <a:r>
              <a:rPr kumimoji="0" lang="pl-PL"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Inteligentne kontrakty mają trzy ważne aspekty: kontekst wykonania, opłatę gazową i niezmienność.</a:t>
            </a:r>
          </a:p>
          <a:p>
            <a:pPr marL="0" marR="0" lvl="0" indent="0" algn="just" defTabSz="325892"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grpSp>
        <p:nvGrpSpPr>
          <p:cNvPr id="4" name="Group 3">
            <a:extLst>
              <a:ext uri="{FF2B5EF4-FFF2-40B4-BE49-F238E27FC236}">
                <a16:creationId xmlns:a16="http://schemas.microsoft.com/office/drawing/2014/main" id="{320147A7-6BD3-1687-EF2E-C8072589D74D}"/>
              </a:ext>
            </a:extLst>
          </p:cNvPr>
          <p:cNvGrpSpPr/>
          <p:nvPr/>
        </p:nvGrpSpPr>
        <p:grpSpPr>
          <a:xfrm flipH="1">
            <a:off x="5502845" y="3171611"/>
            <a:ext cx="2253741" cy="1958628"/>
            <a:chOff x="-220413" y="5470274"/>
            <a:chExt cx="2590078" cy="2250924"/>
          </a:xfrm>
        </p:grpSpPr>
        <p:sp>
          <p:nvSpPr>
            <p:cNvPr id="5" name="Freeform 4">
              <a:extLst>
                <a:ext uri="{FF2B5EF4-FFF2-40B4-BE49-F238E27FC236}">
                  <a16:creationId xmlns:a16="http://schemas.microsoft.com/office/drawing/2014/main" id="{6DFF4F1E-9D76-2495-ED64-05B50F237A1E}"/>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6" name="Freeform 5">
              <a:extLst>
                <a:ext uri="{FF2B5EF4-FFF2-40B4-BE49-F238E27FC236}">
                  <a16:creationId xmlns:a16="http://schemas.microsoft.com/office/drawing/2014/main" id="{19C2534E-47B0-C2F8-345B-1E16DC3DBEAB}"/>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12" name="Freeform 11">
              <a:extLst>
                <a:ext uri="{FF2B5EF4-FFF2-40B4-BE49-F238E27FC236}">
                  <a16:creationId xmlns:a16="http://schemas.microsoft.com/office/drawing/2014/main" id="{C7F1BFA0-032A-907D-AB28-BFD1B566C7DB}"/>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15" name="Freeform 14">
              <a:extLst>
                <a:ext uri="{FF2B5EF4-FFF2-40B4-BE49-F238E27FC236}">
                  <a16:creationId xmlns:a16="http://schemas.microsoft.com/office/drawing/2014/main" id="{1BB8D929-116F-78C6-354F-7ED487E11D9D}"/>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16" name="Freeform 15">
              <a:extLst>
                <a:ext uri="{FF2B5EF4-FFF2-40B4-BE49-F238E27FC236}">
                  <a16:creationId xmlns:a16="http://schemas.microsoft.com/office/drawing/2014/main" id="{F85DC52E-6015-684B-4E1C-7CFDE19E5651}"/>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17" name="Freeform 16">
              <a:extLst>
                <a:ext uri="{FF2B5EF4-FFF2-40B4-BE49-F238E27FC236}">
                  <a16:creationId xmlns:a16="http://schemas.microsoft.com/office/drawing/2014/main" id="{F507CE68-49F1-AD20-065E-D9E9CEBE07CE}"/>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18" name="Freeform 17">
              <a:extLst>
                <a:ext uri="{FF2B5EF4-FFF2-40B4-BE49-F238E27FC236}">
                  <a16:creationId xmlns:a16="http://schemas.microsoft.com/office/drawing/2014/main" id="{FA258D1D-7332-68F9-1F2C-2AAAA75A5EAD}"/>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19" name="Freeform 18">
              <a:extLst>
                <a:ext uri="{FF2B5EF4-FFF2-40B4-BE49-F238E27FC236}">
                  <a16:creationId xmlns:a16="http://schemas.microsoft.com/office/drawing/2014/main" id="{341E6BBC-DB8F-F7E5-24E8-CC2DAD990743}"/>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0" name="Freeform 19">
              <a:extLst>
                <a:ext uri="{FF2B5EF4-FFF2-40B4-BE49-F238E27FC236}">
                  <a16:creationId xmlns:a16="http://schemas.microsoft.com/office/drawing/2014/main" id="{81F1E991-E404-06BD-7B8F-5BC5C9B91C09}"/>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1" name="Freeform 20">
              <a:extLst>
                <a:ext uri="{FF2B5EF4-FFF2-40B4-BE49-F238E27FC236}">
                  <a16:creationId xmlns:a16="http://schemas.microsoft.com/office/drawing/2014/main" id="{599FD8A3-E3A5-0BE5-D987-1F1780A7DE84}"/>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2" name="Freeform 21">
              <a:extLst>
                <a:ext uri="{FF2B5EF4-FFF2-40B4-BE49-F238E27FC236}">
                  <a16:creationId xmlns:a16="http://schemas.microsoft.com/office/drawing/2014/main" id="{BF62E0E2-A840-6CF8-E09B-56859CFC3DF2}"/>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3" name="Freeform 22">
              <a:extLst>
                <a:ext uri="{FF2B5EF4-FFF2-40B4-BE49-F238E27FC236}">
                  <a16:creationId xmlns:a16="http://schemas.microsoft.com/office/drawing/2014/main" id="{AB2D3828-98F7-D8FB-9683-A7D0702F4D7B}"/>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4" name="Freeform 23">
              <a:extLst>
                <a:ext uri="{FF2B5EF4-FFF2-40B4-BE49-F238E27FC236}">
                  <a16:creationId xmlns:a16="http://schemas.microsoft.com/office/drawing/2014/main" id="{006C17CB-363B-E3CB-7FC4-0B071EA42F4C}"/>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5" name="Freeform 24">
              <a:extLst>
                <a:ext uri="{FF2B5EF4-FFF2-40B4-BE49-F238E27FC236}">
                  <a16:creationId xmlns:a16="http://schemas.microsoft.com/office/drawing/2014/main" id="{AFC4E58C-E155-E518-5DB6-EBA2B46990E1}"/>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6" name="Freeform 25">
              <a:extLst>
                <a:ext uri="{FF2B5EF4-FFF2-40B4-BE49-F238E27FC236}">
                  <a16:creationId xmlns:a16="http://schemas.microsoft.com/office/drawing/2014/main" id="{00E90A2A-8DDF-F1A8-6CCC-C7A6886634B7}"/>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8" name="Freeform 27">
              <a:extLst>
                <a:ext uri="{FF2B5EF4-FFF2-40B4-BE49-F238E27FC236}">
                  <a16:creationId xmlns:a16="http://schemas.microsoft.com/office/drawing/2014/main" id="{F0CDB664-2B2D-D811-9058-C4DBAB372CE3}"/>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0" name="Freeform 29">
              <a:extLst>
                <a:ext uri="{FF2B5EF4-FFF2-40B4-BE49-F238E27FC236}">
                  <a16:creationId xmlns:a16="http://schemas.microsoft.com/office/drawing/2014/main" id="{11F651F6-2637-56FC-F17C-DA156356153B}"/>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2" name="Freeform 31">
              <a:extLst>
                <a:ext uri="{FF2B5EF4-FFF2-40B4-BE49-F238E27FC236}">
                  <a16:creationId xmlns:a16="http://schemas.microsoft.com/office/drawing/2014/main" id="{6CF68132-F882-3AD5-5F2E-A0F8B5EEEFCD}"/>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grpSp>
    </p:spTree>
    <p:extLst>
      <p:ext uri="{BB962C8B-B14F-4D97-AF65-F5344CB8AC3E}">
        <p14:creationId xmlns:p14="http://schemas.microsoft.com/office/powerpoint/2010/main" val="6974474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8AF3DDF-DAF0-D1F3-D1BC-714162E42872}"/>
              </a:ext>
            </a:extLst>
          </p:cNvPr>
          <p:cNvSpPr>
            <a:spLocks noGrp="1"/>
          </p:cNvSpPr>
          <p:nvPr>
            <p:ph type="body" sz="quarter" idx="13"/>
          </p:nvPr>
        </p:nvSpPr>
        <p:spPr/>
        <p:txBody>
          <a:bodyPr/>
          <a:lstStyle/>
          <a:p>
            <a:r>
              <a:rPr lang="en-GB"/>
              <a:t>03</a:t>
            </a:r>
          </a:p>
        </p:txBody>
      </p:sp>
      <p:sp>
        <p:nvSpPr>
          <p:cNvPr id="3" name="Text Placeholder 2">
            <a:extLst>
              <a:ext uri="{FF2B5EF4-FFF2-40B4-BE49-F238E27FC236}">
                <a16:creationId xmlns:a16="http://schemas.microsoft.com/office/drawing/2014/main" id="{3F907AE3-9FD6-0E58-8496-4DA4F1AE1F67}"/>
              </a:ext>
            </a:extLst>
          </p:cNvPr>
          <p:cNvSpPr>
            <a:spLocks noGrp="1"/>
          </p:cNvSpPr>
          <p:nvPr>
            <p:ph type="body" sz="quarter" idx="14"/>
          </p:nvPr>
        </p:nvSpPr>
        <p:spPr>
          <a:xfrm>
            <a:off x="3059266" y="3865695"/>
            <a:ext cx="3486126" cy="1930948"/>
          </a:xfrm>
        </p:spPr>
        <p:txBody>
          <a:bodyPr/>
          <a:lstStyle/>
          <a:p>
            <a:r>
              <a:rPr lang="en-US" dirty="0"/>
              <a:t>ZDECENTRALIZOWANE FINANSE</a:t>
            </a:r>
            <a:br>
              <a:rPr lang="en-US" dirty="0"/>
            </a:br>
            <a:endParaRPr lang="en-US" dirty="0"/>
          </a:p>
        </p:txBody>
      </p:sp>
      <p:sp>
        <p:nvSpPr>
          <p:cNvPr id="4" name="Slide Number Placeholder 3">
            <a:extLst>
              <a:ext uri="{FF2B5EF4-FFF2-40B4-BE49-F238E27FC236}">
                <a16:creationId xmlns:a16="http://schemas.microsoft.com/office/drawing/2014/main" id="{8E81DCEE-9F6B-2C30-E424-E9CDEA0B7C8C}"/>
              </a:ext>
            </a:extLst>
          </p:cNvPr>
          <p:cNvSpPr>
            <a:spLocks noGrp="1"/>
          </p:cNvSpPr>
          <p:nvPr>
            <p:ph type="sldNum" sz="quarter" idx="4"/>
          </p:nvPr>
        </p:nvSpPr>
        <p:spPr/>
        <p:txBody>
          <a:bodyPr/>
          <a:lstStyle/>
          <a:p>
            <a:pPr marL="0" marR="0" lvl="0" indent="0" algn="ctr" defTabSz="325892" rtl="0" eaLnBrk="1" fontAlgn="auto" latinLnBrk="0" hangingPunct="1">
              <a:lnSpc>
                <a:spcPct val="100000"/>
              </a:lnSpc>
              <a:spcBef>
                <a:spcPts val="0"/>
              </a:spcBef>
              <a:spcAft>
                <a:spcPts val="0"/>
              </a:spcAft>
              <a:buClrTx/>
              <a:buSzTx/>
              <a:buFontTx/>
              <a:buNone/>
              <a:tabLst/>
              <a:defRPr/>
            </a:pPr>
            <a:fld id="{CB2079F2-58AF-ED44-82D7-E04B2F6FD686}" type="slidenum">
              <a:rPr kumimoji="0" lang="en-US" sz="800" b="0" i="0" u="none" strike="noStrike" kern="1200" cap="none" spc="0" normalizeH="0" baseline="0" noProof="0" smtClean="0">
                <a:ln>
                  <a:noFill/>
                </a:ln>
                <a:solidFill>
                  <a:srgbClr val="000000"/>
                </a:solidFill>
                <a:effectLst/>
                <a:uLnTx/>
                <a:uFillTx/>
                <a:latin typeface="Calibri" panose="020F0502020204030204" pitchFamily="34" charset="0"/>
                <a:ea typeface="+mn-ea"/>
                <a:cs typeface="Calibri" panose="020F0502020204030204" pitchFamily="34" charset="0"/>
              </a:rPr>
              <a:pPr marL="0" marR="0" lvl="0" indent="0" algn="ctr" defTabSz="325892" rtl="0" eaLnBrk="1" fontAlgn="auto" latinLnBrk="0" hangingPunct="1">
                <a:lnSpc>
                  <a:spcPct val="100000"/>
                </a:lnSpc>
                <a:spcBef>
                  <a:spcPts val="0"/>
                </a:spcBef>
                <a:spcAft>
                  <a:spcPts val="0"/>
                </a:spcAft>
                <a:buClrTx/>
                <a:buSzTx/>
                <a:buFontTx/>
                <a:buNone/>
                <a:tabLst/>
                <a:defRPr/>
              </a:pPr>
              <a:t>16</a:t>
            </a:fld>
            <a:endParaRPr kumimoji="0" lang="en-US"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319313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E9D81835-0556-9ADA-4905-E15632E293D3}"/>
              </a:ext>
            </a:extLst>
          </p:cNvPr>
          <p:cNvSpPr/>
          <p:nvPr/>
        </p:nvSpPr>
        <p:spPr>
          <a:xfrm>
            <a:off x="7018372" y="8739006"/>
            <a:ext cx="541303" cy="1952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25892" rtl="0" eaLnBrk="1" fontAlgn="auto" latinLnBrk="0" hangingPunct="1">
              <a:lnSpc>
                <a:spcPct val="100000"/>
              </a:lnSpc>
              <a:spcBef>
                <a:spcPts val="0"/>
              </a:spcBef>
              <a:spcAft>
                <a:spcPts val="0"/>
              </a:spcAft>
              <a:buClrTx/>
              <a:buSzTx/>
              <a:buFontTx/>
              <a:buNone/>
              <a:tabLst/>
              <a:defRPr/>
            </a:pPr>
            <a:endParaRPr kumimoji="0" lang="en-GB" sz="1283" b="0" i="0" u="none" strike="noStrike" kern="1200" cap="none" spc="0" normalizeH="0" baseline="0" noProof="0">
              <a:ln>
                <a:noFill/>
              </a:ln>
              <a:solidFill>
                <a:prstClr val="white"/>
              </a:solidFill>
              <a:effectLst/>
              <a:uLnTx/>
              <a:uFillTx/>
              <a:latin typeface="Century Schoolbook" panose="02040604050505020304"/>
              <a:ea typeface="+mn-ea"/>
              <a:cs typeface="+mn-cs"/>
            </a:endParaRPr>
          </a:p>
        </p:txBody>
      </p:sp>
      <p:sp>
        <p:nvSpPr>
          <p:cNvPr id="17" name="Rectangle 16">
            <a:extLst>
              <a:ext uri="{FF2B5EF4-FFF2-40B4-BE49-F238E27FC236}">
                <a16:creationId xmlns:a16="http://schemas.microsoft.com/office/drawing/2014/main" id="{1A9AC722-129E-1D9A-5217-DCFAC3D2A32A}"/>
              </a:ext>
            </a:extLst>
          </p:cNvPr>
          <p:cNvSpPr/>
          <p:nvPr/>
        </p:nvSpPr>
        <p:spPr>
          <a:xfrm flipV="1">
            <a:off x="-1" y="323002"/>
            <a:ext cx="7559675" cy="5473102"/>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2" name="Slide Number Placeholder 18">
            <a:extLst>
              <a:ext uri="{FF2B5EF4-FFF2-40B4-BE49-F238E27FC236}">
                <a16:creationId xmlns:a16="http://schemas.microsoft.com/office/drawing/2014/main" id="{CB93011C-D429-BCB9-F3D7-1E5167999C15}"/>
              </a:ext>
            </a:extLst>
          </p:cNvPr>
          <p:cNvSpPr>
            <a:spLocks noGrp="1"/>
          </p:cNvSpPr>
          <p:nvPr>
            <p:ph type="sldNum" sz="quarter" idx="4"/>
          </p:nvPr>
        </p:nvSpPr>
        <p:spPr>
          <a:xfrm>
            <a:off x="7129320" y="10207469"/>
            <a:ext cx="374383" cy="465822"/>
          </a:xfrm>
        </p:spPr>
        <p:txBody>
          <a:bodyPr/>
          <a:lstStyle/>
          <a:p>
            <a:pPr marL="0" marR="0" lvl="0" indent="0" algn="ctr" defTabSz="325892" rtl="0" eaLnBrk="1" fontAlgn="auto" latinLnBrk="0" hangingPunct="1">
              <a:lnSpc>
                <a:spcPct val="100000"/>
              </a:lnSpc>
              <a:spcBef>
                <a:spcPts val="0"/>
              </a:spcBef>
              <a:spcAft>
                <a:spcPts val="0"/>
              </a:spcAft>
              <a:buClrTx/>
              <a:buSzTx/>
              <a:buFontTx/>
              <a:buNone/>
              <a:tabLst/>
              <a:defRPr/>
            </a:pPr>
            <a:fld id="{CB2079F2-58AF-ED44-82D7-E04B2F6FD686}" type="slidenum">
              <a:rPr kumimoji="0" lang="en-US" sz="800" b="0" i="0" u="none" strike="noStrike" kern="1200" cap="none" spc="0" normalizeH="0" baseline="0" noProof="0" smtClean="0">
                <a:ln>
                  <a:noFill/>
                </a:ln>
                <a:solidFill>
                  <a:srgbClr val="000000"/>
                </a:solidFill>
                <a:effectLst/>
                <a:uLnTx/>
                <a:uFillTx/>
                <a:latin typeface="Calibri" panose="020F0502020204030204" pitchFamily="34" charset="0"/>
                <a:ea typeface="+mn-ea"/>
                <a:cs typeface="Calibri" panose="020F0502020204030204" pitchFamily="34" charset="0"/>
              </a:rPr>
              <a:pPr marL="0" marR="0" lvl="0" indent="0" algn="ctr" defTabSz="325892" rtl="0" eaLnBrk="1" fontAlgn="auto" latinLnBrk="0" hangingPunct="1">
                <a:lnSpc>
                  <a:spcPct val="100000"/>
                </a:lnSpc>
                <a:spcBef>
                  <a:spcPts val="0"/>
                </a:spcBef>
                <a:spcAft>
                  <a:spcPts val="0"/>
                </a:spcAft>
                <a:buClrTx/>
                <a:buSzTx/>
                <a:buFontTx/>
                <a:buNone/>
                <a:tabLst/>
                <a:defRPr/>
              </a:pPr>
              <a:t>17</a:t>
            </a:fld>
            <a:endParaRPr kumimoji="0" lang="en-US"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6" name="Text Placeholder 17">
            <a:extLst>
              <a:ext uri="{FF2B5EF4-FFF2-40B4-BE49-F238E27FC236}">
                <a16:creationId xmlns:a16="http://schemas.microsoft.com/office/drawing/2014/main" id="{60CFDD7A-EBEC-0386-5D5F-2240F751CCEF}"/>
              </a:ext>
            </a:extLst>
          </p:cNvPr>
          <p:cNvSpPr txBox="1">
            <a:spLocks/>
          </p:cNvSpPr>
          <p:nvPr/>
        </p:nvSpPr>
        <p:spPr>
          <a:xfrm>
            <a:off x="730684" y="665163"/>
            <a:ext cx="6051578" cy="481249"/>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pl-PL" sz="11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Zanim przejdziemy do zdecentralizowanych finansów (</a:t>
            </a:r>
            <a:r>
              <a:rPr kumimoji="0" lang="pl-PL" sz="1100" b="0"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DeFi</a:t>
            </a:r>
            <a:r>
              <a:rPr kumimoji="0" lang="pl-PL" sz="11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musimy najpierw zrozumieć nasz obecny system finansowy na poziomie podstawowym, aby poznać podobieństwa między tradycyjnymi finansami (</a:t>
            </a:r>
            <a:r>
              <a:rPr kumimoji="0" lang="pl-PL" sz="1100" b="0"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TradFi</a:t>
            </a:r>
            <a:r>
              <a:rPr kumimoji="0" lang="pl-PL" sz="11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 </a:t>
            </a:r>
            <a:r>
              <a:rPr kumimoji="0" lang="pl-PL" sz="1100" b="0"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DeFi</a:t>
            </a:r>
            <a:r>
              <a:rPr kumimoji="0" lang="pl-PL" sz="11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a:t>
            </a:r>
          </a:p>
        </p:txBody>
      </p:sp>
      <p:sp>
        <p:nvSpPr>
          <p:cNvPr id="9" name="Text Placeholder 17">
            <a:extLst>
              <a:ext uri="{FF2B5EF4-FFF2-40B4-BE49-F238E27FC236}">
                <a16:creationId xmlns:a16="http://schemas.microsoft.com/office/drawing/2014/main" id="{943C0A69-D236-7D6D-1354-7CCD48D5A2F9}"/>
              </a:ext>
            </a:extLst>
          </p:cNvPr>
          <p:cNvSpPr txBox="1">
            <a:spLocks/>
          </p:cNvSpPr>
          <p:nvPr/>
        </p:nvSpPr>
        <p:spPr>
          <a:xfrm>
            <a:off x="771149" y="6254920"/>
            <a:ext cx="6051578" cy="3952549"/>
          </a:xfrm>
          <a:prstGeom prst="rect">
            <a:avLst/>
          </a:prstGeom>
        </p:spPr>
        <p:txBody>
          <a:bodyPr numCol="2"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100" b="1" i="0" u="none" strike="noStrike" kern="1200" cap="none" spc="0" normalizeH="0" baseline="0" noProof="0" dirty="0" err="1">
                <a:ln>
                  <a:noFill/>
                </a:ln>
                <a:solidFill>
                  <a:srgbClr val="F79037"/>
                </a:solidFill>
                <a:effectLst/>
                <a:uLnTx/>
                <a:uFillTx/>
                <a:latin typeface="Calibri" panose="020F0502020204030204" pitchFamily="34" charset="0"/>
                <a:ea typeface="+mn-ea"/>
                <a:cs typeface="Calibri" panose="020F0502020204030204" pitchFamily="34" charset="0"/>
              </a:rPr>
              <a:t>Cel</a:t>
            </a:r>
            <a:r>
              <a:rPr kumimoji="0" lang="en-US" sz="1100" b="1" i="0" u="none" strike="noStrike" kern="1200" cap="none" spc="0" normalizeH="0" baseline="0" noProof="0" dirty="0">
                <a:ln>
                  <a:noFill/>
                </a:ln>
                <a:solidFill>
                  <a:srgbClr val="F79037"/>
                </a:solidFill>
                <a:effectLst/>
                <a:uLnTx/>
                <a:uFillTx/>
                <a:latin typeface="Calibri" panose="020F0502020204030204" pitchFamily="34" charset="0"/>
                <a:ea typeface="+mn-ea"/>
                <a:cs typeface="Calibri" panose="020F0502020204030204" pitchFamily="34" charset="0"/>
              </a:rPr>
              <a:t> </a:t>
            </a:r>
            <a:r>
              <a:rPr kumimoji="0" lang="en-US" sz="1100" b="1" i="0" u="none" strike="noStrike" kern="1200" cap="none" spc="0" normalizeH="0" baseline="0" noProof="0" dirty="0" err="1">
                <a:ln>
                  <a:noFill/>
                </a:ln>
                <a:solidFill>
                  <a:srgbClr val="F79037"/>
                </a:solidFill>
                <a:effectLst/>
                <a:uLnTx/>
                <a:uFillTx/>
                <a:latin typeface="Calibri" panose="020F0502020204030204" pitchFamily="34" charset="0"/>
                <a:ea typeface="+mn-ea"/>
                <a:cs typeface="Calibri" panose="020F0502020204030204" pitchFamily="34" charset="0"/>
              </a:rPr>
              <a:t>systemu</a:t>
            </a:r>
            <a:r>
              <a:rPr kumimoji="0" lang="en-US" sz="1100" b="1" i="0" u="none" strike="noStrike" kern="1200" cap="none" spc="0" normalizeH="0" baseline="0" noProof="0" dirty="0">
                <a:ln>
                  <a:noFill/>
                </a:ln>
                <a:solidFill>
                  <a:srgbClr val="F79037"/>
                </a:solidFill>
                <a:effectLst/>
                <a:uLnTx/>
                <a:uFillTx/>
                <a:latin typeface="Calibri" panose="020F0502020204030204" pitchFamily="34" charset="0"/>
                <a:ea typeface="+mn-ea"/>
                <a:cs typeface="Calibri" panose="020F0502020204030204" pitchFamily="34" charset="0"/>
              </a:rPr>
              <a:t> </a:t>
            </a:r>
            <a:r>
              <a:rPr kumimoji="0" lang="en-US" sz="1100" b="1" i="0" u="none" strike="noStrike" kern="1200" cap="none" spc="0" normalizeH="0" baseline="0" noProof="0" dirty="0" err="1">
                <a:ln>
                  <a:noFill/>
                </a:ln>
                <a:solidFill>
                  <a:srgbClr val="F79037"/>
                </a:solidFill>
                <a:effectLst/>
                <a:uLnTx/>
                <a:uFillTx/>
                <a:latin typeface="Calibri" panose="020F0502020204030204" pitchFamily="34" charset="0"/>
                <a:ea typeface="+mn-ea"/>
                <a:cs typeface="Calibri" panose="020F0502020204030204" pitchFamily="34" charset="0"/>
              </a:rPr>
              <a:t>finansowego</a:t>
            </a:r>
            <a:endParaRPr kumimoji="0" lang="en-US" sz="1100" b="1" i="0" u="none" strike="noStrike" kern="1200" cap="none" spc="0" normalizeH="0" baseline="0" noProof="0" dirty="0">
              <a:ln>
                <a:noFill/>
              </a:ln>
              <a:solidFill>
                <a:srgbClr val="F79037"/>
              </a:solidFill>
              <a:effectLst/>
              <a:uLnTx/>
              <a:uFillTx/>
              <a:latin typeface="Calibri" panose="020F0502020204030204" pitchFamily="34" charset="0"/>
              <a:ea typeface="+mn-ea"/>
              <a:cs typeface="Calibri" panose="020F0502020204030204" pitchFamily="34" charset="0"/>
            </a:endParaRP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pl-PL"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Główną funkcją systemu jest efektywne łączenie pożyczkobiorców z pożyczkodawcami. Pożyczkobiorcy obejmują wynalazców, przedsiębiorców, gospodarstwa domowe, rządy, firmy i start-</a:t>
            </a:r>
            <a:r>
              <a:rPr kumimoji="0" lang="pl-PL" sz="11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upy</a:t>
            </a:r>
            <a:r>
              <a:rPr kumimoji="0" lang="pl-PL"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z potencjalnie dochodowymi pomysłami biznesowymi, ale ograniczonymi zasobami finansowymi, w przypadku których wydatki są wyższe niż przychody. Pożyczkodawcy lub oszczędzający również występują w różnych kalibracjach i mogą przybrać kształt gospodarstw domowych, firm, rządów i inwestorów z nadwyżkami funduszy, w przypadku których przychody są wyższe niż wydatki. System finansowy pomaga również łączyć jednostki unikające ryzyka, zwane </a:t>
            </a:r>
            <a:r>
              <a:rPr kumimoji="0" lang="pl-PL" sz="11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hedgingowymi</a:t>
            </a:r>
            <a:r>
              <a:rPr kumimoji="0" lang="pl-PL"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ze spekulantami.</a:t>
            </a: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pl-PL"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Zdarza się, że jednostki i firmy, zwłaszcza małe firmy lub te, które sprzedają na szybko rozwijających się rynkach, mają wystarczający majątek (np. akcje) i dochody (np. przepływ), aby realizować swoje pomysły bez zewnętrznego wsparcia finansowego, inwestując swoje zyski, co znamy pod nazwą finansowania wewnętrznego. Jednak częściej zdarza się, że ludzie i firmy, które mają dobre pomysły, nie mają środków potrzebnych do sporządzenia planów, stworzenia prototypów, wynajęcia biur lub powierzchni produkcyjnej, opłacenia pracowników, uzyskania zezwoleń i licencji lub ponoszą ryzyka, które wiążą się z wprowadzeniem towaru lub usługi na rynek. Wystarczające fundusze są niezbędne do realizacji naszych pomysłów z profesjonalnego i prywatnego punktu widzenia. Ten kurs dotyczący </a:t>
            </a:r>
            <a:r>
              <a:rPr kumimoji="0" lang="pl-PL" sz="11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blockchain</a:t>
            </a:r>
            <a:r>
              <a:rPr kumimoji="0" lang="pl-PL"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dla przykładu, jest bezpłatny, ponieważ UE uważa edukację za konieczność, która nie powinna być udostępniana tylko tym studentom, którzy mają środki, aby za nią zapłacić.</a:t>
            </a: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100" b="1" i="0" u="none" strike="noStrike" kern="1200" cap="none" spc="0" normalizeH="0" baseline="0" noProof="0" dirty="0" err="1">
                <a:ln>
                  <a:noFill/>
                </a:ln>
                <a:solidFill>
                  <a:srgbClr val="F79037"/>
                </a:solidFill>
                <a:effectLst/>
                <a:uLnTx/>
                <a:uFillTx/>
                <a:latin typeface="Calibri" panose="020F0502020204030204" pitchFamily="34" charset="0"/>
                <a:ea typeface="+mn-ea"/>
                <a:cs typeface="Calibri" panose="020F0502020204030204" pitchFamily="34" charset="0"/>
              </a:rPr>
              <a:t>Konieczność</a:t>
            </a:r>
            <a:r>
              <a:rPr kumimoji="0" lang="en-US" sz="1100" b="1" i="0" u="none" strike="noStrike" kern="1200" cap="none" spc="0" normalizeH="0" baseline="0" noProof="0" dirty="0">
                <a:ln>
                  <a:noFill/>
                </a:ln>
                <a:solidFill>
                  <a:srgbClr val="F79037"/>
                </a:solidFill>
                <a:effectLst/>
                <a:uLnTx/>
                <a:uFillTx/>
                <a:latin typeface="Calibri" panose="020F0502020204030204" pitchFamily="34" charset="0"/>
                <a:ea typeface="+mn-ea"/>
                <a:cs typeface="Calibri" panose="020F0502020204030204" pitchFamily="34" charset="0"/>
              </a:rPr>
              <a:t> </a:t>
            </a:r>
            <a:r>
              <a:rPr kumimoji="0" lang="en-US" sz="1100" b="1" i="0" u="none" strike="noStrike" kern="1200" cap="none" spc="0" normalizeH="0" baseline="0" noProof="0" dirty="0" err="1">
                <a:ln>
                  <a:noFill/>
                </a:ln>
                <a:solidFill>
                  <a:srgbClr val="F79037"/>
                </a:solidFill>
                <a:effectLst/>
                <a:uLnTx/>
                <a:uFillTx/>
                <a:latin typeface="Calibri" panose="020F0502020204030204" pitchFamily="34" charset="0"/>
                <a:ea typeface="+mn-ea"/>
                <a:cs typeface="Calibri" panose="020F0502020204030204" pitchFamily="34" charset="0"/>
              </a:rPr>
              <a:t>systemu</a:t>
            </a:r>
            <a:r>
              <a:rPr kumimoji="0" lang="en-US" sz="1100" b="1" i="0" u="none" strike="noStrike" kern="1200" cap="none" spc="0" normalizeH="0" baseline="0" noProof="0" dirty="0">
                <a:ln>
                  <a:noFill/>
                </a:ln>
                <a:solidFill>
                  <a:srgbClr val="F79037"/>
                </a:solidFill>
                <a:effectLst/>
                <a:uLnTx/>
                <a:uFillTx/>
                <a:latin typeface="Calibri" panose="020F0502020204030204" pitchFamily="34" charset="0"/>
                <a:ea typeface="+mn-ea"/>
                <a:cs typeface="Calibri" panose="020F0502020204030204" pitchFamily="34" charset="0"/>
              </a:rPr>
              <a:t> </a:t>
            </a:r>
            <a:r>
              <a:rPr kumimoji="0" lang="en-US" sz="1100" b="1" i="0" u="none" strike="noStrike" kern="1200" cap="none" spc="0" normalizeH="0" baseline="0" noProof="0" dirty="0" err="1">
                <a:ln>
                  <a:noFill/>
                </a:ln>
                <a:solidFill>
                  <a:srgbClr val="F79037"/>
                </a:solidFill>
                <a:effectLst/>
                <a:uLnTx/>
                <a:uFillTx/>
                <a:latin typeface="Calibri" panose="020F0502020204030204" pitchFamily="34" charset="0"/>
                <a:ea typeface="+mn-ea"/>
                <a:cs typeface="Calibri" panose="020F0502020204030204" pitchFamily="34" charset="0"/>
              </a:rPr>
              <a:t>finansowego</a:t>
            </a:r>
            <a:r>
              <a:rPr kumimoji="0" lang="en-US" sz="1100" b="1" i="0" u="none" strike="noStrike" kern="1200" cap="none" spc="0" normalizeH="0" baseline="0" noProof="0" dirty="0">
                <a:ln>
                  <a:noFill/>
                </a:ln>
                <a:solidFill>
                  <a:srgbClr val="F79037"/>
                </a:solidFill>
                <a:effectLst/>
                <a:uLnTx/>
                <a:uFillTx/>
                <a:latin typeface="Calibri" panose="020F0502020204030204" pitchFamily="34" charset="0"/>
                <a:ea typeface="+mn-ea"/>
                <a:cs typeface="Calibri" panose="020F0502020204030204" pitchFamily="34" charset="0"/>
              </a:rPr>
              <a:t> (?)</a:t>
            </a: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pl-PL"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Dlaczego osoby fizyczne i firmy nie pożyczają po prostu od innych osób i firm, kiedy muszą?</a:t>
            </a: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3" name="Text Placeholder 16">
            <a:extLst>
              <a:ext uri="{FF2B5EF4-FFF2-40B4-BE49-F238E27FC236}">
                <a16:creationId xmlns:a16="http://schemas.microsoft.com/office/drawing/2014/main" id="{14A835CB-D006-23C2-3D09-B877EE2F2B4A}"/>
              </a:ext>
            </a:extLst>
          </p:cNvPr>
          <p:cNvSpPr>
            <a:spLocks noGrp="1"/>
          </p:cNvSpPr>
          <p:nvPr/>
        </p:nvSpPr>
        <p:spPr>
          <a:xfrm>
            <a:off x="767225" y="1332853"/>
            <a:ext cx="3913957" cy="472214"/>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l" defTabSz="2073036" rtl="0" eaLnBrk="1" fontAlgn="auto" latinLnBrk="0" hangingPunct="1">
              <a:lnSpc>
                <a:spcPct val="100000"/>
              </a:lnSpc>
              <a:spcBef>
                <a:spcPts val="2267"/>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F9A835"/>
                </a:solidFill>
                <a:effectLst/>
                <a:uLnTx/>
                <a:uFillTx/>
                <a:latin typeface="Calibri" panose="020F0502020204030204" pitchFamily="34" charset="0"/>
                <a:ea typeface="Times New Roman" panose="02020603050405020304" pitchFamily="18" charset="0"/>
                <a:cs typeface="Calibri" panose="020F0502020204030204" pitchFamily="34" charset="0"/>
              </a:rPr>
              <a:t>3.1 </a:t>
            </a:r>
            <a:r>
              <a:rPr kumimoji="0" lang="en-US" sz="1800" b="0" i="0" u="none" strike="noStrike" kern="1200" cap="none" spc="0" normalizeH="0" baseline="0" noProof="0" dirty="0" err="1">
                <a:ln>
                  <a:noFill/>
                </a:ln>
                <a:solidFill>
                  <a:srgbClr val="F9A835"/>
                </a:solidFill>
                <a:effectLst/>
                <a:uLnTx/>
                <a:uFillTx/>
                <a:latin typeface="Calibri" panose="020F0502020204030204" pitchFamily="34" charset="0"/>
                <a:ea typeface="Times New Roman" panose="02020603050405020304" pitchFamily="18" charset="0"/>
                <a:cs typeface="Calibri" panose="020F0502020204030204" pitchFamily="34" charset="0"/>
              </a:rPr>
              <a:t>Tradycyjny</a:t>
            </a:r>
            <a:r>
              <a:rPr kumimoji="0" lang="en-US" sz="1800" b="0" i="0" u="none" strike="noStrike" kern="1200" cap="none" spc="0" normalizeH="0" baseline="0" noProof="0" dirty="0">
                <a:ln>
                  <a:noFill/>
                </a:ln>
                <a:solidFill>
                  <a:srgbClr val="F9A835"/>
                </a:solidFill>
                <a:effectLst/>
                <a:uLnTx/>
                <a:uFillTx/>
                <a:latin typeface="Calibri" panose="020F0502020204030204" pitchFamily="34" charset="0"/>
                <a:ea typeface="Times New Roman" panose="02020603050405020304" pitchFamily="18" charset="0"/>
                <a:cs typeface="Calibri" panose="020F0502020204030204" pitchFamily="34" charset="0"/>
              </a:rPr>
              <a:t> system </a:t>
            </a:r>
            <a:r>
              <a:rPr kumimoji="0" lang="en-US" sz="1800" b="0" i="0" u="none" strike="noStrike" kern="1200" cap="none" spc="0" normalizeH="0" baseline="0" noProof="0" dirty="0" err="1">
                <a:ln>
                  <a:noFill/>
                </a:ln>
                <a:solidFill>
                  <a:srgbClr val="F9A835"/>
                </a:solidFill>
                <a:effectLst/>
                <a:uLnTx/>
                <a:uFillTx/>
                <a:latin typeface="Calibri" panose="020F0502020204030204" pitchFamily="34" charset="0"/>
                <a:ea typeface="Times New Roman" panose="02020603050405020304" pitchFamily="18" charset="0"/>
                <a:cs typeface="Calibri" panose="020F0502020204030204" pitchFamily="34" charset="0"/>
              </a:rPr>
              <a:t>finansowy</a:t>
            </a:r>
            <a:endParaRPr kumimoji="0" lang="en-US" sz="1800" b="0" i="0" u="none" strike="noStrike" kern="1200" cap="none" spc="0" normalizeH="0" baseline="0" noProof="0" dirty="0">
              <a:ln>
                <a:noFill/>
              </a:ln>
              <a:solidFill>
                <a:srgbClr val="F9A835"/>
              </a:solidFill>
              <a:effectLst/>
              <a:uLnTx/>
              <a:uFillTx/>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2073036"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srgbClr val="F9A835"/>
              </a:solidFill>
              <a:effectLst/>
              <a:uLnTx/>
              <a:uFillTx/>
              <a:latin typeface="Calibri" panose="020F0502020204030204" pitchFamily="34" charset="0"/>
              <a:ea typeface="+mn-ea"/>
              <a:cs typeface="Poppins SemiBold" pitchFamily="2" charset="77"/>
            </a:endParaRPr>
          </a:p>
        </p:txBody>
      </p:sp>
      <p:sp>
        <p:nvSpPr>
          <p:cNvPr id="4" name="Text Placeholder 17">
            <a:extLst>
              <a:ext uri="{FF2B5EF4-FFF2-40B4-BE49-F238E27FC236}">
                <a16:creationId xmlns:a16="http://schemas.microsoft.com/office/drawing/2014/main" id="{06BDA0EC-1B64-7EA6-57B3-FEB548E1552E}"/>
              </a:ext>
            </a:extLst>
          </p:cNvPr>
          <p:cNvSpPr txBox="1">
            <a:spLocks/>
          </p:cNvSpPr>
          <p:nvPr/>
        </p:nvSpPr>
        <p:spPr>
          <a:xfrm>
            <a:off x="730684" y="1825223"/>
            <a:ext cx="6051578" cy="481249"/>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pl-PL" sz="11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Każdy system finansowy, jaki znamy dzisiaj, jest wysoce połączoną siecią pośredników, dostawców i rynków służących następującym celom:</a:t>
            </a:r>
          </a:p>
        </p:txBody>
      </p:sp>
      <p:cxnSp>
        <p:nvCxnSpPr>
          <p:cNvPr id="10" name="Straight Connector 9">
            <a:extLst>
              <a:ext uri="{FF2B5EF4-FFF2-40B4-BE49-F238E27FC236}">
                <a16:creationId xmlns:a16="http://schemas.microsoft.com/office/drawing/2014/main" id="{1216FD1A-D590-AAF3-242A-9A4D2F372CC2}"/>
              </a:ext>
            </a:extLst>
          </p:cNvPr>
          <p:cNvCxnSpPr>
            <a:cxnSpLocks/>
          </p:cNvCxnSpPr>
          <p:nvPr/>
        </p:nvCxnSpPr>
        <p:spPr>
          <a:xfrm>
            <a:off x="0" y="3559868"/>
            <a:ext cx="7559675" cy="0"/>
          </a:xfrm>
          <a:prstGeom prst="line">
            <a:avLst/>
          </a:prstGeom>
          <a:ln w="38100">
            <a:solidFill>
              <a:srgbClr val="F79037"/>
            </a:solidFill>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6A958AB5-C18B-469E-839F-823A5DFE2449}"/>
              </a:ext>
            </a:extLst>
          </p:cNvPr>
          <p:cNvGrpSpPr/>
          <p:nvPr/>
        </p:nvGrpSpPr>
        <p:grpSpPr>
          <a:xfrm>
            <a:off x="2798933" y="3565898"/>
            <a:ext cx="1961808" cy="1092607"/>
            <a:chOff x="3357324" y="3565898"/>
            <a:chExt cx="1961808" cy="1092607"/>
          </a:xfrm>
        </p:grpSpPr>
        <p:sp>
          <p:nvSpPr>
            <p:cNvPr id="11" name="Text Placeholder 17">
              <a:extLst>
                <a:ext uri="{FF2B5EF4-FFF2-40B4-BE49-F238E27FC236}">
                  <a16:creationId xmlns:a16="http://schemas.microsoft.com/office/drawing/2014/main" id="{445A36A5-111D-3C7D-EF2A-C7BF2DB852DC}"/>
                </a:ext>
              </a:extLst>
            </p:cNvPr>
            <p:cNvSpPr txBox="1">
              <a:spLocks/>
            </p:cNvSpPr>
            <p:nvPr/>
          </p:nvSpPr>
          <p:spPr>
            <a:xfrm>
              <a:off x="3921484" y="3996802"/>
              <a:ext cx="1397648" cy="265352"/>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l"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100" b="0" i="0" u="none" strike="noStrike" kern="1200" cap="none" spc="0" normalizeH="0" baseline="0" noProof="0" dirty="0" err="1">
                  <a:ln>
                    <a:noFill/>
                  </a:ln>
                  <a:solidFill>
                    <a:srgbClr val="F79037"/>
                  </a:solidFill>
                  <a:effectLst/>
                  <a:uLnTx/>
                  <a:uFillTx/>
                  <a:latin typeface="Calibri" panose="020F0502020204030204" pitchFamily="34" charset="0"/>
                  <a:ea typeface="+mn-ea"/>
                  <a:cs typeface="Calibri" panose="020F0502020204030204" pitchFamily="34" charset="0"/>
                </a:rPr>
                <a:t>Podział</a:t>
              </a:r>
              <a:r>
                <a:rPr kumimoji="0" lang="en-US" sz="1100" b="0" i="0" u="none" strike="noStrike" kern="1200" cap="none" spc="0" normalizeH="0" baseline="0" noProof="0" dirty="0">
                  <a:ln>
                    <a:noFill/>
                  </a:ln>
                  <a:solidFill>
                    <a:srgbClr val="F79037"/>
                  </a:solidFill>
                  <a:effectLst/>
                  <a:uLnTx/>
                  <a:uFillTx/>
                  <a:latin typeface="Calibri" panose="020F0502020204030204" pitchFamily="34" charset="0"/>
                  <a:ea typeface="+mn-ea"/>
                  <a:cs typeface="Calibri" panose="020F0502020204030204" pitchFamily="34" charset="0"/>
                </a:rPr>
                <a:t> </a:t>
              </a:r>
              <a:r>
                <a:rPr kumimoji="0" lang="en-US" sz="1100" b="0" i="0" u="none" strike="noStrike" kern="1200" cap="none" spc="0" normalizeH="0" baseline="0" noProof="0" dirty="0" err="1">
                  <a:ln>
                    <a:noFill/>
                  </a:ln>
                  <a:solidFill>
                    <a:srgbClr val="F79037"/>
                  </a:solidFill>
                  <a:effectLst/>
                  <a:uLnTx/>
                  <a:uFillTx/>
                  <a:latin typeface="Calibri" panose="020F0502020204030204" pitchFamily="34" charset="0"/>
                  <a:ea typeface="+mn-ea"/>
                  <a:cs typeface="Calibri" panose="020F0502020204030204" pitchFamily="34" charset="0"/>
                </a:rPr>
                <a:t>ryzyka</a:t>
              </a:r>
              <a:r>
                <a:rPr kumimoji="0" lang="en-US" sz="1100" b="0" i="0" u="none" strike="noStrike" kern="1200" cap="none" spc="0" normalizeH="0" baseline="0" noProof="0" dirty="0">
                  <a:ln>
                    <a:noFill/>
                  </a:ln>
                  <a:solidFill>
                    <a:srgbClr val="F79037"/>
                  </a:solidFill>
                  <a:effectLst/>
                  <a:uLnTx/>
                  <a:uFillTx/>
                  <a:latin typeface="Calibri" panose="020F0502020204030204" pitchFamily="34" charset="0"/>
                  <a:ea typeface="+mn-ea"/>
                  <a:cs typeface="Calibri" panose="020F0502020204030204" pitchFamily="34" charset="0"/>
                </a:rPr>
                <a:t> </a:t>
              </a:r>
              <a:r>
                <a:rPr kumimoji="0" lang="en-US" sz="1100" b="0" i="0" u="none" strike="noStrike" kern="1200" cap="none" spc="0" normalizeH="0" baseline="0" noProof="0" dirty="0" err="1">
                  <a:ln>
                    <a:noFill/>
                  </a:ln>
                  <a:solidFill>
                    <a:srgbClr val="F79037"/>
                  </a:solidFill>
                  <a:effectLst/>
                  <a:uLnTx/>
                  <a:uFillTx/>
                  <a:latin typeface="Calibri" panose="020F0502020204030204" pitchFamily="34" charset="0"/>
                  <a:ea typeface="+mn-ea"/>
                  <a:cs typeface="Calibri" panose="020F0502020204030204" pitchFamily="34" charset="0"/>
                </a:rPr>
                <a:t>oraz</a:t>
              </a:r>
              <a:r>
                <a:rPr kumimoji="0" lang="en-US" sz="1100" b="0" i="0" u="none" strike="noStrike" kern="1200" cap="none" spc="0" normalizeH="0" baseline="0" noProof="0" dirty="0">
                  <a:ln>
                    <a:noFill/>
                  </a:ln>
                  <a:solidFill>
                    <a:srgbClr val="F79037"/>
                  </a:solidFill>
                  <a:effectLst/>
                  <a:uLnTx/>
                  <a:uFillTx/>
                  <a:latin typeface="Calibri" panose="020F0502020204030204" pitchFamily="34" charset="0"/>
                  <a:ea typeface="+mn-ea"/>
                  <a:cs typeface="Calibri" panose="020F0502020204030204" pitchFamily="34" charset="0"/>
                </a:rPr>
                <a:t> </a:t>
              </a:r>
            </a:p>
          </p:txBody>
        </p:sp>
        <p:sp>
          <p:nvSpPr>
            <p:cNvPr id="12" name="TextBox 11">
              <a:extLst>
                <a:ext uri="{FF2B5EF4-FFF2-40B4-BE49-F238E27FC236}">
                  <a16:creationId xmlns:a16="http://schemas.microsoft.com/office/drawing/2014/main" id="{245412AF-216D-DF60-72B7-DC411545894C}"/>
                </a:ext>
              </a:extLst>
            </p:cNvPr>
            <p:cNvSpPr txBox="1"/>
            <p:nvPr/>
          </p:nvSpPr>
          <p:spPr>
            <a:xfrm>
              <a:off x="3357324" y="3565898"/>
              <a:ext cx="654756" cy="1092607"/>
            </a:xfrm>
            <a:prstGeom prst="rect">
              <a:avLst/>
            </a:prstGeom>
            <a:noFill/>
          </p:spPr>
          <p:txBody>
            <a:bodyPr wrap="square" rtlCol="0">
              <a:spAutoFit/>
            </a:bodyPr>
            <a:lstStyle/>
            <a:p>
              <a:pPr marL="0" marR="0" lvl="0" indent="0" algn="l" defTabSz="325892" rtl="0" eaLnBrk="1" fontAlgn="auto" latinLnBrk="0" hangingPunct="1">
                <a:lnSpc>
                  <a:spcPct val="100000"/>
                </a:lnSpc>
                <a:spcBef>
                  <a:spcPts val="0"/>
                </a:spcBef>
                <a:spcAft>
                  <a:spcPts val="0"/>
                </a:spcAft>
                <a:buClrTx/>
                <a:buSzTx/>
                <a:buFontTx/>
                <a:buNone/>
                <a:tabLst/>
                <a:defRPr/>
              </a:pPr>
              <a:r>
                <a:rPr kumimoji="0" lang="en-GB" sz="65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2</a:t>
              </a:r>
            </a:p>
          </p:txBody>
        </p:sp>
      </p:grpSp>
      <p:grpSp>
        <p:nvGrpSpPr>
          <p:cNvPr id="15" name="Group 14">
            <a:extLst>
              <a:ext uri="{FF2B5EF4-FFF2-40B4-BE49-F238E27FC236}">
                <a16:creationId xmlns:a16="http://schemas.microsoft.com/office/drawing/2014/main" id="{4673E38D-EA28-B42E-3CB3-43C663B47632}"/>
              </a:ext>
            </a:extLst>
          </p:cNvPr>
          <p:cNvGrpSpPr/>
          <p:nvPr/>
        </p:nvGrpSpPr>
        <p:grpSpPr>
          <a:xfrm>
            <a:off x="743392" y="2463928"/>
            <a:ext cx="6072890" cy="1104331"/>
            <a:chOff x="1298066" y="2463928"/>
            <a:chExt cx="6072890" cy="1104331"/>
          </a:xfrm>
        </p:grpSpPr>
        <p:sp>
          <p:nvSpPr>
            <p:cNvPr id="5" name="Text Placeholder 17">
              <a:extLst>
                <a:ext uri="{FF2B5EF4-FFF2-40B4-BE49-F238E27FC236}">
                  <a16:creationId xmlns:a16="http://schemas.microsoft.com/office/drawing/2014/main" id="{B7FC97A5-DABC-836D-14CF-183B91E3C531}"/>
                </a:ext>
              </a:extLst>
            </p:cNvPr>
            <p:cNvSpPr txBox="1">
              <a:spLocks/>
            </p:cNvSpPr>
            <p:nvPr/>
          </p:nvSpPr>
          <p:spPr>
            <a:xfrm>
              <a:off x="1862226" y="2889283"/>
              <a:ext cx="1388662" cy="270901"/>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l"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100" b="0" i="0" u="none" strike="noStrike" kern="1200" cap="none" spc="0" normalizeH="0" baseline="0" noProof="0" dirty="0" err="1">
                  <a:ln>
                    <a:noFill/>
                  </a:ln>
                  <a:solidFill>
                    <a:srgbClr val="F79037"/>
                  </a:solidFill>
                  <a:effectLst/>
                  <a:uLnTx/>
                  <a:uFillTx/>
                  <a:latin typeface="Calibri" panose="020F0502020204030204" pitchFamily="34" charset="0"/>
                  <a:ea typeface="+mn-ea"/>
                  <a:cs typeface="Calibri" panose="020F0502020204030204" pitchFamily="34" charset="0"/>
                </a:rPr>
                <a:t>Alokacja</a:t>
              </a:r>
              <a:r>
                <a:rPr kumimoji="0" lang="en-US" sz="1100" b="0" i="0" u="none" strike="noStrike" kern="1200" cap="none" spc="0" normalizeH="0" baseline="0" noProof="0" dirty="0">
                  <a:ln>
                    <a:noFill/>
                  </a:ln>
                  <a:solidFill>
                    <a:srgbClr val="F79037"/>
                  </a:solidFill>
                  <a:effectLst/>
                  <a:uLnTx/>
                  <a:uFillTx/>
                  <a:latin typeface="Calibri" panose="020F0502020204030204" pitchFamily="34" charset="0"/>
                  <a:ea typeface="+mn-ea"/>
                  <a:cs typeface="Calibri" panose="020F0502020204030204" pitchFamily="34" charset="0"/>
                </a:rPr>
                <a:t> </a:t>
              </a:r>
              <a:r>
                <a:rPr kumimoji="0" lang="en-US" sz="1100" b="0" i="0" u="none" strike="noStrike" kern="1200" cap="none" spc="0" normalizeH="0" baseline="0" noProof="0" dirty="0" err="1">
                  <a:ln>
                    <a:noFill/>
                  </a:ln>
                  <a:solidFill>
                    <a:srgbClr val="F79037"/>
                  </a:solidFill>
                  <a:effectLst/>
                  <a:uLnTx/>
                  <a:uFillTx/>
                  <a:latin typeface="Calibri" panose="020F0502020204030204" pitchFamily="34" charset="0"/>
                  <a:ea typeface="+mn-ea"/>
                  <a:cs typeface="Calibri" panose="020F0502020204030204" pitchFamily="34" charset="0"/>
                </a:rPr>
                <a:t>kapitału</a:t>
              </a:r>
              <a:r>
                <a:rPr kumimoji="0" lang="en-US" sz="1100" b="0" i="0" u="none" strike="noStrike" kern="1200" cap="none" spc="0" normalizeH="0" baseline="0" noProof="0" dirty="0">
                  <a:ln>
                    <a:noFill/>
                  </a:ln>
                  <a:solidFill>
                    <a:srgbClr val="F79037"/>
                  </a:solidFill>
                  <a:effectLst/>
                  <a:uLnTx/>
                  <a:uFillTx/>
                  <a:latin typeface="Calibri" panose="020F0502020204030204" pitchFamily="34" charset="0"/>
                  <a:ea typeface="+mn-ea"/>
                  <a:cs typeface="Calibri" panose="020F0502020204030204" pitchFamily="34" charset="0"/>
                </a:rPr>
                <a:t>, </a:t>
              </a:r>
            </a:p>
          </p:txBody>
        </p:sp>
        <p:sp>
          <p:nvSpPr>
            <p:cNvPr id="8" name="TextBox 7">
              <a:extLst>
                <a:ext uri="{FF2B5EF4-FFF2-40B4-BE49-F238E27FC236}">
                  <a16:creationId xmlns:a16="http://schemas.microsoft.com/office/drawing/2014/main" id="{F90A2E73-33EA-FCF0-4489-641A2DB71929}"/>
                </a:ext>
              </a:extLst>
            </p:cNvPr>
            <p:cNvSpPr txBox="1"/>
            <p:nvPr/>
          </p:nvSpPr>
          <p:spPr>
            <a:xfrm>
              <a:off x="1298066" y="2463928"/>
              <a:ext cx="654756" cy="1092607"/>
            </a:xfrm>
            <a:prstGeom prst="rect">
              <a:avLst/>
            </a:prstGeom>
            <a:noFill/>
          </p:spPr>
          <p:txBody>
            <a:bodyPr wrap="square" rtlCol="0">
              <a:spAutoFit/>
            </a:bodyPr>
            <a:lstStyle/>
            <a:p>
              <a:pPr marL="0" marR="0" lvl="0" indent="0" algn="l" defTabSz="325892" rtl="0" eaLnBrk="1" fontAlgn="auto" latinLnBrk="0" hangingPunct="1">
                <a:lnSpc>
                  <a:spcPct val="100000"/>
                </a:lnSpc>
                <a:spcBef>
                  <a:spcPts val="0"/>
                </a:spcBef>
                <a:spcAft>
                  <a:spcPts val="0"/>
                </a:spcAft>
                <a:buClrTx/>
                <a:buSzTx/>
                <a:buFontTx/>
                <a:buNone/>
                <a:tabLst/>
                <a:defRPr/>
              </a:pPr>
              <a:r>
                <a:rPr kumimoji="0" lang="en-GB" sz="65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1</a:t>
              </a:r>
            </a:p>
          </p:txBody>
        </p:sp>
        <p:sp>
          <p:nvSpPr>
            <p:cNvPr id="13" name="Text Placeholder 17">
              <a:extLst>
                <a:ext uri="{FF2B5EF4-FFF2-40B4-BE49-F238E27FC236}">
                  <a16:creationId xmlns:a16="http://schemas.microsoft.com/office/drawing/2014/main" id="{EA846321-8548-BE40-DBEB-5D4CEDDA706E}"/>
                </a:ext>
              </a:extLst>
            </p:cNvPr>
            <p:cNvSpPr txBox="1">
              <a:spLocks/>
            </p:cNvSpPr>
            <p:nvPr/>
          </p:nvSpPr>
          <p:spPr>
            <a:xfrm>
              <a:off x="5735985" y="2728159"/>
              <a:ext cx="1634971" cy="265331"/>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l"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pl-PL" sz="1100" b="0" i="0" u="none" strike="noStrike" kern="1200" cap="none" spc="0" normalizeH="0" baseline="0" noProof="0" dirty="0">
                  <a:ln>
                    <a:noFill/>
                  </a:ln>
                  <a:solidFill>
                    <a:srgbClr val="F79037"/>
                  </a:solidFill>
                  <a:effectLst/>
                  <a:uLnTx/>
                  <a:uFillTx/>
                  <a:latin typeface="Calibri" panose="020F0502020204030204" pitchFamily="34" charset="0"/>
                  <a:ea typeface="+mn-ea"/>
                  <a:cs typeface="Calibri" panose="020F0502020204030204" pitchFamily="34" charset="0"/>
                </a:rPr>
                <a:t>Ułatwianie wszystkich rodzajów handlu, w tym wymiany tymczasowej.</a:t>
              </a:r>
              <a:endParaRPr kumimoji="0" lang="en-US" sz="1100" b="0" i="0" u="none" strike="noStrike" kern="1200" cap="none" spc="0" normalizeH="0" baseline="0" noProof="0" dirty="0">
                <a:ln>
                  <a:noFill/>
                </a:ln>
                <a:solidFill>
                  <a:srgbClr val="F79037"/>
                </a:solidFill>
                <a:effectLst/>
                <a:uLnTx/>
                <a:uFillTx/>
                <a:latin typeface="Calibri" panose="020F0502020204030204" pitchFamily="34" charset="0"/>
                <a:ea typeface="+mn-ea"/>
                <a:cs typeface="Calibri" panose="020F0502020204030204" pitchFamily="34" charset="0"/>
              </a:endParaRPr>
            </a:p>
          </p:txBody>
        </p:sp>
        <p:sp>
          <p:nvSpPr>
            <p:cNvPr id="14" name="TextBox 13">
              <a:extLst>
                <a:ext uri="{FF2B5EF4-FFF2-40B4-BE49-F238E27FC236}">
                  <a16:creationId xmlns:a16="http://schemas.microsoft.com/office/drawing/2014/main" id="{42FB9030-48E5-308F-8F33-224B093E1A11}"/>
                </a:ext>
              </a:extLst>
            </p:cNvPr>
            <p:cNvSpPr txBox="1"/>
            <p:nvPr/>
          </p:nvSpPr>
          <p:spPr>
            <a:xfrm>
              <a:off x="5171825" y="2475652"/>
              <a:ext cx="654756" cy="1092607"/>
            </a:xfrm>
            <a:prstGeom prst="rect">
              <a:avLst/>
            </a:prstGeom>
            <a:noFill/>
          </p:spPr>
          <p:txBody>
            <a:bodyPr wrap="square" rtlCol="0">
              <a:spAutoFit/>
            </a:bodyPr>
            <a:lstStyle/>
            <a:p>
              <a:pPr marL="0" marR="0" lvl="0" indent="0" algn="l" defTabSz="325892" rtl="0" eaLnBrk="1" fontAlgn="auto" latinLnBrk="0" hangingPunct="1">
                <a:lnSpc>
                  <a:spcPct val="100000"/>
                </a:lnSpc>
                <a:spcBef>
                  <a:spcPts val="0"/>
                </a:spcBef>
                <a:spcAft>
                  <a:spcPts val="0"/>
                </a:spcAft>
                <a:buClrTx/>
                <a:buSzTx/>
                <a:buFontTx/>
                <a:buNone/>
                <a:tabLst/>
                <a:defRPr/>
              </a:pPr>
              <a:r>
                <a:rPr kumimoji="0" lang="en-GB" sz="65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3</a:t>
              </a:r>
            </a:p>
          </p:txBody>
        </p:sp>
      </p:grpSp>
      <p:sp>
        <p:nvSpPr>
          <p:cNvPr id="18" name="Text Placeholder 17">
            <a:extLst>
              <a:ext uri="{FF2B5EF4-FFF2-40B4-BE49-F238E27FC236}">
                <a16:creationId xmlns:a16="http://schemas.microsoft.com/office/drawing/2014/main" id="{F0509DF3-2708-2002-68B5-98ED532E1C51}"/>
              </a:ext>
            </a:extLst>
          </p:cNvPr>
          <p:cNvSpPr txBox="1">
            <a:spLocks/>
          </p:cNvSpPr>
          <p:nvPr/>
        </p:nvSpPr>
        <p:spPr>
          <a:xfrm>
            <a:off x="745433" y="4720970"/>
            <a:ext cx="6051578" cy="481249"/>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pl-PL" sz="11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Na pierwszy rzut oka może się to wydawać nieciekawe, ale jest to jeden z najważniejszych filarów ludzkiego dobrobytu w systemie kapitalistycznym. Bez tego systemu finansowego postęp technologiczny ostatnich dwóch stuleci (np. wynalezienie silników parowych, samochodów, samolotów, telefonów stacjonarnych, komputerów, manipulacji genami i telefonów komórkowych) nie miałby miejsca, a przynajmniej nie w takim tempie.</a:t>
            </a:r>
          </a:p>
        </p:txBody>
      </p:sp>
      <p:grpSp>
        <p:nvGrpSpPr>
          <p:cNvPr id="19" name="Group 18">
            <a:extLst>
              <a:ext uri="{FF2B5EF4-FFF2-40B4-BE49-F238E27FC236}">
                <a16:creationId xmlns:a16="http://schemas.microsoft.com/office/drawing/2014/main" id="{BFAE3901-1D83-9B9E-9402-4D81A8694AD5}"/>
              </a:ext>
            </a:extLst>
          </p:cNvPr>
          <p:cNvGrpSpPr/>
          <p:nvPr/>
        </p:nvGrpSpPr>
        <p:grpSpPr>
          <a:xfrm flipH="1">
            <a:off x="6027754" y="9163937"/>
            <a:ext cx="1712396" cy="1673613"/>
            <a:chOff x="-220413" y="5797823"/>
            <a:chExt cx="1967946" cy="1923375"/>
          </a:xfrm>
        </p:grpSpPr>
        <p:sp>
          <p:nvSpPr>
            <p:cNvPr id="20" name="Freeform 19">
              <a:extLst>
                <a:ext uri="{FF2B5EF4-FFF2-40B4-BE49-F238E27FC236}">
                  <a16:creationId xmlns:a16="http://schemas.microsoft.com/office/drawing/2014/main" id="{41A4429F-8487-03AA-A559-69A00C49A50C}"/>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1" name="Freeform 20">
              <a:extLst>
                <a:ext uri="{FF2B5EF4-FFF2-40B4-BE49-F238E27FC236}">
                  <a16:creationId xmlns:a16="http://schemas.microsoft.com/office/drawing/2014/main" id="{9C7A66E5-FA67-4D8A-3BDB-B496DEEA01B2}"/>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2" name="Freeform 21">
              <a:extLst>
                <a:ext uri="{FF2B5EF4-FFF2-40B4-BE49-F238E27FC236}">
                  <a16:creationId xmlns:a16="http://schemas.microsoft.com/office/drawing/2014/main" id="{BF0D8E51-BC5E-6ACB-6A9D-5B0418462DD0}"/>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3" name="Freeform 22">
              <a:extLst>
                <a:ext uri="{FF2B5EF4-FFF2-40B4-BE49-F238E27FC236}">
                  <a16:creationId xmlns:a16="http://schemas.microsoft.com/office/drawing/2014/main" id="{F88CD09F-65FA-4106-0893-2016847315C7}"/>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0" name="Freeform 29">
              <a:extLst>
                <a:ext uri="{FF2B5EF4-FFF2-40B4-BE49-F238E27FC236}">
                  <a16:creationId xmlns:a16="http://schemas.microsoft.com/office/drawing/2014/main" id="{97F00E1B-E6E6-5F3C-A6A3-DB11C3A0101C}"/>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1" name="Freeform 30">
              <a:extLst>
                <a:ext uri="{FF2B5EF4-FFF2-40B4-BE49-F238E27FC236}">
                  <a16:creationId xmlns:a16="http://schemas.microsoft.com/office/drawing/2014/main" id="{258D8700-C666-5E3D-D79C-56AA1C94C568}"/>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2" name="Freeform 31">
              <a:extLst>
                <a:ext uri="{FF2B5EF4-FFF2-40B4-BE49-F238E27FC236}">
                  <a16:creationId xmlns:a16="http://schemas.microsoft.com/office/drawing/2014/main" id="{2118801B-55B8-2F7B-F211-4B58BB983ADD}"/>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3" name="Freeform 32">
              <a:extLst>
                <a:ext uri="{FF2B5EF4-FFF2-40B4-BE49-F238E27FC236}">
                  <a16:creationId xmlns:a16="http://schemas.microsoft.com/office/drawing/2014/main" id="{B842BD8B-2CCB-A811-5E76-4AD2AB569797}"/>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4" name="Freeform 33">
              <a:extLst>
                <a:ext uri="{FF2B5EF4-FFF2-40B4-BE49-F238E27FC236}">
                  <a16:creationId xmlns:a16="http://schemas.microsoft.com/office/drawing/2014/main" id="{8C1BC60F-E3A1-3492-70CF-B4AA26C6AC89}"/>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5" name="Freeform 34">
              <a:extLst>
                <a:ext uri="{FF2B5EF4-FFF2-40B4-BE49-F238E27FC236}">
                  <a16:creationId xmlns:a16="http://schemas.microsoft.com/office/drawing/2014/main" id="{097BFABB-5103-34B1-FFA7-12DCCB958D58}"/>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6" name="Freeform 35">
              <a:extLst>
                <a:ext uri="{FF2B5EF4-FFF2-40B4-BE49-F238E27FC236}">
                  <a16:creationId xmlns:a16="http://schemas.microsoft.com/office/drawing/2014/main" id="{0EDB4C98-24C8-DB35-7CAB-F4161B131722}"/>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7" name="Freeform 36">
              <a:extLst>
                <a:ext uri="{FF2B5EF4-FFF2-40B4-BE49-F238E27FC236}">
                  <a16:creationId xmlns:a16="http://schemas.microsoft.com/office/drawing/2014/main" id="{D9441297-57FE-A40B-41CB-C5929D83228B}"/>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8" name="Freeform 37">
              <a:extLst>
                <a:ext uri="{FF2B5EF4-FFF2-40B4-BE49-F238E27FC236}">
                  <a16:creationId xmlns:a16="http://schemas.microsoft.com/office/drawing/2014/main" id="{B9E1EDB6-8C6F-CDA1-E508-F610621A9BCB}"/>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9" name="Freeform 38">
              <a:extLst>
                <a:ext uri="{FF2B5EF4-FFF2-40B4-BE49-F238E27FC236}">
                  <a16:creationId xmlns:a16="http://schemas.microsoft.com/office/drawing/2014/main" id="{2B5B6D9A-F76C-90FF-9FFF-D5200429DCEE}"/>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grpSp>
    </p:spTree>
    <p:extLst>
      <p:ext uri="{BB962C8B-B14F-4D97-AF65-F5344CB8AC3E}">
        <p14:creationId xmlns:p14="http://schemas.microsoft.com/office/powerpoint/2010/main" val="38121695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A701B99-9497-A75A-2FFF-634D978C6930}"/>
              </a:ext>
            </a:extLst>
          </p:cNvPr>
          <p:cNvSpPr/>
          <p:nvPr/>
        </p:nvSpPr>
        <p:spPr>
          <a:xfrm>
            <a:off x="6221269" y="0"/>
            <a:ext cx="1338406" cy="2971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25892" rtl="0" eaLnBrk="1" fontAlgn="auto" latinLnBrk="0" hangingPunct="1">
              <a:lnSpc>
                <a:spcPct val="100000"/>
              </a:lnSpc>
              <a:spcBef>
                <a:spcPts val="0"/>
              </a:spcBef>
              <a:spcAft>
                <a:spcPts val="0"/>
              </a:spcAft>
              <a:buClrTx/>
              <a:buSzTx/>
              <a:buFontTx/>
              <a:buNone/>
              <a:tabLst/>
              <a:defRPr/>
            </a:pPr>
            <a:endParaRPr kumimoji="0" lang="en-GB" sz="1283" b="0" i="0" u="none" strike="noStrike" kern="1200" cap="none" spc="0" normalizeH="0" baseline="0" noProof="0">
              <a:ln>
                <a:noFill/>
              </a:ln>
              <a:solidFill>
                <a:prstClr val="white"/>
              </a:solidFill>
              <a:effectLst/>
              <a:uLnTx/>
              <a:uFillTx/>
              <a:latin typeface="Century Schoolbook" panose="02040604050505020304"/>
              <a:ea typeface="+mn-ea"/>
              <a:cs typeface="+mn-cs"/>
            </a:endParaRPr>
          </a:p>
        </p:txBody>
      </p:sp>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pPr marL="0" marR="0" lvl="0" indent="0" algn="ctr" defTabSz="325892" rtl="0" eaLnBrk="1" fontAlgn="auto" latinLnBrk="0" hangingPunct="1">
              <a:lnSpc>
                <a:spcPct val="100000"/>
              </a:lnSpc>
              <a:spcBef>
                <a:spcPts val="0"/>
              </a:spcBef>
              <a:spcAft>
                <a:spcPts val="0"/>
              </a:spcAft>
              <a:buClrTx/>
              <a:buSzTx/>
              <a:buFontTx/>
              <a:buNone/>
              <a:tabLst/>
              <a:defRPr/>
            </a:pPr>
            <a:fld id="{CB2079F2-58AF-ED44-82D7-E04B2F6FD686}" type="slidenum">
              <a:rPr kumimoji="0" lang="en-US" sz="800" b="0" i="0" u="none" strike="noStrike" kern="1200" cap="none" spc="0" normalizeH="0" baseline="0" noProof="0" smtClean="0">
                <a:ln>
                  <a:noFill/>
                </a:ln>
                <a:solidFill>
                  <a:srgbClr val="000000"/>
                </a:solidFill>
                <a:effectLst/>
                <a:uLnTx/>
                <a:uFillTx/>
                <a:latin typeface="Calibri" panose="020F0502020204030204" pitchFamily="34" charset="0"/>
                <a:ea typeface="+mn-ea"/>
                <a:cs typeface="Calibri" panose="020F0502020204030204" pitchFamily="34" charset="0"/>
              </a:rPr>
              <a:pPr marL="0" marR="0" lvl="0" indent="0" algn="ctr" defTabSz="325892" rtl="0" eaLnBrk="1" fontAlgn="auto" latinLnBrk="0" hangingPunct="1">
                <a:lnSpc>
                  <a:spcPct val="100000"/>
                </a:lnSpc>
                <a:spcBef>
                  <a:spcPts val="0"/>
                </a:spcBef>
                <a:spcAft>
                  <a:spcPts val="0"/>
                </a:spcAft>
                <a:buClrTx/>
                <a:buSzTx/>
                <a:buFontTx/>
                <a:buNone/>
                <a:tabLst/>
                <a:defRPr/>
              </a:pPr>
              <a:t>18</a:t>
            </a:fld>
            <a:endParaRPr kumimoji="0" lang="en-US"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4" name="Text Placeholder 17">
            <a:extLst>
              <a:ext uri="{FF2B5EF4-FFF2-40B4-BE49-F238E27FC236}">
                <a16:creationId xmlns:a16="http://schemas.microsoft.com/office/drawing/2014/main" id="{2DFD753F-CBD9-E4B5-A411-BD00072EDC76}"/>
              </a:ext>
            </a:extLst>
          </p:cNvPr>
          <p:cNvSpPr txBox="1">
            <a:spLocks/>
          </p:cNvSpPr>
          <p:nvPr/>
        </p:nvSpPr>
        <p:spPr>
          <a:xfrm>
            <a:off x="761772" y="665163"/>
            <a:ext cx="6036131" cy="9542305"/>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just" defTabSz="325892" rtl="0" eaLnBrk="1" fontAlgn="auto" latinLnBrk="0" hangingPunct="1">
              <a:lnSpc>
                <a:spcPct val="100000"/>
              </a:lnSpc>
              <a:spcBef>
                <a:spcPts val="0"/>
              </a:spcBef>
              <a:spcAft>
                <a:spcPts val="0"/>
              </a:spcAft>
              <a:buClrTx/>
              <a:buSzTx/>
              <a:buFontTx/>
              <a:buNone/>
              <a:tabLst/>
              <a:defRPr/>
            </a:pPr>
            <a:r>
              <a:rPr kumimoji="0" lang="pl-PL"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Pożyczanie, podobnie jak większość towarów i usług, jest najskuteczniejsze i najtańsze, jeśli jest udzielane przez specjalistów i firmy, które skupiają się na wykonywaniu tylko jednej rzeczy (lub kilku powiązanych ze sobą czynności) bardzo dobrze. Po pierwsze, z powodu praktyki i wiedzy, którą te firmy zgromadziły w długim czasie, a po drugie dlatego, że odblokowują korzyści skali. Na przykład stałe koszty udzielania pożyczek (tj. reklamy dla pożyczkobiorców, kupna i konserwacji komputerów, wynajmu odpowiedniej powierzchni biurowej i spisywania umów) są dość wysokie. Aby zrekompensować te koszty stałe i osiągnąć dużą marżę, pożyczkodawcy muszą prowadzić wiele interesów. Dlatego małe firmy na silnie skoncentrowanym rynku nie mogą być rentowne. Nie oznacza to jednak, że większe jest zawsze lepsze, tylko że aby być efektywnym, firmy finansowe muszą przekraczać pewną minimalną efektywną skalę.</a:t>
            </a:r>
          </a:p>
          <a:p>
            <a:pPr marL="0" marR="0" lvl="0" indent="0" algn="just" defTabSz="325892"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p>
          <a:p>
            <a:pPr marL="0" marR="0" lvl="0" indent="0" algn="just" defTabSz="325892"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err="1">
                <a:ln>
                  <a:noFill/>
                </a:ln>
                <a:solidFill>
                  <a:srgbClr val="F79037"/>
                </a:solidFill>
                <a:effectLst/>
                <a:uLnTx/>
                <a:uFillTx/>
                <a:latin typeface="Calibri" panose="020F0502020204030204" pitchFamily="34" charset="0"/>
                <a:ea typeface="+mn-ea"/>
                <a:cs typeface="Calibri" panose="020F0502020204030204" pitchFamily="34" charset="0"/>
              </a:rPr>
              <a:t>Informacja</a:t>
            </a:r>
            <a:r>
              <a:rPr kumimoji="0" lang="en-US" sz="1100" b="1" i="0" u="none" strike="noStrike" kern="1200" cap="none" spc="0" normalizeH="0" baseline="0" noProof="0" dirty="0">
                <a:ln>
                  <a:noFill/>
                </a:ln>
                <a:solidFill>
                  <a:srgbClr val="F79037"/>
                </a:solidFill>
                <a:effectLst/>
                <a:uLnTx/>
                <a:uFillTx/>
                <a:latin typeface="Calibri" panose="020F0502020204030204" pitchFamily="34" charset="0"/>
                <a:ea typeface="+mn-ea"/>
                <a:cs typeface="Calibri" panose="020F0502020204030204" pitchFamily="34" charset="0"/>
              </a:rPr>
              <a:t> </a:t>
            </a:r>
            <a:r>
              <a:rPr kumimoji="0" lang="en-US" sz="1100" b="1" i="0" u="none" strike="noStrike" kern="1200" cap="none" spc="0" normalizeH="0" baseline="0" noProof="0" dirty="0" err="1">
                <a:ln>
                  <a:noFill/>
                </a:ln>
                <a:solidFill>
                  <a:srgbClr val="F79037"/>
                </a:solidFill>
                <a:effectLst/>
                <a:uLnTx/>
                <a:uFillTx/>
                <a:latin typeface="Calibri" panose="020F0502020204030204" pitchFamily="34" charset="0"/>
                <a:ea typeface="+mn-ea"/>
                <a:cs typeface="Calibri" panose="020F0502020204030204" pitchFamily="34" charset="0"/>
              </a:rPr>
              <a:t>asymetryczna</a:t>
            </a:r>
            <a:endParaRPr kumimoji="0" lang="en-US" sz="1100" b="1" i="0" u="none" strike="noStrike" kern="1200" cap="none" spc="0" normalizeH="0" baseline="0" noProof="0" dirty="0">
              <a:ln>
                <a:noFill/>
              </a:ln>
              <a:solidFill>
                <a:srgbClr val="F79037"/>
              </a:solidFill>
              <a:effectLst/>
              <a:uLnTx/>
              <a:uFillTx/>
              <a:latin typeface="Calibri" panose="020F0502020204030204" pitchFamily="34" charset="0"/>
              <a:ea typeface="+mn-ea"/>
              <a:cs typeface="Calibri" panose="020F0502020204030204" pitchFamily="34" charset="0"/>
            </a:endParaRPr>
          </a:p>
          <a:p>
            <a:pPr marL="0" marR="0" lvl="0" indent="0" algn="just" defTabSz="325892" rtl="0" eaLnBrk="1" fontAlgn="auto" latinLnBrk="0" hangingPunct="1">
              <a:lnSpc>
                <a:spcPct val="100000"/>
              </a:lnSpc>
              <a:spcBef>
                <a:spcPts val="0"/>
              </a:spcBef>
              <a:spcAft>
                <a:spcPts val="0"/>
              </a:spcAft>
              <a:buClrTx/>
              <a:buSzTx/>
              <a:buFontTx/>
              <a:buNone/>
              <a:tabLst/>
              <a:defRPr/>
            </a:pPr>
            <a:r>
              <a:rPr kumimoji="0" lang="pl-PL"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Finanse cierpią także na inny problem, który niełatwo pokonać, a mianowicie pojęcie kosztów alternatywnych (tj. aby uzyskać X, musisz zrezygnować z Y). Napotykamy też kolejny problem zwany asymetrią informacji. W kontekście systemu finansowego, kiedy sprzedawca (np. pożyczkodawca, sprzedawca papierów wartościowych) wie więcej niż kupujący (np. pożyczkobiorca lub inwestor, nabywca papierów wartościowych), problemy zaczynają się ujawniać po krótkim czasie. Dwa główne problemy z tym związane to negatywna selekcja przed podpisaniem kontraktu i pokusa nadużycia, która pociąga za sobą grzeszenie po zrealizowaniu kontraktu.</a:t>
            </a:r>
          </a:p>
          <a:p>
            <a:pPr marL="0" marR="0" lvl="0" indent="0" algn="just" defTabSz="325892"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just" defTabSz="325892"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err="1">
                <a:ln>
                  <a:noFill/>
                </a:ln>
                <a:solidFill>
                  <a:srgbClr val="F79037"/>
                </a:solidFill>
                <a:effectLst/>
                <a:uLnTx/>
                <a:uFillTx/>
                <a:latin typeface="Calibri" panose="020F0502020204030204" pitchFamily="34" charset="0"/>
                <a:ea typeface="+mn-ea"/>
                <a:cs typeface="Calibri" panose="020F0502020204030204" pitchFamily="34" charset="0"/>
              </a:rPr>
              <a:t>Negatywna</a:t>
            </a:r>
            <a:r>
              <a:rPr kumimoji="0" lang="en-US" sz="1100" b="1" i="0" u="none" strike="noStrike" kern="1200" cap="none" spc="0" normalizeH="0" baseline="0" noProof="0" dirty="0">
                <a:ln>
                  <a:noFill/>
                </a:ln>
                <a:solidFill>
                  <a:srgbClr val="F79037"/>
                </a:solidFill>
                <a:effectLst/>
                <a:uLnTx/>
                <a:uFillTx/>
                <a:latin typeface="Calibri" panose="020F0502020204030204" pitchFamily="34" charset="0"/>
                <a:ea typeface="+mn-ea"/>
                <a:cs typeface="Calibri" panose="020F0502020204030204" pitchFamily="34" charset="0"/>
              </a:rPr>
              <a:t> </a:t>
            </a:r>
            <a:r>
              <a:rPr kumimoji="0" lang="en-US" sz="1100" b="1" i="0" u="none" strike="noStrike" kern="1200" cap="none" spc="0" normalizeH="0" baseline="0" noProof="0" dirty="0" err="1">
                <a:ln>
                  <a:noFill/>
                </a:ln>
                <a:solidFill>
                  <a:srgbClr val="F79037"/>
                </a:solidFill>
                <a:effectLst/>
                <a:uLnTx/>
                <a:uFillTx/>
                <a:latin typeface="Calibri" panose="020F0502020204030204" pitchFamily="34" charset="0"/>
                <a:ea typeface="+mn-ea"/>
                <a:cs typeface="Calibri" panose="020F0502020204030204" pitchFamily="34" charset="0"/>
              </a:rPr>
              <a:t>selekcja</a:t>
            </a:r>
            <a:endParaRPr kumimoji="0" lang="en-US" sz="1100" b="1" i="0" u="none" strike="noStrike" kern="1200" cap="none" spc="0" normalizeH="0" baseline="0" noProof="0" dirty="0">
              <a:ln>
                <a:noFill/>
              </a:ln>
              <a:solidFill>
                <a:srgbClr val="F79037"/>
              </a:solidFill>
              <a:effectLst/>
              <a:uLnTx/>
              <a:uFillTx/>
              <a:latin typeface="Calibri" panose="020F0502020204030204" pitchFamily="34" charset="0"/>
              <a:ea typeface="+mn-ea"/>
              <a:cs typeface="Calibri" panose="020F0502020204030204" pitchFamily="34" charset="0"/>
            </a:endParaRPr>
          </a:p>
          <a:p>
            <a:pPr marL="0" marR="0" lvl="0" indent="0" algn="just" defTabSz="325892" rtl="0" eaLnBrk="1" fontAlgn="auto" latinLnBrk="0" hangingPunct="1">
              <a:lnSpc>
                <a:spcPct val="100000"/>
              </a:lnSpc>
              <a:spcBef>
                <a:spcPts val="0"/>
              </a:spcBef>
              <a:spcAft>
                <a:spcPts val="0"/>
              </a:spcAft>
              <a:buClrTx/>
              <a:buSzTx/>
              <a:buFontTx/>
              <a:buNone/>
              <a:tabLst/>
              <a:defRPr/>
            </a:pPr>
            <a:r>
              <a:rPr kumimoji="0" lang="pl-PL"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Jak na ironię, najbardziej ryzykowni pożyczkobiorcy to także ci, którzy najbardziej domagają się pożyczek. Jeśli kredytodawcy nie będą świadomi tej tendencji, będą coraz bardziej niechętni do pożyczania swoich pieniędzy. O ile pokusa nadużycia nie zostanie rozpoznana i skutecznie zneutralizowana, doprowadzi do nieoptymalnego wyniku.</a:t>
            </a:r>
          </a:p>
          <a:p>
            <a:pPr marL="0" marR="0" lvl="0" indent="0" algn="just" defTabSz="325892" rtl="0" eaLnBrk="1" fontAlgn="auto" latinLnBrk="0" hangingPunct="1">
              <a:lnSpc>
                <a:spcPct val="100000"/>
              </a:lnSpc>
              <a:spcBef>
                <a:spcPts val="0"/>
              </a:spcBef>
              <a:spcAft>
                <a:spcPts val="0"/>
              </a:spcAft>
              <a:buClrTx/>
              <a:buSzTx/>
              <a:buFontTx/>
              <a:buNone/>
              <a:tabLst/>
              <a:defRPr/>
            </a:pPr>
            <a:br>
              <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br>
            <a:r>
              <a:rPr kumimoji="0" lang="en-US" sz="1100" b="1" i="0" u="none" strike="noStrike" kern="1200" cap="none" spc="0" normalizeH="0" baseline="0" noProof="0" dirty="0" err="1">
                <a:ln>
                  <a:noFill/>
                </a:ln>
                <a:solidFill>
                  <a:srgbClr val="F79037"/>
                </a:solidFill>
                <a:effectLst/>
                <a:uLnTx/>
                <a:uFillTx/>
                <a:latin typeface="Calibri" panose="020F0502020204030204" pitchFamily="34" charset="0"/>
                <a:ea typeface="+mn-ea"/>
                <a:cs typeface="Calibri" panose="020F0502020204030204" pitchFamily="34" charset="0"/>
              </a:rPr>
              <a:t>Moralny</a:t>
            </a:r>
            <a:r>
              <a:rPr kumimoji="0" lang="en-US" sz="1100" b="1" i="0" u="none" strike="noStrike" kern="1200" cap="none" spc="0" normalizeH="0" baseline="0" noProof="0" dirty="0">
                <a:ln>
                  <a:noFill/>
                </a:ln>
                <a:solidFill>
                  <a:srgbClr val="F79037"/>
                </a:solidFill>
                <a:effectLst/>
                <a:uLnTx/>
                <a:uFillTx/>
                <a:latin typeface="Calibri" panose="020F0502020204030204" pitchFamily="34" charset="0"/>
                <a:ea typeface="+mn-ea"/>
                <a:cs typeface="Calibri" panose="020F0502020204030204" pitchFamily="34" charset="0"/>
              </a:rPr>
              <a:t> hazard</a:t>
            </a:r>
          </a:p>
          <a:p>
            <a:pPr marL="0" marR="0" lvl="0" indent="0" algn="just" defTabSz="325892"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srgbClr val="F79037"/>
              </a:solidFill>
              <a:effectLst/>
              <a:uLnTx/>
              <a:uFillTx/>
              <a:latin typeface="Calibri" panose="020F0502020204030204" pitchFamily="34" charset="0"/>
              <a:ea typeface="+mn-ea"/>
              <a:cs typeface="Calibri" panose="020F0502020204030204" pitchFamily="34" charset="0"/>
            </a:endParaRPr>
          </a:p>
          <a:p>
            <a:pPr marL="0" marR="0" lvl="0" indent="0" algn="just" defTabSz="325892" rtl="0" eaLnBrk="1" fontAlgn="auto" latinLnBrk="0" hangingPunct="1">
              <a:lnSpc>
                <a:spcPct val="100000"/>
              </a:lnSpc>
              <a:spcBef>
                <a:spcPts val="0"/>
              </a:spcBef>
              <a:spcAft>
                <a:spcPts val="0"/>
              </a:spcAft>
              <a:buClrTx/>
              <a:buSzTx/>
              <a:buFontTx/>
              <a:buNone/>
              <a:tabLst/>
              <a:defRPr/>
            </a:pPr>
            <a:r>
              <a:rPr kumimoji="0" lang="pl-PL"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Nawet jeśli efekt negatywnej selekcji nie spowodował problemu, pożyczkobiorcy dobrej woli czasami po podpisaniu umowy zamieniają się w złodziei, ponieważ zdają sobie sprawę, że mogą grać pieniędzmi innych ludzi. Ten rodzaj defraudacji jest powszechny, a pożyczkobiorcy często nie są w stanie spłacić pożyczki.</a:t>
            </a:r>
          </a:p>
          <a:p>
            <a:pPr marL="0" marR="0" lvl="0" indent="0" algn="just" defTabSz="325892"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just" defTabSz="325892" rtl="0" eaLnBrk="1" fontAlgn="auto" latinLnBrk="0" hangingPunct="1">
              <a:lnSpc>
                <a:spcPct val="100000"/>
              </a:lnSpc>
              <a:spcBef>
                <a:spcPts val="0"/>
              </a:spcBef>
              <a:spcAft>
                <a:spcPts val="0"/>
              </a:spcAft>
              <a:buClrTx/>
              <a:buSzTx/>
              <a:buFontTx/>
              <a:buNone/>
              <a:tabLst/>
              <a:defRPr/>
            </a:pPr>
            <a:r>
              <a:rPr kumimoji="0" lang="pl-PL"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Obecny system finansowy nigdy nie eliminuje asymetrii informacyjnej, ale zmniejsza jej wpływ, sprawdzając wnioskodawców ubezpieczeniowych i kredytowych, a następnie monitorując ich oraz rynki, dostarczając informacji i analiz cenowych. Przedsiębiorstwa i inni pożyczkobiorcy mogą uzyskać fundusze i ubezpieczenia na tyle tanio, aby mogły stać się bardziej wydajne, innowacyjne, wynalazcze i wejść na nowe rynki pomimo asymetrii informacji. Innym sposobem spojrzenia na to jest uświadomienie sobie, że system finansowy ułatwia handel w czasie. Zamiast natychmiastowego płacenia za dostawy, firmy wykorzystują system finansowy, aby kupować to, czego potrzebują do bieżącej działalności i płacić za to w określonym czasie w przyszłości, dając im czas na produkcję i dystrybucję swoich dóbr.</a:t>
            </a:r>
          </a:p>
          <a:p>
            <a:pPr marL="0" marR="0" lvl="0" indent="0" algn="just" defTabSz="325892"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just" defTabSz="325892"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p>
          <a:p>
            <a:pPr marL="0" marR="0" lvl="0" indent="0" algn="just" defTabSz="325892" rtl="0" eaLnBrk="1" fontAlgn="auto" latinLnBrk="0" hangingPunct="1">
              <a:lnSpc>
                <a:spcPct val="100000"/>
              </a:lnSpc>
              <a:spcBef>
                <a:spcPts val="0"/>
              </a:spcBef>
              <a:spcAft>
                <a:spcPts val="0"/>
              </a:spcAft>
              <a:buClrTx/>
              <a:buSzTx/>
              <a:buFontTx/>
              <a:buNone/>
              <a:tabLst/>
              <a:defRPr/>
            </a:pPr>
            <a:endParaRPr kumimoji="0" lang="en-LB" sz="11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endParaRPr>
          </a:p>
        </p:txBody>
      </p:sp>
      <p:pic>
        <p:nvPicPr>
          <p:cNvPr id="7" name="Picture 6">
            <a:extLst>
              <a:ext uri="{FF2B5EF4-FFF2-40B4-BE49-F238E27FC236}">
                <a16:creationId xmlns:a16="http://schemas.microsoft.com/office/drawing/2014/main" id="{EDC8E149-D4C0-6639-E047-03E4FA2E88AD}"/>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4256255" y="4389120"/>
            <a:ext cx="3308094" cy="6284171"/>
          </a:xfrm>
          <a:prstGeom prst="rect">
            <a:avLst/>
          </a:prstGeom>
        </p:spPr>
      </p:pic>
      <p:grpSp>
        <p:nvGrpSpPr>
          <p:cNvPr id="8" name="Group 7">
            <a:extLst>
              <a:ext uri="{FF2B5EF4-FFF2-40B4-BE49-F238E27FC236}">
                <a16:creationId xmlns:a16="http://schemas.microsoft.com/office/drawing/2014/main" id="{2F3542AF-FF64-61E4-8D5E-9BB2A3AD5169}"/>
              </a:ext>
            </a:extLst>
          </p:cNvPr>
          <p:cNvGrpSpPr/>
          <p:nvPr/>
        </p:nvGrpSpPr>
        <p:grpSpPr>
          <a:xfrm flipH="1">
            <a:off x="5490027" y="8878957"/>
            <a:ext cx="2253741" cy="1958628"/>
            <a:chOff x="-220413" y="5470274"/>
            <a:chExt cx="2590078" cy="2250924"/>
          </a:xfrm>
        </p:grpSpPr>
        <p:sp>
          <p:nvSpPr>
            <p:cNvPr id="12" name="Freeform 11">
              <a:extLst>
                <a:ext uri="{FF2B5EF4-FFF2-40B4-BE49-F238E27FC236}">
                  <a16:creationId xmlns:a16="http://schemas.microsoft.com/office/drawing/2014/main" id="{9E6328D2-795F-1A5B-0B0E-78DDA30D5B32}"/>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14" name="Freeform 13">
              <a:extLst>
                <a:ext uri="{FF2B5EF4-FFF2-40B4-BE49-F238E27FC236}">
                  <a16:creationId xmlns:a16="http://schemas.microsoft.com/office/drawing/2014/main" id="{FA2D7F3E-0FF9-49EA-C912-D9F0261E3039}"/>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15" name="Freeform 14">
              <a:extLst>
                <a:ext uri="{FF2B5EF4-FFF2-40B4-BE49-F238E27FC236}">
                  <a16:creationId xmlns:a16="http://schemas.microsoft.com/office/drawing/2014/main" id="{5BFFE4CE-70CA-D3E5-8E99-586D0CA9C91E}"/>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18" name="Freeform 17">
              <a:extLst>
                <a:ext uri="{FF2B5EF4-FFF2-40B4-BE49-F238E27FC236}">
                  <a16:creationId xmlns:a16="http://schemas.microsoft.com/office/drawing/2014/main" id="{3AFF4176-D2EA-5D6C-19F3-017AC457C422}"/>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2" name="Freeform 21">
              <a:extLst>
                <a:ext uri="{FF2B5EF4-FFF2-40B4-BE49-F238E27FC236}">
                  <a16:creationId xmlns:a16="http://schemas.microsoft.com/office/drawing/2014/main" id="{35194EA1-DFA4-891C-33A1-5B1B87993659}"/>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3" name="Freeform 22">
              <a:extLst>
                <a:ext uri="{FF2B5EF4-FFF2-40B4-BE49-F238E27FC236}">
                  <a16:creationId xmlns:a16="http://schemas.microsoft.com/office/drawing/2014/main" id="{C9797CC6-6ECD-1751-C19E-1675B93470B4}"/>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4" name="Freeform 23">
              <a:extLst>
                <a:ext uri="{FF2B5EF4-FFF2-40B4-BE49-F238E27FC236}">
                  <a16:creationId xmlns:a16="http://schemas.microsoft.com/office/drawing/2014/main" id="{880C39EF-DD2A-4FDB-4C5E-2D3307761337}"/>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5" name="Freeform 24">
              <a:extLst>
                <a:ext uri="{FF2B5EF4-FFF2-40B4-BE49-F238E27FC236}">
                  <a16:creationId xmlns:a16="http://schemas.microsoft.com/office/drawing/2014/main" id="{04BDBC27-D846-FB2D-ED1A-A902E3D8E5FC}"/>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6" name="Freeform 25">
              <a:extLst>
                <a:ext uri="{FF2B5EF4-FFF2-40B4-BE49-F238E27FC236}">
                  <a16:creationId xmlns:a16="http://schemas.microsoft.com/office/drawing/2014/main" id="{97E21949-1A3C-4CE8-3CCF-232AE155A7AB}"/>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7" name="Freeform 26">
              <a:extLst>
                <a:ext uri="{FF2B5EF4-FFF2-40B4-BE49-F238E27FC236}">
                  <a16:creationId xmlns:a16="http://schemas.microsoft.com/office/drawing/2014/main" id="{3EE073DA-1E8C-D6AA-CE5E-47320CC725CE}"/>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8" name="Freeform 27">
              <a:extLst>
                <a:ext uri="{FF2B5EF4-FFF2-40B4-BE49-F238E27FC236}">
                  <a16:creationId xmlns:a16="http://schemas.microsoft.com/office/drawing/2014/main" id="{505AE1CD-59B8-D201-EF29-EEEFDBD37C91}"/>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9" name="Freeform 28">
              <a:extLst>
                <a:ext uri="{FF2B5EF4-FFF2-40B4-BE49-F238E27FC236}">
                  <a16:creationId xmlns:a16="http://schemas.microsoft.com/office/drawing/2014/main" id="{489E7604-963B-24FA-DA69-715E4B02AC29}"/>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0" name="Freeform 29">
              <a:extLst>
                <a:ext uri="{FF2B5EF4-FFF2-40B4-BE49-F238E27FC236}">
                  <a16:creationId xmlns:a16="http://schemas.microsoft.com/office/drawing/2014/main" id="{3FBF4059-0B61-7160-8E16-BD77C4E05892}"/>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1" name="Freeform 30">
              <a:extLst>
                <a:ext uri="{FF2B5EF4-FFF2-40B4-BE49-F238E27FC236}">
                  <a16:creationId xmlns:a16="http://schemas.microsoft.com/office/drawing/2014/main" id="{06CC3FD3-8614-4A51-2048-9FF01A364FC2}"/>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2" name="Freeform 31">
              <a:extLst>
                <a:ext uri="{FF2B5EF4-FFF2-40B4-BE49-F238E27FC236}">
                  <a16:creationId xmlns:a16="http://schemas.microsoft.com/office/drawing/2014/main" id="{B6D82319-CD53-2C01-4D17-66F1921DCE61}"/>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3" name="Freeform 32">
              <a:extLst>
                <a:ext uri="{FF2B5EF4-FFF2-40B4-BE49-F238E27FC236}">
                  <a16:creationId xmlns:a16="http://schemas.microsoft.com/office/drawing/2014/main" id="{5119BF2B-A438-26EB-228E-1B2BC29531BC}"/>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4" name="Freeform 33">
              <a:extLst>
                <a:ext uri="{FF2B5EF4-FFF2-40B4-BE49-F238E27FC236}">
                  <a16:creationId xmlns:a16="http://schemas.microsoft.com/office/drawing/2014/main" id="{08DC1A24-6577-877F-77F5-590DE6BD49FD}"/>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5" name="Freeform 34">
              <a:extLst>
                <a:ext uri="{FF2B5EF4-FFF2-40B4-BE49-F238E27FC236}">
                  <a16:creationId xmlns:a16="http://schemas.microsoft.com/office/drawing/2014/main" id="{BCE8E282-E6A6-5A41-E571-DD45C49E17B5}"/>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grpSp>
    </p:spTree>
    <p:extLst>
      <p:ext uri="{BB962C8B-B14F-4D97-AF65-F5344CB8AC3E}">
        <p14:creationId xmlns:p14="http://schemas.microsoft.com/office/powerpoint/2010/main" val="10364662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EE7B25D-3F0D-2FD7-E5F8-63C22DEB4D85}"/>
              </a:ext>
            </a:extLst>
          </p:cNvPr>
          <p:cNvSpPr/>
          <p:nvPr/>
        </p:nvSpPr>
        <p:spPr>
          <a:xfrm>
            <a:off x="6221269" y="0"/>
            <a:ext cx="1338406" cy="2971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25892" rtl="0" eaLnBrk="1" fontAlgn="auto" latinLnBrk="0" hangingPunct="1">
              <a:lnSpc>
                <a:spcPct val="100000"/>
              </a:lnSpc>
              <a:spcBef>
                <a:spcPts val="0"/>
              </a:spcBef>
              <a:spcAft>
                <a:spcPts val="0"/>
              </a:spcAft>
              <a:buClrTx/>
              <a:buSzTx/>
              <a:buFontTx/>
              <a:buNone/>
              <a:tabLst/>
              <a:defRPr/>
            </a:pPr>
            <a:endParaRPr kumimoji="0" lang="en-GB" sz="1283" b="0" i="0" u="none" strike="noStrike" kern="1200" cap="none" spc="0" normalizeH="0" baseline="0" noProof="0">
              <a:ln>
                <a:noFill/>
              </a:ln>
              <a:solidFill>
                <a:prstClr val="white"/>
              </a:solidFill>
              <a:effectLst/>
              <a:uLnTx/>
              <a:uFillTx/>
              <a:latin typeface="Century Schoolbook" panose="02040604050505020304"/>
              <a:ea typeface="+mn-ea"/>
              <a:cs typeface="+mn-cs"/>
            </a:endParaRPr>
          </a:p>
        </p:txBody>
      </p:sp>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pPr marL="0" marR="0" lvl="0" indent="0" algn="ctr" defTabSz="325892" rtl="0" eaLnBrk="1" fontAlgn="auto" latinLnBrk="0" hangingPunct="1">
              <a:lnSpc>
                <a:spcPct val="100000"/>
              </a:lnSpc>
              <a:spcBef>
                <a:spcPts val="0"/>
              </a:spcBef>
              <a:spcAft>
                <a:spcPts val="0"/>
              </a:spcAft>
              <a:buClrTx/>
              <a:buSzTx/>
              <a:buFontTx/>
              <a:buNone/>
              <a:tabLst/>
              <a:defRPr/>
            </a:pPr>
            <a:fld id="{CB2079F2-58AF-ED44-82D7-E04B2F6FD686}" type="slidenum">
              <a:rPr kumimoji="0" lang="en-US" sz="800" b="0" i="0" u="none" strike="noStrike" kern="1200" cap="none" spc="0" normalizeH="0" baseline="0" noProof="0" smtClean="0">
                <a:ln>
                  <a:noFill/>
                </a:ln>
                <a:solidFill>
                  <a:srgbClr val="000000"/>
                </a:solidFill>
                <a:effectLst/>
                <a:uLnTx/>
                <a:uFillTx/>
                <a:latin typeface="Calibri" panose="020F0502020204030204" pitchFamily="34" charset="0"/>
                <a:ea typeface="+mn-ea"/>
                <a:cs typeface="Calibri" panose="020F0502020204030204" pitchFamily="34" charset="0"/>
              </a:rPr>
              <a:pPr marL="0" marR="0" lvl="0" indent="0" algn="ctr" defTabSz="325892" rtl="0" eaLnBrk="1" fontAlgn="auto" latinLnBrk="0" hangingPunct="1">
                <a:lnSpc>
                  <a:spcPct val="100000"/>
                </a:lnSpc>
                <a:spcBef>
                  <a:spcPts val="0"/>
                </a:spcBef>
                <a:spcAft>
                  <a:spcPts val="0"/>
                </a:spcAft>
                <a:buClrTx/>
                <a:buSzTx/>
                <a:buFontTx/>
                <a:buNone/>
                <a:tabLst/>
                <a:defRPr/>
              </a:pPr>
              <a:t>19</a:t>
            </a:fld>
            <a:endParaRPr kumimoji="0" lang="en-US"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10" name="Text Placeholder 17">
            <a:extLst>
              <a:ext uri="{FF2B5EF4-FFF2-40B4-BE49-F238E27FC236}">
                <a16:creationId xmlns:a16="http://schemas.microsoft.com/office/drawing/2014/main" id="{A98E35EB-0473-1DE6-7362-C0770B8CCFF7}"/>
              </a:ext>
            </a:extLst>
          </p:cNvPr>
          <p:cNvSpPr txBox="1">
            <a:spLocks/>
          </p:cNvSpPr>
          <p:nvPr/>
        </p:nvSpPr>
        <p:spPr>
          <a:xfrm>
            <a:off x="761772" y="676314"/>
            <a:ext cx="6036131" cy="1646626"/>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just" defTabSz="325892"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err="1">
                <a:ln>
                  <a:noFill/>
                </a:ln>
                <a:solidFill>
                  <a:srgbClr val="F79037"/>
                </a:solidFill>
                <a:effectLst/>
                <a:uLnTx/>
                <a:uFillTx/>
                <a:latin typeface="Calibri" panose="020F0502020204030204" pitchFamily="34" charset="0"/>
                <a:ea typeface="Times New Roman" panose="02020603050405020304" pitchFamily="18" charset="0"/>
                <a:cs typeface="+mn-cs"/>
              </a:rPr>
              <a:t>Instrumenty</a:t>
            </a:r>
            <a:r>
              <a:rPr kumimoji="0" lang="en-US" sz="1100" b="1" i="0" u="none" strike="noStrike" kern="1200" cap="none" spc="0" normalizeH="0" baseline="0" noProof="0" dirty="0">
                <a:ln>
                  <a:noFill/>
                </a:ln>
                <a:solidFill>
                  <a:srgbClr val="F79037"/>
                </a:solidFill>
                <a:effectLst/>
                <a:uLnTx/>
                <a:uFillTx/>
                <a:latin typeface="Calibri" panose="020F0502020204030204" pitchFamily="34" charset="0"/>
                <a:ea typeface="Times New Roman" panose="02020603050405020304" pitchFamily="18" charset="0"/>
                <a:cs typeface="+mn-cs"/>
              </a:rPr>
              <a:t> </a:t>
            </a:r>
            <a:r>
              <a:rPr kumimoji="0" lang="en-US" sz="1100" b="1" i="0" u="none" strike="noStrike" kern="1200" cap="none" spc="0" normalizeH="0" baseline="0" noProof="0" dirty="0" err="1">
                <a:ln>
                  <a:noFill/>
                </a:ln>
                <a:solidFill>
                  <a:srgbClr val="F79037"/>
                </a:solidFill>
                <a:effectLst/>
                <a:uLnTx/>
                <a:uFillTx/>
                <a:latin typeface="Calibri" panose="020F0502020204030204" pitchFamily="34" charset="0"/>
                <a:ea typeface="Times New Roman" panose="02020603050405020304" pitchFamily="18" charset="0"/>
                <a:cs typeface="+mn-cs"/>
              </a:rPr>
              <a:t>finansowe</a:t>
            </a:r>
            <a:endParaRPr kumimoji="0" lang="en-US" sz="1100" b="1" i="0" u="none" strike="noStrike" kern="1200" cap="none" spc="0" normalizeH="0" baseline="0" noProof="0" dirty="0">
              <a:ln>
                <a:noFill/>
              </a:ln>
              <a:solidFill>
                <a:srgbClr val="F79037"/>
              </a:solidFill>
              <a:effectLst/>
              <a:uLnTx/>
              <a:uFillTx/>
              <a:latin typeface="Calibri" panose="020F0502020204030204" pitchFamily="34" charset="0"/>
              <a:ea typeface="Times New Roman" panose="02020603050405020304" pitchFamily="18" charset="0"/>
              <a:cs typeface="+mn-cs"/>
            </a:endParaRPr>
          </a:p>
          <a:p>
            <a:pPr marL="0" marR="0" lvl="0" indent="0" algn="just" defTabSz="325892" rtl="0" eaLnBrk="1" fontAlgn="auto" latinLnBrk="0" hangingPunct="1">
              <a:lnSpc>
                <a:spcPct val="100000"/>
              </a:lnSpc>
              <a:spcBef>
                <a:spcPts val="0"/>
              </a:spcBef>
              <a:spcAft>
                <a:spcPts val="0"/>
              </a:spcAft>
              <a:buClrTx/>
              <a:buSzTx/>
              <a:buFontTx/>
              <a:buNone/>
              <a:tabLst/>
              <a:defRPr/>
            </a:pPr>
            <a:r>
              <a:rPr kumimoji="0" lang="pl-PL" sz="11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mn-cs"/>
              </a:rPr>
              <a:t>Instrumenty finansowe są prawnie wiążącymi umowami, które wymieniają zobowiązania ich twórców, osób fizycznych, rządów lub firm, które je wystawiają i obiecują zapłatę, a także prawa ich posiadaczy, osób fizycznych, rządów lub firm, które obecnie je posiadają i oczekują otrzymania za nie zapłaty. Służą one określeniu, kto i komu jest winien, kiedy i na jakich warunkach płatność jest należna oraz jak i gdzie należy dokonać płatności.</a:t>
            </a:r>
          </a:p>
          <a:p>
            <a:pPr marL="0" marR="0" lvl="0" indent="0" algn="just" defTabSz="325892"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mn-cs"/>
            </a:endParaRPr>
          </a:p>
          <a:p>
            <a:pPr marL="0" marR="0" lvl="0" indent="0" algn="just" defTabSz="325892" rtl="0" eaLnBrk="1" fontAlgn="auto" latinLnBrk="0" hangingPunct="1">
              <a:lnSpc>
                <a:spcPct val="100000"/>
              </a:lnSpc>
              <a:spcBef>
                <a:spcPts val="0"/>
              </a:spcBef>
              <a:spcAft>
                <a:spcPts val="0"/>
              </a:spcAft>
              <a:buClrTx/>
              <a:buSzTx/>
              <a:buFontTx/>
              <a:buNone/>
              <a:tabLst/>
              <a:defRPr/>
            </a:pPr>
            <a:r>
              <a:rPr kumimoji="0" lang="pl-PL" sz="11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mn-cs"/>
              </a:rPr>
              <a:t>Instrumenty finansowe przybierają głównie trzy postacie:</a:t>
            </a:r>
          </a:p>
        </p:txBody>
      </p:sp>
      <p:sp>
        <p:nvSpPr>
          <p:cNvPr id="7" name="Text Placeholder 17">
            <a:extLst>
              <a:ext uri="{FF2B5EF4-FFF2-40B4-BE49-F238E27FC236}">
                <a16:creationId xmlns:a16="http://schemas.microsoft.com/office/drawing/2014/main" id="{863EF879-0519-DAA4-5E73-C548F7E1F620}"/>
              </a:ext>
            </a:extLst>
          </p:cNvPr>
          <p:cNvSpPr txBox="1">
            <a:spLocks/>
          </p:cNvSpPr>
          <p:nvPr/>
        </p:nvSpPr>
        <p:spPr>
          <a:xfrm>
            <a:off x="2224884" y="2766374"/>
            <a:ext cx="4573019" cy="2864405"/>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pl-PL" sz="1100" b="1" i="0" u="none" strike="noStrike" kern="1200" cap="none" spc="0" normalizeH="0" baseline="0" noProof="0" dirty="0">
                <a:ln>
                  <a:noFill/>
                </a:ln>
                <a:solidFill>
                  <a:srgbClr val="F79037"/>
                </a:solidFill>
                <a:effectLst/>
                <a:uLnTx/>
                <a:uFillTx/>
                <a:latin typeface="Calibri" panose="020F0502020204030204" pitchFamily="34" charset="0"/>
                <a:ea typeface="+mn-ea"/>
                <a:cs typeface="Calibri" panose="020F0502020204030204" pitchFamily="34" charset="0"/>
              </a:rPr>
              <a:t>Dług</a:t>
            </a:r>
            <a:r>
              <a:rPr kumimoji="0" lang="en-US" sz="1100" b="1" i="0" u="none" strike="noStrike" kern="1200" cap="none" spc="0" normalizeH="0" baseline="0" noProof="0" dirty="0">
                <a:ln>
                  <a:noFill/>
                </a:ln>
                <a:solidFill>
                  <a:srgbClr val="F79037"/>
                </a:solidFill>
                <a:effectLst/>
                <a:uLnTx/>
                <a:uFillTx/>
                <a:latin typeface="Calibri" panose="020F0502020204030204" pitchFamily="34" charset="0"/>
                <a:ea typeface="+mn-ea"/>
                <a:cs typeface="Calibri" panose="020F0502020204030204" pitchFamily="34" charset="0"/>
              </a:rPr>
              <a:t>	 </a:t>
            </a: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pl-PL"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Instrumenty dłużne, takie jak obligacje, to relacja pożyczkodawca-pożyczkobiorca, w której pożyczkobiorca obiecuje zapłacić pożyczkodawcy określoną kwotę wraz z odsetkami w określonym terminie lub przez pewien okres czasu.</a:t>
            </a:r>
            <a:endPar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pl-PL" sz="1100" b="1" i="0" u="none" strike="noStrike" kern="1200" cap="none" spc="0" normalizeH="0" baseline="0" noProof="0" dirty="0">
              <a:ln>
                <a:noFill/>
              </a:ln>
              <a:solidFill>
                <a:srgbClr val="F79037"/>
              </a:solidFill>
              <a:effectLst/>
              <a:uLnTx/>
              <a:uFillTx/>
              <a:latin typeface="Calibri" panose="020F0502020204030204" pitchFamily="34" charset="0"/>
              <a:ea typeface="+mn-ea"/>
              <a:cs typeface="Calibri" panose="020F0502020204030204" pitchFamily="34" charset="0"/>
            </a:endParaRP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pl-PL" sz="1100" b="1" i="0" u="none" strike="noStrike" kern="1200" cap="none" spc="0" normalizeH="0" baseline="0" noProof="0" dirty="0">
                <a:ln>
                  <a:noFill/>
                </a:ln>
                <a:solidFill>
                  <a:srgbClr val="F79037"/>
                </a:solidFill>
                <a:effectLst/>
                <a:uLnTx/>
                <a:uFillTx/>
                <a:latin typeface="Calibri" panose="020F0502020204030204" pitchFamily="34" charset="0"/>
                <a:ea typeface="+mn-ea"/>
                <a:cs typeface="Calibri" panose="020F0502020204030204" pitchFamily="34" charset="0"/>
              </a:rPr>
              <a:t>Kapitał</a:t>
            </a:r>
            <a:r>
              <a:rPr kumimoji="0" lang="en-US" sz="1100" b="1" i="0" u="none" strike="noStrike" kern="1200" cap="none" spc="0" normalizeH="0" baseline="0" noProof="0" dirty="0">
                <a:ln>
                  <a:noFill/>
                </a:ln>
                <a:solidFill>
                  <a:srgbClr val="F79037"/>
                </a:solidFill>
                <a:effectLst/>
                <a:uLnTx/>
                <a:uFillTx/>
                <a:latin typeface="Calibri" panose="020F0502020204030204" pitchFamily="34" charset="0"/>
                <a:ea typeface="+mn-ea"/>
                <a:cs typeface="Calibri" panose="020F0502020204030204" pitchFamily="34" charset="0"/>
              </a:rPr>
              <a:t>	 </a:t>
            </a: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pl-PL"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Instrumenty kapitałowe, takie jak akcje, reprezentują udziały własnościowe, w których posiadacz instrumentu otrzymuje część zysku emitenta.</a:t>
            </a: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100" b="1" i="0" u="none" strike="noStrike" kern="1200" cap="none" spc="0" normalizeH="0" baseline="0" noProof="0" dirty="0" err="1">
                <a:ln>
                  <a:noFill/>
                </a:ln>
                <a:solidFill>
                  <a:srgbClr val="F79037"/>
                </a:solidFill>
                <a:effectLst/>
                <a:uLnTx/>
                <a:uFillTx/>
                <a:latin typeface="Calibri" panose="020F0502020204030204" pitchFamily="34" charset="0"/>
                <a:ea typeface="+mn-ea"/>
                <a:cs typeface="Calibri" panose="020F0502020204030204" pitchFamily="34" charset="0"/>
              </a:rPr>
              <a:t>Hybr</a:t>
            </a:r>
            <a:r>
              <a:rPr kumimoji="0" lang="pl-PL" sz="1100" b="1" i="0" u="none" strike="noStrike" kern="1200" cap="none" spc="0" normalizeH="0" baseline="0" noProof="0" dirty="0" err="1">
                <a:ln>
                  <a:noFill/>
                </a:ln>
                <a:solidFill>
                  <a:srgbClr val="F79037"/>
                </a:solidFill>
                <a:effectLst/>
                <a:uLnTx/>
                <a:uFillTx/>
                <a:latin typeface="Calibri" panose="020F0502020204030204" pitchFamily="34" charset="0"/>
                <a:ea typeface="+mn-ea"/>
                <a:cs typeface="Calibri" panose="020F0502020204030204" pitchFamily="34" charset="0"/>
              </a:rPr>
              <a:t>yda</a:t>
            </a:r>
            <a:r>
              <a:rPr kumimoji="0" lang="en-US" sz="1100" b="1" i="0" u="none" strike="noStrike" kern="1200" cap="none" spc="0" normalizeH="0" baseline="0" noProof="0" dirty="0">
                <a:ln>
                  <a:noFill/>
                </a:ln>
                <a:solidFill>
                  <a:srgbClr val="F79037"/>
                </a:solidFill>
                <a:effectLst/>
                <a:uLnTx/>
                <a:uFillTx/>
                <a:latin typeface="Calibri" panose="020F0502020204030204" pitchFamily="34" charset="0"/>
                <a:ea typeface="+mn-ea"/>
                <a:cs typeface="Calibri" panose="020F0502020204030204" pitchFamily="34" charset="0"/>
              </a:rPr>
              <a:t>	</a:t>
            </a: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pl-PL"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Instrumenty hybrydowe (np. akcje uprzywilejowane) mają pewne cechy instrumentów dłużnych i kapitałowych. Podobnie jak obligacje, instrumenty akcji uprzywilejowanych obiecują stałe płatności w określonych terminach, ale podobnie jak akcje zwykłe, tylko wtedy, gdy uzasadniają to zyski emitenta. Z kolei obligacje zamienne są instrumentami hybrydowymi, ponieważ dają posiadaczom możliwość zamiany instrumentów dłużnych na akcje.</a:t>
            </a: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pic>
        <p:nvPicPr>
          <p:cNvPr id="41" name="Picture Placeholder 33">
            <a:extLst>
              <a:ext uri="{FF2B5EF4-FFF2-40B4-BE49-F238E27FC236}">
                <a16:creationId xmlns:a16="http://schemas.microsoft.com/office/drawing/2014/main" id="{F2E6605B-5B09-4DEA-B882-E7C1C75C940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6706825"/>
            <a:ext cx="7559675" cy="3984988"/>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p:spPr>
      </p:pic>
      <p:sp>
        <p:nvSpPr>
          <p:cNvPr id="4" name="Text Placeholder 17">
            <a:extLst>
              <a:ext uri="{FF2B5EF4-FFF2-40B4-BE49-F238E27FC236}">
                <a16:creationId xmlns:a16="http://schemas.microsoft.com/office/drawing/2014/main" id="{4CE4AD9E-EC9A-C6AB-71FB-591019DC007C}"/>
              </a:ext>
            </a:extLst>
          </p:cNvPr>
          <p:cNvSpPr txBox="1">
            <a:spLocks/>
          </p:cNvSpPr>
          <p:nvPr/>
        </p:nvSpPr>
        <p:spPr>
          <a:xfrm>
            <a:off x="749741" y="5958885"/>
            <a:ext cx="6036131" cy="625556"/>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just" defTabSz="325892" rtl="0" eaLnBrk="1" fontAlgn="auto" latinLnBrk="0" hangingPunct="1">
              <a:lnSpc>
                <a:spcPct val="100000"/>
              </a:lnSpc>
              <a:spcBef>
                <a:spcPts val="0"/>
              </a:spcBef>
              <a:spcAft>
                <a:spcPts val="0"/>
              </a:spcAft>
              <a:buClrTx/>
              <a:buSzTx/>
              <a:buFontTx/>
              <a:buNone/>
              <a:tabLst/>
              <a:defRPr/>
            </a:pPr>
            <a:r>
              <a:rPr kumimoji="0" lang="pl-PL"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Obecnie większość instrumentów finansowych jest przechowywana wyłącznie jako elektroniczne zapisy księgowe, które są powiązane z konkretną umową. Akcje były wcześniej emitowane w formie papierowej.</a:t>
            </a:r>
          </a:p>
        </p:txBody>
      </p:sp>
      <p:grpSp>
        <p:nvGrpSpPr>
          <p:cNvPr id="6" name="Group 5">
            <a:extLst>
              <a:ext uri="{FF2B5EF4-FFF2-40B4-BE49-F238E27FC236}">
                <a16:creationId xmlns:a16="http://schemas.microsoft.com/office/drawing/2014/main" id="{3E46CFF6-2CC9-203D-94F3-2431586122A0}"/>
              </a:ext>
            </a:extLst>
          </p:cNvPr>
          <p:cNvGrpSpPr/>
          <p:nvPr/>
        </p:nvGrpSpPr>
        <p:grpSpPr>
          <a:xfrm>
            <a:off x="-180474" y="8878923"/>
            <a:ext cx="2253741" cy="1958628"/>
            <a:chOff x="-220413" y="5470274"/>
            <a:chExt cx="2590078" cy="2250924"/>
          </a:xfrm>
        </p:grpSpPr>
        <p:sp>
          <p:nvSpPr>
            <p:cNvPr id="8" name="Freeform 7">
              <a:extLst>
                <a:ext uri="{FF2B5EF4-FFF2-40B4-BE49-F238E27FC236}">
                  <a16:creationId xmlns:a16="http://schemas.microsoft.com/office/drawing/2014/main" id="{17DF7C9E-A369-FD4B-9159-55D8F20B224E}"/>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9" name="Freeform 8">
              <a:extLst>
                <a:ext uri="{FF2B5EF4-FFF2-40B4-BE49-F238E27FC236}">
                  <a16:creationId xmlns:a16="http://schemas.microsoft.com/office/drawing/2014/main" id="{CF7CA2DA-94D6-E029-1262-46F57EF9C423}"/>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11" name="Freeform 10">
              <a:extLst>
                <a:ext uri="{FF2B5EF4-FFF2-40B4-BE49-F238E27FC236}">
                  <a16:creationId xmlns:a16="http://schemas.microsoft.com/office/drawing/2014/main" id="{1653B8CB-696C-7021-D66B-B84B6D14C8D5}"/>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13" name="Freeform 12">
              <a:extLst>
                <a:ext uri="{FF2B5EF4-FFF2-40B4-BE49-F238E27FC236}">
                  <a16:creationId xmlns:a16="http://schemas.microsoft.com/office/drawing/2014/main" id="{B80AC783-7F75-2CAD-C310-BA5D7542D208}"/>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16" name="Freeform 15">
              <a:extLst>
                <a:ext uri="{FF2B5EF4-FFF2-40B4-BE49-F238E27FC236}">
                  <a16:creationId xmlns:a16="http://schemas.microsoft.com/office/drawing/2014/main" id="{E087557C-667D-44C6-7F7A-082BC07BE2B7}"/>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17" name="Freeform 16">
              <a:extLst>
                <a:ext uri="{FF2B5EF4-FFF2-40B4-BE49-F238E27FC236}">
                  <a16:creationId xmlns:a16="http://schemas.microsoft.com/office/drawing/2014/main" id="{25E7F31D-E498-3AE4-6A22-ECCCD149E1EB}"/>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19" name="Freeform 18">
              <a:extLst>
                <a:ext uri="{FF2B5EF4-FFF2-40B4-BE49-F238E27FC236}">
                  <a16:creationId xmlns:a16="http://schemas.microsoft.com/office/drawing/2014/main" id="{8866F287-B34B-F43B-A5CB-ADC22006F00A}"/>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0" name="Freeform 19">
              <a:extLst>
                <a:ext uri="{FF2B5EF4-FFF2-40B4-BE49-F238E27FC236}">
                  <a16:creationId xmlns:a16="http://schemas.microsoft.com/office/drawing/2014/main" id="{74A5AACF-E9E2-E24E-A01F-23E22536A103}"/>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1" name="Freeform 20">
              <a:extLst>
                <a:ext uri="{FF2B5EF4-FFF2-40B4-BE49-F238E27FC236}">
                  <a16:creationId xmlns:a16="http://schemas.microsoft.com/office/drawing/2014/main" id="{A336E0CC-DAEA-E2A8-EA35-11188529E9A1}"/>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42" name="Freeform 41">
              <a:extLst>
                <a:ext uri="{FF2B5EF4-FFF2-40B4-BE49-F238E27FC236}">
                  <a16:creationId xmlns:a16="http://schemas.microsoft.com/office/drawing/2014/main" id="{1D4F3DDB-9D4B-43D4-D1B8-C27A7FB6F38B}"/>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43" name="Freeform 42">
              <a:extLst>
                <a:ext uri="{FF2B5EF4-FFF2-40B4-BE49-F238E27FC236}">
                  <a16:creationId xmlns:a16="http://schemas.microsoft.com/office/drawing/2014/main" id="{68C06017-1C2F-17B4-EC1B-69A44EA9F2C8}"/>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44" name="Freeform 43">
              <a:extLst>
                <a:ext uri="{FF2B5EF4-FFF2-40B4-BE49-F238E27FC236}">
                  <a16:creationId xmlns:a16="http://schemas.microsoft.com/office/drawing/2014/main" id="{7F9EA1FF-00C2-1601-56E7-11792CAC5438}"/>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45" name="Freeform 44">
              <a:extLst>
                <a:ext uri="{FF2B5EF4-FFF2-40B4-BE49-F238E27FC236}">
                  <a16:creationId xmlns:a16="http://schemas.microsoft.com/office/drawing/2014/main" id="{0568D99B-2311-3DFF-BC86-42721FEF2968}"/>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46" name="Freeform 45">
              <a:extLst>
                <a:ext uri="{FF2B5EF4-FFF2-40B4-BE49-F238E27FC236}">
                  <a16:creationId xmlns:a16="http://schemas.microsoft.com/office/drawing/2014/main" id="{6A4F4F8C-07DE-D85E-A8C2-9739A6099B25}"/>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47" name="Freeform 46">
              <a:extLst>
                <a:ext uri="{FF2B5EF4-FFF2-40B4-BE49-F238E27FC236}">
                  <a16:creationId xmlns:a16="http://schemas.microsoft.com/office/drawing/2014/main" id="{8A3BE019-E005-F39D-89A3-E17BB2432B20}"/>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48" name="Freeform 47">
              <a:extLst>
                <a:ext uri="{FF2B5EF4-FFF2-40B4-BE49-F238E27FC236}">
                  <a16:creationId xmlns:a16="http://schemas.microsoft.com/office/drawing/2014/main" id="{0F8BCF20-D15F-B147-D6B1-F5AF14B278CB}"/>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49" name="Freeform 48">
              <a:extLst>
                <a:ext uri="{FF2B5EF4-FFF2-40B4-BE49-F238E27FC236}">
                  <a16:creationId xmlns:a16="http://schemas.microsoft.com/office/drawing/2014/main" id="{E4D06614-F505-E2A3-DD1F-96D7ADE9AFBF}"/>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50" name="Freeform 49">
              <a:extLst>
                <a:ext uri="{FF2B5EF4-FFF2-40B4-BE49-F238E27FC236}">
                  <a16:creationId xmlns:a16="http://schemas.microsoft.com/office/drawing/2014/main" id="{0756F289-6ABD-E607-6506-4644AFFD08DC}"/>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grpSp>
      <p:grpSp>
        <p:nvGrpSpPr>
          <p:cNvPr id="51" name="Group 50">
            <a:extLst>
              <a:ext uri="{FF2B5EF4-FFF2-40B4-BE49-F238E27FC236}">
                <a16:creationId xmlns:a16="http://schemas.microsoft.com/office/drawing/2014/main" id="{B707568E-B93A-FC1A-7E7E-A4843BF69C1F}"/>
              </a:ext>
            </a:extLst>
          </p:cNvPr>
          <p:cNvGrpSpPr/>
          <p:nvPr/>
        </p:nvGrpSpPr>
        <p:grpSpPr>
          <a:xfrm>
            <a:off x="1029937" y="2285507"/>
            <a:ext cx="1081655" cy="1100278"/>
            <a:chOff x="10605571" y="5357494"/>
            <a:chExt cx="1081655" cy="1100278"/>
          </a:xfrm>
          <a:solidFill>
            <a:srgbClr val="F79037"/>
          </a:solidFill>
        </p:grpSpPr>
        <p:sp>
          <p:nvSpPr>
            <p:cNvPr id="52" name="Freeform 51">
              <a:extLst>
                <a:ext uri="{FF2B5EF4-FFF2-40B4-BE49-F238E27FC236}">
                  <a16:creationId xmlns:a16="http://schemas.microsoft.com/office/drawing/2014/main" id="{0CF20BE4-9E3A-50C5-6A72-3E8505D2E7AE}"/>
                </a:ext>
              </a:extLst>
            </p:cNvPr>
            <p:cNvSpPr/>
            <p:nvPr/>
          </p:nvSpPr>
          <p:spPr>
            <a:xfrm>
              <a:off x="10803775" y="5892079"/>
              <a:ext cx="354627" cy="355004"/>
            </a:xfrm>
            <a:custGeom>
              <a:avLst/>
              <a:gdLst>
                <a:gd name="connsiteX0" fmla="*/ 177166 w 354627"/>
                <a:gd name="connsiteY0" fmla="*/ 355003 h 355004"/>
                <a:gd name="connsiteX1" fmla="*/ 354625 w 354627"/>
                <a:gd name="connsiteY1" fmla="*/ 179281 h 355004"/>
                <a:gd name="connsiteX2" fmla="*/ 179536 w 354627"/>
                <a:gd name="connsiteY2" fmla="*/ 3 h 355004"/>
                <a:gd name="connsiteX3" fmla="*/ 3 w 354627"/>
                <a:gd name="connsiteY3" fmla="*/ 176911 h 355004"/>
                <a:gd name="connsiteX4" fmla="*/ 177166 w 354627"/>
                <a:gd name="connsiteY4" fmla="*/ 355003 h 3550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627" h="355004">
                  <a:moveTo>
                    <a:pt x="177166" y="355003"/>
                  </a:moveTo>
                  <a:cubicBezTo>
                    <a:pt x="274042" y="355299"/>
                    <a:pt x="354032" y="275884"/>
                    <a:pt x="354625" y="179281"/>
                  </a:cubicBezTo>
                  <a:cubicBezTo>
                    <a:pt x="355217" y="81197"/>
                    <a:pt x="276412" y="596"/>
                    <a:pt x="179536" y="3"/>
                  </a:cubicBezTo>
                  <a:cubicBezTo>
                    <a:pt x="80289" y="-589"/>
                    <a:pt x="300" y="78234"/>
                    <a:pt x="3" y="176911"/>
                  </a:cubicBezTo>
                  <a:cubicBezTo>
                    <a:pt x="-589" y="274995"/>
                    <a:pt x="78808" y="354707"/>
                    <a:pt x="177166" y="355003"/>
                  </a:cubicBezTo>
                  <a:close/>
                </a:path>
              </a:pathLst>
            </a:custGeom>
            <a:solidFill>
              <a:srgbClr val="DD1470"/>
            </a:solidFill>
            <a:ln w="2953"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53" name="Freeform 52">
              <a:extLst>
                <a:ext uri="{FF2B5EF4-FFF2-40B4-BE49-F238E27FC236}">
                  <a16:creationId xmlns:a16="http://schemas.microsoft.com/office/drawing/2014/main" id="{820476F3-6D44-2CB2-D70E-1D27E14110C1}"/>
                </a:ext>
              </a:extLst>
            </p:cNvPr>
            <p:cNvSpPr/>
            <p:nvPr/>
          </p:nvSpPr>
          <p:spPr>
            <a:xfrm>
              <a:off x="10605571" y="5357494"/>
              <a:ext cx="763327" cy="1100136"/>
            </a:xfrm>
            <a:custGeom>
              <a:avLst/>
              <a:gdLst>
                <a:gd name="connsiteX0" fmla="*/ 212725 w 763327"/>
                <a:gd name="connsiteY0" fmla="*/ 355904 h 1100136"/>
                <a:gd name="connsiteX1" fmla="*/ 212725 w 763327"/>
                <a:gd name="connsiteY1" fmla="*/ 311158 h 1100136"/>
                <a:gd name="connsiteX2" fmla="*/ 242054 w 763327"/>
                <a:gd name="connsiteY2" fmla="*/ 253374 h 1100136"/>
                <a:gd name="connsiteX3" fmla="*/ 238203 w 763327"/>
                <a:gd name="connsiteY3" fmla="*/ 241521 h 1100136"/>
                <a:gd name="connsiteX4" fmla="*/ 179247 w 763327"/>
                <a:gd name="connsiteY4" fmla="*/ 74689 h 1100136"/>
                <a:gd name="connsiteX5" fmla="*/ 176581 w 763327"/>
                <a:gd name="connsiteY5" fmla="*/ 40315 h 1100136"/>
                <a:gd name="connsiteX6" fmla="*/ 227241 w 763327"/>
                <a:gd name="connsiteY6" fmla="*/ 311 h 1100136"/>
                <a:gd name="connsiteX7" fmla="*/ 386924 w 763327"/>
                <a:gd name="connsiteY7" fmla="*/ 15 h 1100136"/>
                <a:gd name="connsiteX8" fmla="*/ 407959 w 763327"/>
                <a:gd name="connsiteY8" fmla="*/ 13349 h 1100136"/>
                <a:gd name="connsiteX9" fmla="*/ 425734 w 763327"/>
                <a:gd name="connsiteY9" fmla="*/ 48909 h 1100136"/>
                <a:gd name="connsiteX10" fmla="*/ 443213 w 763327"/>
                <a:gd name="connsiteY10" fmla="*/ 13942 h 1100136"/>
                <a:gd name="connsiteX11" fmla="*/ 466025 w 763327"/>
                <a:gd name="connsiteY11" fmla="*/ 15 h 1100136"/>
                <a:gd name="connsiteX12" fmla="*/ 515797 w 763327"/>
                <a:gd name="connsiteY12" fmla="*/ 311 h 1100136"/>
                <a:gd name="connsiteX13" fmla="*/ 566753 w 763327"/>
                <a:gd name="connsiteY13" fmla="*/ 73208 h 1100136"/>
                <a:gd name="connsiteX14" fmla="*/ 506909 w 763327"/>
                <a:gd name="connsiteY14" fmla="*/ 240929 h 1100136"/>
                <a:gd name="connsiteX15" fmla="*/ 502465 w 763327"/>
                <a:gd name="connsiteY15" fmla="*/ 253967 h 1100136"/>
                <a:gd name="connsiteX16" fmla="*/ 532387 w 763327"/>
                <a:gd name="connsiteY16" fmla="*/ 315010 h 1100136"/>
                <a:gd name="connsiteX17" fmla="*/ 532387 w 763327"/>
                <a:gd name="connsiteY17" fmla="*/ 352348 h 1100136"/>
                <a:gd name="connsiteX18" fmla="*/ 595786 w 763327"/>
                <a:gd name="connsiteY18" fmla="*/ 379906 h 1100136"/>
                <a:gd name="connsiteX19" fmla="*/ 658593 w 763327"/>
                <a:gd name="connsiteY19" fmla="*/ 453692 h 1100136"/>
                <a:gd name="connsiteX20" fmla="*/ 712512 w 763327"/>
                <a:gd name="connsiteY20" fmla="*/ 578742 h 1100136"/>
                <a:gd name="connsiteX21" fmla="*/ 739472 w 763327"/>
                <a:gd name="connsiteY21" fmla="*/ 667343 h 1100136"/>
                <a:gd name="connsiteX22" fmla="*/ 719623 w 763327"/>
                <a:gd name="connsiteY22" fmla="*/ 691642 h 1100136"/>
                <a:gd name="connsiteX23" fmla="*/ 675776 w 763327"/>
                <a:gd name="connsiteY23" fmla="*/ 691642 h 1100136"/>
                <a:gd name="connsiteX24" fmla="*/ 683479 w 763327"/>
                <a:gd name="connsiteY24" fmla="*/ 706755 h 1100136"/>
                <a:gd name="connsiteX25" fmla="*/ 762284 w 763327"/>
                <a:gd name="connsiteY25" fmla="*/ 848695 h 1100136"/>
                <a:gd name="connsiteX26" fmla="*/ 651779 w 763327"/>
                <a:gd name="connsiteY26" fmla="*/ 972264 h 1100136"/>
                <a:gd name="connsiteX27" fmla="*/ 561124 w 763327"/>
                <a:gd name="connsiteY27" fmla="*/ 961892 h 1100136"/>
                <a:gd name="connsiteX28" fmla="*/ 550459 w 763327"/>
                <a:gd name="connsiteY28" fmla="*/ 959522 h 1100136"/>
                <a:gd name="connsiteX29" fmla="*/ 595786 w 763327"/>
                <a:gd name="connsiteY29" fmla="*/ 988562 h 1100136"/>
                <a:gd name="connsiteX30" fmla="*/ 597268 w 763327"/>
                <a:gd name="connsiteY30" fmla="*/ 1024417 h 1100136"/>
                <a:gd name="connsiteX31" fmla="*/ 9195 w 763327"/>
                <a:gd name="connsiteY31" fmla="*/ 808988 h 1100136"/>
                <a:gd name="connsiteX32" fmla="*/ 31711 w 763327"/>
                <a:gd name="connsiteY32" fmla="*/ 580519 h 1100136"/>
                <a:gd name="connsiteX33" fmla="*/ 84445 w 763327"/>
                <a:gd name="connsiteY33" fmla="*/ 459914 h 1100136"/>
                <a:gd name="connsiteX34" fmla="*/ 212725 w 763327"/>
                <a:gd name="connsiteY34" fmla="*/ 355904 h 1100136"/>
                <a:gd name="connsiteX35" fmla="*/ 559050 w 763327"/>
                <a:gd name="connsiteY35" fmla="*/ 1007823 h 1100136"/>
                <a:gd name="connsiteX36" fmla="*/ 509279 w 763327"/>
                <a:gd name="connsiteY36" fmla="*/ 976116 h 1100136"/>
                <a:gd name="connsiteX37" fmla="*/ 509279 w 763327"/>
                <a:gd name="connsiteY37" fmla="*/ 940261 h 1100136"/>
                <a:gd name="connsiteX38" fmla="*/ 575937 w 763327"/>
                <a:gd name="connsiteY38" fmla="*/ 900553 h 1100136"/>
                <a:gd name="connsiteX39" fmla="*/ 581566 w 763327"/>
                <a:gd name="connsiteY39" fmla="*/ 888403 h 1100136"/>
                <a:gd name="connsiteX40" fmla="*/ 568531 w 763327"/>
                <a:gd name="connsiteY40" fmla="*/ 823211 h 1100136"/>
                <a:gd name="connsiteX41" fmla="*/ 580085 w 763327"/>
                <a:gd name="connsiteY41" fmla="*/ 798913 h 1100136"/>
                <a:gd name="connsiteX42" fmla="*/ 630745 w 763327"/>
                <a:gd name="connsiteY42" fmla="*/ 773725 h 1100136"/>
                <a:gd name="connsiteX43" fmla="*/ 638448 w 763327"/>
                <a:gd name="connsiteY43" fmla="*/ 760983 h 1100136"/>
                <a:gd name="connsiteX44" fmla="*/ 638448 w 763327"/>
                <a:gd name="connsiteY44" fmla="*/ 677715 h 1100136"/>
                <a:gd name="connsiteX45" fmla="*/ 660075 w 763327"/>
                <a:gd name="connsiteY45" fmla="*/ 656379 h 1100136"/>
                <a:gd name="connsiteX46" fmla="*/ 701254 w 763327"/>
                <a:gd name="connsiteY46" fmla="*/ 656379 h 1100136"/>
                <a:gd name="connsiteX47" fmla="*/ 690589 w 763327"/>
                <a:gd name="connsiteY47" fmla="*/ 620227 h 1100136"/>
                <a:gd name="connsiteX48" fmla="*/ 619487 w 763327"/>
                <a:gd name="connsiteY48" fmla="*/ 456951 h 1100136"/>
                <a:gd name="connsiteX49" fmla="*/ 509872 w 763327"/>
                <a:gd name="connsiteY49" fmla="*/ 390278 h 1100136"/>
                <a:gd name="connsiteX50" fmla="*/ 237018 w 763327"/>
                <a:gd name="connsiteY50" fmla="*/ 390278 h 1100136"/>
                <a:gd name="connsiteX51" fmla="*/ 119996 w 763327"/>
                <a:gd name="connsiteY51" fmla="*/ 466434 h 1100136"/>
                <a:gd name="connsiteX52" fmla="*/ 62225 w 763327"/>
                <a:gd name="connsiteY52" fmla="*/ 598299 h 1100136"/>
                <a:gd name="connsiteX53" fmla="*/ 70817 w 763327"/>
                <a:gd name="connsiteY53" fmla="*/ 876847 h 1100136"/>
                <a:gd name="connsiteX54" fmla="*/ 353743 w 763327"/>
                <a:gd name="connsiteY54" fmla="*/ 1063829 h 1100136"/>
                <a:gd name="connsiteX55" fmla="*/ 559050 w 763327"/>
                <a:gd name="connsiteY55" fmla="*/ 1007823 h 1100136"/>
                <a:gd name="connsiteX56" fmla="*/ 372408 w 763327"/>
                <a:gd name="connsiteY56" fmla="*/ 248337 h 1100136"/>
                <a:gd name="connsiteX57" fmla="*/ 425734 w 763327"/>
                <a:gd name="connsiteY57" fmla="*/ 248337 h 1100136"/>
                <a:gd name="connsiteX58" fmla="*/ 464544 w 763327"/>
                <a:gd name="connsiteY58" fmla="*/ 246263 h 1100136"/>
                <a:gd name="connsiteX59" fmla="*/ 480246 w 763327"/>
                <a:gd name="connsiteY59" fmla="*/ 209518 h 1100136"/>
                <a:gd name="connsiteX60" fmla="*/ 532091 w 763327"/>
                <a:gd name="connsiteY60" fmla="*/ 63725 h 1100136"/>
                <a:gd name="connsiteX61" fmla="*/ 512538 w 763327"/>
                <a:gd name="connsiteY61" fmla="*/ 35278 h 1100136"/>
                <a:gd name="connsiteX62" fmla="*/ 480542 w 763327"/>
                <a:gd name="connsiteY62" fmla="*/ 34981 h 1100136"/>
                <a:gd name="connsiteX63" fmla="*/ 468099 w 763327"/>
                <a:gd name="connsiteY63" fmla="*/ 42982 h 1100136"/>
                <a:gd name="connsiteX64" fmla="*/ 444695 w 763327"/>
                <a:gd name="connsiteY64" fmla="*/ 90691 h 1100136"/>
                <a:gd name="connsiteX65" fmla="*/ 425734 w 763327"/>
                <a:gd name="connsiteY65" fmla="*/ 105211 h 1100136"/>
                <a:gd name="connsiteX66" fmla="*/ 407070 w 763327"/>
                <a:gd name="connsiteY66" fmla="*/ 90395 h 1100136"/>
                <a:gd name="connsiteX67" fmla="*/ 383962 w 763327"/>
                <a:gd name="connsiteY67" fmla="*/ 43871 h 1100136"/>
                <a:gd name="connsiteX68" fmla="*/ 370630 w 763327"/>
                <a:gd name="connsiteY68" fmla="*/ 35278 h 1100136"/>
                <a:gd name="connsiteX69" fmla="*/ 231981 w 763327"/>
                <a:gd name="connsiteY69" fmla="*/ 35574 h 1100136"/>
                <a:gd name="connsiteX70" fmla="*/ 212725 w 763327"/>
                <a:gd name="connsiteY70" fmla="*/ 63132 h 1100136"/>
                <a:gd name="connsiteX71" fmla="*/ 275531 w 763327"/>
                <a:gd name="connsiteY71" fmla="*/ 240336 h 1100136"/>
                <a:gd name="connsiteX72" fmla="*/ 287382 w 763327"/>
                <a:gd name="connsiteY72" fmla="*/ 248337 h 1100136"/>
                <a:gd name="connsiteX73" fmla="*/ 372408 w 763327"/>
                <a:gd name="connsiteY73" fmla="*/ 248337 h 1100136"/>
                <a:gd name="connsiteX74" fmla="*/ 496540 w 763327"/>
                <a:gd name="connsiteY74" fmla="*/ 354422 h 1100136"/>
                <a:gd name="connsiteX75" fmla="*/ 496540 w 763327"/>
                <a:gd name="connsiteY75" fmla="*/ 306713 h 1100136"/>
                <a:gd name="connsiteX76" fmla="*/ 474024 w 763327"/>
                <a:gd name="connsiteY76" fmla="*/ 283896 h 1100136"/>
                <a:gd name="connsiteX77" fmla="*/ 366483 w 763327"/>
                <a:gd name="connsiteY77" fmla="*/ 283896 h 1100136"/>
                <a:gd name="connsiteX78" fmla="*/ 269014 w 763327"/>
                <a:gd name="connsiteY78" fmla="*/ 283896 h 1100136"/>
                <a:gd name="connsiteX79" fmla="*/ 248868 w 763327"/>
                <a:gd name="connsiteY79" fmla="*/ 298416 h 1100136"/>
                <a:gd name="connsiteX80" fmla="*/ 248572 w 763327"/>
                <a:gd name="connsiteY80" fmla="*/ 354422 h 1100136"/>
                <a:gd name="connsiteX81" fmla="*/ 496540 w 763327"/>
                <a:gd name="connsiteY81" fmla="*/ 354422 h 1100136"/>
                <a:gd name="connsiteX82" fmla="*/ 588084 w 763327"/>
                <a:gd name="connsiteY82" fmla="*/ 934630 h 1100136"/>
                <a:gd name="connsiteX83" fmla="*/ 721400 w 763327"/>
                <a:gd name="connsiteY83" fmla="*/ 868549 h 1100136"/>
                <a:gd name="connsiteX84" fmla="*/ 673999 w 763327"/>
                <a:gd name="connsiteY84" fmla="*/ 744388 h 1100136"/>
                <a:gd name="connsiteX85" fmla="*/ 673999 w 763327"/>
                <a:gd name="connsiteY85" fmla="*/ 774317 h 1100136"/>
                <a:gd name="connsiteX86" fmla="*/ 657704 w 763327"/>
                <a:gd name="connsiteY86" fmla="*/ 800098 h 1100136"/>
                <a:gd name="connsiteX87" fmla="*/ 605267 w 763327"/>
                <a:gd name="connsiteY87" fmla="*/ 826175 h 1100136"/>
                <a:gd name="connsiteX88" fmla="*/ 619487 w 763327"/>
                <a:gd name="connsiteY88" fmla="*/ 897589 h 1100136"/>
                <a:gd name="connsiteX89" fmla="*/ 608526 w 763327"/>
                <a:gd name="connsiteY89" fmla="*/ 922481 h 1100136"/>
                <a:gd name="connsiteX90" fmla="*/ 588084 w 763327"/>
                <a:gd name="connsiteY90" fmla="*/ 934630 h 1100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763327" h="1100136">
                  <a:moveTo>
                    <a:pt x="212725" y="355904"/>
                  </a:moveTo>
                  <a:cubicBezTo>
                    <a:pt x="212725" y="340495"/>
                    <a:pt x="212725" y="325678"/>
                    <a:pt x="212725" y="311158"/>
                  </a:cubicBezTo>
                  <a:cubicBezTo>
                    <a:pt x="212725" y="281822"/>
                    <a:pt x="218057" y="270858"/>
                    <a:pt x="242054" y="253374"/>
                  </a:cubicBezTo>
                  <a:cubicBezTo>
                    <a:pt x="240869" y="249522"/>
                    <a:pt x="239684" y="245374"/>
                    <a:pt x="238203" y="241521"/>
                  </a:cubicBezTo>
                  <a:cubicBezTo>
                    <a:pt x="218353" y="185812"/>
                    <a:pt x="198208" y="130399"/>
                    <a:pt x="179247" y="74689"/>
                  </a:cubicBezTo>
                  <a:cubicBezTo>
                    <a:pt x="175692" y="64021"/>
                    <a:pt x="174507" y="51279"/>
                    <a:pt x="176581" y="40315"/>
                  </a:cubicBezTo>
                  <a:cubicBezTo>
                    <a:pt x="181025" y="16609"/>
                    <a:pt x="202652" y="607"/>
                    <a:pt x="227241" y="311"/>
                  </a:cubicBezTo>
                  <a:cubicBezTo>
                    <a:pt x="280568" y="15"/>
                    <a:pt x="333598" y="311"/>
                    <a:pt x="386924" y="15"/>
                  </a:cubicBezTo>
                  <a:cubicBezTo>
                    <a:pt x="396997" y="15"/>
                    <a:pt x="403515" y="4163"/>
                    <a:pt x="407959" y="13349"/>
                  </a:cubicBezTo>
                  <a:cubicBezTo>
                    <a:pt x="413291" y="24610"/>
                    <a:pt x="418920" y="35574"/>
                    <a:pt x="425734" y="48909"/>
                  </a:cubicBezTo>
                  <a:cubicBezTo>
                    <a:pt x="432252" y="36167"/>
                    <a:pt x="438177" y="25203"/>
                    <a:pt x="443213" y="13942"/>
                  </a:cubicBezTo>
                  <a:cubicBezTo>
                    <a:pt x="447657" y="3867"/>
                    <a:pt x="454768" y="-282"/>
                    <a:pt x="466025" y="15"/>
                  </a:cubicBezTo>
                  <a:cubicBezTo>
                    <a:pt x="482616" y="607"/>
                    <a:pt x="499206" y="15"/>
                    <a:pt x="515797" y="311"/>
                  </a:cubicBezTo>
                  <a:cubicBezTo>
                    <a:pt x="555199" y="904"/>
                    <a:pt x="579789" y="35574"/>
                    <a:pt x="566753" y="73208"/>
                  </a:cubicBezTo>
                  <a:cubicBezTo>
                    <a:pt x="547200" y="129213"/>
                    <a:pt x="526758" y="185219"/>
                    <a:pt x="506909" y="240929"/>
                  </a:cubicBezTo>
                  <a:cubicBezTo>
                    <a:pt x="505428" y="245077"/>
                    <a:pt x="503946" y="249226"/>
                    <a:pt x="502465" y="253967"/>
                  </a:cubicBezTo>
                  <a:cubicBezTo>
                    <a:pt x="527055" y="267598"/>
                    <a:pt x="533869" y="289230"/>
                    <a:pt x="532387" y="315010"/>
                  </a:cubicBezTo>
                  <a:cubicBezTo>
                    <a:pt x="531498" y="328641"/>
                    <a:pt x="532387" y="342273"/>
                    <a:pt x="532387" y="352348"/>
                  </a:cubicBezTo>
                  <a:cubicBezTo>
                    <a:pt x="554903" y="362126"/>
                    <a:pt x="576530" y="368942"/>
                    <a:pt x="595786" y="379906"/>
                  </a:cubicBezTo>
                  <a:cubicBezTo>
                    <a:pt x="625116" y="396797"/>
                    <a:pt x="644965" y="422873"/>
                    <a:pt x="658593" y="453692"/>
                  </a:cubicBezTo>
                  <a:cubicBezTo>
                    <a:pt x="676665" y="495177"/>
                    <a:pt x="696218" y="536367"/>
                    <a:pt x="712512" y="578742"/>
                  </a:cubicBezTo>
                  <a:cubicBezTo>
                    <a:pt x="723770" y="607485"/>
                    <a:pt x="731473" y="637711"/>
                    <a:pt x="739472" y="667343"/>
                  </a:cubicBezTo>
                  <a:cubicBezTo>
                    <a:pt x="743619" y="682456"/>
                    <a:pt x="735324" y="691642"/>
                    <a:pt x="719623" y="691642"/>
                  </a:cubicBezTo>
                  <a:cubicBezTo>
                    <a:pt x="704810" y="691938"/>
                    <a:pt x="690293" y="691642"/>
                    <a:pt x="675776" y="691642"/>
                  </a:cubicBezTo>
                  <a:cubicBezTo>
                    <a:pt x="671629" y="700828"/>
                    <a:pt x="676961" y="703495"/>
                    <a:pt x="683479" y="706755"/>
                  </a:cubicBezTo>
                  <a:cubicBezTo>
                    <a:pt x="737102" y="733424"/>
                    <a:pt x="769690" y="792097"/>
                    <a:pt x="762284" y="848695"/>
                  </a:cubicBezTo>
                  <a:cubicBezTo>
                    <a:pt x="754285" y="911220"/>
                    <a:pt x="711920" y="958633"/>
                    <a:pt x="651779" y="972264"/>
                  </a:cubicBezTo>
                  <a:cubicBezTo>
                    <a:pt x="620376" y="979376"/>
                    <a:pt x="590158" y="975227"/>
                    <a:pt x="561124" y="961892"/>
                  </a:cubicBezTo>
                  <a:cubicBezTo>
                    <a:pt x="557865" y="960411"/>
                    <a:pt x="554903" y="958929"/>
                    <a:pt x="550459" y="959522"/>
                  </a:cubicBezTo>
                  <a:cubicBezTo>
                    <a:pt x="565568" y="969301"/>
                    <a:pt x="580677" y="978783"/>
                    <a:pt x="595786" y="988562"/>
                  </a:cubicBezTo>
                  <a:cubicBezTo>
                    <a:pt x="612970" y="999822"/>
                    <a:pt x="613562" y="1011972"/>
                    <a:pt x="597268" y="1024417"/>
                  </a:cubicBezTo>
                  <a:cubicBezTo>
                    <a:pt x="383666" y="1188286"/>
                    <a:pt x="67558" y="1072422"/>
                    <a:pt x="9195" y="808988"/>
                  </a:cubicBezTo>
                  <a:cubicBezTo>
                    <a:pt x="-8284" y="730461"/>
                    <a:pt x="-878" y="654305"/>
                    <a:pt x="31711" y="580519"/>
                  </a:cubicBezTo>
                  <a:cubicBezTo>
                    <a:pt x="49486" y="540219"/>
                    <a:pt x="67558" y="500215"/>
                    <a:pt x="84445" y="459914"/>
                  </a:cubicBezTo>
                  <a:cubicBezTo>
                    <a:pt x="108145" y="402131"/>
                    <a:pt x="150214" y="367757"/>
                    <a:pt x="212725" y="355904"/>
                  </a:cubicBezTo>
                  <a:close/>
                  <a:moveTo>
                    <a:pt x="559050" y="1007823"/>
                  </a:moveTo>
                  <a:cubicBezTo>
                    <a:pt x="541571" y="996859"/>
                    <a:pt x="525573" y="986488"/>
                    <a:pt x="509279" y="976116"/>
                  </a:cubicBezTo>
                  <a:cubicBezTo>
                    <a:pt x="491800" y="964856"/>
                    <a:pt x="491800" y="950928"/>
                    <a:pt x="509279" y="940261"/>
                  </a:cubicBezTo>
                  <a:cubicBezTo>
                    <a:pt x="531498" y="926926"/>
                    <a:pt x="553422" y="913591"/>
                    <a:pt x="575937" y="900553"/>
                  </a:cubicBezTo>
                  <a:cubicBezTo>
                    <a:pt x="580974" y="897589"/>
                    <a:pt x="583047" y="894923"/>
                    <a:pt x="581566" y="888403"/>
                  </a:cubicBezTo>
                  <a:cubicBezTo>
                    <a:pt x="576826" y="866771"/>
                    <a:pt x="572678" y="845140"/>
                    <a:pt x="568531" y="823211"/>
                  </a:cubicBezTo>
                  <a:cubicBezTo>
                    <a:pt x="566161" y="810766"/>
                    <a:pt x="568827" y="804543"/>
                    <a:pt x="580085" y="798913"/>
                  </a:cubicBezTo>
                  <a:cubicBezTo>
                    <a:pt x="596972" y="790319"/>
                    <a:pt x="613562" y="782022"/>
                    <a:pt x="630745" y="773725"/>
                  </a:cubicBezTo>
                  <a:cubicBezTo>
                    <a:pt x="636670" y="771058"/>
                    <a:pt x="638744" y="767502"/>
                    <a:pt x="638448" y="760983"/>
                  </a:cubicBezTo>
                  <a:cubicBezTo>
                    <a:pt x="638151" y="733128"/>
                    <a:pt x="638151" y="705570"/>
                    <a:pt x="638448" y="677715"/>
                  </a:cubicBezTo>
                  <a:cubicBezTo>
                    <a:pt x="638448" y="662602"/>
                    <a:pt x="644965" y="656379"/>
                    <a:pt x="660075" y="656379"/>
                  </a:cubicBezTo>
                  <a:cubicBezTo>
                    <a:pt x="673406" y="656379"/>
                    <a:pt x="686442" y="656379"/>
                    <a:pt x="701254" y="656379"/>
                  </a:cubicBezTo>
                  <a:cubicBezTo>
                    <a:pt x="697403" y="643637"/>
                    <a:pt x="695329" y="631488"/>
                    <a:pt x="690589" y="620227"/>
                  </a:cubicBezTo>
                  <a:cubicBezTo>
                    <a:pt x="667481" y="565407"/>
                    <a:pt x="645262" y="510290"/>
                    <a:pt x="619487" y="456951"/>
                  </a:cubicBezTo>
                  <a:cubicBezTo>
                    <a:pt x="597860" y="412798"/>
                    <a:pt x="559050" y="390870"/>
                    <a:pt x="509872" y="390278"/>
                  </a:cubicBezTo>
                  <a:cubicBezTo>
                    <a:pt x="418920" y="389685"/>
                    <a:pt x="327969" y="389685"/>
                    <a:pt x="237018" y="390278"/>
                  </a:cubicBezTo>
                  <a:cubicBezTo>
                    <a:pt x="182210" y="390574"/>
                    <a:pt x="142511" y="416354"/>
                    <a:pt x="119996" y="466434"/>
                  </a:cubicBezTo>
                  <a:cubicBezTo>
                    <a:pt x="100146" y="509994"/>
                    <a:pt x="80890" y="554146"/>
                    <a:pt x="62225" y="598299"/>
                  </a:cubicBezTo>
                  <a:cubicBezTo>
                    <a:pt x="22527" y="692235"/>
                    <a:pt x="24600" y="786467"/>
                    <a:pt x="70817" y="876847"/>
                  </a:cubicBezTo>
                  <a:cubicBezTo>
                    <a:pt x="129180" y="991525"/>
                    <a:pt x="225167" y="1054050"/>
                    <a:pt x="353743" y="1063829"/>
                  </a:cubicBezTo>
                  <a:cubicBezTo>
                    <a:pt x="427512" y="1069459"/>
                    <a:pt x="495651" y="1049605"/>
                    <a:pt x="559050" y="1007823"/>
                  </a:cubicBezTo>
                  <a:close/>
                  <a:moveTo>
                    <a:pt x="372408" y="248337"/>
                  </a:moveTo>
                  <a:cubicBezTo>
                    <a:pt x="390183" y="248337"/>
                    <a:pt x="407959" y="248337"/>
                    <a:pt x="425734" y="248337"/>
                  </a:cubicBezTo>
                  <a:cubicBezTo>
                    <a:pt x="439066" y="248337"/>
                    <a:pt x="455656" y="252782"/>
                    <a:pt x="464544" y="246263"/>
                  </a:cubicBezTo>
                  <a:cubicBezTo>
                    <a:pt x="473728" y="239447"/>
                    <a:pt x="475506" y="222556"/>
                    <a:pt x="480246" y="209518"/>
                  </a:cubicBezTo>
                  <a:cubicBezTo>
                    <a:pt x="497725" y="160920"/>
                    <a:pt x="514908" y="112323"/>
                    <a:pt x="532091" y="63725"/>
                  </a:cubicBezTo>
                  <a:cubicBezTo>
                    <a:pt x="538609" y="45649"/>
                    <a:pt x="531498" y="35574"/>
                    <a:pt x="512538" y="35278"/>
                  </a:cubicBezTo>
                  <a:cubicBezTo>
                    <a:pt x="501873" y="35278"/>
                    <a:pt x="491207" y="35870"/>
                    <a:pt x="480542" y="34981"/>
                  </a:cubicBezTo>
                  <a:cubicBezTo>
                    <a:pt x="473728" y="34685"/>
                    <a:pt x="470765" y="37352"/>
                    <a:pt x="468099" y="42982"/>
                  </a:cubicBezTo>
                  <a:cubicBezTo>
                    <a:pt x="460396" y="58984"/>
                    <a:pt x="452101" y="74689"/>
                    <a:pt x="444695" y="90691"/>
                  </a:cubicBezTo>
                  <a:cubicBezTo>
                    <a:pt x="440843" y="98988"/>
                    <a:pt x="435511" y="105211"/>
                    <a:pt x="425734" y="105211"/>
                  </a:cubicBezTo>
                  <a:cubicBezTo>
                    <a:pt x="415958" y="105211"/>
                    <a:pt x="410921" y="98395"/>
                    <a:pt x="407070" y="90395"/>
                  </a:cubicBezTo>
                  <a:cubicBezTo>
                    <a:pt x="399663" y="74689"/>
                    <a:pt x="391368" y="59576"/>
                    <a:pt x="383962" y="43871"/>
                  </a:cubicBezTo>
                  <a:cubicBezTo>
                    <a:pt x="380999" y="37945"/>
                    <a:pt x="377740" y="35278"/>
                    <a:pt x="370630" y="35278"/>
                  </a:cubicBezTo>
                  <a:cubicBezTo>
                    <a:pt x="324414" y="35574"/>
                    <a:pt x="278198" y="35278"/>
                    <a:pt x="231981" y="35574"/>
                  </a:cubicBezTo>
                  <a:cubicBezTo>
                    <a:pt x="213613" y="35574"/>
                    <a:pt x="206503" y="45649"/>
                    <a:pt x="212725" y="63132"/>
                  </a:cubicBezTo>
                  <a:cubicBezTo>
                    <a:pt x="233463" y="122102"/>
                    <a:pt x="254793" y="181367"/>
                    <a:pt x="275531" y="240336"/>
                  </a:cubicBezTo>
                  <a:cubicBezTo>
                    <a:pt x="277901" y="246855"/>
                    <a:pt x="280864" y="248633"/>
                    <a:pt x="287382" y="248337"/>
                  </a:cubicBezTo>
                  <a:cubicBezTo>
                    <a:pt x="315526" y="248041"/>
                    <a:pt x="343967" y="248337"/>
                    <a:pt x="372408" y="248337"/>
                  </a:cubicBezTo>
                  <a:close/>
                  <a:moveTo>
                    <a:pt x="496540" y="354422"/>
                  </a:moveTo>
                  <a:cubicBezTo>
                    <a:pt x="496540" y="337828"/>
                    <a:pt x="496540" y="322122"/>
                    <a:pt x="496540" y="306713"/>
                  </a:cubicBezTo>
                  <a:cubicBezTo>
                    <a:pt x="496540" y="290119"/>
                    <a:pt x="490615" y="283896"/>
                    <a:pt x="474024" y="283896"/>
                  </a:cubicBezTo>
                  <a:cubicBezTo>
                    <a:pt x="438177" y="283896"/>
                    <a:pt x="402330" y="283896"/>
                    <a:pt x="366483" y="283896"/>
                  </a:cubicBezTo>
                  <a:cubicBezTo>
                    <a:pt x="333894" y="283896"/>
                    <a:pt x="301602" y="283896"/>
                    <a:pt x="269014" y="283896"/>
                  </a:cubicBezTo>
                  <a:cubicBezTo>
                    <a:pt x="258348" y="283896"/>
                    <a:pt x="249461" y="287748"/>
                    <a:pt x="248868" y="298416"/>
                  </a:cubicBezTo>
                  <a:cubicBezTo>
                    <a:pt x="247387" y="317085"/>
                    <a:pt x="248572" y="335753"/>
                    <a:pt x="248572" y="354422"/>
                  </a:cubicBezTo>
                  <a:cubicBezTo>
                    <a:pt x="331524" y="354422"/>
                    <a:pt x="413291" y="354422"/>
                    <a:pt x="496540" y="354422"/>
                  </a:cubicBezTo>
                  <a:close/>
                  <a:moveTo>
                    <a:pt x="588084" y="934630"/>
                  </a:moveTo>
                  <a:cubicBezTo>
                    <a:pt x="642595" y="953595"/>
                    <a:pt x="702439" y="922777"/>
                    <a:pt x="721400" y="868549"/>
                  </a:cubicBezTo>
                  <a:cubicBezTo>
                    <a:pt x="737694" y="820841"/>
                    <a:pt x="714290" y="758316"/>
                    <a:pt x="673999" y="744388"/>
                  </a:cubicBezTo>
                  <a:cubicBezTo>
                    <a:pt x="673999" y="754464"/>
                    <a:pt x="673406" y="764539"/>
                    <a:pt x="673999" y="774317"/>
                  </a:cubicBezTo>
                  <a:cubicBezTo>
                    <a:pt x="674888" y="787356"/>
                    <a:pt x="669259" y="794764"/>
                    <a:pt x="657704" y="800098"/>
                  </a:cubicBezTo>
                  <a:cubicBezTo>
                    <a:pt x="639929" y="808099"/>
                    <a:pt x="622746" y="817285"/>
                    <a:pt x="605267" y="826175"/>
                  </a:cubicBezTo>
                  <a:cubicBezTo>
                    <a:pt x="610007" y="850473"/>
                    <a:pt x="614451" y="874180"/>
                    <a:pt x="619487" y="897589"/>
                  </a:cubicBezTo>
                  <a:cubicBezTo>
                    <a:pt x="621857" y="909146"/>
                    <a:pt x="618598" y="916851"/>
                    <a:pt x="608526" y="922481"/>
                  </a:cubicBezTo>
                  <a:cubicBezTo>
                    <a:pt x="602304" y="925741"/>
                    <a:pt x="596083" y="929889"/>
                    <a:pt x="588084" y="934630"/>
                  </a:cubicBezTo>
                  <a:close/>
                </a:path>
              </a:pathLst>
            </a:custGeom>
            <a:grpFill/>
            <a:ln w="2953"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54" name="Freeform 53">
              <a:extLst>
                <a:ext uri="{FF2B5EF4-FFF2-40B4-BE49-F238E27FC236}">
                  <a16:creationId xmlns:a16="http://schemas.microsoft.com/office/drawing/2014/main" id="{D97085A9-CE26-23ED-EE77-4ED479DC97CB}"/>
                </a:ext>
              </a:extLst>
            </p:cNvPr>
            <p:cNvSpPr/>
            <p:nvPr/>
          </p:nvSpPr>
          <p:spPr>
            <a:xfrm>
              <a:off x="11474502" y="6102770"/>
              <a:ext cx="212724" cy="213060"/>
            </a:xfrm>
            <a:custGeom>
              <a:avLst/>
              <a:gdLst>
                <a:gd name="connsiteX0" fmla="*/ 106658 w 212724"/>
                <a:gd name="connsiteY0" fmla="*/ 1 h 213060"/>
                <a:gd name="connsiteX1" fmla="*/ 212719 w 212724"/>
                <a:gd name="connsiteY1" fmla="*/ 107864 h 213060"/>
                <a:gd name="connsiteX2" fmla="*/ 106066 w 212724"/>
                <a:gd name="connsiteY2" fmla="*/ 213061 h 213060"/>
                <a:gd name="connsiteX3" fmla="*/ 5 w 212724"/>
                <a:gd name="connsiteY3" fmla="*/ 105197 h 213060"/>
                <a:gd name="connsiteX4" fmla="*/ 106658 w 212724"/>
                <a:gd name="connsiteY4" fmla="*/ 1 h 213060"/>
                <a:gd name="connsiteX5" fmla="*/ 177464 w 212724"/>
                <a:gd name="connsiteY5" fmla="*/ 106383 h 213060"/>
                <a:gd name="connsiteX6" fmla="*/ 106362 w 212724"/>
                <a:gd name="connsiteY6" fmla="*/ 35264 h 213060"/>
                <a:gd name="connsiteX7" fmla="*/ 35556 w 212724"/>
                <a:gd name="connsiteY7" fmla="*/ 105494 h 213060"/>
                <a:gd name="connsiteX8" fmla="*/ 106066 w 212724"/>
                <a:gd name="connsiteY8" fmla="*/ 177205 h 213060"/>
                <a:gd name="connsiteX9" fmla="*/ 177464 w 212724"/>
                <a:gd name="connsiteY9" fmla="*/ 106383 h 213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2724" h="213060">
                  <a:moveTo>
                    <a:pt x="106658" y="1"/>
                  </a:moveTo>
                  <a:cubicBezTo>
                    <a:pt x="165910" y="298"/>
                    <a:pt x="213311" y="48303"/>
                    <a:pt x="212719" y="107864"/>
                  </a:cubicBezTo>
                  <a:cubicBezTo>
                    <a:pt x="212423" y="165648"/>
                    <a:pt x="164133" y="213061"/>
                    <a:pt x="106066" y="213061"/>
                  </a:cubicBezTo>
                  <a:cubicBezTo>
                    <a:pt x="46814" y="212764"/>
                    <a:pt x="-587" y="164759"/>
                    <a:pt x="5" y="105197"/>
                  </a:cubicBezTo>
                  <a:cubicBezTo>
                    <a:pt x="598" y="47117"/>
                    <a:pt x="48592" y="-295"/>
                    <a:pt x="106658" y="1"/>
                  </a:cubicBezTo>
                  <a:close/>
                  <a:moveTo>
                    <a:pt x="177464" y="106383"/>
                  </a:moveTo>
                  <a:cubicBezTo>
                    <a:pt x="177464" y="67268"/>
                    <a:pt x="145468" y="35264"/>
                    <a:pt x="106362" y="35264"/>
                  </a:cubicBezTo>
                  <a:cubicBezTo>
                    <a:pt x="67552" y="35264"/>
                    <a:pt x="35853" y="66971"/>
                    <a:pt x="35556" y="105494"/>
                  </a:cubicBezTo>
                  <a:cubicBezTo>
                    <a:pt x="35260" y="144905"/>
                    <a:pt x="66960" y="176909"/>
                    <a:pt x="106066" y="177205"/>
                  </a:cubicBezTo>
                  <a:cubicBezTo>
                    <a:pt x="145468" y="177501"/>
                    <a:pt x="177464" y="145794"/>
                    <a:pt x="177464" y="106383"/>
                  </a:cubicBezTo>
                  <a:close/>
                </a:path>
              </a:pathLst>
            </a:custGeom>
            <a:grpFill/>
            <a:ln w="2953"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55" name="Freeform 54">
              <a:extLst>
                <a:ext uri="{FF2B5EF4-FFF2-40B4-BE49-F238E27FC236}">
                  <a16:creationId xmlns:a16="http://schemas.microsoft.com/office/drawing/2014/main" id="{18C3379C-336C-B771-3135-0EFB80DE7089}"/>
                </a:ext>
              </a:extLst>
            </p:cNvPr>
            <p:cNvSpPr/>
            <p:nvPr/>
          </p:nvSpPr>
          <p:spPr>
            <a:xfrm>
              <a:off x="11368151" y="5960828"/>
              <a:ext cx="141907" cy="141942"/>
            </a:xfrm>
            <a:custGeom>
              <a:avLst/>
              <a:gdLst>
                <a:gd name="connsiteX0" fmla="*/ 70806 w 141907"/>
                <a:gd name="connsiteY0" fmla="*/ 141943 h 141942"/>
                <a:gd name="connsiteX1" fmla="*/ 0 w 141907"/>
                <a:gd name="connsiteY1" fmla="*/ 70528 h 141942"/>
                <a:gd name="connsiteX2" fmla="*/ 71694 w 141907"/>
                <a:gd name="connsiteY2" fmla="*/ 2 h 141942"/>
                <a:gd name="connsiteX3" fmla="*/ 141908 w 141907"/>
                <a:gd name="connsiteY3" fmla="*/ 70824 h 141942"/>
                <a:gd name="connsiteX4" fmla="*/ 70806 w 141907"/>
                <a:gd name="connsiteY4" fmla="*/ 141943 h 141942"/>
                <a:gd name="connsiteX5" fmla="*/ 106357 w 141907"/>
                <a:gd name="connsiteY5" fmla="*/ 70232 h 141942"/>
                <a:gd name="connsiteX6" fmla="*/ 70806 w 141907"/>
                <a:gd name="connsiteY6" fmla="*/ 35265 h 141942"/>
                <a:gd name="connsiteX7" fmla="*/ 35551 w 141907"/>
                <a:gd name="connsiteY7" fmla="*/ 70528 h 141942"/>
                <a:gd name="connsiteX8" fmla="*/ 71694 w 141907"/>
                <a:gd name="connsiteY8" fmla="*/ 106087 h 141942"/>
                <a:gd name="connsiteX9" fmla="*/ 106357 w 141907"/>
                <a:gd name="connsiteY9" fmla="*/ 70232 h 14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907" h="141942">
                  <a:moveTo>
                    <a:pt x="70806" y="141943"/>
                  </a:moveTo>
                  <a:cubicBezTo>
                    <a:pt x="31700" y="141943"/>
                    <a:pt x="0" y="109939"/>
                    <a:pt x="0" y="70528"/>
                  </a:cubicBezTo>
                  <a:cubicBezTo>
                    <a:pt x="0" y="31413"/>
                    <a:pt x="32292" y="-294"/>
                    <a:pt x="71694" y="2"/>
                  </a:cubicBezTo>
                  <a:cubicBezTo>
                    <a:pt x="110208" y="298"/>
                    <a:pt x="141908" y="32005"/>
                    <a:pt x="141908" y="70824"/>
                  </a:cubicBezTo>
                  <a:cubicBezTo>
                    <a:pt x="141908" y="109939"/>
                    <a:pt x="109912" y="141943"/>
                    <a:pt x="70806" y="141943"/>
                  </a:cubicBezTo>
                  <a:close/>
                  <a:moveTo>
                    <a:pt x="106357" y="70232"/>
                  </a:moveTo>
                  <a:cubicBezTo>
                    <a:pt x="106060" y="50970"/>
                    <a:pt x="90063" y="35265"/>
                    <a:pt x="70806" y="35265"/>
                  </a:cubicBezTo>
                  <a:cubicBezTo>
                    <a:pt x="51549" y="35265"/>
                    <a:pt x="35551" y="51267"/>
                    <a:pt x="35551" y="70528"/>
                  </a:cubicBezTo>
                  <a:cubicBezTo>
                    <a:pt x="35551" y="90382"/>
                    <a:pt x="51845" y="106383"/>
                    <a:pt x="71694" y="106087"/>
                  </a:cubicBezTo>
                  <a:cubicBezTo>
                    <a:pt x="90951" y="105791"/>
                    <a:pt x="106653" y="89789"/>
                    <a:pt x="106357" y="70232"/>
                  </a:cubicBezTo>
                  <a:close/>
                </a:path>
              </a:pathLst>
            </a:custGeom>
            <a:grpFill/>
            <a:ln w="2953"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56" name="Freeform 55">
              <a:extLst>
                <a:ext uri="{FF2B5EF4-FFF2-40B4-BE49-F238E27FC236}">
                  <a16:creationId xmlns:a16="http://schemas.microsoft.com/office/drawing/2014/main" id="{BD7F7613-1DA3-9F95-D0F7-399195FE83C3}"/>
                </a:ext>
              </a:extLst>
            </p:cNvPr>
            <p:cNvSpPr/>
            <p:nvPr/>
          </p:nvSpPr>
          <p:spPr>
            <a:xfrm>
              <a:off x="11350375" y="6316124"/>
              <a:ext cx="141909" cy="141648"/>
            </a:xfrm>
            <a:custGeom>
              <a:avLst/>
              <a:gdLst>
                <a:gd name="connsiteX0" fmla="*/ 141908 w 141909"/>
                <a:gd name="connsiteY0" fmla="*/ 71121 h 141648"/>
                <a:gd name="connsiteX1" fmla="*/ 70213 w 141909"/>
                <a:gd name="connsiteY1" fmla="*/ 141646 h 141648"/>
                <a:gd name="connsiteX2" fmla="*/ 0 w 141909"/>
                <a:gd name="connsiteY2" fmla="*/ 70824 h 141648"/>
                <a:gd name="connsiteX3" fmla="*/ 71102 w 141909"/>
                <a:gd name="connsiteY3" fmla="*/ 2 h 141648"/>
                <a:gd name="connsiteX4" fmla="*/ 141908 w 141909"/>
                <a:gd name="connsiteY4" fmla="*/ 71121 h 141648"/>
                <a:gd name="connsiteX5" fmla="*/ 70806 w 141909"/>
                <a:gd name="connsiteY5" fmla="*/ 105791 h 141648"/>
                <a:gd name="connsiteX6" fmla="*/ 106357 w 141909"/>
                <a:gd name="connsiteY6" fmla="*/ 70824 h 141648"/>
                <a:gd name="connsiteX7" fmla="*/ 71398 w 141909"/>
                <a:gd name="connsiteY7" fmla="*/ 34969 h 141648"/>
                <a:gd name="connsiteX8" fmla="*/ 35255 w 141909"/>
                <a:gd name="connsiteY8" fmla="*/ 70528 h 141648"/>
                <a:gd name="connsiteX9" fmla="*/ 70806 w 141909"/>
                <a:gd name="connsiteY9" fmla="*/ 105791 h 141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909" h="141648">
                  <a:moveTo>
                    <a:pt x="141908" y="71121"/>
                  </a:moveTo>
                  <a:cubicBezTo>
                    <a:pt x="141611" y="110236"/>
                    <a:pt x="109319" y="141943"/>
                    <a:pt x="70213" y="141646"/>
                  </a:cubicBezTo>
                  <a:cubicBezTo>
                    <a:pt x="31403" y="141350"/>
                    <a:pt x="0" y="109347"/>
                    <a:pt x="0" y="70824"/>
                  </a:cubicBezTo>
                  <a:cubicBezTo>
                    <a:pt x="0" y="31709"/>
                    <a:pt x="31996" y="-294"/>
                    <a:pt x="71102" y="2"/>
                  </a:cubicBezTo>
                  <a:cubicBezTo>
                    <a:pt x="110504" y="-294"/>
                    <a:pt x="142204" y="31709"/>
                    <a:pt x="141908" y="71121"/>
                  </a:cubicBezTo>
                  <a:close/>
                  <a:moveTo>
                    <a:pt x="70806" y="105791"/>
                  </a:moveTo>
                  <a:cubicBezTo>
                    <a:pt x="90063" y="105791"/>
                    <a:pt x="106060" y="89789"/>
                    <a:pt x="106357" y="70824"/>
                  </a:cubicBezTo>
                  <a:cubicBezTo>
                    <a:pt x="106357" y="51267"/>
                    <a:pt x="90951" y="35265"/>
                    <a:pt x="71398" y="34969"/>
                  </a:cubicBezTo>
                  <a:cubicBezTo>
                    <a:pt x="51549" y="34672"/>
                    <a:pt x="35255" y="50674"/>
                    <a:pt x="35255" y="70528"/>
                  </a:cubicBezTo>
                  <a:cubicBezTo>
                    <a:pt x="35551" y="90085"/>
                    <a:pt x="51549" y="105791"/>
                    <a:pt x="70806" y="105791"/>
                  </a:cubicBezTo>
                  <a:close/>
                </a:path>
              </a:pathLst>
            </a:custGeom>
            <a:grpFill/>
            <a:ln w="2953"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57" name="Freeform 56">
              <a:extLst>
                <a:ext uri="{FF2B5EF4-FFF2-40B4-BE49-F238E27FC236}">
                  <a16:creationId xmlns:a16="http://schemas.microsoft.com/office/drawing/2014/main" id="{BA5A65C0-C712-489B-9DF6-878AD7C90B69}"/>
                </a:ext>
              </a:extLst>
            </p:cNvPr>
            <p:cNvSpPr/>
            <p:nvPr/>
          </p:nvSpPr>
          <p:spPr>
            <a:xfrm>
              <a:off x="11193654" y="6101882"/>
              <a:ext cx="138549" cy="195858"/>
            </a:xfrm>
            <a:custGeom>
              <a:avLst/>
              <a:gdLst>
                <a:gd name="connsiteX0" fmla="*/ 0 w 138549"/>
                <a:gd name="connsiteY0" fmla="*/ 190242 h 195858"/>
                <a:gd name="connsiteX1" fmla="*/ 20442 w 138549"/>
                <a:gd name="connsiteY1" fmla="*/ 178092 h 195858"/>
                <a:gd name="connsiteX2" fmla="*/ 31403 w 138549"/>
                <a:gd name="connsiteY2" fmla="*/ 153201 h 195858"/>
                <a:gd name="connsiteX3" fmla="*/ 17183 w 138549"/>
                <a:gd name="connsiteY3" fmla="*/ 81786 h 195858"/>
                <a:gd name="connsiteX4" fmla="*/ 69621 w 138549"/>
                <a:gd name="connsiteY4" fmla="*/ 55709 h 195858"/>
                <a:gd name="connsiteX5" fmla="*/ 85915 w 138549"/>
                <a:gd name="connsiteY5" fmla="*/ 29929 h 195858"/>
                <a:gd name="connsiteX6" fmla="*/ 85915 w 138549"/>
                <a:gd name="connsiteY6" fmla="*/ 0 h 195858"/>
                <a:gd name="connsiteX7" fmla="*/ 133316 w 138549"/>
                <a:gd name="connsiteY7" fmla="*/ 124161 h 195858"/>
                <a:gd name="connsiteX8" fmla="*/ 0 w 138549"/>
                <a:gd name="connsiteY8" fmla="*/ 190242 h 195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8549" h="195858">
                  <a:moveTo>
                    <a:pt x="0" y="190242"/>
                  </a:moveTo>
                  <a:cubicBezTo>
                    <a:pt x="7999" y="185501"/>
                    <a:pt x="14220" y="181648"/>
                    <a:pt x="20442" y="178092"/>
                  </a:cubicBezTo>
                  <a:cubicBezTo>
                    <a:pt x="30515" y="172462"/>
                    <a:pt x="34070" y="164758"/>
                    <a:pt x="31403" y="153201"/>
                  </a:cubicBezTo>
                  <a:cubicBezTo>
                    <a:pt x="26367" y="129791"/>
                    <a:pt x="21923" y="106381"/>
                    <a:pt x="17183" y="81786"/>
                  </a:cubicBezTo>
                  <a:cubicBezTo>
                    <a:pt x="34662" y="72896"/>
                    <a:pt x="52141" y="64007"/>
                    <a:pt x="69621" y="55709"/>
                  </a:cubicBezTo>
                  <a:cubicBezTo>
                    <a:pt x="81175" y="50376"/>
                    <a:pt x="86804" y="42671"/>
                    <a:pt x="85915" y="29929"/>
                  </a:cubicBezTo>
                  <a:cubicBezTo>
                    <a:pt x="85322" y="20150"/>
                    <a:pt x="85915" y="10075"/>
                    <a:pt x="85915" y="0"/>
                  </a:cubicBezTo>
                  <a:cubicBezTo>
                    <a:pt x="126206" y="14224"/>
                    <a:pt x="149610" y="76452"/>
                    <a:pt x="133316" y="124161"/>
                  </a:cubicBezTo>
                  <a:cubicBezTo>
                    <a:pt x="114356" y="178389"/>
                    <a:pt x="54512" y="209207"/>
                    <a:pt x="0" y="190242"/>
                  </a:cubicBezTo>
                  <a:close/>
                </a:path>
              </a:pathLst>
            </a:custGeom>
            <a:solidFill>
              <a:srgbClr val="DD1470"/>
            </a:solidFill>
            <a:ln w="2953"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58" name="Freeform 57">
              <a:extLst>
                <a:ext uri="{FF2B5EF4-FFF2-40B4-BE49-F238E27FC236}">
                  <a16:creationId xmlns:a16="http://schemas.microsoft.com/office/drawing/2014/main" id="{D68A3C17-9B3C-E4AC-F6DE-FA73F0D2AA69}"/>
                </a:ext>
              </a:extLst>
            </p:cNvPr>
            <p:cNvSpPr/>
            <p:nvPr/>
          </p:nvSpPr>
          <p:spPr>
            <a:xfrm>
              <a:off x="11510056" y="6138034"/>
              <a:ext cx="141909" cy="141942"/>
            </a:xfrm>
            <a:custGeom>
              <a:avLst/>
              <a:gdLst>
                <a:gd name="connsiteX0" fmla="*/ 141910 w 141909"/>
                <a:gd name="connsiteY0" fmla="*/ 71118 h 141942"/>
                <a:gd name="connsiteX1" fmla="*/ 70512 w 141909"/>
                <a:gd name="connsiteY1" fmla="*/ 141941 h 141942"/>
                <a:gd name="connsiteX2" fmla="*/ 2 w 141909"/>
                <a:gd name="connsiteY2" fmla="*/ 70230 h 141942"/>
                <a:gd name="connsiteX3" fmla="*/ 70808 w 141909"/>
                <a:gd name="connsiteY3" fmla="*/ 0 h 141942"/>
                <a:gd name="connsiteX4" fmla="*/ 141910 w 141909"/>
                <a:gd name="connsiteY4" fmla="*/ 71118 h 1419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09" h="141942">
                  <a:moveTo>
                    <a:pt x="141910" y="71118"/>
                  </a:moveTo>
                  <a:cubicBezTo>
                    <a:pt x="141910" y="110234"/>
                    <a:pt x="109914" y="142237"/>
                    <a:pt x="70512" y="141941"/>
                  </a:cubicBezTo>
                  <a:cubicBezTo>
                    <a:pt x="31405" y="141941"/>
                    <a:pt x="-294" y="109641"/>
                    <a:pt x="2" y="70230"/>
                  </a:cubicBezTo>
                  <a:cubicBezTo>
                    <a:pt x="298" y="31707"/>
                    <a:pt x="31998" y="0"/>
                    <a:pt x="70808" y="0"/>
                  </a:cubicBezTo>
                  <a:cubicBezTo>
                    <a:pt x="110210" y="0"/>
                    <a:pt x="141910" y="32003"/>
                    <a:pt x="141910" y="71118"/>
                  </a:cubicBezTo>
                  <a:close/>
                </a:path>
              </a:pathLst>
            </a:custGeom>
            <a:solidFill>
              <a:srgbClr val="DD1470"/>
            </a:solidFill>
            <a:ln w="2953"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59" name="Freeform 58">
              <a:extLst>
                <a:ext uri="{FF2B5EF4-FFF2-40B4-BE49-F238E27FC236}">
                  <a16:creationId xmlns:a16="http://schemas.microsoft.com/office/drawing/2014/main" id="{036D82E8-ADDB-AE25-E3F7-DFA3C74388FB}"/>
                </a:ext>
              </a:extLst>
            </p:cNvPr>
            <p:cNvSpPr/>
            <p:nvPr/>
          </p:nvSpPr>
          <p:spPr>
            <a:xfrm>
              <a:off x="11403702" y="5996093"/>
              <a:ext cx="70809" cy="70826"/>
            </a:xfrm>
            <a:custGeom>
              <a:avLst/>
              <a:gdLst>
                <a:gd name="connsiteX0" fmla="*/ 70806 w 70809"/>
                <a:gd name="connsiteY0" fmla="*/ 34967 h 70826"/>
                <a:gd name="connsiteX1" fmla="*/ 36143 w 70809"/>
                <a:gd name="connsiteY1" fmla="*/ 70822 h 70826"/>
                <a:gd name="connsiteX2" fmla="*/ 0 w 70809"/>
                <a:gd name="connsiteY2" fmla="*/ 35263 h 70826"/>
                <a:gd name="connsiteX3" fmla="*/ 35255 w 70809"/>
                <a:gd name="connsiteY3" fmla="*/ 0 h 70826"/>
                <a:gd name="connsiteX4" fmla="*/ 70806 w 70809"/>
                <a:gd name="connsiteY4" fmla="*/ 34967 h 70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809" h="70826">
                  <a:moveTo>
                    <a:pt x="70806" y="34967"/>
                  </a:moveTo>
                  <a:cubicBezTo>
                    <a:pt x="71102" y="54228"/>
                    <a:pt x="55400" y="70526"/>
                    <a:pt x="36143" y="70822"/>
                  </a:cubicBezTo>
                  <a:cubicBezTo>
                    <a:pt x="16294" y="71118"/>
                    <a:pt x="0" y="55117"/>
                    <a:pt x="0" y="35263"/>
                  </a:cubicBezTo>
                  <a:cubicBezTo>
                    <a:pt x="0" y="16002"/>
                    <a:pt x="15998" y="0"/>
                    <a:pt x="35255" y="0"/>
                  </a:cubicBezTo>
                  <a:cubicBezTo>
                    <a:pt x="54512" y="0"/>
                    <a:pt x="70509" y="15705"/>
                    <a:pt x="70806" y="34967"/>
                  </a:cubicBezTo>
                  <a:close/>
                </a:path>
              </a:pathLst>
            </a:custGeom>
            <a:solidFill>
              <a:srgbClr val="DD1470"/>
            </a:solidFill>
            <a:ln w="2953"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60" name="Freeform 59">
              <a:extLst>
                <a:ext uri="{FF2B5EF4-FFF2-40B4-BE49-F238E27FC236}">
                  <a16:creationId xmlns:a16="http://schemas.microsoft.com/office/drawing/2014/main" id="{AE177051-9CC8-7F28-995E-518E94F05A42}"/>
                </a:ext>
              </a:extLst>
            </p:cNvPr>
            <p:cNvSpPr/>
            <p:nvPr/>
          </p:nvSpPr>
          <p:spPr>
            <a:xfrm>
              <a:off x="11385926" y="6351089"/>
              <a:ext cx="71101" cy="70830"/>
            </a:xfrm>
            <a:custGeom>
              <a:avLst/>
              <a:gdLst>
                <a:gd name="connsiteX0" fmla="*/ 35255 w 71101"/>
                <a:gd name="connsiteY0" fmla="*/ 70826 h 70830"/>
                <a:gd name="connsiteX1" fmla="*/ 0 w 71101"/>
                <a:gd name="connsiteY1" fmla="*/ 35563 h 70830"/>
                <a:gd name="connsiteX2" fmla="*/ 36143 w 71101"/>
                <a:gd name="connsiteY2" fmla="*/ 4 h 70830"/>
                <a:gd name="connsiteX3" fmla="*/ 71102 w 71101"/>
                <a:gd name="connsiteY3" fmla="*/ 35860 h 70830"/>
                <a:gd name="connsiteX4" fmla="*/ 35255 w 71101"/>
                <a:gd name="connsiteY4" fmla="*/ 70826 h 70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01" h="70830">
                  <a:moveTo>
                    <a:pt x="35255" y="70826"/>
                  </a:moveTo>
                  <a:cubicBezTo>
                    <a:pt x="15998" y="70826"/>
                    <a:pt x="0" y="54825"/>
                    <a:pt x="0" y="35563"/>
                  </a:cubicBezTo>
                  <a:cubicBezTo>
                    <a:pt x="0" y="15709"/>
                    <a:pt x="16294" y="-292"/>
                    <a:pt x="36143" y="4"/>
                  </a:cubicBezTo>
                  <a:cubicBezTo>
                    <a:pt x="55400" y="300"/>
                    <a:pt x="71102" y="16302"/>
                    <a:pt x="71102" y="35860"/>
                  </a:cubicBezTo>
                  <a:cubicBezTo>
                    <a:pt x="70806" y="55121"/>
                    <a:pt x="54512" y="71123"/>
                    <a:pt x="35255" y="70826"/>
                  </a:cubicBezTo>
                  <a:close/>
                </a:path>
              </a:pathLst>
            </a:custGeom>
            <a:solidFill>
              <a:srgbClr val="DD1470"/>
            </a:solidFill>
            <a:ln w="2953"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61" name="Freeform 60">
              <a:extLst>
                <a:ext uri="{FF2B5EF4-FFF2-40B4-BE49-F238E27FC236}">
                  <a16:creationId xmlns:a16="http://schemas.microsoft.com/office/drawing/2014/main" id="{3C93592A-71E4-4D0C-1A10-6737C31EFB4D}"/>
                </a:ext>
              </a:extLst>
            </p:cNvPr>
            <p:cNvSpPr/>
            <p:nvPr/>
          </p:nvSpPr>
          <p:spPr>
            <a:xfrm>
              <a:off x="10764672" y="5854448"/>
              <a:ext cx="426022" cy="425823"/>
            </a:xfrm>
            <a:custGeom>
              <a:avLst/>
              <a:gdLst>
                <a:gd name="connsiteX0" fmla="*/ 426020 w 426022"/>
                <a:gd name="connsiteY0" fmla="*/ 212763 h 425823"/>
                <a:gd name="connsiteX1" fmla="*/ 214195 w 426022"/>
                <a:gd name="connsiteY1" fmla="*/ 425823 h 425823"/>
                <a:gd name="connsiteX2" fmla="*/ 1 w 426022"/>
                <a:gd name="connsiteY2" fmla="*/ 215134 h 425823"/>
                <a:gd name="connsiteX3" fmla="*/ 213899 w 426022"/>
                <a:gd name="connsiteY3" fmla="*/ 1 h 425823"/>
                <a:gd name="connsiteX4" fmla="*/ 426020 w 426022"/>
                <a:gd name="connsiteY4" fmla="*/ 212763 h 425823"/>
                <a:gd name="connsiteX5" fmla="*/ 213010 w 426022"/>
                <a:gd name="connsiteY5" fmla="*/ 390263 h 425823"/>
                <a:gd name="connsiteX6" fmla="*/ 390469 w 426022"/>
                <a:gd name="connsiteY6" fmla="*/ 214541 h 425823"/>
                <a:gd name="connsiteX7" fmla="*/ 215380 w 426022"/>
                <a:gd name="connsiteY7" fmla="*/ 35264 h 425823"/>
                <a:gd name="connsiteX8" fmla="*/ 35848 w 426022"/>
                <a:gd name="connsiteY8" fmla="*/ 212171 h 425823"/>
                <a:gd name="connsiteX9" fmla="*/ 213010 w 426022"/>
                <a:gd name="connsiteY9" fmla="*/ 390263 h 425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6022" h="425823">
                  <a:moveTo>
                    <a:pt x="426020" y="212763"/>
                  </a:moveTo>
                  <a:cubicBezTo>
                    <a:pt x="426613" y="329220"/>
                    <a:pt x="330625" y="425526"/>
                    <a:pt x="214195" y="425823"/>
                  </a:cubicBezTo>
                  <a:cubicBezTo>
                    <a:pt x="96877" y="426119"/>
                    <a:pt x="593" y="331294"/>
                    <a:pt x="1" y="215134"/>
                  </a:cubicBezTo>
                  <a:cubicBezTo>
                    <a:pt x="-296" y="95418"/>
                    <a:pt x="94211" y="297"/>
                    <a:pt x="213899" y="1"/>
                  </a:cubicBezTo>
                  <a:cubicBezTo>
                    <a:pt x="330329" y="-296"/>
                    <a:pt x="425724" y="95418"/>
                    <a:pt x="426020" y="212763"/>
                  </a:cubicBezTo>
                  <a:close/>
                  <a:moveTo>
                    <a:pt x="213010" y="390263"/>
                  </a:moveTo>
                  <a:cubicBezTo>
                    <a:pt x="309887" y="390560"/>
                    <a:pt x="389877" y="311144"/>
                    <a:pt x="390469" y="214541"/>
                  </a:cubicBezTo>
                  <a:cubicBezTo>
                    <a:pt x="391062" y="116457"/>
                    <a:pt x="312257" y="35856"/>
                    <a:pt x="215380" y="35264"/>
                  </a:cubicBezTo>
                  <a:cubicBezTo>
                    <a:pt x="116134" y="34671"/>
                    <a:pt x="36144" y="113494"/>
                    <a:pt x="35848" y="212171"/>
                  </a:cubicBezTo>
                  <a:cubicBezTo>
                    <a:pt x="35552" y="309959"/>
                    <a:pt x="114949" y="389967"/>
                    <a:pt x="213010" y="390263"/>
                  </a:cubicBezTo>
                  <a:close/>
                </a:path>
              </a:pathLst>
            </a:custGeom>
            <a:grpFill/>
            <a:ln w="2953"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62" name="Freeform 61">
              <a:extLst>
                <a:ext uri="{FF2B5EF4-FFF2-40B4-BE49-F238E27FC236}">
                  <a16:creationId xmlns:a16="http://schemas.microsoft.com/office/drawing/2014/main" id="{A4307F9C-B4ED-0295-4CF5-2265519BD6B7}"/>
                </a:ext>
              </a:extLst>
            </p:cNvPr>
            <p:cNvSpPr/>
            <p:nvPr/>
          </p:nvSpPr>
          <p:spPr>
            <a:xfrm>
              <a:off x="10865400" y="5947199"/>
              <a:ext cx="185753" cy="246247"/>
            </a:xfrm>
            <a:custGeom>
              <a:avLst/>
              <a:gdLst>
                <a:gd name="connsiteX0" fmla="*/ 185754 w 185753"/>
                <a:gd name="connsiteY0" fmla="*/ 231728 h 246247"/>
                <a:gd name="connsiteX1" fmla="*/ 129761 w 185753"/>
                <a:gd name="connsiteY1" fmla="*/ 246248 h 246247"/>
                <a:gd name="connsiteX2" fmla="*/ 46809 w 185753"/>
                <a:gd name="connsiteY2" fmla="*/ 208614 h 246247"/>
                <a:gd name="connsiteX3" fmla="*/ 23701 w 185753"/>
                <a:gd name="connsiteY3" fmla="*/ 154090 h 246247"/>
                <a:gd name="connsiteX4" fmla="*/ 296 w 185753"/>
                <a:gd name="connsiteY4" fmla="*/ 154090 h 246247"/>
                <a:gd name="connsiteX5" fmla="*/ 296 w 185753"/>
                <a:gd name="connsiteY5" fmla="*/ 131866 h 246247"/>
                <a:gd name="connsiteX6" fmla="*/ 20738 w 185753"/>
                <a:gd name="connsiteY6" fmla="*/ 131866 h 246247"/>
                <a:gd name="connsiteX7" fmla="*/ 20738 w 185753"/>
                <a:gd name="connsiteY7" fmla="*/ 125939 h 246247"/>
                <a:gd name="connsiteX8" fmla="*/ 21331 w 185753"/>
                <a:gd name="connsiteY8" fmla="*/ 112604 h 246247"/>
                <a:gd name="connsiteX9" fmla="*/ 0 w 185753"/>
                <a:gd name="connsiteY9" fmla="*/ 112604 h 246247"/>
                <a:gd name="connsiteX10" fmla="*/ 0 w 185753"/>
                <a:gd name="connsiteY10" fmla="*/ 89787 h 246247"/>
                <a:gd name="connsiteX11" fmla="*/ 24589 w 185753"/>
                <a:gd name="connsiteY11" fmla="*/ 89787 h 246247"/>
                <a:gd name="connsiteX12" fmla="*/ 52141 w 185753"/>
                <a:gd name="connsiteY12" fmla="*/ 34374 h 246247"/>
                <a:gd name="connsiteX13" fmla="*/ 131242 w 185753"/>
                <a:gd name="connsiteY13" fmla="*/ 0 h 246247"/>
                <a:gd name="connsiteX14" fmla="*/ 183680 w 185753"/>
                <a:gd name="connsiteY14" fmla="*/ 11260 h 246247"/>
                <a:gd name="connsiteX15" fmla="*/ 174496 w 185753"/>
                <a:gd name="connsiteY15" fmla="*/ 45338 h 246247"/>
                <a:gd name="connsiteX16" fmla="*/ 133316 w 185753"/>
                <a:gd name="connsiteY16" fmla="*/ 35559 h 246247"/>
                <a:gd name="connsiteX17" fmla="*/ 86804 w 185753"/>
                <a:gd name="connsiteY17" fmla="*/ 55709 h 246247"/>
                <a:gd name="connsiteX18" fmla="*/ 70806 w 185753"/>
                <a:gd name="connsiteY18" fmla="*/ 89787 h 246247"/>
                <a:gd name="connsiteX19" fmla="*/ 166793 w 185753"/>
                <a:gd name="connsiteY19" fmla="*/ 89787 h 246247"/>
                <a:gd name="connsiteX20" fmla="*/ 166793 w 185753"/>
                <a:gd name="connsiteY20" fmla="*/ 112604 h 246247"/>
                <a:gd name="connsiteX21" fmla="*/ 66362 w 185753"/>
                <a:gd name="connsiteY21" fmla="*/ 112604 h 246247"/>
                <a:gd name="connsiteX22" fmla="*/ 65769 w 185753"/>
                <a:gd name="connsiteY22" fmla="*/ 125346 h 246247"/>
                <a:gd name="connsiteX23" fmla="*/ 65769 w 185753"/>
                <a:gd name="connsiteY23" fmla="*/ 131569 h 246247"/>
                <a:gd name="connsiteX24" fmla="*/ 167090 w 185753"/>
                <a:gd name="connsiteY24" fmla="*/ 131569 h 246247"/>
                <a:gd name="connsiteX25" fmla="*/ 167090 w 185753"/>
                <a:gd name="connsiteY25" fmla="*/ 153794 h 246247"/>
                <a:gd name="connsiteX26" fmla="*/ 69917 w 185753"/>
                <a:gd name="connsiteY26" fmla="*/ 153794 h 246247"/>
                <a:gd name="connsiteX27" fmla="*/ 85619 w 185753"/>
                <a:gd name="connsiteY27" fmla="*/ 189649 h 246247"/>
                <a:gd name="connsiteX28" fmla="*/ 134798 w 185753"/>
                <a:gd name="connsiteY28" fmla="*/ 209503 h 246247"/>
                <a:gd name="connsiteX29" fmla="*/ 178051 w 185753"/>
                <a:gd name="connsiteY29" fmla="*/ 198539 h 246247"/>
                <a:gd name="connsiteX30" fmla="*/ 185754 w 185753"/>
                <a:gd name="connsiteY30" fmla="*/ 231728 h 246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85753" h="246247">
                  <a:moveTo>
                    <a:pt x="185754" y="231728"/>
                  </a:moveTo>
                  <a:cubicBezTo>
                    <a:pt x="173607" y="239136"/>
                    <a:pt x="153166" y="246248"/>
                    <a:pt x="129761" y="246248"/>
                  </a:cubicBezTo>
                  <a:cubicBezTo>
                    <a:pt x="96284" y="246248"/>
                    <a:pt x="66362" y="232913"/>
                    <a:pt x="46809" y="208614"/>
                  </a:cubicBezTo>
                  <a:cubicBezTo>
                    <a:pt x="34958" y="194983"/>
                    <a:pt x="26960" y="176611"/>
                    <a:pt x="23701" y="154090"/>
                  </a:cubicBezTo>
                  <a:lnTo>
                    <a:pt x="296" y="154090"/>
                  </a:lnTo>
                  <a:lnTo>
                    <a:pt x="296" y="131866"/>
                  </a:lnTo>
                  <a:lnTo>
                    <a:pt x="20738" y="131866"/>
                  </a:lnTo>
                  <a:cubicBezTo>
                    <a:pt x="20738" y="130088"/>
                    <a:pt x="20738" y="127717"/>
                    <a:pt x="20738" y="125939"/>
                  </a:cubicBezTo>
                  <a:cubicBezTo>
                    <a:pt x="20738" y="121494"/>
                    <a:pt x="21034" y="116753"/>
                    <a:pt x="21331" y="112604"/>
                  </a:cubicBezTo>
                  <a:lnTo>
                    <a:pt x="0" y="112604"/>
                  </a:lnTo>
                  <a:lnTo>
                    <a:pt x="0" y="89787"/>
                  </a:lnTo>
                  <a:lnTo>
                    <a:pt x="24589" y="89787"/>
                  </a:lnTo>
                  <a:cubicBezTo>
                    <a:pt x="29033" y="67563"/>
                    <a:pt x="38810" y="48301"/>
                    <a:pt x="52141" y="34374"/>
                  </a:cubicBezTo>
                  <a:cubicBezTo>
                    <a:pt x="71991" y="12446"/>
                    <a:pt x="98654" y="0"/>
                    <a:pt x="131242" y="0"/>
                  </a:cubicBezTo>
                  <a:cubicBezTo>
                    <a:pt x="153166" y="0"/>
                    <a:pt x="171534" y="5630"/>
                    <a:pt x="183680" y="11260"/>
                  </a:cubicBezTo>
                  <a:lnTo>
                    <a:pt x="174496" y="45338"/>
                  </a:lnTo>
                  <a:cubicBezTo>
                    <a:pt x="165016" y="40301"/>
                    <a:pt x="149907" y="35559"/>
                    <a:pt x="133316" y="35559"/>
                  </a:cubicBezTo>
                  <a:cubicBezTo>
                    <a:pt x="114948" y="35559"/>
                    <a:pt x="98950" y="42078"/>
                    <a:pt x="86804" y="55709"/>
                  </a:cubicBezTo>
                  <a:cubicBezTo>
                    <a:pt x="79101" y="63710"/>
                    <a:pt x="73472" y="75860"/>
                    <a:pt x="70806" y="89787"/>
                  </a:cubicBezTo>
                  <a:lnTo>
                    <a:pt x="166793" y="89787"/>
                  </a:lnTo>
                  <a:lnTo>
                    <a:pt x="166793" y="112604"/>
                  </a:lnTo>
                  <a:lnTo>
                    <a:pt x="66362" y="112604"/>
                  </a:lnTo>
                  <a:cubicBezTo>
                    <a:pt x="65769" y="116753"/>
                    <a:pt x="65769" y="120901"/>
                    <a:pt x="65769" y="125346"/>
                  </a:cubicBezTo>
                  <a:cubicBezTo>
                    <a:pt x="65769" y="127421"/>
                    <a:pt x="65769" y="129495"/>
                    <a:pt x="65769" y="131569"/>
                  </a:cubicBezTo>
                  <a:lnTo>
                    <a:pt x="167090" y="131569"/>
                  </a:lnTo>
                  <a:lnTo>
                    <a:pt x="167090" y="153794"/>
                  </a:lnTo>
                  <a:lnTo>
                    <a:pt x="69917" y="153794"/>
                  </a:lnTo>
                  <a:cubicBezTo>
                    <a:pt x="72583" y="169499"/>
                    <a:pt x="77916" y="181352"/>
                    <a:pt x="85619" y="189649"/>
                  </a:cubicBezTo>
                  <a:cubicBezTo>
                    <a:pt x="98062" y="203280"/>
                    <a:pt x="115541" y="209503"/>
                    <a:pt x="134798" y="209503"/>
                  </a:cubicBezTo>
                  <a:cubicBezTo>
                    <a:pt x="152869" y="209503"/>
                    <a:pt x="169756" y="203280"/>
                    <a:pt x="178051" y="198539"/>
                  </a:cubicBezTo>
                  <a:lnTo>
                    <a:pt x="185754" y="231728"/>
                  </a:lnTo>
                  <a:close/>
                </a:path>
              </a:pathLst>
            </a:custGeom>
            <a:grpFill/>
            <a:ln w="2953"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grpSp>
      <p:grpSp>
        <p:nvGrpSpPr>
          <p:cNvPr id="63" name="Group 62">
            <a:extLst>
              <a:ext uri="{FF2B5EF4-FFF2-40B4-BE49-F238E27FC236}">
                <a16:creationId xmlns:a16="http://schemas.microsoft.com/office/drawing/2014/main" id="{D71C2090-0E13-7278-CA2F-E88BD78F0275}"/>
              </a:ext>
            </a:extLst>
          </p:cNvPr>
          <p:cNvGrpSpPr/>
          <p:nvPr/>
        </p:nvGrpSpPr>
        <p:grpSpPr>
          <a:xfrm>
            <a:off x="887151" y="3566326"/>
            <a:ext cx="1094363" cy="943510"/>
            <a:chOff x="4417506" y="446113"/>
            <a:chExt cx="1094363" cy="943510"/>
          </a:xfrm>
          <a:solidFill>
            <a:srgbClr val="F79037"/>
          </a:solidFill>
        </p:grpSpPr>
        <p:sp>
          <p:nvSpPr>
            <p:cNvPr id="64" name="Freeform 63">
              <a:extLst>
                <a:ext uri="{FF2B5EF4-FFF2-40B4-BE49-F238E27FC236}">
                  <a16:creationId xmlns:a16="http://schemas.microsoft.com/office/drawing/2014/main" id="{2C1A4F49-F65D-22E5-0EB3-2EEBE0803A7D}"/>
                </a:ext>
              </a:extLst>
            </p:cNvPr>
            <p:cNvSpPr/>
            <p:nvPr/>
          </p:nvSpPr>
          <p:spPr>
            <a:xfrm>
              <a:off x="5163539" y="720390"/>
              <a:ext cx="348330" cy="663748"/>
            </a:xfrm>
            <a:custGeom>
              <a:avLst/>
              <a:gdLst>
                <a:gd name="connsiteX0" fmla="*/ 296219 w 348330"/>
                <a:gd name="connsiteY0" fmla="*/ 0 h 663748"/>
                <a:gd name="connsiteX1" fmla="*/ 52112 w 348330"/>
                <a:gd name="connsiteY1" fmla="*/ 0 h 663748"/>
                <a:gd name="connsiteX2" fmla="*/ 0 w 348330"/>
                <a:gd name="connsiteY2" fmla="*/ 52112 h 663748"/>
                <a:gd name="connsiteX3" fmla="*/ 0 w 348330"/>
                <a:gd name="connsiteY3" fmla="*/ 54855 h 663748"/>
                <a:gd name="connsiteX4" fmla="*/ 16456 w 348330"/>
                <a:gd name="connsiteY4" fmla="*/ 93254 h 663748"/>
                <a:gd name="connsiteX5" fmla="*/ 0 w 348330"/>
                <a:gd name="connsiteY5" fmla="*/ 131652 h 663748"/>
                <a:gd name="connsiteX6" fmla="*/ 0 w 348330"/>
                <a:gd name="connsiteY6" fmla="*/ 134395 h 663748"/>
                <a:gd name="connsiteX7" fmla="*/ 16456 w 348330"/>
                <a:gd name="connsiteY7" fmla="*/ 172794 h 663748"/>
                <a:gd name="connsiteX8" fmla="*/ 0 w 348330"/>
                <a:gd name="connsiteY8" fmla="*/ 211193 h 663748"/>
                <a:gd name="connsiteX9" fmla="*/ 0 w 348330"/>
                <a:gd name="connsiteY9" fmla="*/ 213935 h 663748"/>
                <a:gd name="connsiteX10" fmla="*/ 16456 w 348330"/>
                <a:gd name="connsiteY10" fmla="*/ 252334 h 663748"/>
                <a:gd name="connsiteX11" fmla="*/ 0 w 348330"/>
                <a:gd name="connsiteY11" fmla="*/ 290733 h 663748"/>
                <a:gd name="connsiteX12" fmla="*/ 0 w 348330"/>
                <a:gd name="connsiteY12" fmla="*/ 293475 h 663748"/>
                <a:gd name="connsiteX13" fmla="*/ 16456 w 348330"/>
                <a:gd name="connsiteY13" fmla="*/ 331874 h 663748"/>
                <a:gd name="connsiteX14" fmla="*/ 0 w 348330"/>
                <a:gd name="connsiteY14" fmla="*/ 370273 h 663748"/>
                <a:gd name="connsiteX15" fmla="*/ 0 w 348330"/>
                <a:gd name="connsiteY15" fmla="*/ 373016 h 663748"/>
                <a:gd name="connsiteX16" fmla="*/ 16456 w 348330"/>
                <a:gd name="connsiteY16" fmla="*/ 411414 h 663748"/>
                <a:gd name="connsiteX17" fmla="*/ 0 w 348330"/>
                <a:gd name="connsiteY17" fmla="*/ 449813 h 663748"/>
                <a:gd name="connsiteX18" fmla="*/ 0 w 348330"/>
                <a:gd name="connsiteY18" fmla="*/ 452556 h 663748"/>
                <a:gd name="connsiteX19" fmla="*/ 16456 w 348330"/>
                <a:gd name="connsiteY19" fmla="*/ 490954 h 663748"/>
                <a:gd name="connsiteX20" fmla="*/ 0 w 348330"/>
                <a:gd name="connsiteY20" fmla="*/ 529353 h 663748"/>
                <a:gd name="connsiteX21" fmla="*/ 0 w 348330"/>
                <a:gd name="connsiteY21" fmla="*/ 532096 h 663748"/>
                <a:gd name="connsiteX22" fmla="*/ 16456 w 348330"/>
                <a:gd name="connsiteY22" fmla="*/ 570494 h 663748"/>
                <a:gd name="connsiteX23" fmla="*/ 0 w 348330"/>
                <a:gd name="connsiteY23" fmla="*/ 608893 h 663748"/>
                <a:gd name="connsiteX24" fmla="*/ 0 w 348330"/>
                <a:gd name="connsiteY24" fmla="*/ 611636 h 663748"/>
                <a:gd name="connsiteX25" fmla="*/ 52112 w 348330"/>
                <a:gd name="connsiteY25" fmla="*/ 663748 h 663748"/>
                <a:gd name="connsiteX26" fmla="*/ 296219 w 348330"/>
                <a:gd name="connsiteY26" fmla="*/ 663748 h 663748"/>
                <a:gd name="connsiteX27" fmla="*/ 348331 w 348330"/>
                <a:gd name="connsiteY27" fmla="*/ 611636 h 663748"/>
                <a:gd name="connsiteX28" fmla="*/ 348331 w 348330"/>
                <a:gd name="connsiteY28" fmla="*/ 608893 h 663748"/>
                <a:gd name="connsiteX29" fmla="*/ 331874 w 348330"/>
                <a:gd name="connsiteY29" fmla="*/ 570494 h 663748"/>
                <a:gd name="connsiteX30" fmla="*/ 348331 w 348330"/>
                <a:gd name="connsiteY30" fmla="*/ 532096 h 663748"/>
                <a:gd name="connsiteX31" fmla="*/ 348331 w 348330"/>
                <a:gd name="connsiteY31" fmla="*/ 529353 h 663748"/>
                <a:gd name="connsiteX32" fmla="*/ 331874 w 348330"/>
                <a:gd name="connsiteY32" fmla="*/ 490954 h 663748"/>
                <a:gd name="connsiteX33" fmla="*/ 348331 w 348330"/>
                <a:gd name="connsiteY33" fmla="*/ 452556 h 663748"/>
                <a:gd name="connsiteX34" fmla="*/ 348331 w 348330"/>
                <a:gd name="connsiteY34" fmla="*/ 449813 h 663748"/>
                <a:gd name="connsiteX35" fmla="*/ 331874 w 348330"/>
                <a:gd name="connsiteY35" fmla="*/ 411414 h 663748"/>
                <a:gd name="connsiteX36" fmla="*/ 348331 w 348330"/>
                <a:gd name="connsiteY36" fmla="*/ 373016 h 663748"/>
                <a:gd name="connsiteX37" fmla="*/ 348331 w 348330"/>
                <a:gd name="connsiteY37" fmla="*/ 370273 h 663748"/>
                <a:gd name="connsiteX38" fmla="*/ 331874 w 348330"/>
                <a:gd name="connsiteY38" fmla="*/ 331874 h 663748"/>
                <a:gd name="connsiteX39" fmla="*/ 348331 w 348330"/>
                <a:gd name="connsiteY39" fmla="*/ 293475 h 663748"/>
                <a:gd name="connsiteX40" fmla="*/ 348331 w 348330"/>
                <a:gd name="connsiteY40" fmla="*/ 290733 h 663748"/>
                <a:gd name="connsiteX41" fmla="*/ 331874 w 348330"/>
                <a:gd name="connsiteY41" fmla="*/ 252334 h 663748"/>
                <a:gd name="connsiteX42" fmla="*/ 348331 w 348330"/>
                <a:gd name="connsiteY42" fmla="*/ 213935 h 663748"/>
                <a:gd name="connsiteX43" fmla="*/ 348331 w 348330"/>
                <a:gd name="connsiteY43" fmla="*/ 211193 h 663748"/>
                <a:gd name="connsiteX44" fmla="*/ 331874 w 348330"/>
                <a:gd name="connsiteY44" fmla="*/ 172794 h 663748"/>
                <a:gd name="connsiteX45" fmla="*/ 348331 w 348330"/>
                <a:gd name="connsiteY45" fmla="*/ 134395 h 663748"/>
                <a:gd name="connsiteX46" fmla="*/ 348331 w 348330"/>
                <a:gd name="connsiteY46" fmla="*/ 131652 h 663748"/>
                <a:gd name="connsiteX47" fmla="*/ 331874 w 348330"/>
                <a:gd name="connsiteY47" fmla="*/ 93254 h 663748"/>
                <a:gd name="connsiteX48" fmla="*/ 348331 w 348330"/>
                <a:gd name="connsiteY48" fmla="*/ 54855 h 663748"/>
                <a:gd name="connsiteX49" fmla="*/ 348331 w 348330"/>
                <a:gd name="connsiteY49" fmla="*/ 52112 h 663748"/>
                <a:gd name="connsiteX50" fmla="*/ 296219 w 348330"/>
                <a:gd name="connsiteY50" fmla="*/ 0 h 663748"/>
                <a:gd name="connsiteX51" fmla="*/ 296219 w 348330"/>
                <a:gd name="connsiteY51" fmla="*/ 0 h 663748"/>
                <a:gd name="connsiteX52" fmla="*/ 320903 w 348330"/>
                <a:gd name="connsiteY52" fmla="*/ 619864 h 663748"/>
                <a:gd name="connsiteX53" fmla="*/ 296219 w 348330"/>
                <a:gd name="connsiteY53" fmla="*/ 644549 h 663748"/>
                <a:gd name="connsiteX54" fmla="*/ 52112 w 348330"/>
                <a:gd name="connsiteY54" fmla="*/ 644549 h 663748"/>
                <a:gd name="connsiteX55" fmla="*/ 27428 w 348330"/>
                <a:gd name="connsiteY55" fmla="*/ 619864 h 663748"/>
                <a:gd name="connsiteX56" fmla="*/ 27428 w 348330"/>
                <a:gd name="connsiteY56" fmla="*/ 617122 h 663748"/>
                <a:gd name="connsiteX57" fmla="*/ 52112 w 348330"/>
                <a:gd name="connsiteY57" fmla="*/ 592437 h 663748"/>
                <a:gd name="connsiteX58" fmla="*/ 296219 w 348330"/>
                <a:gd name="connsiteY58" fmla="*/ 592437 h 663748"/>
                <a:gd name="connsiteX59" fmla="*/ 320903 w 348330"/>
                <a:gd name="connsiteY59" fmla="*/ 617122 h 663748"/>
                <a:gd name="connsiteX60" fmla="*/ 320903 w 348330"/>
                <a:gd name="connsiteY60" fmla="*/ 619864 h 663748"/>
                <a:gd name="connsiteX61" fmla="*/ 320903 w 348330"/>
                <a:gd name="connsiteY61" fmla="*/ 537581 h 663748"/>
                <a:gd name="connsiteX62" fmla="*/ 296219 w 348330"/>
                <a:gd name="connsiteY62" fmla="*/ 562266 h 663748"/>
                <a:gd name="connsiteX63" fmla="*/ 52112 w 348330"/>
                <a:gd name="connsiteY63" fmla="*/ 562266 h 663748"/>
                <a:gd name="connsiteX64" fmla="*/ 27428 w 348330"/>
                <a:gd name="connsiteY64" fmla="*/ 537581 h 663748"/>
                <a:gd name="connsiteX65" fmla="*/ 27428 w 348330"/>
                <a:gd name="connsiteY65" fmla="*/ 534839 h 663748"/>
                <a:gd name="connsiteX66" fmla="*/ 52112 w 348330"/>
                <a:gd name="connsiteY66" fmla="*/ 510154 h 663748"/>
                <a:gd name="connsiteX67" fmla="*/ 298961 w 348330"/>
                <a:gd name="connsiteY67" fmla="*/ 510154 h 663748"/>
                <a:gd name="connsiteX68" fmla="*/ 323646 w 348330"/>
                <a:gd name="connsiteY68" fmla="*/ 534839 h 663748"/>
                <a:gd name="connsiteX69" fmla="*/ 323646 w 348330"/>
                <a:gd name="connsiteY69" fmla="*/ 537581 h 663748"/>
                <a:gd name="connsiteX70" fmla="*/ 320903 w 348330"/>
                <a:gd name="connsiteY70" fmla="*/ 458041 h 663748"/>
                <a:gd name="connsiteX71" fmla="*/ 296219 w 348330"/>
                <a:gd name="connsiteY71" fmla="*/ 482726 h 663748"/>
                <a:gd name="connsiteX72" fmla="*/ 49369 w 348330"/>
                <a:gd name="connsiteY72" fmla="*/ 482726 h 663748"/>
                <a:gd name="connsiteX73" fmla="*/ 24685 w 348330"/>
                <a:gd name="connsiteY73" fmla="*/ 458041 h 663748"/>
                <a:gd name="connsiteX74" fmla="*/ 24685 w 348330"/>
                <a:gd name="connsiteY74" fmla="*/ 455298 h 663748"/>
                <a:gd name="connsiteX75" fmla="*/ 49369 w 348330"/>
                <a:gd name="connsiteY75" fmla="*/ 430614 h 663748"/>
                <a:gd name="connsiteX76" fmla="*/ 293476 w 348330"/>
                <a:gd name="connsiteY76" fmla="*/ 430614 h 663748"/>
                <a:gd name="connsiteX77" fmla="*/ 318160 w 348330"/>
                <a:gd name="connsiteY77" fmla="*/ 455298 h 663748"/>
                <a:gd name="connsiteX78" fmla="*/ 318160 w 348330"/>
                <a:gd name="connsiteY78" fmla="*/ 458041 h 663748"/>
                <a:gd name="connsiteX79" fmla="*/ 320903 w 348330"/>
                <a:gd name="connsiteY79" fmla="*/ 378501 h 663748"/>
                <a:gd name="connsiteX80" fmla="*/ 296219 w 348330"/>
                <a:gd name="connsiteY80" fmla="*/ 403186 h 663748"/>
                <a:gd name="connsiteX81" fmla="*/ 52112 w 348330"/>
                <a:gd name="connsiteY81" fmla="*/ 403186 h 663748"/>
                <a:gd name="connsiteX82" fmla="*/ 27428 w 348330"/>
                <a:gd name="connsiteY82" fmla="*/ 378501 h 663748"/>
                <a:gd name="connsiteX83" fmla="*/ 27428 w 348330"/>
                <a:gd name="connsiteY83" fmla="*/ 375758 h 663748"/>
                <a:gd name="connsiteX84" fmla="*/ 52112 w 348330"/>
                <a:gd name="connsiteY84" fmla="*/ 351073 h 663748"/>
                <a:gd name="connsiteX85" fmla="*/ 298961 w 348330"/>
                <a:gd name="connsiteY85" fmla="*/ 351073 h 663748"/>
                <a:gd name="connsiteX86" fmla="*/ 323646 w 348330"/>
                <a:gd name="connsiteY86" fmla="*/ 375758 h 663748"/>
                <a:gd name="connsiteX87" fmla="*/ 323646 w 348330"/>
                <a:gd name="connsiteY87" fmla="*/ 378501 h 663748"/>
                <a:gd name="connsiteX88" fmla="*/ 320903 w 348330"/>
                <a:gd name="connsiteY88" fmla="*/ 296218 h 663748"/>
                <a:gd name="connsiteX89" fmla="*/ 296219 w 348330"/>
                <a:gd name="connsiteY89" fmla="*/ 320903 h 663748"/>
                <a:gd name="connsiteX90" fmla="*/ 49369 w 348330"/>
                <a:gd name="connsiteY90" fmla="*/ 320903 h 663748"/>
                <a:gd name="connsiteX91" fmla="*/ 24685 w 348330"/>
                <a:gd name="connsiteY91" fmla="*/ 296218 h 663748"/>
                <a:gd name="connsiteX92" fmla="*/ 24685 w 348330"/>
                <a:gd name="connsiteY92" fmla="*/ 293475 h 663748"/>
                <a:gd name="connsiteX93" fmla="*/ 49369 w 348330"/>
                <a:gd name="connsiteY93" fmla="*/ 268791 h 663748"/>
                <a:gd name="connsiteX94" fmla="*/ 296219 w 348330"/>
                <a:gd name="connsiteY94" fmla="*/ 268791 h 663748"/>
                <a:gd name="connsiteX95" fmla="*/ 320903 w 348330"/>
                <a:gd name="connsiteY95" fmla="*/ 293475 h 663748"/>
                <a:gd name="connsiteX96" fmla="*/ 320903 w 348330"/>
                <a:gd name="connsiteY96" fmla="*/ 296218 h 663748"/>
                <a:gd name="connsiteX97" fmla="*/ 320903 w 348330"/>
                <a:gd name="connsiteY97" fmla="*/ 216678 h 663748"/>
                <a:gd name="connsiteX98" fmla="*/ 296219 w 348330"/>
                <a:gd name="connsiteY98" fmla="*/ 241363 h 663748"/>
                <a:gd name="connsiteX99" fmla="*/ 49369 w 348330"/>
                <a:gd name="connsiteY99" fmla="*/ 241363 h 663748"/>
                <a:gd name="connsiteX100" fmla="*/ 24685 w 348330"/>
                <a:gd name="connsiteY100" fmla="*/ 216678 h 663748"/>
                <a:gd name="connsiteX101" fmla="*/ 24685 w 348330"/>
                <a:gd name="connsiteY101" fmla="*/ 213935 h 663748"/>
                <a:gd name="connsiteX102" fmla="*/ 49369 w 348330"/>
                <a:gd name="connsiteY102" fmla="*/ 189250 h 663748"/>
                <a:gd name="connsiteX103" fmla="*/ 296219 w 348330"/>
                <a:gd name="connsiteY103" fmla="*/ 189250 h 663748"/>
                <a:gd name="connsiteX104" fmla="*/ 320903 w 348330"/>
                <a:gd name="connsiteY104" fmla="*/ 213935 h 663748"/>
                <a:gd name="connsiteX105" fmla="*/ 320903 w 348330"/>
                <a:gd name="connsiteY105" fmla="*/ 216678 h 663748"/>
                <a:gd name="connsiteX106" fmla="*/ 320903 w 348330"/>
                <a:gd name="connsiteY106" fmla="*/ 137138 h 663748"/>
                <a:gd name="connsiteX107" fmla="*/ 296219 w 348330"/>
                <a:gd name="connsiteY107" fmla="*/ 161823 h 663748"/>
                <a:gd name="connsiteX108" fmla="*/ 49369 w 348330"/>
                <a:gd name="connsiteY108" fmla="*/ 161823 h 663748"/>
                <a:gd name="connsiteX109" fmla="*/ 24685 w 348330"/>
                <a:gd name="connsiteY109" fmla="*/ 137138 h 663748"/>
                <a:gd name="connsiteX110" fmla="*/ 24685 w 348330"/>
                <a:gd name="connsiteY110" fmla="*/ 134395 h 663748"/>
                <a:gd name="connsiteX111" fmla="*/ 49369 w 348330"/>
                <a:gd name="connsiteY111" fmla="*/ 109710 h 663748"/>
                <a:gd name="connsiteX112" fmla="*/ 293476 w 348330"/>
                <a:gd name="connsiteY112" fmla="*/ 109710 h 663748"/>
                <a:gd name="connsiteX113" fmla="*/ 318160 w 348330"/>
                <a:gd name="connsiteY113" fmla="*/ 134395 h 663748"/>
                <a:gd name="connsiteX114" fmla="*/ 318160 w 348330"/>
                <a:gd name="connsiteY114" fmla="*/ 137138 h 663748"/>
                <a:gd name="connsiteX115" fmla="*/ 320903 w 348330"/>
                <a:gd name="connsiteY115" fmla="*/ 54855 h 663748"/>
                <a:gd name="connsiteX116" fmla="*/ 296219 w 348330"/>
                <a:gd name="connsiteY116" fmla="*/ 79540 h 663748"/>
                <a:gd name="connsiteX117" fmla="*/ 52112 w 348330"/>
                <a:gd name="connsiteY117" fmla="*/ 79540 h 663748"/>
                <a:gd name="connsiteX118" fmla="*/ 27428 w 348330"/>
                <a:gd name="connsiteY118" fmla="*/ 54855 h 663748"/>
                <a:gd name="connsiteX119" fmla="*/ 27428 w 348330"/>
                <a:gd name="connsiteY119" fmla="*/ 52112 h 663748"/>
                <a:gd name="connsiteX120" fmla="*/ 52112 w 348330"/>
                <a:gd name="connsiteY120" fmla="*/ 27428 h 663748"/>
                <a:gd name="connsiteX121" fmla="*/ 296219 w 348330"/>
                <a:gd name="connsiteY121" fmla="*/ 27428 h 663748"/>
                <a:gd name="connsiteX122" fmla="*/ 320903 w 348330"/>
                <a:gd name="connsiteY122" fmla="*/ 52112 h 663748"/>
                <a:gd name="connsiteX123" fmla="*/ 320903 w 348330"/>
                <a:gd name="connsiteY123" fmla="*/ 54855 h 663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348330" h="663748">
                  <a:moveTo>
                    <a:pt x="296219" y="0"/>
                  </a:moveTo>
                  <a:lnTo>
                    <a:pt x="52112" y="0"/>
                  </a:lnTo>
                  <a:cubicBezTo>
                    <a:pt x="24685" y="0"/>
                    <a:pt x="0" y="21942"/>
                    <a:pt x="0" y="52112"/>
                  </a:cubicBezTo>
                  <a:lnTo>
                    <a:pt x="0" y="54855"/>
                  </a:lnTo>
                  <a:cubicBezTo>
                    <a:pt x="0" y="68569"/>
                    <a:pt x="5485" y="85026"/>
                    <a:pt x="16456" y="93254"/>
                  </a:cubicBezTo>
                  <a:cubicBezTo>
                    <a:pt x="5485" y="104225"/>
                    <a:pt x="0" y="117939"/>
                    <a:pt x="0" y="131652"/>
                  </a:cubicBezTo>
                  <a:lnTo>
                    <a:pt x="0" y="134395"/>
                  </a:lnTo>
                  <a:cubicBezTo>
                    <a:pt x="0" y="148109"/>
                    <a:pt x="5485" y="164566"/>
                    <a:pt x="16456" y="172794"/>
                  </a:cubicBezTo>
                  <a:cubicBezTo>
                    <a:pt x="5485" y="183765"/>
                    <a:pt x="0" y="197479"/>
                    <a:pt x="0" y="211193"/>
                  </a:cubicBezTo>
                  <a:lnTo>
                    <a:pt x="0" y="213935"/>
                  </a:lnTo>
                  <a:cubicBezTo>
                    <a:pt x="0" y="227649"/>
                    <a:pt x="5485" y="244106"/>
                    <a:pt x="16456" y="252334"/>
                  </a:cubicBezTo>
                  <a:cubicBezTo>
                    <a:pt x="5485" y="263305"/>
                    <a:pt x="0" y="277019"/>
                    <a:pt x="0" y="290733"/>
                  </a:cubicBezTo>
                  <a:lnTo>
                    <a:pt x="0" y="293475"/>
                  </a:lnTo>
                  <a:cubicBezTo>
                    <a:pt x="0" y="307189"/>
                    <a:pt x="5485" y="323646"/>
                    <a:pt x="16456" y="331874"/>
                  </a:cubicBezTo>
                  <a:cubicBezTo>
                    <a:pt x="5485" y="342845"/>
                    <a:pt x="0" y="356559"/>
                    <a:pt x="0" y="370273"/>
                  </a:cubicBezTo>
                  <a:lnTo>
                    <a:pt x="0" y="373016"/>
                  </a:lnTo>
                  <a:cubicBezTo>
                    <a:pt x="0" y="386729"/>
                    <a:pt x="5485" y="403186"/>
                    <a:pt x="16456" y="411414"/>
                  </a:cubicBezTo>
                  <a:cubicBezTo>
                    <a:pt x="5485" y="422385"/>
                    <a:pt x="0" y="436099"/>
                    <a:pt x="0" y="449813"/>
                  </a:cubicBezTo>
                  <a:lnTo>
                    <a:pt x="0" y="452556"/>
                  </a:lnTo>
                  <a:cubicBezTo>
                    <a:pt x="0" y="466270"/>
                    <a:pt x="5485" y="482726"/>
                    <a:pt x="16456" y="490954"/>
                  </a:cubicBezTo>
                  <a:cubicBezTo>
                    <a:pt x="5485" y="501925"/>
                    <a:pt x="0" y="515639"/>
                    <a:pt x="0" y="529353"/>
                  </a:cubicBezTo>
                  <a:lnTo>
                    <a:pt x="0" y="532096"/>
                  </a:lnTo>
                  <a:cubicBezTo>
                    <a:pt x="0" y="545810"/>
                    <a:pt x="5485" y="562266"/>
                    <a:pt x="16456" y="570494"/>
                  </a:cubicBezTo>
                  <a:cubicBezTo>
                    <a:pt x="5485" y="581466"/>
                    <a:pt x="0" y="595179"/>
                    <a:pt x="0" y="608893"/>
                  </a:cubicBezTo>
                  <a:lnTo>
                    <a:pt x="0" y="611636"/>
                  </a:lnTo>
                  <a:cubicBezTo>
                    <a:pt x="0" y="639063"/>
                    <a:pt x="21942" y="663748"/>
                    <a:pt x="52112" y="663748"/>
                  </a:cubicBezTo>
                  <a:lnTo>
                    <a:pt x="296219" y="663748"/>
                  </a:lnTo>
                  <a:cubicBezTo>
                    <a:pt x="323646" y="663748"/>
                    <a:pt x="348331" y="641806"/>
                    <a:pt x="348331" y="611636"/>
                  </a:cubicBezTo>
                  <a:lnTo>
                    <a:pt x="348331" y="608893"/>
                  </a:lnTo>
                  <a:cubicBezTo>
                    <a:pt x="348331" y="595179"/>
                    <a:pt x="342846" y="578723"/>
                    <a:pt x="331874" y="570494"/>
                  </a:cubicBezTo>
                  <a:cubicBezTo>
                    <a:pt x="342846" y="559523"/>
                    <a:pt x="348331" y="545810"/>
                    <a:pt x="348331" y="532096"/>
                  </a:cubicBezTo>
                  <a:lnTo>
                    <a:pt x="348331" y="529353"/>
                  </a:lnTo>
                  <a:cubicBezTo>
                    <a:pt x="348331" y="515639"/>
                    <a:pt x="342846" y="499183"/>
                    <a:pt x="331874" y="490954"/>
                  </a:cubicBezTo>
                  <a:cubicBezTo>
                    <a:pt x="342846" y="479983"/>
                    <a:pt x="348331" y="466270"/>
                    <a:pt x="348331" y="452556"/>
                  </a:cubicBezTo>
                  <a:lnTo>
                    <a:pt x="348331" y="449813"/>
                  </a:lnTo>
                  <a:cubicBezTo>
                    <a:pt x="348331" y="436099"/>
                    <a:pt x="342846" y="419643"/>
                    <a:pt x="331874" y="411414"/>
                  </a:cubicBezTo>
                  <a:cubicBezTo>
                    <a:pt x="342846" y="400443"/>
                    <a:pt x="348331" y="386729"/>
                    <a:pt x="348331" y="373016"/>
                  </a:cubicBezTo>
                  <a:lnTo>
                    <a:pt x="348331" y="370273"/>
                  </a:lnTo>
                  <a:cubicBezTo>
                    <a:pt x="348331" y="356559"/>
                    <a:pt x="342846" y="340102"/>
                    <a:pt x="331874" y="331874"/>
                  </a:cubicBezTo>
                  <a:cubicBezTo>
                    <a:pt x="342846" y="320903"/>
                    <a:pt x="348331" y="307189"/>
                    <a:pt x="348331" y="293475"/>
                  </a:cubicBezTo>
                  <a:lnTo>
                    <a:pt x="348331" y="290733"/>
                  </a:lnTo>
                  <a:cubicBezTo>
                    <a:pt x="348331" y="277019"/>
                    <a:pt x="342846" y="260562"/>
                    <a:pt x="331874" y="252334"/>
                  </a:cubicBezTo>
                  <a:cubicBezTo>
                    <a:pt x="342846" y="241363"/>
                    <a:pt x="348331" y="227649"/>
                    <a:pt x="348331" y="213935"/>
                  </a:cubicBezTo>
                  <a:lnTo>
                    <a:pt x="348331" y="211193"/>
                  </a:lnTo>
                  <a:cubicBezTo>
                    <a:pt x="348331" y="197479"/>
                    <a:pt x="342846" y="181022"/>
                    <a:pt x="331874" y="172794"/>
                  </a:cubicBezTo>
                  <a:cubicBezTo>
                    <a:pt x="342846" y="161823"/>
                    <a:pt x="348331" y="148109"/>
                    <a:pt x="348331" y="134395"/>
                  </a:cubicBezTo>
                  <a:lnTo>
                    <a:pt x="348331" y="131652"/>
                  </a:lnTo>
                  <a:cubicBezTo>
                    <a:pt x="348331" y="117939"/>
                    <a:pt x="342846" y="101482"/>
                    <a:pt x="331874" y="93254"/>
                  </a:cubicBezTo>
                  <a:cubicBezTo>
                    <a:pt x="342846" y="82283"/>
                    <a:pt x="348331" y="68569"/>
                    <a:pt x="348331" y="54855"/>
                  </a:cubicBezTo>
                  <a:lnTo>
                    <a:pt x="348331" y="52112"/>
                  </a:lnTo>
                  <a:cubicBezTo>
                    <a:pt x="348331" y="24685"/>
                    <a:pt x="323646" y="0"/>
                    <a:pt x="296219" y="0"/>
                  </a:cubicBezTo>
                  <a:lnTo>
                    <a:pt x="296219" y="0"/>
                  </a:lnTo>
                  <a:close/>
                  <a:moveTo>
                    <a:pt x="320903" y="619864"/>
                  </a:moveTo>
                  <a:cubicBezTo>
                    <a:pt x="320903" y="633578"/>
                    <a:pt x="309932" y="644549"/>
                    <a:pt x="296219" y="644549"/>
                  </a:cubicBezTo>
                  <a:lnTo>
                    <a:pt x="52112" y="644549"/>
                  </a:lnTo>
                  <a:cubicBezTo>
                    <a:pt x="38399" y="644549"/>
                    <a:pt x="27428" y="633578"/>
                    <a:pt x="27428" y="619864"/>
                  </a:cubicBezTo>
                  <a:lnTo>
                    <a:pt x="27428" y="617122"/>
                  </a:lnTo>
                  <a:cubicBezTo>
                    <a:pt x="27428" y="603408"/>
                    <a:pt x="38399" y="592437"/>
                    <a:pt x="52112" y="592437"/>
                  </a:cubicBezTo>
                  <a:lnTo>
                    <a:pt x="296219" y="592437"/>
                  </a:lnTo>
                  <a:cubicBezTo>
                    <a:pt x="309932" y="592437"/>
                    <a:pt x="320903" y="603408"/>
                    <a:pt x="320903" y="617122"/>
                  </a:cubicBezTo>
                  <a:lnTo>
                    <a:pt x="320903" y="619864"/>
                  </a:lnTo>
                  <a:close/>
                  <a:moveTo>
                    <a:pt x="320903" y="537581"/>
                  </a:moveTo>
                  <a:cubicBezTo>
                    <a:pt x="320903" y="551295"/>
                    <a:pt x="309932" y="562266"/>
                    <a:pt x="296219" y="562266"/>
                  </a:cubicBezTo>
                  <a:lnTo>
                    <a:pt x="52112" y="562266"/>
                  </a:lnTo>
                  <a:cubicBezTo>
                    <a:pt x="38399" y="562266"/>
                    <a:pt x="27428" y="551295"/>
                    <a:pt x="27428" y="537581"/>
                  </a:cubicBezTo>
                  <a:lnTo>
                    <a:pt x="27428" y="534839"/>
                  </a:lnTo>
                  <a:cubicBezTo>
                    <a:pt x="27428" y="521125"/>
                    <a:pt x="38399" y="510154"/>
                    <a:pt x="52112" y="510154"/>
                  </a:cubicBezTo>
                  <a:lnTo>
                    <a:pt x="298961" y="510154"/>
                  </a:lnTo>
                  <a:cubicBezTo>
                    <a:pt x="312675" y="510154"/>
                    <a:pt x="323646" y="521125"/>
                    <a:pt x="323646" y="534839"/>
                  </a:cubicBezTo>
                  <a:lnTo>
                    <a:pt x="323646" y="537581"/>
                  </a:lnTo>
                  <a:close/>
                  <a:moveTo>
                    <a:pt x="320903" y="458041"/>
                  </a:moveTo>
                  <a:cubicBezTo>
                    <a:pt x="320903" y="471755"/>
                    <a:pt x="309932" y="482726"/>
                    <a:pt x="296219" y="482726"/>
                  </a:cubicBezTo>
                  <a:lnTo>
                    <a:pt x="49369" y="482726"/>
                  </a:lnTo>
                  <a:cubicBezTo>
                    <a:pt x="35656" y="482726"/>
                    <a:pt x="24685" y="471755"/>
                    <a:pt x="24685" y="458041"/>
                  </a:cubicBezTo>
                  <a:lnTo>
                    <a:pt x="24685" y="455298"/>
                  </a:lnTo>
                  <a:cubicBezTo>
                    <a:pt x="24685" y="441585"/>
                    <a:pt x="35656" y="430614"/>
                    <a:pt x="49369" y="430614"/>
                  </a:cubicBezTo>
                  <a:lnTo>
                    <a:pt x="293476" y="430614"/>
                  </a:lnTo>
                  <a:cubicBezTo>
                    <a:pt x="307189" y="430614"/>
                    <a:pt x="318160" y="441585"/>
                    <a:pt x="318160" y="455298"/>
                  </a:cubicBezTo>
                  <a:lnTo>
                    <a:pt x="318160" y="458041"/>
                  </a:lnTo>
                  <a:close/>
                  <a:moveTo>
                    <a:pt x="320903" y="378501"/>
                  </a:moveTo>
                  <a:cubicBezTo>
                    <a:pt x="320903" y="392215"/>
                    <a:pt x="309932" y="403186"/>
                    <a:pt x="296219" y="403186"/>
                  </a:cubicBezTo>
                  <a:lnTo>
                    <a:pt x="52112" y="403186"/>
                  </a:lnTo>
                  <a:cubicBezTo>
                    <a:pt x="38399" y="403186"/>
                    <a:pt x="27428" y="392215"/>
                    <a:pt x="27428" y="378501"/>
                  </a:cubicBezTo>
                  <a:lnTo>
                    <a:pt x="27428" y="375758"/>
                  </a:lnTo>
                  <a:cubicBezTo>
                    <a:pt x="27428" y="362045"/>
                    <a:pt x="38399" y="351073"/>
                    <a:pt x="52112" y="351073"/>
                  </a:cubicBezTo>
                  <a:lnTo>
                    <a:pt x="298961" y="351073"/>
                  </a:lnTo>
                  <a:cubicBezTo>
                    <a:pt x="312675" y="351073"/>
                    <a:pt x="323646" y="362045"/>
                    <a:pt x="323646" y="375758"/>
                  </a:cubicBezTo>
                  <a:lnTo>
                    <a:pt x="323646" y="378501"/>
                  </a:lnTo>
                  <a:close/>
                  <a:moveTo>
                    <a:pt x="320903" y="296218"/>
                  </a:moveTo>
                  <a:cubicBezTo>
                    <a:pt x="320903" y="309932"/>
                    <a:pt x="309932" y="320903"/>
                    <a:pt x="296219" y="320903"/>
                  </a:cubicBezTo>
                  <a:lnTo>
                    <a:pt x="49369" y="320903"/>
                  </a:lnTo>
                  <a:cubicBezTo>
                    <a:pt x="35656" y="320903"/>
                    <a:pt x="24685" y="309932"/>
                    <a:pt x="24685" y="296218"/>
                  </a:cubicBezTo>
                  <a:lnTo>
                    <a:pt x="24685" y="293475"/>
                  </a:lnTo>
                  <a:cubicBezTo>
                    <a:pt x="24685" y="279762"/>
                    <a:pt x="35656" y="268791"/>
                    <a:pt x="49369" y="268791"/>
                  </a:cubicBezTo>
                  <a:lnTo>
                    <a:pt x="296219" y="268791"/>
                  </a:lnTo>
                  <a:cubicBezTo>
                    <a:pt x="309932" y="268791"/>
                    <a:pt x="320903" y="279762"/>
                    <a:pt x="320903" y="293475"/>
                  </a:cubicBezTo>
                  <a:lnTo>
                    <a:pt x="320903" y="296218"/>
                  </a:lnTo>
                  <a:close/>
                  <a:moveTo>
                    <a:pt x="320903" y="216678"/>
                  </a:moveTo>
                  <a:cubicBezTo>
                    <a:pt x="320903" y="230392"/>
                    <a:pt x="309932" y="241363"/>
                    <a:pt x="296219" y="241363"/>
                  </a:cubicBezTo>
                  <a:lnTo>
                    <a:pt x="49369" y="241363"/>
                  </a:lnTo>
                  <a:cubicBezTo>
                    <a:pt x="35656" y="241363"/>
                    <a:pt x="24685" y="230392"/>
                    <a:pt x="24685" y="216678"/>
                  </a:cubicBezTo>
                  <a:lnTo>
                    <a:pt x="24685" y="213935"/>
                  </a:lnTo>
                  <a:cubicBezTo>
                    <a:pt x="24685" y="200222"/>
                    <a:pt x="35656" y="189250"/>
                    <a:pt x="49369" y="189250"/>
                  </a:cubicBezTo>
                  <a:lnTo>
                    <a:pt x="296219" y="189250"/>
                  </a:lnTo>
                  <a:cubicBezTo>
                    <a:pt x="309932" y="189250"/>
                    <a:pt x="320903" y="200222"/>
                    <a:pt x="320903" y="213935"/>
                  </a:cubicBezTo>
                  <a:lnTo>
                    <a:pt x="320903" y="216678"/>
                  </a:lnTo>
                  <a:close/>
                  <a:moveTo>
                    <a:pt x="320903" y="137138"/>
                  </a:moveTo>
                  <a:cubicBezTo>
                    <a:pt x="320903" y="150852"/>
                    <a:pt x="309932" y="161823"/>
                    <a:pt x="296219" y="161823"/>
                  </a:cubicBezTo>
                  <a:lnTo>
                    <a:pt x="49369" y="161823"/>
                  </a:lnTo>
                  <a:cubicBezTo>
                    <a:pt x="35656" y="161823"/>
                    <a:pt x="24685" y="150852"/>
                    <a:pt x="24685" y="137138"/>
                  </a:cubicBezTo>
                  <a:lnTo>
                    <a:pt x="24685" y="134395"/>
                  </a:lnTo>
                  <a:cubicBezTo>
                    <a:pt x="24685" y="120681"/>
                    <a:pt x="35656" y="109710"/>
                    <a:pt x="49369" y="109710"/>
                  </a:cubicBezTo>
                  <a:lnTo>
                    <a:pt x="293476" y="109710"/>
                  </a:lnTo>
                  <a:cubicBezTo>
                    <a:pt x="307189" y="109710"/>
                    <a:pt x="318160" y="120681"/>
                    <a:pt x="318160" y="134395"/>
                  </a:cubicBezTo>
                  <a:lnTo>
                    <a:pt x="318160" y="137138"/>
                  </a:lnTo>
                  <a:close/>
                  <a:moveTo>
                    <a:pt x="320903" y="54855"/>
                  </a:moveTo>
                  <a:cubicBezTo>
                    <a:pt x="320903" y="68569"/>
                    <a:pt x="309932" y="79540"/>
                    <a:pt x="296219" y="79540"/>
                  </a:cubicBezTo>
                  <a:lnTo>
                    <a:pt x="52112" y="79540"/>
                  </a:lnTo>
                  <a:cubicBezTo>
                    <a:pt x="38399" y="79540"/>
                    <a:pt x="27428" y="68569"/>
                    <a:pt x="27428" y="54855"/>
                  </a:cubicBezTo>
                  <a:lnTo>
                    <a:pt x="27428" y="52112"/>
                  </a:lnTo>
                  <a:cubicBezTo>
                    <a:pt x="27428" y="38399"/>
                    <a:pt x="38399" y="27428"/>
                    <a:pt x="52112" y="27428"/>
                  </a:cubicBezTo>
                  <a:lnTo>
                    <a:pt x="296219" y="27428"/>
                  </a:lnTo>
                  <a:cubicBezTo>
                    <a:pt x="309932" y="27428"/>
                    <a:pt x="320903" y="38399"/>
                    <a:pt x="320903" y="52112"/>
                  </a:cubicBezTo>
                  <a:lnTo>
                    <a:pt x="320903" y="54855"/>
                  </a:lnTo>
                  <a:close/>
                </a:path>
              </a:pathLst>
            </a:custGeom>
            <a:grpFill/>
            <a:ln w="27426"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grpSp>
          <p:nvGrpSpPr>
            <p:cNvPr id="65" name="Graphic 3">
              <a:extLst>
                <a:ext uri="{FF2B5EF4-FFF2-40B4-BE49-F238E27FC236}">
                  <a16:creationId xmlns:a16="http://schemas.microsoft.com/office/drawing/2014/main" id="{A3E567DD-CD75-2F27-EA51-2FA3958530C0}"/>
                </a:ext>
              </a:extLst>
            </p:cNvPr>
            <p:cNvGrpSpPr/>
            <p:nvPr/>
          </p:nvGrpSpPr>
          <p:grpSpPr>
            <a:xfrm>
              <a:off x="4417506" y="446113"/>
              <a:ext cx="1023051" cy="943510"/>
              <a:chOff x="4417506" y="446113"/>
              <a:chExt cx="1023051" cy="943510"/>
            </a:xfrm>
            <a:grpFill/>
          </p:grpSpPr>
          <p:sp>
            <p:nvSpPr>
              <p:cNvPr id="67" name="Freeform 66">
                <a:extLst>
                  <a:ext uri="{FF2B5EF4-FFF2-40B4-BE49-F238E27FC236}">
                    <a16:creationId xmlns:a16="http://schemas.microsoft.com/office/drawing/2014/main" id="{70A475CC-FF4A-1E9F-5030-35A5CD29E9F0}"/>
                  </a:ext>
                </a:extLst>
              </p:cNvPr>
              <p:cNvSpPr/>
              <p:nvPr/>
            </p:nvSpPr>
            <p:spPr>
              <a:xfrm>
                <a:off x="4516117" y="446113"/>
                <a:ext cx="924440" cy="455545"/>
              </a:xfrm>
              <a:custGeom>
                <a:avLst/>
                <a:gdLst>
                  <a:gd name="connsiteX0" fmla="*/ 411543 w 924440"/>
                  <a:gd name="connsiteY0" fmla="*/ 156337 h 455545"/>
                  <a:gd name="connsiteX1" fmla="*/ 392344 w 924440"/>
                  <a:gd name="connsiteY1" fmla="*/ 153595 h 455545"/>
                  <a:gd name="connsiteX2" fmla="*/ 5614 w 924440"/>
                  <a:gd name="connsiteY2" fmla="*/ 430614 h 455545"/>
                  <a:gd name="connsiteX3" fmla="*/ 22070 w 924440"/>
                  <a:gd name="connsiteY3" fmla="*/ 452556 h 455545"/>
                  <a:gd name="connsiteX4" fmla="*/ 397829 w 924440"/>
                  <a:gd name="connsiteY4" fmla="*/ 181022 h 455545"/>
                  <a:gd name="connsiteX5" fmla="*/ 523996 w 924440"/>
                  <a:gd name="connsiteY5" fmla="*/ 329131 h 455545"/>
                  <a:gd name="connsiteX6" fmla="*/ 543196 w 924440"/>
                  <a:gd name="connsiteY6" fmla="*/ 331874 h 455545"/>
                  <a:gd name="connsiteX7" fmla="*/ 853129 w 924440"/>
                  <a:gd name="connsiteY7" fmla="*/ 93254 h 455545"/>
                  <a:gd name="connsiteX8" fmla="*/ 894270 w 924440"/>
                  <a:gd name="connsiteY8" fmla="*/ 142624 h 455545"/>
                  <a:gd name="connsiteX9" fmla="*/ 916212 w 924440"/>
                  <a:gd name="connsiteY9" fmla="*/ 134395 h 455545"/>
                  <a:gd name="connsiteX10" fmla="*/ 924440 w 924440"/>
                  <a:gd name="connsiteY10" fmla="*/ 21942 h 455545"/>
                  <a:gd name="connsiteX11" fmla="*/ 913469 w 924440"/>
                  <a:gd name="connsiteY11" fmla="*/ 8228 h 455545"/>
                  <a:gd name="connsiteX12" fmla="*/ 801016 w 924440"/>
                  <a:gd name="connsiteY12" fmla="*/ 0 h 455545"/>
                  <a:gd name="connsiteX13" fmla="*/ 790045 w 924440"/>
                  <a:gd name="connsiteY13" fmla="*/ 21942 h 455545"/>
                  <a:gd name="connsiteX14" fmla="*/ 833929 w 924440"/>
                  <a:gd name="connsiteY14" fmla="*/ 74054 h 455545"/>
                  <a:gd name="connsiteX15" fmla="*/ 534968 w 924440"/>
                  <a:gd name="connsiteY15" fmla="*/ 304447 h 455545"/>
                  <a:gd name="connsiteX16" fmla="*/ 411543 w 924440"/>
                  <a:gd name="connsiteY16" fmla="*/ 156337 h 455545"/>
                  <a:gd name="connsiteX17" fmla="*/ 831186 w 924440"/>
                  <a:gd name="connsiteY17" fmla="*/ 30170 h 455545"/>
                  <a:gd name="connsiteX18" fmla="*/ 899756 w 924440"/>
                  <a:gd name="connsiteY18" fmla="*/ 35656 h 455545"/>
                  <a:gd name="connsiteX19" fmla="*/ 894270 w 924440"/>
                  <a:gd name="connsiteY19" fmla="*/ 104225 h 455545"/>
                  <a:gd name="connsiteX20" fmla="*/ 831186 w 924440"/>
                  <a:gd name="connsiteY20" fmla="*/ 30170 h 455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24440" h="455545">
                    <a:moveTo>
                      <a:pt x="411543" y="156337"/>
                    </a:moveTo>
                    <a:cubicBezTo>
                      <a:pt x="406057" y="150852"/>
                      <a:pt x="400572" y="150852"/>
                      <a:pt x="392344" y="153595"/>
                    </a:cubicBezTo>
                    <a:lnTo>
                      <a:pt x="5614" y="430614"/>
                    </a:lnTo>
                    <a:cubicBezTo>
                      <a:pt x="-8100" y="441585"/>
                      <a:pt x="5614" y="463527"/>
                      <a:pt x="22070" y="452556"/>
                    </a:cubicBezTo>
                    <a:lnTo>
                      <a:pt x="397829" y="181022"/>
                    </a:lnTo>
                    <a:lnTo>
                      <a:pt x="523996" y="329131"/>
                    </a:lnTo>
                    <a:cubicBezTo>
                      <a:pt x="529482" y="334617"/>
                      <a:pt x="537710" y="334617"/>
                      <a:pt x="543196" y="331874"/>
                    </a:cubicBezTo>
                    <a:lnTo>
                      <a:pt x="853129" y="93254"/>
                    </a:lnTo>
                    <a:lnTo>
                      <a:pt x="894270" y="142624"/>
                    </a:lnTo>
                    <a:cubicBezTo>
                      <a:pt x="902498" y="150852"/>
                      <a:pt x="916212" y="145366"/>
                      <a:pt x="916212" y="134395"/>
                    </a:cubicBezTo>
                    <a:lnTo>
                      <a:pt x="924440" y="21942"/>
                    </a:lnTo>
                    <a:cubicBezTo>
                      <a:pt x="924440" y="13714"/>
                      <a:pt x="918955" y="8228"/>
                      <a:pt x="913469" y="8228"/>
                    </a:cubicBezTo>
                    <a:lnTo>
                      <a:pt x="801016" y="0"/>
                    </a:lnTo>
                    <a:cubicBezTo>
                      <a:pt x="790045" y="0"/>
                      <a:pt x="781817" y="13714"/>
                      <a:pt x="790045" y="21942"/>
                    </a:cubicBezTo>
                    <a:lnTo>
                      <a:pt x="833929" y="74054"/>
                    </a:lnTo>
                    <a:lnTo>
                      <a:pt x="534968" y="304447"/>
                    </a:lnTo>
                    <a:lnTo>
                      <a:pt x="411543" y="156337"/>
                    </a:lnTo>
                    <a:close/>
                    <a:moveTo>
                      <a:pt x="831186" y="30170"/>
                    </a:moveTo>
                    <a:lnTo>
                      <a:pt x="899756" y="35656"/>
                    </a:lnTo>
                    <a:lnTo>
                      <a:pt x="894270" y="104225"/>
                    </a:lnTo>
                    <a:lnTo>
                      <a:pt x="831186" y="30170"/>
                    </a:lnTo>
                    <a:close/>
                  </a:path>
                </a:pathLst>
              </a:custGeom>
              <a:grpFill/>
              <a:ln w="27426"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68" name="Freeform 67">
                <a:extLst>
                  <a:ext uri="{FF2B5EF4-FFF2-40B4-BE49-F238E27FC236}">
                    <a16:creationId xmlns:a16="http://schemas.microsoft.com/office/drawing/2014/main" id="{9F962980-A075-91C7-DDF1-3ECE4BFB4E86}"/>
                  </a:ext>
                </a:extLst>
              </p:cNvPr>
              <p:cNvSpPr/>
              <p:nvPr/>
            </p:nvSpPr>
            <p:spPr>
              <a:xfrm>
                <a:off x="4417506" y="873984"/>
                <a:ext cx="721347" cy="515639"/>
              </a:xfrm>
              <a:custGeom>
                <a:avLst/>
                <a:gdLst>
                  <a:gd name="connsiteX0" fmla="*/ 57598 w 721347"/>
                  <a:gd name="connsiteY0" fmla="*/ 515639 h 515639"/>
                  <a:gd name="connsiteX1" fmla="*/ 301704 w 721347"/>
                  <a:gd name="connsiteY1" fmla="*/ 515639 h 515639"/>
                  <a:gd name="connsiteX2" fmla="*/ 353817 w 721347"/>
                  <a:gd name="connsiteY2" fmla="*/ 463527 h 515639"/>
                  <a:gd name="connsiteX3" fmla="*/ 353817 w 721347"/>
                  <a:gd name="connsiteY3" fmla="*/ 460784 h 515639"/>
                  <a:gd name="connsiteX4" fmla="*/ 337360 w 721347"/>
                  <a:gd name="connsiteY4" fmla="*/ 422385 h 515639"/>
                  <a:gd name="connsiteX5" fmla="*/ 348331 w 721347"/>
                  <a:gd name="connsiteY5" fmla="*/ 408672 h 515639"/>
                  <a:gd name="connsiteX6" fmla="*/ 381245 w 721347"/>
                  <a:gd name="connsiteY6" fmla="*/ 408672 h 515639"/>
                  <a:gd name="connsiteX7" fmla="*/ 392216 w 721347"/>
                  <a:gd name="connsiteY7" fmla="*/ 422385 h 515639"/>
                  <a:gd name="connsiteX8" fmla="*/ 373017 w 721347"/>
                  <a:gd name="connsiteY8" fmla="*/ 460784 h 515639"/>
                  <a:gd name="connsiteX9" fmla="*/ 373017 w 721347"/>
                  <a:gd name="connsiteY9" fmla="*/ 463527 h 515639"/>
                  <a:gd name="connsiteX10" fmla="*/ 425129 w 721347"/>
                  <a:gd name="connsiteY10" fmla="*/ 515639 h 515639"/>
                  <a:gd name="connsiteX11" fmla="*/ 669235 w 721347"/>
                  <a:gd name="connsiteY11" fmla="*/ 515639 h 515639"/>
                  <a:gd name="connsiteX12" fmla="*/ 721348 w 721347"/>
                  <a:gd name="connsiteY12" fmla="*/ 463527 h 515639"/>
                  <a:gd name="connsiteX13" fmla="*/ 721348 w 721347"/>
                  <a:gd name="connsiteY13" fmla="*/ 460784 h 515639"/>
                  <a:gd name="connsiteX14" fmla="*/ 702149 w 721347"/>
                  <a:gd name="connsiteY14" fmla="*/ 422385 h 515639"/>
                  <a:gd name="connsiteX15" fmla="*/ 721348 w 721347"/>
                  <a:gd name="connsiteY15" fmla="*/ 381244 h 515639"/>
                  <a:gd name="connsiteX16" fmla="*/ 702149 w 721347"/>
                  <a:gd name="connsiteY16" fmla="*/ 340103 h 515639"/>
                  <a:gd name="connsiteX17" fmla="*/ 721348 w 721347"/>
                  <a:gd name="connsiteY17" fmla="*/ 298961 h 515639"/>
                  <a:gd name="connsiteX18" fmla="*/ 702149 w 721347"/>
                  <a:gd name="connsiteY18" fmla="*/ 257820 h 515639"/>
                  <a:gd name="connsiteX19" fmla="*/ 721348 w 721347"/>
                  <a:gd name="connsiteY19" fmla="*/ 216678 h 515639"/>
                  <a:gd name="connsiteX20" fmla="*/ 702149 w 721347"/>
                  <a:gd name="connsiteY20" fmla="*/ 175537 h 515639"/>
                  <a:gd name="connsiteX21" fmla="*/ 721348 w 721347"/>
                  <a:gd name="connsiteY21" fmla="*/ 134395 h 515639"/>
                  <a:gd name="connsiteX22" fmla="*/ 704892 w 721347"/>
                  <a:gd name="connsiteY22" fmla="*/ 93254 h 515639"/>
                  <a:gd name="connsiteX23" fmla="*/ 721348 w 721347"/>
                  <a:gd name="connsiteY23" fmla="*/ 54855 h 515639"/>
                  <a:gd name="connsiteX24" fmla="*/ 721348 w 721347"/>
                  <a:gd name="connsiteY24" fmla="*/ 52113 h 515639"/>
                  <a:gd name="connsiteX25" fmla="*/ 669235 w 721347"/>
                  <a:gd name="connsiteY25" fmla="*/ 0 h 515639"/>
                  <a:gd name="connsiteX26" fmla="*/ 425129 w 721347"/>
                  <a:gd name="connsiteY26" fmla="*/ 0 h 515639"/>
                  <a:gd name="connsiteX27" fmla="*/ 373017 w 721347"/>
                  <a:gd name="connsiteY27" fmla="*/ 52113 h 515639"/>
                  <a:gd name="connsiteX28" fmla="*/ 373017 w 721347"/>
                  <a:gd name="connsiteY28" fmla="*/ 54855 h 515639"/>
                  <a:gd name="connsiteX29" fmla="*/ 389473 w 721347"/>
                  <a:gd name="connsiteY29" fmla="*/ 93254 h 515639"/>
                  <a:gd name="connsiteX30" fmla="*/ 378502 w 721347"/>
                  <a:gd name="connsiteY30" fmla="*/ 106968 h 515639"/>
                  <a:gd name="connsiteX31" fmla="*/ 266048 w 721347"/>
                  <a:gd name="connsiteY31" fmla="*/ 139881 h 515639"/>
                  <a:gd name="connsiteX32" fmla="*/ 211193 w 721347"/>
                  <a:gd name="connsiteY32" fmla="*/ 241363 h 515639"/>
                  <a:gd name="connsiteX33" fmla="*/ 54855 w 721347"/>
                  <a:gd name="connsiteY33" fmla="*/ 241363 h 515639"/>
                  <a:gd name="connsiteX34" fmla="*/ 5485 w 721347"/>
                  <a:gd name="connsiteY34" fmla="*/ 277019 h 515639"/>
                  <a:gd name="connsiteX35" fmla="*/ 19199 w 721347"/>
                  <a:gd name="connsiteY35" fmla="*/ 337360 h 515639"/>
                  <a:gd name="connsiteX36" fmla="*/ 0 w 721347"/>
                  <a:gd name="connsiteY36" fmla="*/ 375758 h 515639"/>
                  <a:gd name="connsiteX37" fmla="*/ 16457 w 721347"/>
                  <a:gd name="connsiteY37" fmla="*/ 416900 h 515639"/>
                  <a:gd name="connsiteX38" fmla="*/ 0 w 721347"/>
                  <a:gd name="connsiteY38" fmla="*/ 455298 h 515639"/>
                  <a:gd name="connsiteX39" fmla="*/ 0 w 721347"/>
                  <a:gd name="connsiteY39" fmla="*/ 458041 h 515639"/>
                  <a:gd name="connsiteX40" fmla="*/ 57598 w 721347"/>
                  <a:gd name="connsiteY40" fmla="*/ 515639 h 515639"/>
                  <a:gd name="connsiteX41" fmla="*/ 57598 w 721347"/>
                  <a:gd name="connsiteY41" fmla="*/ 515639 h 515639"/>
                  <a:gd name="connsiteX42" fmla="*/ 693920 w 721347"/>
                  <a:gd name="connsiteY42" fmla="*/ 466270 h 515639"/>
                  <a:gd name="connsiteX43" fmla="*/ 669235 w 721347"/>
                  <a:gd name="connsiteY43" fmla="*/ 490954 h 515639"/>
                  <a:gd name="connsiteX44" fmla="*/ 425129 w 721347"/>
                  <a:gd name="connsiteY44" fmla="*/ 490954 h 515639"/>
                  <a:gd name="connsiteX45" fmla="*/ 400444 w 721347"/>
                  <a:gd name="connsiteY45" fmla="*/ 466270 h 515639"/>
                  <a:gd name="connsiteX46" fmla="*/ 400444 w 721347"/>
                  <a:gd name="connsiteY46" fmla="*/ 463527 h 515639"/>
                  <a:gd name="connsiteX47" fmla="*/ 425129 w 721347"/>
                  <a:gd name="connsiteY47" fmla="*/ 438842 h 515639"/>
                  <a:gd name="connsiteX48" fmla="*/ 669235 w 721347"/>
                  <a:gd name="connsiteY48" fmla="*/ 438842 h 515639"/>
                  <a:gd name="connsiteX49" fmla="*/ 693920 w 721347"/>
                  <a:gd name="connsiteY49" fmla="*/ 463527 h 515639"/>
                  <a:gd name="connsiteX50" fmla="*/ 693920 w 721347"/>
                  <a:gd name="connsiteY50" fmla="*/ 466270 h 515639"/>
                  <a:gd name="connsiteX51" fmla="*/ 666492 w 721347"/>
                  <a:gd name="connsiteY51" fmla="*/ 408672 h 515639"/>
                  <a:gd name="connsiteX52" fmla="*/ 425129 w 721347"/>
                  <a:gd name="connsiteY52" fmla="*/ 408672 h 515639"/>
                  <a:gd name="connsiteX53" fmla="*/ 408672 w 721347"/>
                  <a:gd name="connsiteY53" fmla="*/ 403186 h 515639"/>
                  <a:gd name="connsiteX54" fmla="*/ 477241 w 721347"/>
                  <a:gd name="connsiteY54" fmla="*/ 356559 h 515639"/>
                  <a:gd name="connsiteX55" fmla="*/ 666492 w 721347"/>
                  <a:gd name="connsiteY55" fmla="*/ 356559 h 515639"/>
                  <a:gd name="connsiteX56" fmla="*/ 693920 w 721347"/>
                  <a:gd name="connsiteY56" fmla="*/ 383987 h 515639"/>
                  <a:gd name="connsiteX57" fmla="*/ 666492 w 721347"/>
                  <a:gd name="connsiteY57" fmla="*/ 408672 h 515639"/>
                  <a:gd name="connsiteX58" fmla="*/ 666492 w 721347"/>
                  <a:gd name="connsiteY58" fmla="*/ 408672 h 515639"/>
                  <a:gd name="connsiteX59" fmla="*/ 666492 w 721347"/>
                  <a:gd name="connsiteY59" fmla="*/ 329131 h 515639"/>
                  <a:gd name="connsiteX60" fmla="*/ 493698 w 721347"/>
                  <a:gd name="connsiteY60" fmla="*/ 329131 h 515639"/>
                  <a:gd name="connsiteX61" fmla="*/ 510155 w 721347"/>
                  <a:gd name="connsiteY61" fmla="*/ 274276 h 515639"/>
                  <a:gd name="connsiteX62" fmla="*/ 666492 w 721347"/>
                  <a:gd name="connsiteY62" fmla="*/ 274276 h 515639"/>
                  <a:gd name="connsiteX63" fmla="*/ 693920 w 721347"/>
                  <a:gd name="connsiteY63" fmla="*/ 301704 h 515639"/>
                  <a:gd name="connsiteX64" fmla="*/ 666492 w 721347"/>
                  <a:gd name="connsiteY64" fmla="*/ 329131 h 515639"/>
                  <a:gd name="connsiteX65" fmla="*/ 666492 w 721347"/>
                  <a:gd name="connsiteY65" fmla="*/ 329131 h 515639"/>
                  <a:gd name="connsiteX66" fmla="*/ 666492 w 721347"/>
                  <a:gd name="connsiteY66" fmla="*/ 246849 h 515639"/>
                  <a:gd name="connsiteX67" fmla="*/ 510155 w 721347"/>
                  <a:gd name="connsiteY67" fmla="*/ 246849 h 515639"/>
                  <a:gd name="connsiteX68" fmla="*/ 493698 w 721347"/>
                  <a:gd name="connsiteY68" fmla="*/ 191993 h 515639"/>
                  <a:gd name="connsiteX69" fmla="*/ 663750 w 721347"/>
                  <a:gd name="connsiteY69" fmla="*/ 191993 h 515639"/>
                  <a:gd name="connsiteX70" fmla="*/ 691178 w 721347"/>
                  <a:gd name="connsiteY70" fmla="*/ 219421 h 515639"/>
                  <a:gd name="connsiteX71" fmla="*/ 666492 w 721347"/>
                  <a:gd name="connsiteY71" fmla="*/ 246849 h 515639"/>
                  <a:gd name="connsiteX72" fmla="*/ 666492 w 721347"/>
                  <a:gd name="connsiteY72" fmla="*/ 246849 h 515639"/>
                  <a:gd name="connsiteX73" fmla="*/ 666492 w 721347"/>
                  <a:gd name="connsiteY73" fmla="*/ 167308 h 515639"/>
                  <a:gd name="connsiteX74" fmla="*/ 479984 w 721347"/>
                  <a:gd name="connsiteY74" fmla="*/ 167308 h 515639"/>
                  <a:gd name="connsiteX75" fmla="*/ 411415 w 721347"/>
                  <a:gd name="connsiteY75" fmla="*/ 117939 h 515639"/>
                  <a:gd name="connsiteX76" fmla="*/ 427872 w 721347"/>
                  <a:gd name="connsiteY76" fmla="*/ 112453 h 515639"/>
                  <a:gd name="connsiteX77" fmla="*/ 669235 w 721347"/>
                  <a:gd name="connsiteY77" fmla="*/ 112453 h 515639"/>
                  <a:gd name="connsiteX78" fmla="*/ 696663 w 721347"/>
                  <a:gd name="connsiteY78" fmla="*/ 139881 h 515639"/>
                  <a:gd name="connsiteX79" fmla="*/ 666492 w 721347"/>
                  <a:gd name="connsiteY79" fmla="*/ 167308 h 515639"/>
                  <a:gd name="connsiteX80" fmla="*/ 666492 w 721347"/>
                  <a:gd name="connsiteY80" fmla="*/ 167308 h 515639"/>
                  <a:gd name="connsiteX81" fmla="*/ 397701 w 721347"/>
                  <a:gd name="connsiteY81" fmla="*/ 57598 h 515639"/>
                  <a:gd name="connsiteX82" fmla="*/ 422386 w 721347"/>
                  <a:gd name="connsiteY82" fmla="*/ 32913 h 515639"/>
                  <a:gd name="connsiteX83" fmla="*/ 666492 w 721347"/>
                  <a:gd name="connsiteY83" fmla="*/ 32913 h 515639"/>
                  <a:gd name="connsiteX84" fmla="*/ 691178 w 721347"/>
                  <a:gd name="connsiteY84" fmla="*/ 57598 h 515639"/>
                  <a:gd name="connsiteX85" fmla="*/ 691178 w 721347"/>
                  <a:gd name="connsiteY85" fmla="*/ 60341 h 515639"/>
                  <a:gd name="connsiteX86" fmla="*/ 666492 w 721347"/>
                  <a:gd name="connsiteY86" fmla="*/ 85026 h 515639"/>
                  <a:gd name="connsiteX87" fmla="*/ 425129 w 721347"/>
                  <a:gd name="connsiteY87" fmla="*/ 85026 h 515639"/>
                  <a:gd name="connsiteX88" fmla="*/ 400444 w 721347"/>
                  <a:gd name="connsiteY88" fmla="*/ 60341 h 515639"/>
                  <a:gd name="connsiteX89" fmla="*/ 400444 w 721347"/>
                  <a:gd name="connsiteY89" fmla="*/ 57598 h 515639"/>
                  <a:gd name="connsiteX90" fmla="*/ 362045 w 721347"/>
                  <a:gd name="connsiteY90" fmla="*/ 139881 h 515639"/>
                  <a:gd name="connsiteX91" fmla="*/ 474499 w 721347"/>
                  <a:gd name="connsiteY91" fmla="*/ 216678 h 515639"/>
                  <a:gd name="connsiteX92" fmla="*/ 447071 w 721347"/>
                  <a:gd name="connsiteY92" fmla="*/ 351073 h 515639"/>
                  <a:gd name="connsiteX93" fmla="*/ 312675 w 721347"/>
                  <a:gd name="connsiteY93" fmla="*/ 378501 h 515639"/>
                  <a:gd name="connsiteX94" fmla="*/ 235878 w 721347"/>
                  <a:gd name="connsiteY94" fmla="*/ 266048 h 515639"/>
                  <a:gd name="connsiteX95" fmla="*/ 362045 w 721347"/>
                  <a:gd name="connsiteY95" fmla="*/ 139881 h 515639"/>
                  <a:gd name="connsiteX96" fmla="*/ 362045 w 721347"/>
                  <a:gd name="connsiteY96" fmla="*/ 139881 h 515639"/>
                  <a:gd name="connsiteX97" fmla="*/ 57598 w 721347"/>
                  <a:gd name="connsiteY97" fmla="*/ 274276 h 515639"/>
                  <a:gd name="connsiteX98" fmla="*/ 213936 w 721347"/>
                  <a:gd name="connsiteY98" fmla="*/ 274276 h 515639"/>
                  <a:gd name="connsiteX99" fmla="*/ 230392 w 721347"/>
                  <a:gd name="connsiteY99" fmla="*/ 329131 h 515639"/>
                  <a:gd name="connsiteX100" fmla="*/ 57598 w 721347"/>
                  <a:gd name="connsiteY100" fmla="*/ 329131 h 515639"/>
                  <a:gd name="connsiteX101" fmla="*/ 30171 w 721347"/>
                  <a:gd name="connsiteY101" fmla="*/ 301704 h 515639"/>
                  <a:gd name="connsiteX102" fmla="*/ 57598 w 721347"/>
                  <a:gd name="connsiteY102" fmla="*/ 274276 h 515639"/>
                  <a:gd name="connsiteX103" fmla="*/ 57598 w 721347"/>
                  <a:gd name="connsiteY103" fmla="*/ 274276 h 515639"/>
                  <a:gd name="connsiteX104" fmla="*/ 57598 w 721347"/>
                  <a:gd name="connsiteY104" fmla="*/ 356559 h 515639"/>
                  <a:gd name="connsiteX105" fmla="*/ 246849 w 721347"/>
                  <a:gd name="connsiteY105" fmla="*/ 356559 h 515639"/>
                  <a:gd name="connsiteX106" fmla="*/ 315418 w 721347"/>
                  <a:gd name="connsiteY106" fmla="*/ 403186 h 515639"/>
                  <a:gd name="connsiteX107" fmla="*/ 304447 w 721347"/>
                  <a:gd name="connsiteY107" fmla="*/ 408672 h 515639"/>
                  <a:gd name="connsiteX108" fmla="*/ 52112 w 721347"/>
                  <a:gd name="connsiteY108" fmla="*/ 408672 h 515639"/>
                  <a:gd name="connsiteX109" fmla="*/ 30171 w 721347"/>
                  <a:gd name="connsiteY109" fmla="*/ 378501 h 515639"/>
                  <a:gd name="connsiteX110" fmla="*/ 57598 w 721347"/>
                  <a:gd name="connsiteY110" fmla="*/ 356559 h 515639"/>
                  <a:gd name="connsiteX111" fmla="*/ 57598 w 721347"/>
                  <a:gd name="connsiteY111" fmla="*/ 356559 h 515639"/>
                  <a:gd name="connsiteX112" fmla="*/ 30171 w 721347"/>
                  <a:gd name="connsiteY112" fmla="*/ 460784 h 515639"/>
                  <a:gd name="connsiteX113" fmla="*/ 52112 w 721347"/>
                  <a:gd name="connsiteY113" fmla="*/ 436099 h 515639"/>
                  <a:gd name="connsiteX114" fmla="*/ 307190 w 721347"/>
                  <a:gd name="connsiteY114" fmla="*/ 436099 h 515639"/>
                  <a:gd name="connsiteX115" fmla="*/ 329132 w 721347"/>
                  <a:gd name="connsiteY115" fmla="*/ 460784 h 515639"/>
                  <a:gd name="connsiteX116" fmla="*/ 329132 w 721347"/>
                  <a:gd name="connsiteY116" fmla="*/ 463527 h 515639"/>
                  <a:gd name="connsiteX117" fmla="*/ 304447 w 721347"/>
                  <a:gd name="connsiteY117" fmla="*/ 488212 h 515639"/>
                  <a:gd name="connsiteX118" fmla="*/ 60341 w 721347"/>
                  <a:gd name="connsiteY118" fmla="*/ 488212 h 515639"/>
                  <a:gd name="connsiteX119" fmla="*/ 35656 w 721347"/>
                  <a:gd name="connsiteY119" fmla="*/ 463527 h 515639"/>
                  <a:gd name="connsiteX120" fmla="*/ 35656 w 721347"/>
                  <a:gd name="connsiteY120" fmla="*/ 460784 h 51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721347" h="515639">
                    <a:moveTo>
                      <a:pt x="57598" y="515639"/>
                    </a:moveTo>
                    <a:lnTo>
                      <a:pt x="301704" y="515639"/>
                    </a:lnTo>
                    <a:cubicBezTo>
                      <a:pt x="329132" y="515639"/>
                      <a:pt x="353817" y="493697"/>
                      <a:pt x="353817" y="463527"/>
                    </a:cubicBezTo>
                    <a:lnTo>
                      <a:pt x="353817" y="460784"/>
                    </a:lnTo>
                    <a:cubicBezTo>
                      <a:pt x="353817" y="447070"/>
                      <a:pt x="348331" y="430614"/>
                      <a:pt x="337360" y="422385"/>
                    </a:cubicBezTo>
                    <a:cubicBezTo>
                      <a:pt x="340103" y="419643"/>
                      <a:pt x="345589" y="414157"/>
                      <a:pt x="348331" y="408672"/>
                    </a:cubicBezTo>
                    <a:cubicBezTo>
                      <a:pt x="359303" y="408672"/>
                      <a:pt x="370274" y="408672"/>
                      <a:pt x="381245" y="408672"/>
                    </a:cubicBezTo>
                    <a:cubicBezTo>
                      <a:pt x="383987" y="414157"/>
                      <a:pt x="386730" y="419643"/>
                      <a:pt x="392216" y="422385"/>
                    </a:cubicBezTo>
                    <a:cubicBezTo>
                      <a:pt x="381245" y="433356"/>
                      <a:pt x="373017" y="447070"/>
                      <a:pt x="373017" y="460784"/>
                    </a:cubicBezTo>
                    <a:lnTo>
                      <a:pt x="373017" y="463527"/>
                    </a:lnTo>
                    <a:cubicBezTo>
                      <a:pt x="373017" y="490954"/>
                      <a:pt x="394958" y="515639"/>
                      <a:pt x="425129" y="515639"/>
                    </a:cubicBezTo>
                    <a:lnTo>
                      <a:pt x="669235" y="515639"/>
                    </a:lnTo>
                    <a:cubicBezTo>
                      <a:pt x="696663" y="515639"/>
                      <a:pt x="721348" y="493697"/>
                      <a:pt x="721348" y="463527"/>
                    </a:cubicBezTo>
                    <a:lnTo>
                      <a:pt x="721348" y="460784"/>
                    </a:lnTo>
                    <a:cubicBezTo>
                      <a:pt x="721348" y="444327"/>
                      <a:pt x="715862" y="430614"/>
                      <a:pt x="702149" y="422385"/>
                    </a:cubicBezTo>
                    <a:cubicBezTo>
                      <a:pt x="713120" y="411414"/>
                      <a:pt x="721348" y="397701"/>
                      <a:pt x="721348" y="381244"/>
                    </a:cubicBezTo>
                    <a:cubicBezTo>
                      <a:pt x="721348" y="364787"/>
                      <a:pt x="715862" y="351073"/>
                      <a:pt x="702149" y="340103"/>
                    </a:cubicBezTo>
                    <a:cubicBezTo>
                      <a:pt x="713120" y="329131"/>
                      <a:pt x="721348" y="315418"/>
                      <a:pt x="721348" y="298961"/>
                    </a:cubicBezTo>
                    <a:cubicBezTo>
                      <a:pt x="721348" y="282504"/>
                      <a:pt x="715862" y="268791"/>
                      <a:pt x="702149" y="257820"/>
                    </a:cubicBezTo>
                    <a:cubicBezTo>
                      <a:pt x="713120" y="246849"/>
                      <a:pt x="721348" y="233135"/>
                      <a:pt x="721348" y="216678"/>
                    </a:cubicBezTo>
                    <a:cubicBezTo>
                      <a:pt x="721348" y="200222"/>
                      <a:pt x="715862" y="186508"/>
                      <a:pt x="702149" y="175537"/>
                    </a:cubicBezTo>
                    <a:cubicBezTo>
                      <a:pt x="713120" y="164566"/>
                      <a:pt x="721348" y="150852"/>
                      <a:pt x="721348" y="134395"/>
                    </a:cubicBezTo>
                    <a:cubicBezTo>
                      <a:pt x="721348" y="117939"/>
                      <a:pt x="715862" y="104225"/>
                      <a:pt x="704892" y="93254"/>
                    </a:cubicBezTo>
                    <a:cubicBezTo>
                      <a:pt x="715862" y="82283"/>
                      <a:pt x="721348" y="68569"/>
                      <a:pt x="721348" y="54855"/>
                    </a:cubicBezTo>
                    <a:lnTo>
                      <a:pt x="721348" y="52113"/>
                    </a:lnTo>
                    <a:cubicBezTo>
                      <a:pt x="721348" y="24685"/>
                      <a:pt x="699406" y="0"/>
                      <a:pt x="669235" y="0"/>
                    </a:cubicBezTo>
                    <a:lnTo>
                      <a:pt x="425129" y="0"/>
                    </a:lnTo>
                    <a:cubicBezTo>
                      <a:pt x="397701" y="0"/>
                      <a:pt x="373017" y="21942"/>
                      <a:pt x="373017" y="52113"/>
                    </a:cubicBezTo>
                    <a:lnTo>
                      <a:pt x="373017" y="54855"/>
                    </a:lnTo>
                    <a:cubicBezTo>
                      <a:pt x="373017" y="68569"/>
                      <a:pt x="378502" y="85026"/>
                      <a:pt x="389473" y="93254"/>
                    </a:cubicBezTo>
                    <a:cubicBezTo>
                      <a:pt x="386730" y="95997"/>
                      <a:pt x="381245" y="101482"/>
                      <a:pt x="378502" y="106968"/>
                    </a:cubicBezTo>
                    <a:cubicBezTo>
                      <a:pt x="337360" y="101482"/>
                      <a:pt x="298961" y="115196"/>
                      <a:pt x="266048" y="139881"/>
                    </a:cubicBezTo>
                    <a:cubicBezTo>
                      <a:pt x="235878" y="164566"/>
                      <a:pt x="213936" y="202964"/>
                      <a:pt x="211193" y="241363"/>
                    </a:cubicBezTo>
                    <a:lnTo>
                      <a:pt x="54855" y="241363"/>
                    </a:lnTo>
                    <a:cubicBezTo>
                      <a:pt x="32913" y="241363"/>
                      <a:pt x="13714" y="255077"/>
                      <a:pt x="5485" y="277019"/>
                    </a:cubicBezTo>
                    <a:cubicBezTo>
                      <a:pt x="-2743" y="298961"/>
                      <a:pt x="2743" y="320903"/>
                      <a:pt x="19199" y="337360"/>
                    </a:cubicBezTo>
                    <a:cubicBezTo>
                      <a:pt x="8228" y="348331"/>
                      <a:pt x="0" y="362045"/>
                      <a:pt x="0" y="375758"/>
                    </a:cubicBezTo>
                    <a:cubicBezTo>
                      <a:pt x="0" y="392215"/>
                      <a:pt x="5485" y="405929"/>
                      <a:pt x="16457" y="416900"/>
                    </a:cubicBezTo>
                    <a:cubicBezTo>
                      <a:pt x="5485" y="427871"/>
                      <a:pt x="0" y="441585"/>
                      <a:pt x="0" y="455298"/>
                    </a:cubicBezTo>
                    <a:lnTo>
                      <a:pt x="0" y="458041"/>
                    </a:lnTo>
                    <a:cubicBezTo>
                      <a:pt x="5485" y="493697"/>
                      <a:pt x="27428" y="515639"/>
                      <a:pt x="57598" y="515639"/>
                    </a:cubicBezTo>
                    <a:lnTo>
                      <a:pt x="57598" y="515639"/>
                    </a:lnTo>
                    <a:close/>
                    <a:moveTo>
                      <a:pt x="693920" y="466270"/>
                    </a:moveTo>
                    <a:cubicBezTo>
                      <a:pt x="693920" y="479983"/>
                      <a:pt x="682949" y="490954"/>
                      <a:pt x="669235" y="490954"/>
                    </a:cubicBezTo>
                    <a:lnTo>
                      <a:pt x="425129" y="490954"/>
                    </a:lnTo>
                    <a:cubicBezTo>
                      <a:pt x="411415" y="490954"/>
                      <a:pt x="400444" y="479983"/>
                      <a:pt x="400444" y="466270"/>
                    </a:cubicBezTo>
                    <a:lnTo>
                      <a:pt x="400444" y="463527"/>
                    </a:lnTo>
                    <a:cubicBezTo>
                      <a:pt x="400444" y="449813"/>
                      <a:pt x="411415" y="438842"/>
                      <a:pt x="425129" y="438842"/>
                    </a:cubicBezTo>
                    <a:lnTo>
                      <a:pt x="669235" y="438842"/>
                    </a:lnTo>
                    <a:cubicBezTo>
                      <a:pt x="682949" y="438842"/>
                      <a:pt x="693920" y="449813"/>
                      <a:pt x="693920" y="463527"/>
                    </a:cubicBezTo>
                    <a:lnTo>
                      <a:pt x="693920" y="466270"/>
                    </a:lnTo>
                    <a:close/>
                    <a:moveTo>
                      <a:pt x="666492" y="408672"/>
                    </a:moveTo>
                    <a:lnTo>
                      <a:pt x="425129" y="408672"/>
                    </a:lnTo>
                    <a:cubicBezTo>
                      <a:pt x="419644" y="408672"/>
                      <a:pt x="411415" y="405929"/>
                      <a:pt x="408672" y="403186"/>
                    </a:cubicBezTo>
                    <a:cubicBezTo>
                      <a:pt x="436100" y="394958"/>
                      <a:pt x="460785" y="378501"/>
                      <a:pt x="477241" y="356559"/>
                    </a:cubicBezTo>
                    <a:lnTo>
                      <a:pt x="666492" y="356559"/>
                    </a:lnTo>
                    <a:cubicBezTo>
                      <a:pt x="680206" y="356559"/>
                      <a:pt x="693920" y="367530"/>
                      <a:pt x="693920" y="383987"/>
                    </a:cubicBezTo>
                    <a:cubicBezTo>
                      <a:pt x="693920" y="397701"/>
                      <a:pt x="682949" y="408672"/>
                      <a:pt x="666492" y="408672"/>
                    </a:cubicBezTo>
                    <a:lnTo>
                      <a:pt x="666492" y="408672"/>
                    </a:lnTo>
                    <a:close/>
                    <a:moveTo>
                      <a:pt x="666492" y="329131"/>
                    </a:moveTo>
                    <a:lnTo>
                      <a:pt x="493698" y="329131"/>
                    </a:lnTo>
                    <a:cubicBezTo>
                      <a:pt x="501927" y="312675"/>
                      <a:pt x="507412" y="293475"/>
                      <a:pt x="510155" y="274276"/>
                    </a:cubicBezTo>
                    <a:lnTo>
                      <a:pt x="666492" y="274276"/>
                    </a:lnTo>
                    <a:cubicBezTo>
                      <a:pt x="680206" y="274276"/>
                      <a:pt x="693920" y="285247"/>
                      <a:pt x="693920" y="301704"/>
                    </a:cubicBezTo>
                    <a:cubicBezTo>
                      <a:pt x="693920" y="315418"/>
                      <a:pt x="682949" y="329131"/>
                      <a:pt x="666492" y="329131"/>
                    </a:cubicBezTo>
                    <a:lnTo>
                      <a:pt x="666492" y="329131"/>
                    </a:lnTo>
                    <a:close/>
                    <a:moveTo>
                      <a:pt x="666492" y="246849"/>
                    </a:moveTo>
                    <a:lnTo>
                      <a:pt x="510155" y="246849"/>
                    </a:lnTo>
                    <a:cubicBezTo>
                      <a:pt x="507412" y="227649"/>
                      <a:pt x="504669" y="208450"/>
                      <a:pt x="493698" y="191993"/>
                    </a:cubicBezTo>
                    <a:lnTo>
                      <a:pt x="663750" y="191993"/>
                    </a:lnTo>
                    <a:cubicBezTo>
                      <a:pt x="677464" y="191993"/>
                      <a:pt x="691178" y="202964"/>
                      <a:pt x="691178" y="219421"/>
                    </a:cubicBezTo>
                    <a:cubicBezTo>
                      <a:pt x="693920" y="235878"/>
                      <a:pt x="682949" y="246849"/>
                      <a:pt x="666492" y="246849"/>
                    </a:cubicBezTo>
                    <a:lnTo>
                      <a:pt x="666492" y="246849"/>
                    </a:lnTo>
                    <a:close/>
                    <a:moveTo>
                      <a:pt x="666492" y="167308"/>
                    </a:moveTo>
                    <a:lnTo>
                      <a:pt x="479984" y="167308"/>
                    </a:lnTo>
                    <a:cubicBezTo>
                      <a:pt x="460785" y="145366"/>
                      <a:pt x="438843" y="128910"/>
                      <a:pt x="411415" y="117939"/>
                    </a:cubicBezTo>
                    <a:cubicBezTo>
                      <a:pt x="416901" y="115196"/>
                      <a:pt x="422386" y="112453"/>
                      <a:pt x="427872" y="112453"/>
                    </a:cubicBezTo>
                    <a:lnTo>
                      <a:pt x="669235" y="112453"/>
                    </a:lnTo>
                    <a:cubicBezTo>
                      <a:pt x="682949" y="112453"/>
                      <a:pt x="696663" y="123424"/>
                      <a:pt x="696663" y="139881"/>
                    </a:cubicBezTo>
                    <a:cubicBezTo>
                      <a:pt x="693920" y="156337"/>
                      <a:pt x="682949" y="167308"/>
                      <a:pt x="666492" y="167308"/>
                    </a:cubicBezTo>
                    <a:lnTo>
                      <a:pt x="666492" y="167308"/>
                    </a:lnTo>
                    <a:close/>
                    <a:moveTo>
                      <a:pt x="397701" y="57598"/>
                    </a:moveTo>
                    <a:cubicBezTo>
                      <a:pt x="397701" y="43884"/>
                      <a:pt x="408672" y="32913"/>
                      <a:pt x="422386" y="32913"/>
                    </a:cubicBezTo>
                    <a:lnTo>
                      <a:pt x="666492" y="32913"/>
                    </a:lnTo>
                    <a:cubicBezTo>
                      <a:pt x="680206" y="32913"/>
                      <a:pt x="691178" y="43884"/>
                      <a:pt x="691178" y="57598"/>
                    </a:cubicBezTo>
                    <a:lnTo>
                      <a:pt x="691178" y="60341"/>
                    </a:lnTo>
                    <a:cubicBezTo>
                      <a:pt x="691178" y="74054"/>
                      <a:pt x="680206" y="85026"/>
                      <a:pt x="666492" y="85026"/>
                    </a:cubicBezTo>
                    <a:lnTo>
                      <a:pt x="425129" y="85026"/>
                    </a:lnTo>
                    <a:cubicBezTo>
                      <a:pt x="411415" y="85026"/>
                      <a:pt x="400444" y="74054"/>
                      <a:pt x="400444" y="60341"/>
                    </a:cubicBezTo>
                    <a:lnTo>
                      <a:pt x="400444" y="57598"/>
                    </a:lnTo>
                    <a:close/>
                    <a:moveTo>
                      <a:pt x="362045" y="139881"/>
                    </a:moveTo>
                    <a:cubicBezTo>
                      <a:pt x="411415" y="139881"/>
                      <a:pt x="455300" y="170051"/>
                      <a:pt x="474499" y="216678"/>
                    </a:cubicBezTo>
                    <a:cubicBezTo>
                      <a:pt x="493698" y="263305"/>
                      <a:pt x="482727" y="315418"/>
                      <a:pt x="447071" y="351073"/>
                    </a:cubicBezTo>
                    <a:cubicBezTo>
                      <a:pt x="411415" y="386729"/>
                      <a:pt x="359303" y="397701"/>
                      <a:pt x="312675" y="378501"/>
                    </a:cubicBezTo>
                    <a:cubicBezTo>
                      <a:pt x="266048" y="359302"/>
                      <a:pt x="235878" y="315418"/>
                      <a:pt x="235878" y="266048"/>
                    </a:cubicBezTo>
                    <a:cubicBezTo>
                      <a:pt x="241364" y="194736"/>
                      <a:pt x="296219" y="139881"/>
                      <a:pt x="362045" y="139881"/>
                    </a:cubicBezTo>
                    <a:lnTo>
                      <a:pt x="362045" y="139881"/>
                    </a:lnTo>
                    <a:close/>
                    <a:moveTo>
                      <a:pt x="57598" y="274276"/>
                    </a:moveTo>
                    <a:lnTo>
                      <a:pt x="213936" y="274276"/>
                    </a:lnTo>
                    <a:cubicBezTo>
                      <a:pt x="216678" y="293475"/>
                      <a:pt x="222164" y="312675"/>
                      <a:pt x="230392" y="329131"/>
                    </a:cubicBezTo>
                    <a:lnTo>
                      <a:pt x="57598" y="329131"/>
                    </a:lnTo>
                    <a:cubicBezTo>
                      <a:pt x="43884" y="329131"/>
                      <a:pt x="30171" y="318160"/>
                      <a:pt x="30171" y="301704"/>
                    </a:cubicBezTo>
                    <a:cubicBezTo>
                      <a:pt x="32913" y="287990"/>
                      <a:pt x="43884" y="274276"/>
                      <a:pt x="57598" y="274276"/>
                    </a:cubicBezTo>
                    <a:lnTo>
                      <a:pt x="57598" y="274276"/>
                    </a:lnTo>
                    <a:close/>
                    <a:moveTo>
                      <a:pt x="57598" y="356559"/>
                    </a:moveTo>
                    <a:lnTo>
                      <a:pt x="246849" y="356559"/>
                    </a:lnTo>
                    <a:cubicBezTo>
                      <a:pt x="266048" y="378501"/>
                      <a:pt x="287991" y="394958"/>
                      <a:pt x="315418" y="403186"/>
                    </a:cubicBezTo>
                    <a:cubicBezTo>
                      <a:pt x="312675" y="405929"/>
                      <a:pt x="307190" y="408672"/>
                      <a:pt x="304447" y="408672"/>
                    </a:cubicBezTo>
                    <a:lnTo>
                      <a:pt x="52112" y="408672"/>
                    </a:lnTo>
                    <a:cubicBezTo>
                      <a:pt x="38399" y="405929"/>
                      <a:pt x="30171" y="392215"/>
                      <a:pt x="30171" y="378501"/>
                    </a:cubicBezTo>
                    <a:cubicBezTo>
                      <a:pt x="32913" y="364787"/>
                      <a:pt x="43884" y="356559"/>
                      <a:pt x="57598" y="356559"/>
                    </a:cubicBezTo>
                    <a:lnTo>
                      <a:pt x="57598" y="356559"/>
                    </a:lnTo>
                    <a:close/>
                    <a:moveTo>
                      <a:pt x="30171" y="460784"/>
                    </a:moveTo>
                    <a:cubicBezTo>
                      <a:pt x="30171" y="449813"/>
                      <a:pt x="38399" y="438842"/>
                      <a:pt x="52112" y="436099"/>
                    </a:cubicBezTo>
                    <a:lnTo>
                      <a:pt x="307190" y="436099"/>
                    </a:lnTo>
                    <a:cubicBezTo>
                      <a:pt x="318161" y="438842"/>
                      <a:pt x="329132" y="449813"/>
                      <a:pt x="329132" y="460784"/>
                    </a:cubicBezTo>
                    <a:lnTo>
                      <a:pt x="329132" y="463527"/>
                    </a:lnTo>
                    <a:cubicBezTo>
                      <a:pt x="329132" y="477241"/>
                      <a:pt x="318161" y="488212"/>
                      <a:pt x="304447" y="488212"/>
                    </a:cubicBezTo>
                    <a:lnTo>
                      <a:pt x="60341" y="488212"/>
                    </a:lnTo>
                    <a:cubicBezTo>
                      <a:pt x="46627" y="488212"/>
                      <a:pt x="35656" y="477241"/>
                      <a:pt x="35656" y="463527"/>
                    </a:cubicBezTo>
                    <a:lnTo>
                      <a:pt x="35656" y="460784"/>
                    </a:lnTo>
                    <a:close/>
                  </a:path>
                </a:pathLst>
              </a:custGeom>
              <a:grpFill/>
              <a:ln w="27426"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grpSp>
        <p:sp>
          <p:nvSpPr>
            <p:cNvPr id="66" name="Freeform 65">
              <a:extLst>
                <a:ext uri="{FF2B5EF4-FFF2-40B4-BE49-F238E27FC236}">
                  <a16:creationId xmlns:a16="http://schemas.microsoft.com/office/drawing/2014/main" id="{D1C575B6-08A4-A9A2-914A-FEA05E2F7834}"/>
                </a:ext>
              </a:extLst>
            </p:cNvPr>
            <p:cNvSpPr/>
            <p:nvPr/>
          </p:nvSpPr>
          <p:spPr>
            <a:xfrm>
              <a:off x="4697268" y="1044035"/>
              <a:ext cx="139881" cy="189250"/>
            </a:xfrm>
            <a:custGeom>
              <a:avLst/>
              <a:gdLst>
                <a:gd name="connsiteX0" fmla="*/ 0 w 139881"/>
                <a:gd name="connsiteY0" fmla="*/ 71312 h 189250"/>
                <a:gd name="connsiteX1" fmla="*/ 21942 w 139881"/>
                <a:gd name="connsiteY1" fmla="*/ 68569 h 189250"/>
                <a:gd name="connsiteX2" fmla="*/ 120682 w 139881"/>
                <a:gd name="connsiteY2" fmla="*/ 68569 h 189250"/>
                <a:gd name="connsiteX3" fmla="*/ 120682 w 139881"/>
                <a:gd name="connsiteY3" fmla="*/ 85026 h 189250"/>
                <a:gd name="connsiteX4" fmla="*/ 0 w 139881"/>
                <a:gd name="connsiteY4" fmla="*/ 85026 h 189250"/>
                <a:gd name="connsiteX5" fmla="*/ 0 w 139881"/>
                <a:gd name="connsiteY5" fmla="*/ 71312 h 189250"/>
                <a:gd name="connsiteX6" fmla="*/ 0 w 139881"/>
                <a:gd name="connsiteY6" fmla="*/ 104225 h 189250"/>
                <a:gd name="connsiteX7" fmla="*/ 21942 w 139881"/>
                <a:gd name="connsiteY7" fmla="*/ 101482 h 189250"/>
                <a:gd name="connsiteX8" fmla="*/ 109711 w 139881"/>
                <a:gd name="connsiteY8" fmla="*/ 101482 h 189250"/>
                <a:gd name="connsiteX9" fmla="*/ 109711 w 139881"/>
                <a:gd name="connsiteY9" fmla="*/ 117939 h 189250"/>
                <a:gd name="connsiteX10" fmla="*/ 2743 w 139881"/>
                <a:gd name="connsiteY10" fmla="*/ 117939 h 189250"/>
                <a:gd name="connsiteX11" fmla="*/ 2743 w 139881"/>
                <a:gd name="connsiteY11" fmla="*/ 104225 h 189250"/>
                <a:gd name="connsiteX12" fmla="*/ 16457 w 139881"/>
                <a:gd name="connsiteY12" fmla="*/ 95997 h 189250"/>
                <a:gd name="connsiteX13" fmla="*/ 93254 w 139881"/>
                <a:gd name="connsiteY13" fmla="*/ 0 h 189250"/>
                <a:gd name="connsiteX14" fmla="*/ 137138 w 139881"/>
                <a:gd name="connsiteY14" fmla="*/ 21942 h 189250"/>
                <a:gd name="connsiteX15" fmla="*/ 117939 w 139881"/>
                <a:gd name="connsiteY15" fmla="*/ 41141 h 189250"/>
                <a:gd name="connsiteX16" fmla="*/ 90511 w 139881"/>
                <a:gd name="connsiteY16" fmla="*/ 27428 h 189250"/>
                <a:gd name="connsiteX17" fmla="*/ 49370 w 139881"/>
                <a:gd name="connsiteY17" fmla="*/ 95997 h 189250"/>
                <a:gd name="connsiteX18" fmla="*/ 90511 w 139881"/>
                <a:gd name="connsiteY18" fmla="*/ 164566 h 189250"/>
                <a:gd name="connsiteX19" fmla="*/ 120682 w 139881"/>
                <a:gd name="connsiteY19" fmla="*/ 145366 h 189250"/>
                <a:gd name="connsiteX20" fmla="*/ 139881 w 139881"/>
                <a:gd name="connsiteY20" fmla="*/ 161823 h 189250"/>
                <a:gd name="connsiteX21" fmla="*/ 87768 w 139881"/>
                <a:gd name="connsiteY21" fmla="*/ 189251 h 189250"/>
                <a:gd name="connsiteX22" fmla="*/ 16457 w 139881"/>
                <a:gd name="connsiteY22" fmla="*/ 95997 h 189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9881" h="189250">
                  <a:moveTo>
                    <a:pt x="0" y="71312"/>
                  </a:moveTo>
                  <a:lnTo>
                    <a:pt x="21942" y="68569"/>
                  </a:lnTo>
                  <a:lnTo>
                    <a:pt x="120682" y="68569"/>
                  </a:lnTo>
                  <a:lnTo>
                    <a:pt x="120682" y="85026"/>
                  </a:lnTo>
                  <a:lnTo>
                    <a:pt x="0" y="85026"/>
                  </a:lnTo>
                  <a:lnTo>
                    <a:pt x="0" y="71312"/>
                  </a:lnTo>
                  <a:close/>
                  <a:moveTo>
                    <a:pt x="0" y="104225"/>
                  </a:moveTo>
                  <a:lnTo>
                    <a:pt x="21942" y="101482"/>
                  </a:lnTo>
                  <a:lnTo>
                    <a:pt x="109711" y="101482"/>
                  </a:lnTo>
                  <a:lnTo>
                    <a:pt x="109711" y="117939"/>
                  </a:lnTo>
                  <a:lnTo>
                    <a:pt x="2743" y="117939"/>
                  </a:lnTo>
                  <a:lnTo>
                    <a:pt x="2743" y="104225"/>
                  </a:lnTo>
                  <a:close/>
                  <a:moveTo>
                    <a:pt x="16457" y="95997"/>
                  </a:moveTo>
                  <a:cubicBezTo>
                    <a:pt x="16457" y="35656"/>
                    <a:pt x="46627" y="0"/>
                    <a:pt x="93254" y="0"/>
                  </a:cubicBezTo>
                  <a:cubicBezTo>
                    <a:pt x="109711" y="0"/>
                    <a:pt x="126167" y="8228"/>
                    <a:pt x="137138" y="21942"/>
                  </a:cubicBezTo>
                  <a:lnTo>
                    <a:pt x="117939" y="41141"/>
                  </a:lnTo>
                  <a:cubicBezTo>
                    <a:pt x="109711" y="32913"/>
                    <a:pt x="101482" y="27428"/>
                    <a:pt x="90511" y="27428"/>
                  </a:cubicBezTo>
                  <a:cubicBezTo>
                    <a:pt x="63084" y="27428"/>
                    <a:pt x="49370" y="54855"/>
                    <a:pt x="49370" y="95997"/>
                  </a:cubicBezTo>
                  <a:cubicBezTo>
                    <a:pt x="49370" y="139881"/>
                    <a:pt x="63084" y="164566"/>
                    <a:pt x="90511" y="164566"/>
                  </a:cubicBezTo>
                  <a:cubicBezTo>
                    <a:pt x="104225" y="164566"/>
                    <a:pt x="112454" y="159080"/>
                    <a:pt x="120682" y="145366"/>
                  </a:cubicBezTo>
                  <a:lnTo>
                    <a:pt x="139881" y="161823"/>
                  </a:lnTo>
                  <a:cubicBezTo>
                    <a:pt x="126167" y="178280"/>
                    <a:pt x="109711" y="189251"/>
                    <a:pt x="87768" y="189251"/>
                  </a:cubicBezTo>
                  <a:cubicBezTo>
                    <a:pt x="46627" y="189251"/>
                    <a:pt x="16457" y="156338"/>
                    <a:pt x="16457" y="95997"/>
                  </a:cubicBezTo>
                  <a:close/>
                </a:path>
              </a:pathLst>
            </a:custGeom>
            <a:solidFill>
              <a:srgbClr val="DD1470"/>
            </a:solidFill>
            <a:ln w="27426"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grpSp>
      <p:grpSp>
        <p:nvGrpSpPr>
          <p:cNvPr id="69" name="Graphic 3">
            <a:extLst>
              <a:ext uri="{FF2B5EF4-FFF2-40B4-BE49-F238E27FC236}">
                <a16:creationId xmlns:a16="http://schemas.microsoft.com/office/drawing/2014/main" id="{41C095D9-8351-B865-6FC1-E09CA0900BFD}"/>
              </a:ext>
            </a:extLst>
          </p:cNvPr>
          <p:cNvGrpSpPr/>
          <p:nvPr/>
        </p:nvGrpSpPr>
        <p:grpSpPr>
          <a:xfrm>
            <a:off x="929708" y="4619653"/>
            <a:ext cx="1091621" cy="942328"/>
            <a:chOff x="662657" y="2010078"/>
            <a:chExt cx="1091621" cy="942328"/>
          </a:xfrm>
          <a:solidFill>
            <a:srgbClr val="F79037"/>
          </a:solidFill>
        </p:grpSpPr>
        <p:sp>
          <p:nvSpPr>
            <p:cNvPr id="70" name="Freeform 69">
              <a:extLst>
                <a:ext uri="{FF2B5EF4-FFF2-40B4-BE49-F238E27FC236}">
                  <a16:creationId xmlns:a16="http://schemas.microsoft.com/office/drawing/2014/main" id="{7686E28A-D624-CC64-5AE1-CD3762BC055E}"/>
                </a:ext>
              </a:extLst>
            </p:cNvPr>
            <p:cNvSpPr/>
            <p:nvPr/>
          </p:nvSpPr>
          <p:spPr>
            <a:xfrm>
              <a:off x="1117956" y="2040344"/>
              <a:ext cx="611637" cy="665805"/>
            </a:xfrm>
            <a:custGeom>
              <a:avLst/>
              <a:gdLst>
                <a:gd name="connsiteX0" fmla="*/ 606152 w 611637"/>
                <a:gd name="connsiteY0" fmla="*/ 594494 h 665805"/>
                <a:gd name="connsiteX1" fmla="*/ 606152 w 611637"/>
                <a:gd name="connsiteY1" fmla="*/ 654835 h 665805"/>
                <a:gd name="connsiteX2" fmla="*/ 595180 w 611637"/>
                <a:gd name="connsiteY2" fmla="*/ 665806 h 665805"/>
                <a:gd name="connsiteX3" fmla="*/ 482727 w 611637"/>
                <a:gd name="connsiteY3" fmla="*/ 665806 h 665805"/>
                <a:gd name="connsiteX4" fmla="*/ 471756 w 611637"/>
                <a:gd name="connsiteY4" fmla="*/ 654835 h 665805"/>
                <a:gd name="connsiteX5" fmla="*/ 342846 w 611637"/>
                <a:gd name="connsiteY5" fmla="*/ 550610 h 665805"/>
                <a:gd name="connsiteX6" fmla="*/ 213936 w 611637"/>
                <a:gd name="connsiteY6" fmla="*/ 654835 h 665805"/>
                <a:gd name="connsiteX7" fmla="*/ 202965 w 611637"/>
                <a:gd name="connsiteY7" fmla="*/ 665806 h 665805"/>
                <a:gd name="connsiteX8" fmla="*/ 126167 w 611637"/>
                <a:gd name="connsiteY8" fmla="*/ 665806 h 665805"/>
                <a:gd name="connsiteX9" fmla="*/ 115196 w 611637"/>
                <a:gd name="connsiteY9" fmla="*/ 654835 h 665805"/>
                <a:gd name="connsiteX10" fmla="*/ 115196 w 611637"/>
                <a:gd name="connsiteY10" fmla="*/ 578037 h 665805"/>
                <a:gd name="connsiteX11" fmla="*/ 79540 w 611637"/>
                <a:gd name="connsiteY11" fmla="*/ 534153 h 665805"/>
                <a:gd name="connsiteX12" fmla="*/ 0 w 611637"/>
                <a:gd name="connsiteY12" fmla="*/ 438156 h 665805"/>
                <a:gd name="connsiteX13" fmla="*/ 79540 w 611637"/>
                <a:gd name="connsiteY13" fmla="*/ 342160 h 665805"/>
                <a:gd name="connsiteX14" fmla="*/ 115196 w 611637"/>
                <a:gd name="connsiteY14" fmla="*/ 298276 h 665805"/>
                <a:gd name="connsiteX15" fmla="*/ 115196 w 611637"/>
                <a:gd name="connsiteY15" fmla="*/ 221478 h 665805"/>
                <a:gd name="connsiteX16" fmla="*/ 126167 w 611637"/>
                <a:gd name="connsiteY16" fmla="*/ 210507 h 665805"/>
                <a:gd name="connsiteX17" fmla="*/ 359303 w 611637"/>
                <a:gd name="connsiteY17" fmla="*/ 210507 h 665805"/>
                <a:gd name="connsiteX18" fmla="*/ 373017 w 611637"/>
                <a:gd name="connsiteY18" fmla="*/ 205021 h 665805"/>
                <a:gd name="connsiteX19" fmla="*/ 532097 w 611637"/>
                <a:gd name="connsiteY19" fmla="*/ 2057 h 665805"/>
                <a:gd name="connsiteX20" fmla="*/ 537583 w 611637"/>
                <a:gd name="connsiteY20" fmla="*/ 2057 h 665805"/>
                <a:gd name="connsiteX21" fmla="*/ 540325 w 611637"/>
                <a:gd name="connsiteY21" fmla="*/ 4800 h 665805"/>
                <a:gd name="connsiteX22" fmla="*/ 540325 w 611637"/>
                <a:gd name="connsiteY22" fmla="*/ 194051 h 665805"/>
                <a:gd name="connsiteX23" fmla="*/ 556782 w 611637"/>
                <a:gd name="connsiteY23" fmla="*/ 210507 h 665805"/>
                <a:gd name="connsiteX24" fmla="*/ 600666 w 611637"/>
                <a:gd name="connsiteY24" fmla="*/ 210507 h 665805"/>
                <a:gd name="connsiteX25" fmla="*/ 611637 w 611637"/>
                <a:gd name="connsiteY25" fmla="*/ 221478 h 665805"/>
                <a:gd name="connsiteX26" fmla="*/ 611637 w 611637"/>
                <a:gd name="connsiteY26" fmla="*/ 523182 h 665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11637" h="665805">
                  <a:moveTo>
                    <a:pt x="606152" y="594494"/>
                  </a:moveTo>
                  <a:lnTo>
                    <a:pt x="606152" y="654835"/>
                  </a:lnTo>
                  <a:cubicBezTo>
                    <a:pt x="606152" y="660320"/>
                    <a:pt x="600666" y="665806"/>
                    <a:pt x="595180" y="665806"/>
                  </a:cubicBezTo>
                  <a:lnTo>
                    <a:pt x="482727" y="665806"/>
                  </a:lnTo>
                  <a:cubicBezTo>
                    <a:pt x="477242" y="665806"/>
                    <a:pt x="471756" y="660320"/>
                    <a:pt x="471756" y="654835"/>
                  </a:cubicBezTo>
                  <a:cubicBezTo>
                    <a:pt x="460785" y="594494"/>
                    <a:pt x="405930" y="550610"/>
                    <a:pt x="342846" y="550610"/>
                  </a:cubicBezTo>
                  <a:cubicBezTo>
                    <a:pt x="279762" y="550610"/>
                    <a:pt x="227650" y="594494"/>
                    <a:pt x="213936" y="654835"/>
                  </a:cubicBezTo>
                  <a:cubicBezTo>
                    <a:pt x="213936" y="660320"/>
                    <a:pt x="208450" y="665806"/>
                    <a:pt x="202965" y="665806"/>
                  </a:cubicBezTo>
                  <a:lnTo>
                    <a:pt x="126167" y="665806"/>
                  </a:lnTo>
                  <a:cubicBezTo>
                    <a:pt x="120682" y="665806"/>
                    <a:pt x="115196" y="660320"/>
                    <a:pt x="115196" y="654835"/>
                  </a:cubicBezTo>
                  <a:lnTo>
                    <a:pt x="115196" y="578037"/>
                  </a:lnTo>
                  <a:cubicBezTo>
                    <a:pt x="115196" y="556095"/>
                    <a:pt x="101483" y="539639"/>
                    <a:pt x="79540" y="534153"/>
                  </a:cubicBezTo>
                  <a:cubicBezTo>
                    <a:pt x="32913" y="525925"/>
                    <a:pt x="0" y="484784"/>
                    <a:pt x="0" y="438156"/>
                  </a:cubicBezTo>
                  <a:cubicBezTo>
                    <a:pt x="0" y="391529"/>
                    <a:pt x="32913" y="350388"/>
                    <a:pt x="79540" y="342160"/>
                  </a:cubicBezTo>
                  <a:cubicBezTo>
                    <a:pt x="101483" y="336674"/>
                    <a:pt x="115196" y="320218"/>
                    <a:pt x="115196" y="298276"/>
                  </a:cubicBezTo>
                  <a:lnTo>
                    <a:pt x="115196" y="221478"/>
                  </a:lnTo>
                  <a:cubicBezTo>
                    <a:pt x="115196" y="215993"/>
                    <a:pt x="120682" y="210507"/>
                    <a:pt x="126167" y="210507"/>
                  </a:cubicBezTo>
                  <a:lnTo>
                    <a:pt x="359303" y="210507"/>
                  </a:lnTo>
                  <a:cubicBezTo>
                    <a:pt x="364788" y="210507"/>
                    <a:pt x="367531" y="207764"/>
                    <a:pt x="373017" y="205021"/>
                  </a:cubicBezTo>
                  <a:lnTo>
                    <a:pt x="532097" y="2057"/>
                  </a:lnTo>
                  <a:cubicBezTo>
                    <a:pt x="532097" y="-686"/>
                    <a:pt x="534840" y="-686"/>
                    <a:pt x="537583" y="2057"/>
                  </a:cubicBezTo>
                  <a:cubicBezTo>
                    <a:pt x="540325" y="2057"/>
                    <a:pt x="540325" y="4800"/>
                    <a:pt x="540325" y="4800"/>
                  </a:cubicBezTo>
                  <a:lnTo>
                    <a:pt x="540325" y="194051"/>
                  </a:lnTo>
                  <a:cubicBezTo>
                    <a:pt x="540325" y="202279"/>
                    <a:pt x="548553" y="210507"/>
                    <a:pt x="556782" y="210507"/>
                  </a:cubicBezTo>
                  <a:lnTo>
                    <a:pt x="600666" y="210507"/>
                  </a:lnTo>
                  <a:cubicBezTo>
                    <a:pt x="606152" y="210507"/>
                    <a:pt x="611637" y="215993"/>
                    <a:pt x="611637" y="221478"/>
                  </a:cubicBezTo>
                  <a:lnTo>
                    <a:pt x="611637" y="523182"/>
                  </a:lnTo>
                </a:path>
              </a:pathLst>
            </a:custGeom>
            <a:solidFill>
              <a:srgbClr val="DD1470"/>
            </a:solidFill>
            <a:ln w="27426"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grpSp>
          <p:nvGrpSpPr>
            <p:cNvPr id="71" name="Graphic 3">
              <a:extLst>
                <a:ext uri="{FF2B5EF4-FFF2-40B4-BE49-F238E27FC236}">
                  <a16:creationId xmlns:a16="http://schemas.microsoft.com/office/drawing/2014/main" id="{070E7041-010F-D130-BEE8-6A40B124EB97}"/>
                </a:ext>
              </a:extLst>
            </p:cNvPr>
            <p:cNvGrpSpPr/>
            <p:nvPr/>
          </p:nvGrpSpPr>
          <p:grpSpPr>
            <a:xfrm>
              <a:off x="662657" y="2010078"/>
              <a:ext cx="1091621" cy="942328"/>
              <a:chOff x="662657" y="2010078"/>
              <a:chExt cx="1091621" cy="942328"/>
            </a:xfrm>
            <a:grpFill/>
          </p:grpSpPr>
          <p:sp>
            <p:nvSpPr>
              <p:cNvPr id="72" name="Freeform 71">
                <a:extLst>
                  <a:ext uri="{FF2B5EF4-FFF2-40B4-BE49-F238E27FC236}">
                    <a16:creationId xmlns:a16="http://schemas.microsoft.com/office/drawing/2014/main" id="{460493CC-1DBE-97FA-0785-4B3F44B9735E}"/>
                  </a:ext>
                </a:extLst>
              </p:cNvPr>
              <p:cNvSpPr/>
              <p:nvPr/>
            </p:nvSpPr>
            <p:spPr>
              <a:xfrm>
                <a:off x="761397" y="2497699"/>
                <a:ext cx="263305" cy="32913"/>
              </a:xfrm>
              <a:custGeom>
                <a:avLst/>
                <a:gdLst>
                  <a:gd name="connsiteX0" fmla="*/ 16457 w 263305"/>
                  <a:gd name="connsiteY0" fmla="*/ 32913 h 32913"/>
                  <a:gd name="connsiteX1" fmla="*/ 246849 w 263305"/>
                  <a:gd name="connsiteY1" fmla="*/ 32913 h 32913"/>
                  <a:gd name="connsiteX2" fmla="*/ 263306 w 263305"/>
                  <a:gd name="connsiteY2" fmla="*/ 16456 h 32913"/>
                  <a:gd name="connsiteX3" fmla="*/ 246849 w 263305"/>
                  <a:gd name="connsiteY3" fmla="*/ 0 h 32913"/>
                  <a:gd name="connsiteX4" fmla="*/ 16457 w 263305"/>
                  <a:gd name="connsiteY4" fmla="*/ 0 h 32913"/>
                  <a:gd name="connsiteX5" fmla="*/ 0 w 263305"/>
                  <a:gd name="connsiteY5" fmla="*/ 16456 h 32913"/>
                  <a:gd name="connsiteX6" fmla="*/ 16457 w 263305"/>
                  <a:gd name="connsiteY6" fmla="*/ 32913 h 32913"/>
                  <a:gd name="connsiteX7" fmla="*/ 16457 w 263305"/>
                  <a:gd name="connsiteY7" fmla="*/ 32913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305" h="32913">
                    <a:moveTo>
                      <a:pt x="16457" y="32913"/>
                    </a:moveTo>
                    <a:lnTo>
                      <a:pt x="246849" y="32913"/>
                    </a:lnTo>
                    <a:cubicBezTo>
                      <a:pt x="255077" y="32913"/>
                      <a:pt x="263306" y="24685"/>
                      <a:pt x="263306" y="16456"/>
                    </a:cubicBezTo>
                    <a:cubicBezTo>
                      <a:pt x="263306" y="8228"/>
                      <a:pt x="255077" y="0"/>
                      <a:pt x="246849" y="0"/>
                    </a:cubicBezTo>
                    <a:lnTo>
                      <a:pt x="16457" y="0"/>
                    </a:lnTo>
                    <a:cubicBezTo>
                      <a:pt x="8228" y="0"/>
                      <a:pt x="0" y="8228"/>
                      <a:pt x="0" y="16456"/>
                    </a:cubicBezTo>
                    <a:cubicBezTo>
                      <a:pt x="2743" y="24685"/>
                      <a:pt x="8228" y="32913"/>
                      <a:pt x="16457" y="32913"/>
                    </a:cubicBezTo>
                    <a:lnTo>
                      <a:pt x="16457" y="32913"/>
                    </a:lnTo>
                    <a:close/>
                  </a:path>
                </a:pathLst>
              </a:custGeom>
              <a:grpFill/>
              <a:ln w="27426"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73" name="Freeform 72">
                <a:extLst>
                  <a:ext uri="{FF2B5EF4-FFF2-40B4-BE49-F238E27FC236}">
                    <a16:creationId xmlns:a16="http://schemas.microsoft.com/office/drawing/2014/main" id="{605603A9-8363-7BDA-0F43-055FF8E7087A}"/>
                  </a:ext>
                </a:extLst>
              </p:cNvPr>
              <p:cNvSpPr/>
              <p:nvPr/>
            </p:nvSpPr>
            <p:spPr>
              <a:xfrm>
                <a:off x="761397" y="2585468"/>
                <a:ext cx="263305" cy="32913"/>
              </a:xfrm>
              <a:custGeom>
                <a:avLst/>
                <a:gdLst>
                  <a:gd name="connsiteX0" fmla="*/ 16457 w 263305"/>
                  <a:gd name="connsiteY0" fmla="*/ 32913 h 32913"/>
                  <a:gd name="connsiteX1" fmla="*/ 246849 w 263305"/>
                  <a:gd name="connsiteY1" fmla="*/ 32913 h 32913"/>
                  <a:gd name="connsiteX2" fmla="*/ 263306 w 263305"/>
                  <a:gd name="connsiteY2" fmla="*/ 16456 h 32913"/>
                  <a:gd name="connsiteX3" fmla="*/ 246849 w 263305"/>
                  <a:gd name="connsiteY3" fmla="*/ 0 h 32913"/>
                  <a:gd name="connsiteX4" fmla="*/ 16457 w 263305"/>
                  <a:gd name="connsiteY4" fmla="*/ 0 h 32913"/>
                  <a:gd name="connsiteX5" fmla="*/ 0 w 263305"/>
                  <a:gd name="connsiteY5" fmla="*/ 16456 h 32913"/>
                  <a:gd name="connsiteX6" fmla="*/ 16457 w 263305"/>
                  <a:gd name="connsiteY6" fmla="*/ 32913 h 32913"/>
                  <a:gd name="connsiteX7" fmla="*/ 16457 w 263305"/>
                  <a:gd name="connsiteY7" fmla="*/ 32913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305" h="32913">
                    <a:moveTo>
                      <a:pt x="16457" y="32913"/>
                    </a:moveTo>
                    <a:lnTo>
                      <a:pt x="246849" y="32913"/>
                    </a:lnTo>
                    <a:cubicBezTo>
                      <a:pt x="255077" y="32913"/>
                      <a:pt x="263306" y="24685"/>
                      <a:pt x="263306" y="16456"/>
                    </a:cubicBezTo>
                    <a:cubicBezTo>
                      <a:pt x="263306" y="8228"/>
                      <a:pt x="255077" y="0"/>
                      <a:pt x="246849" y="0"/>
                    </a:cubicBezTo>
                    <a:lnTo>
                      <a:pt x="16457" y="0"/>
                    </a:lnTo>
                    <a:cubicBezTo>
                      <a:pt x="8228" y="0"/>
                      <a:pt x="0" y="8228"/>
                      <a:pt x="0" y="16456"/>
                    </a:cubicBezTo>
                    <a:cubicBezTo>
                      <a:pt x="2743" y="24685"/>
                      <a:pt x="8228" y="32913"/>
                      <a:pt x="16457" y="32913"/>
                    </a:cubicBezTo>
                    <a:lnTo>
                      <a:pt x="16457" y="32913"/>
                    </a:lnTo>
                    <a:close/>
                  </a:path>
                </a:pathLst>
              </a:custGeom>
              <a:grpFill/>
              <a:ln w="27426"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74" name="Freeform 73">
                <a:extLst>
                  <a:ext uri="{FF2B5EF4-FFF2-40B4-BE49-F238E27FC236}">
                    <a16:creationId xmlns:a16="http://schemas.microsoft.com/office/drawing/2014/main" id="{B58C3776-A6B1-AD79-35A9-E5B65726A23F}"/>
                  </a:ext>
                </a:extLst>
              </p:cNvPr>
              <p:cNvSpPr/>
              <p:nvPr/>
            </p:nvSpPr>
            <p:spPr>
              <a:xfrm>
                <a:off x="1394976" y="2316677"/>
                <a:ext cx="263305" cy="32913"/>
              </a:xfrm>
              <a:custGeom>
                <a:avLst/>
                <a:gdLst>
                  <a:gd name="connsiteX0" fmla="*/ 246849 w 263305"/>
                  <a:gd name="connsiteY0" fmla="*/ 0 h 32913"/>
                  <a:gd name="connsiteX1" fmla="*/ 16457 w 263305"/>
                  <a:gd name="connsiteY1" fmla="*/ 0 h 32913"/>
                  <a:gd name="connsiteX2" fmla="*/ 0 w 263305"/>
                  <a:gd name="connsiteY2" fmla="*/ 16457 h 32913"/>
                  <a:gd name="connsiteX3" fmla="*/ 16457 w 263305"/>
                  <a:gd name="connsiteY3" fmla="*/ 32913 h 32913"/>
                  <a:gd name="connsiteX4" fmla="*/ 246849 w 263305"/>
                  <a:gd name="connsiteY4" fmla="*/ 32913 h 32913"/>
                  <a:gd name="connsiteX5" fmla="*/ 263305 w 263305"/>
                  <a:gd name="connsiteY5" fmla="*/ 16457 h 32913"/>
                  <a:gd name="connsiteX6" fmla="*/ 246849 w 263305"/>
                  <a:gd name="connsiteY6" fmla="*/ 0 h 32913"/>
                  <a:gd name="connsiteX7" fmla="*/ 246849 w 263305"/>
                  <a:gd name="connsiteY7" fmla="*/ 0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305" h="32913">
                    <a:moveTo>
                      <a:pt x="246849" y="0"/>
                    </a:moveTo>
                    <a:lnTo>
                      <a:pt x="16457" y="0"/>
                    </a:lnTo>
                    <a:cubicBezTo>
                      <a:pt x="8228" y="0"/>
                      <a:pt x="0" y="8228"/>
                      <a:pt x="0" y="16457"/>
                    </a:cubicBezTo>
                    <a:cubicBezTo>
                      <a:pt x="0" y="24685"/>
                      <a:pt x="8228" y="32913"/>
                      <a:pt x="16457" y="32913"/>
                    </a:cubicBezTo>
                    <a:lnTo>
                      <a:pt x="246849" y="32913"/>
                    </a:lnTo>
                    <a:cubicBezTo>
                      <a:pt x="255077" y="32913"/>
                      <a:pt x="263305" y="24685"/>
                      <a:pt x="263305" y="16457"/>
                    </a:cubicBezTo>
                    <a:cubicBezTo>
                      <a:pt x="263305" y="8228"/>
                      <a:pt x="255077" y="0"/>
                      <a:pt x="246849" y="0"/>
                    </a:cubicBezTo>
                    <a:lnTo>
                      <a:pt x="246849" y="0"/>
                    </a:lnTo>
                    <a:close/>
                  </a:path>
                </a:pathLst>
              </a:custGeom>
              <a:grpFill/>
              <a:ln w="27426"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grpSp>
            <p:nvGrpSpPr>
              <p:cNvPr id="75" name="Graphic 3">
                <a:extLst>
                  <a:ext uri="{FF2B5EF4-FFF2-40B4-BE49-F238E27FC236}">
                    <a16:creationId xmlns:a16="http://schemas.microsoft.com/office/drawing/2014/main" id="{033CDF9C-96D0-D445-B929-223D05799881}"/>
                  </a:ext>
                </a:extLst>
              </p:cNvPr>
              <p:cNvGrpSpPr/>
              <p:nvPr/>
            </p:nvGrpSpPr>
            <p:grpSpPr>
              <a:xfrm>
                <a:off x="662657" y="2010078"/>
                <a:ext cx="1091621" cy="942328"/>
                <a:chOff x="662657" y="2010078"/>
                <a:chExt cx="1091621" cy="942328"/>
              </a:xfrm>
              <a:grpFill/>
            </p:grpSpPr>
            <p:sp>
              <p:nvSpPr>
                <p:cNvPr id="76" name="Freeform 75">
                  <a:extLst>
                    <a:ext uri="{FF2B5EF4-FFF2-40B4-BE49-F238E27FC236}">
                      <a16:creationId xmlns:a16="http://schemas.microsoft.com/office/drawing/2014/main" id="{03452A9C-28C5-7D47-7F14-C4A3719E6674}"/>
                    </a:ext>
                  </a:extLst>
                </p:cNvPr>
                <p:cNvSpPr/>
                <p:nvPr/>
              </p:nvSpPr>
              <p:spPr>
                <a:xfrm>
                  <a:off x="1394976" y="2404445"/>
                  <a:ext cx="263305" cy="32913"/>
                </a:xfrm>
                <a:custGeom>
                  <a:avLst/>
                  <a:gdLst>
                    <a:gd name="connsiteX0" fmla="*/ 246849 w 263305"/>
                    <a:gd name="connsiteY0" fmla="*/ 0 h 32913"/>
                    <a:gd name="connsiteX1" fmla="*/ 16457 w 263305"/>
                    <a:gd name="connsiteY1" fmla="*/ 0 h 32913"/>
                    <a:gd name="connsiteX2" fmla="*/ 0 w 263305"/>
                    <a:gd name="connsiteY2" fmla="*/ 16457 h 32913"/>
                    <a:gd name="connsiteX3" fmla="*/ 16457 w 263305"/>
                    <a:gd name="connsiteY3" fmla="*/ 32913 h 32913"/>
                    <a:gd name="connsiteX4" fmla="*/ 246849 w 263305"/>
                    <a:gd name="connsiteY4" fmla="*/ 32913 h 32913"/>
                    <a:gd name="connsiteX5" fmla="*/ 263305 w 263305"/>
                    <a:gd name="connsiteY5" fmla="*/ 16457 h 32913"/>
                    <a:gd name="connsiteX6" fmla="*/ 246849 w 263305"/>
                    <a:gd name="connsiteY6" fmla="*/ 0 h 32913"/>
                    <a:gd name="connsiteX7" fmla="*/ 246849 w 263305"/>
                    <a:gd name="connsiteY7" fmla="*/ 0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305" h="32913">
                      <a:moveTo>
                        <a:pt x="246849" y="0"/>
                      </a:moveTo>
                      <a:lnTo>
                        <a:pt x="16457" y="0"/>
                      </a:lnTo>
                      <a:cubicBezTo>
                        <a:pt x="8228" y="0"/>
                        <a:pt x="0" y="8228"/>
                        <a:pt x="0" y="16457"/>
                      </a:cubicBezTo>
                      <a:cubicBezTo>
                        <a:pt x="0" y="24685"/>
                        <a:pt x="8228" y="32913"/>
                        <a:pt x="16457" y="32913"/>
                      </a:cubicBezTo>
                      <a:lnTo>
                        <a:pt x="246849" y="32913"/>
                      </a:lnTo>
                      <a:cubicBezTo>
                        <a:pt x="255077" y="32913"/>
                        <a:pt x="263305" y="24685"/>
                        <a:pt x="263305" y="16457"/>
                      </a:cubicBezTo>
                      <a:cubicBezTo>
                        <a:pt x="263305" y="8228"/>
                        <a:pt x="255077" y="0"/>
                        <a:pt x="246849" y="0"/>
                      </a:cubicBezTo>
                      <a:lnTo>
                        <a:pt x="246849" y="0"/>
                      </a:lnTo>
                      <a:close/>
                    </a:path>
                  </a:pathLst>
                </a:custGeom>
                <a:grpFill/>
                <a:ln w="27426"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77" name="Freeform 76">
                  <a:extLst>
                    <a:ext uri="{FF2B5EF4-FFF2-40B4-BE49-F238E27FC236}">
                      <a16:creationId xmlns:a16="http://schemas.microsoft.com/office/drawing/2014/main" id="{F3F34C6A-552F-D34B-BBAF-2A666F4A5030}"/>
                    </a:ext>
                  </a:extLst>
                </p:cNvPr>
                <p:cNvSpPr/>
                <p:nvPr/>
              </p:nvSpPr>
              <p:spPr>
                <a:xfrm>
                  <a:off x="662657" y="2010078"/>
                  <a:ext cx="1091621" cy="942328"/>
                </a:xfrm>
                <a:custGeom>
                  <a:avLst/>
                  <a:gdLst>
                    <a:gd name="connsiteX0" fmla="*/ 1075165 w 1091621"/>
                    <a:gd name="connsiteY0" fmla="*/ 569904 h 942328"/>
                    <a:gd name="connsiteX1" fmla="*/ 1091621 w 1091621"/>
                    <a:gd name="connsiteY1" fmla="*/ 553447 h 942328"/>
                    <a:gd name="connsiteX2" fmla="*/ 1091621 w 1091621"/>
                    <a:gd name="connsiteY2" fmla="*/ 251743 h 942328"/>
                    <a:gd name="connsiteX3" fmla="*/ 1047737 w 1091621"/>
                    <a:gd name="connsiteY3" fmla="*/ 207859 h 942328"/>
                    <a:gd name="connsiteX4" fmla="*/ 1017567 w 1091621"/>
                    <a:gd name="connsiteY4" fmla="*/ 207859 h 942328"/>
                    <a:gd name="connsiteX5" fmla="*/ 1017567 w 1091621"/>
                    <a:gd name="connsiteY5" fmla="*/ 35065 h 942328"/>
                    <a:gd name="connsiteX6" fmla="*/ 992882 w 1091621"/>
                    <a:gd name="connsiteY6" fmla="*/ 2152 h 942328"/>
                    <a:gd name="connsiteX7" fmla="*/ 951740 w 1091621"/>
                    <a:gd name="connsiteY7" fmla="*/ 13123 h 942328"/>
                    <a:gd name="connsiteX8" fmla="*/ 798145 w 1091621"/>
                    <a:gd name="connsiteY8" fmla="*/ 207859 h 942328"/>
                    <a:gd name="connsiteX9" fmla="*/ 573238 w 1091621"/>
                    <a:gd name="connsiteY9" fmla="*/ 207859 h 942328"/>
                    <a:gd name="connsiteX10" fmla="*/ 545811 w 1091621"/>
                    <a:gd name="connsiteY10" fmla="*/ 218830 h 942328"/>
                    <a:gd name="connsiteX11" fmla="*/ 518383 w 1091621"/>
                    <a:gd name="connsiteY11" fmla="*/ 207859 h 942328"/>
                    <a:gd name="connsiteX12" fmla="*/ 441586 w 1091621"/>
                    <a:gd name="connsiteY12" fmla="*/ 207859 h 942328"/>
                    <a:gd name="connsiteX13" fmla="*/ 430615 w 1091621"/>
                    <a:gd name="connsiteY13" fmla="*/ 196888 h 942328"/>
                    <a:gd name="connsiteX14" fmla="*/ 301704 w 1091621"/>
                    <a:gd name="connsiteY14" fmla="*/ 92663 h 942328"/>
                    <a:gd name="connsiteX15" fmla="*/ 172794 w 1091621"/>
                    <a:gd name="connsiteY15" fmla="*/ 196888 h 942328"/>
                    <a:gd name="connsiteX16" fmla="*/ 161823 w 1091621"/>
                    <a:gd name="connsiteY16" fmla="*/ 207859 h 942328"/>
                    <a:gd name="connsiteX17" fmla="*/ 49370 w 1091621"/>
                    <a:gd name="connsiteY17" fmla="*/ 207859 h 942328"/>
                    <a:gd name="connsiteX18" fmla="*/ 5486 w 1091621"/>
                    <a:gd name="connsiteY18" fmla="*/ 251743 h 942328"/>
                    <a:gd name="connsiteX19" fmla="*/ 5486 w 1091621"/>
                    <a:gd name="connsiteY19" fmla="*/ 320313 h 942328"/>
                    <a:gd name="connsiteX20" fmla="*/ 21942 w 1091621"/>
                    <a:gd name="connsiteY20" fmla="*/ 336769 h 942328"/>
                    <a:gd name="connsiteX21" fmla="*/ 38399 w 1091621"/>
                    <a:gd name="connsiteY21" fmla="*/ 320313 h 942328"/>
                    <a:gd name="connsiteX22" fmla="*/ 38399 w 1091621"/>
                    <a:gd name="connsiteY22" fmla="*/ 251743 h 942328"/>
                    <a:gd name="connsiteX23" fmla="*/ 49370 w 1091621"/>
                    <a:gd name="connsiteY23" fmla="*/ 240773 h 942328"/>
                    <a:gd name="connsiteX24" fmla="*/ 161823 w 1091621"/>
                    <a:gd name="connsiteY24" fmla="*/ 240773 h 942328"/>
                    <a:gd name="connsiteX25" fmla="*/ 205708 w 1091621"/>
                    <a:gd name="connsiteY25" fmla="*/ 205117 h 942328"/>
                    <a:gd name="connsiteX26" fmla="*/ 301704 w 1091621"/>
                    <a:gd name="connsiteY26" fmla="*/ 125576 h 942328"/>
                    <a:gd name="connsiteX27" fmla="*/ 397701 w 1091621"/>
                    <a:gd name="connsiteY27" fmla="*/ 205117 h 942328"/>
                    <a:gd name="connsiteX28" fmla="*/ 441586 w 1091621"/>
                    <a:gd name="connsiteY28" fmla="*/ 240773 h 942328"/>
                    <a:gd name="connsiteX29" fmla="*/ 518383 w 1091621"/>
                    <a:gd name="connsiteY29" fmla="*/ 240773 h 942328"/>
                    <a:gd name="connsiteX30" fmla="*/ 529354 w 1091621"/>
                    <a:gd name="connsiteY30" fmla="*/ 251743 h 942328"/>
                    <a:gd name="connsiteX31" fmla="*/ 529354 w 1091621"/>
                    <a:gd name="connsiteY31" fmla="*/ 328541 h 942328"/>
                    <a:gd name="connsiteX32" fmla="*/ 518383 w 1091621"/>
                    <a:gd name="connsiteY32" fmla="*/ 339512 h 942328"/>
                    <a:gd name="connsiteX33" fmla="*/ 414158 w 1091621"/>
                    <a:gd name="connsiteY33" fmla="*/ 468422 h 942328"/>
                    <a:gd name="connsiteX34" fmla="*/ 518383 w 1091621"/>
                    <a:gd name="connsiteY34" fmla="*/ 597332 h 942328"/>
                    <a:gd name="connsiteX35" fmla="*/ 529354 w 1091621"/>
                    <a:gd name="connsiteY35" fmla="*/ 608303 h 942328"/>
                    <a:gd name="connsiteX36" fmla="*/ 529354 w 1091621"/>
                    <a:gd name="connsiteY36" fmla="*/ 685100 h 942328"/>
                    <a:gd name="connsiteX37" fmla="*/ 518383 w 1091621"/>
                    <a:gd name="connsiteY37" fmla="*/ 696071 h 942328"/>
                    <a:gd name="connsiteX38" fmla="*/ 285248 w 1091621"/>
                    <a:gd name="connsiteY38" fmla="*/ 696071 h 942328"/>
                    <a:gd name="connsiteX39" fmla="*/ 271534 w 1091621"/>
                    <a:gd name="connsiteY39" fmla="*/ 701556 h 942328"/>
                    <a:gd name="connsiteX40" fmla="*/ 112453 w 1091621"/>
                    <a:gd name="connsiteY40" fmla="*/ 901778 h 942328"/>
                    <a:gd name="connsiteX41" fmla="*/ 106968 w 1091621"/>
                    <a:gd name="connsiteY41" fmla="*/ 901778 h 942328"/>
                    <a:gd name="connsiteX42" fmla="*/ 104225 w 1091621"/>
                    <a:gd name="connsiteY42" fmla="*/ 899036 h 942328"/>
                    <a:gd name="connsiteX43" fmla="*/ 104225 w 1091621"/>
                    <a:gd name="connsiteY43" fmla="*/ 718013 h 942328"/>
                    <a:gd name="connsiteX44" fmla="*/ 87769 w 1091621"/>
                    <a:gd name="connsiteY44" fmla="*/ 701556 h 942328"/>
                    <a:gd name="connsiteX45" fmla="*/ 43884 w 1091621"/>
                    <a:gd name="connsiteY45" fmla="*/ 701556 h 942328"/>
                    <a:gd name="connsiteX46" fmla="*/ 32913 w 1091621"/>
                    <a:gd name="connsiteY46" fmla="*/ 690585 h 942328"/>
                    <a:gd name="connsiteX47" fmla="*/ 32913 w 1091621"/>
                    <a:gd name="connsiteY47" fmla="*/ 397110 h 942328"/>
                    <a:gd name="connsiteX48" fmla="*/ 16457 w 1091621"/>
                    <a:gd name="connsiteY48" fmla="*/ 380653 h 942328"/>
                    <a:gd name="connsiteX49" fmla="*/ 0 w 1091621"/>
                    <a:gd name="connsiteY49" fmla="*/ 397110 h 942328"/>
                    <a:gd name="connsiteX50" fmla="*/ 0 w 1091621"/>
                    <a:gd name="connsiteY50" fmla="*/ 690585 h 942328"/>
                    <a:gd name="connsiteX51" fmla="*/ 43884 w 1091621"/>
                    <a:gd name="connsiteY51" fmla="*/ 734470 h 942328"/>
                    <a:gd name="connsiteX52" fmla="*/ 71312 w 1091621"/>
                    <a:gd name="connsiteY52" fmla="*/ 734470 h 942328"/>
                    <a:gd name="connsiteX53" fmla="*/ 71312 w 1091621"/>
                    <a:gd name="connsiteY53" fmla="*/ 907264 h 942328"/>
                    <a:gd name="connsiteX54" fmla="*/ 95997 w 1091621"/>
                    <a:gd name="connsiteY54" fmla="*/ 940177 h 942328"/>
                    <a:gd name="connsiteX55" fmla="*/ 137138 w 1091621"/>
                    <a:gd name="connsiteY55" fmla="*/ 929206 h 942328"/>
                    <a:gd name="connsiteX56" fmla="*/ 290733 w 1091621"/>
                    <a:gd name="connsiteY56" fmla="*/ 734470 h 942328"/>
                    <a:gd name="connsiteX57" fmla="*/ 515640 w 1091621"/>
                    <a:gd name="connsiteY57" fmla="*/ 734470 h 942328"/>
                    <a:gd name="connsiteX58" fmla="*/ 543068 w 1091621"/>
                    <a:gd name="connsiteY58" fmla="*/ 723499 h 942328"/>
                    <a:gd name="connsiteX59" fmla="*/ 570496 w 1091621"/>
                    <a:gd name="connsiteY59" fmla="*/ 734470 h 942328"/>
                    <a:gd name="connsiteX60" fmla="*/ 647293 w 1091621"/>
                    <a:gd name="connsiteY60" fmla="*/ 734470 h 942328"/>
                    <a:gd name="connsiteX61" fmla="*/ 691178 w 1091621"/>
                    <a:gd name="connsiteY61" fmla="*/ 698814 h 942328"/>
                    <a:gd name="connsiteX62" fmla="*/ 787174 w 1091621"/>
                    <a:gd name="connsiteY62" fmla="*/ 619273 h 942328"/>
                    <a:gd name="connsiteX63" fmla="*/ 883171 w 1091621"/>
                    <a:gd name="connsiteY63" fmla="*/ 698814 h 942328"/>
                    <a:gd name="connsiteX64" fmla="*/ 927055 w 1091621"/>
                    <a:gd name="connsiteY64" fmla="*/ 734470 h 942328"/>
                    <a:gd name="connsiteX65" fmla="*/ 1039509 w 1091621"/>
                    <a:gd name="connsiteY65" fmla="*/ 734470 h 942328"/>
                    <a:gd name="connsiteX66" fmla="*/ 1083393 w 1091621"/>
                    <a:gd name="connsiteY66" fmla="*/ 690585 h 942328"/>
                    <a:gd name="connsiteX67" fmla="*/ 1083393 w 1091621"/>
                    <a:gd name="connsiteY67" fmla="*/ 630245 h 942328"/>
                    <a:gd name="connsiteX68" fmla="*/ 1066937 w 1091621"/>
                    <a:gd name="connsiteY68" fmla="*/ 613788 h 942328"/>
                    <a:gd name="connsiteX69" fmla="*/ 1050480 w 1091621"/>
                    <a:gd name="connsiteY69" fmla="*/ 630245 h 942328"/>
                    <a:gd name="connsiteX70" fmla="*/ 1050480 w 1091621"/>
                    <a:gd name="connsiteY70" fmla="*/ 690585 h 942328"/>
                    <a:gd name="connsiteX71" fmla="*/ 1039509 w 1091621"/>
                    <a:gd name="connsiteY71" fmla="*/ 701556 h 942328"/>
                    <a:gd name="connsiteX72" fmla="*/ 927055 w 1091621"/>
                    <a:gd name="connsiteY72" fmla="*/ 701556 h 942328"/>
                    <a:gd name="connsiteX73" fmla="*/ 916084 w 1091621"/>
                    <a:gd name="connsiteY73" fmla="*/ 690585 h 942328"/>
                    <a:gd name="connsiteX74" fmla="*/ 787174 w 1091621"/>
                    <a:gd name="connsiteY74" fmla="*/ 586360 h 942328"/>
                    <a:gd name="connsiteX75" fmla="*/ 658264 w 1091621"/>
                    <a:gd name="connsiteY75" fmla="*/ 690585 h 942328"/>
                    <a:gd name="connsiteX76" fmla="*/ 647293 w 1091621"/>
                    <a:gd name="connsiteY76" fmla="*/ 701556 h 942328"/>
                    <a:gd name="connsiteX77" fmla="*/ 570496 w 1091621"/>
                    <a:gd name="connsiteY77" fmla="*/ 701556 h 942328"/>
                    <a:gd name="connsiteX78" fmla="*/ 559525 w 1091621"/>
                    <a:gd name="connsiteY78" fmla="*/ 690585 h 942328"/>
                    <a:gd name="connsiteX79" fmla="*/ 559525 w 1091621"/>
                    <a:gd name="connsiteY79" fmla="*/ 613788 h 942328"/>
                    <a:gd name="connsiteX80" fmla="*/ 523869 w 1091621"/>
                    <a:gd name="connsiteY80" fmla="*/ 569904 h 942328"/>
                    <a:gd name="connsiteX81" fmla="*/ 444328 w 1091621"/>
                    <a:gd name="connsiteY81" fmla="*/ 473907 h 942328"/>
                    <a:gd name="connsiteX82" fmla="*/ 523869 w 1091621"/>
                    <a:gd name="connsiteY82" fmla="*/ 377911 h 942328"/>
                    <a:gd name="connsiteX83" fmla="*/ 559525 w 1091621"/>
                    <a:gd name="connsiteY83" fmla="*/ 334026 h 942328"/>
                    <a:gd name="connsiteX84" fmla="*/ 559525 w 1091621"/>
                    <a:gd name="connsiteY84" fmla="*/ 257229 h 942328"/>
                    <a:gd name="connsiteX85" fmla="*/ 570496 w 1091621"/>
                    <a:gd name="connsiteY85" fmla="*/ 246258 h 942328"/>
                    <a:gd name="connsiteX86" fmla="*/ 803631 w 1091621"/>
                    <a:gd name="connsiteY86" fmla="*/ 246258 h 942328"/>
                    <a:gd name="connsiteX87" fmla="*/ 817345 w 1091621"/>
                    <a:gd name="connsiteY87" fmla="*/ 240773 h 942328"/>
                    <a:gd name="connsiteX88" fmla="*/ 976425 w 1091621"/>
                    <a:gd name="connsiteY88" fmla="*/ 37808 h 942328"/>
                    <a:gd name="connsiteX89" fmla="*/ 981911 w 1091621"/>
                    <a:gd name="connsiteY89" fmla="*/ 37808 h 942328"/>
                    <a:gd name="connsiteX90" fmla="*/ 984654 w 1091621"/>
                    <a:gd name="connsiteY90" fmla="*/ 40551 h 942328"/>
                    <a:gd name="connsiteX91" fmla="*/ 984654 w 1091621"/>
                    <a:gd name="connsiteY91" fmla="*/ 229801 h 942328"/>
                    <a:gd name="connsiteX92" fmla="*/ 1001110 w 1091621"/>
                    <a:gd name="connsiteY92" fmla="*/ 246258 h 942328"/>
                    <a:gd name="connsiteX93" fmla="*/ 1044994 w 1091621"/>
                    <a:gd name="connsiteY93" fmla="*/ 246258 h 942328"/>
                    <a:gd name="connsiteX94" fmla="*/ 1055966 w 1091621"/>
                    <a:gd name="connsiteY94" fmla="*/ 257229 h 942328"/>
                    <a:gd name="connsiteX95" fmla="*/ 1055966 w 1091621"/>
                    <a:gd name="connsiteY95" fmla="*/ 558933 h 942328"/>
                    <a:gd name="connsiteX96" fmla="*/ 1075165 w 1091621"/>
                    <a:gd name="connsiteY96" fmla="*/ 569904 h 942328"/>
                    <a:gd name="connsiteX97" fmla="*/ 1075165 w 1091621"/>
                    <a:gd name="connsiteY97" fmla="*/ 569904 h 942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1091621" h="942328">
                      <a:moveTo>
                        <a:pt x="1075165" y="569904"/>
                      </a:moveTo>
                      <a:cubicBezTo>
                        <a:pt x="1083393" y="569904"/>
                        <a:pt x="1091621" y="561676"/>
                        <a:pt x="1091621" y="553447"/>
                      </a:cubicBezTo>
                      <a:lnTo>
                        <a:pt x="1091621" y="251743"/>
                      </a:lnTo>
                      <a:cubicBezTo>
                        <a:pt x="1091621" y="227059"/>
                        <a:pt x="1072422" y="207859"/>
                        <a:pt x="1047737" y="207859"/>
                      </a:cubicBezTo>
                      <a:lnTo>
                        <a:pt x="1017567" y="207859"/>
                      </a:lnTo>
                      <a:lnTo>
                        <a:pt x="1017567" y="35065"/>
                      </a:lnTo>
                      <a:cubicBezTo>
                        <a:pt x="1017567" y="18609"/>
                        <a:pt x="1009338" y="4895"/>
                        <a:pt x="992882" y="2152"/>
                      </a:cubicBezTo>
                      <a:cubicBezTo>
                        <a:pt x="979168" y="-3333"/>
                        <a:pt x="962711" y="2152"/>
                        <a:pt x="951740" y="13123"/>
                      </a:cubicBezTo>
                      <a:lnTo>
                        <a:pt x="798145" y="207859"/>
                      </a:lnTo>
                      <a:lnTo>
                        <a:pt x="573238" y="207859"/>
                      </a:lnTo>
                      <a:cubicBezTo>
                        <a:pt x="562267" y="207859"/>
                        <a:pt x="554039" y="210602"/>
                        <a:pt x="545811" y="218830"/>
                      </a:cubicBezTo>
                      <a:cubicBezTo>
                        <a:pt x="537582" y="213345"/>
                        <a:pt x="529354" y="207859"/>
                        <a:pt x="518383" y="207859"/>
                      </a:cubicBezTo>
                      <a:lnTo>
                        <a:pt x="441586" y="207859"/>
                      </a:lnTo>
                      <a:cubicBezTo>
                        <a:pt x="436100" y="207859"/>
                        <a:pt x="430615" y="202374"/>
                        <a:pt x="430615" y="196888"/>
                      </a:cubicBezTo>
                      <a:cubicBezTo>
                        <a:pt x="419644" y="136548"/>
                        <a:pt x="364788" y="92663"/>
                        <a:pt x="301704" y="92663"/>
                      </a:cubicBezTo>
                      <a:cubicBezTo>
                        <a:pt x="238621" y="92663"/>
                        <a:pt x="186508" y="136548"/>
                        <a:pt x="172794" y="196888"/>
                      </a:cubicBezTo>
                      <a:cubicBezTo>
                        <a:pt x="172794" y="202374"/>
                        <a:pt x="167309" y="207859"/>
                        <a:pt x="161823" y="207859"/>
                      </a:cubicBezTo>
                      <a:lnTo>
                        <a:pt x="49370" y="207859"/>
                      </a:lnTo>
                      <a:cubicBezTo>
                        <a:pt x="24685" y="207859"/>
                        <a:pt x="5486" y="227059"/>
                        <a:pt x="5486" y="251743"/>
                      </a:cubicBezTo>
                      <a:lnTo>
                        <a:pt x="5486" y="320313"/>
                      </a:lnTo>
                      <a:cubicBezTo>
                        <a:pt x="5486" y="328541"/>
                        <a:pt x="13714" y="336769"/>
                        <a:pt x="21942" y="336769"/>
                      </a:cubicBezTo>
                      <a:cubicBezTo>
                        <a:pt x="30170" y="336769"/>
                        <a:pt x="38399" y="328541"/>
                        <a:pt x="38399" y="320313"/>
                      </a:cubicBezTo>
                      <a:lnTo>
                        <a:pt x="38399" y="251743"/>
                      </a:lnTo>
                      <a:cubicBezTo>
                        <a:pt x="38399" y="246258"/>
                        <a:pt x="43884" y="240773"/>
                        <a:pt x="49370" y="240773"/>
                      </a:cubicBezTo>
                      <a:lnTo>
                        <a:pt x="161823" y="240773"/>
                      </a:lnTo>
                      <a:cubicBezTo>
                        <a:pt x="183766" y="240773"/>
                        <a:pt x="200222" y="227059"/>
                        <a:pt x="205708" y="205117"/>
                      </a:cubicBezTo>
                      <a:cubicBezTo>
                        <a:pt x="213936" y="158490"/>
                        <a:pt x="255077" y="125576"/>
                        <a:pt x="301704" y="125576"/>
                      </a:cubicBezTo>
                      <a:cubicBezTo>
                        <a:pt x="348332" y="125576"/>
                        <a:pt x="389473" y="158490"/>
                        <a:pt x="397701" y="205117"/>
                      </a:cubicBezTo>
                      <a:cubicBezTo>
                        <a:pt x="403187" y="227059"/>
                        <a:pt x="419644" y="240773"/>
                        <a:pt x="441586" y="240773"/>
                      </a:cubicBezTo>
                      <a:lnTo>
                        <a:pt x="518383" y="240773"/>
                      </a:lnTo>
                      <a:cubicBezTo>
                        <a:pt x="523869" y="240773"/>
                        <a:pt x="529354" y="246258"/>
                        <a:pt x="529354" y="251743"/>
                      </a:cubicBezTo>
                      <a:lnTo>
                        <a:pt x="529354" y="328541"/>
                      </a:lnTo>
                      <a:cubicBezTo>
                        <a:pt x="529354" y="334026"/>
                        <a:pt x="523869" y="339512"/>
                        <a:pt x="518383" y="339512"/>
                      </a:cubicBezTo>
                      <a:cubicBezTo>
                        <a:pt x="458042" y="353226"/>
                        <a:pt x="414158" y="405338"/>
                        <a:pt x="414158" y="468422"/>
                      </a:cubicBezTo>
                      <a:cubicBezTo>
                        <a:pt x="414158" y="531505"/>
                        <a:pt x="458042" y="583618"/>
                        <a:pt x="518383" y="597332"/>
                      </a:cubicBezTo>
                      <a:cubicBezTo>
                        <a:pt x="523869" y="597332"/>
                        <a:pt x="529354" y="602817"/>
                        <a:pt x="529354" y="608303"/>
                      </a:cubicBezTo>
                      <a:lnTo>
                        <a:pt x="529354" y="685100"/>
                      </a:lnTo>
                      <a:cubicBezTo>
                        <a:pt x="529354" y="690585"/>
                        <a:pt x="523869" y="696071"/>
                        <a:pt x="518383" y="696071"/>
                      </a:cubicBezTo>
                      <a:lnTo>
                        <a:pt x="285248" y="696071"/>
                      </a:lnTo>
                      <a:cubicBezTo>
                        <a:pt x="279762" y="696071"/>
                        <a:pt x="277019" y="698814"/>
                        <a:pt x="271534" y="701556"/>
                      </a:cubicBezTo>
                      <a:lnTo>
                        <a:pt x="112453" y="901778"/>
                      </a:lnTo>
                      <a:cubicBezTo>
                        <a:pt x="112453" y="904521"/>
                        <a:pt x="109711" y="904521"/>
                        <a:pt x="106968" y="901778"/>
                      </a:cubicBezTo>
                      <a:cubicBezTo>
                        <a:pt x="104225" y="901778"/>
                        <a:pt x="104225" y="899036"/>
                        <a:pt x="104225" y="899036"/>
                      </a:cubicBezTo>
                      <a:lnTo>
                        <a:pt x="104225" y="718013"/>
                      </a:lnTo>
                      <a:cubicBezTo>
                        <a:pt x="104225" y="709785"/>
                        <a:pt x="95997" y="701556"/>
                        <a:pt x="87769" y="701556"/>
                      </a:cubicBezTo>
                      <a:lnTo>
                        <a:pt x="43884" y="701556"/>
                      </a:lnTo>
                      <a:cubicBezTo>
                        <a:pt x="38399" y="701556"/>
                        <a:pt x="32913" y="696071"/>
                        <a:pt x="32913" y="690585"/>
                      </a:cubicBezTo>
                      <a:lnTo>
                        <a:pt x="32913" y="397110"/>
                      </a:lnTo>
                      <a:cubicBezTo>
                        <a:pt x="32913" y="388882"/>
                        <a:pt x="24685" y="380653"/>
                        <a:pt x="16457" y="380653"/>
                      </a:cubicBezTo>
                      <a:cubicBezTo>
                        <a:pt x="8228" y="380653"/>
                        <a:pt x="0" y="388882"/>
                        <a:pt x="0" y="397110"/>
                      </a:cubicBezTo>
                      <a:lnTo>
                        <a:pt x="0" y="690585"/>
                      </a:lnTo>
                      <a:cubicBezTo>
                        <a:pt x="0" y="715270"/>
                        <a:pt x="19199" y="734470"/>
                        <a:pt x="43884" y="734470"/>
                      </a:cubicBezTo>
                      <a:lnTo>
                        <a:pt x="71312" y="734470"/>
                      </a:lnTo>
                      <a:lnTo>
                        <a:pt x="71312" y="907264"/>
                      </a:lnTo>
                      <a:cubicBezTo>
                        <a:pt x="71312" y="923720"/>
                        <a:pt x="79540" y="937434"/>
                        <a:pt x="95997" y="940177"/>
                      </a:cubicBezTo>
                      <a:cubicBezTo>
                        <a:pt x="109711" y="945662"/>
                        <a:pt x="126167" y="940177"/>
                        <a:pt x="137138" y="929206"/>
                      </a:cubicBezTo>
                      <a:lnTo>
                        <a:pt x="290733" y="734470"/>
                      </a:lnTo>
                      <a:lnTo>
                        <a:pt x="515640" y="734470"/>
                      </a:lnTo>
                      <a:cubicBezTo>
                        <a:pt x="526611" y="734470"/>
                        <a:pt x="534840" y="731727"/>
                        <a:pt x="543068" y="723499"/>
                      </a:cubicBezTo>
                      <a:cubicBezTo>
                        <a:pt x="551296" y="728984"/>
                        <a:pt x="559525" y="734470"/>
                        <a:pt x="570496" y="734470"/>
                      </a:cubicBezTo>
                      <a:lnTo>
                        <a:pt x="647293" y="734470"/>
                      </a:lnTo>
                      <a:cubicBezTo>
                        <a:pt x="669235" y="734470"/>
                        <a:pt x="685692" y="720756"/>
                        <a:pt x="691178" y="698814"/>
                      </a:cubicBezTo>
                      <a:cubicBezTo>
                        <a:pt x="699406" y="652187"/>
                        <a:pt x="740547" y="619273"/>
                        <a:pt x="787174" y="619273"/>
                      </a:cubicBezTo>
                      <a:cubicBezTo>
                        <a:pt x="833801" y="619273"/>
                        <a:pt x="874943" y="652187"/>
                        <a:pt x="883171" y="698814"/>
                      </a:cubicBezTo>
                      <a:cubicBezTo>
                        <a:pt x="888657" y="720756"/>
                        <a:pt x="905113" y="734470"/>
                        <a:pt x="927055" y="734470"/>
                      </a:cubicBezTo>
                      <a:lnTo>
                        <a:pt x="1039509" y="734470"/>
                      </a:lnTo>
                      <a:cubicBezTo>
                        <a:pt x="1064194" y="734470"/>
                        <a:pt x="1083393" y="715270"/>
                        <a:pt x="1083393" y="690585"/>
                      </a:cubicBezTo>
                      <a:lnTo>
                        <a:pt x="1083393" y="630245"/>
                      </a:lnTo>
                      <a:cubicBezTo>
                        <a:pt x="1083393" y="622016"/>
                        <a:pt x="1075165" y="613788"/>
                        <a:pt x="1066937" y="613788"/>
                      </a:cubicBezTo>
                      <a:cubicBezTo>
                        <a:pt x="1058708" y="613788"/>
                        <a:pt x="1050480" y="622016"/>
                        <a:pt x="1050480" y="630245"/>
                      </a:cubicBezTo>
                      <a:lnTo>
                        <a:pt x="1050480" y="690585"/>
                      </a:lnTo>
                      <a:cubicBezTo>
                        <a:pt x="1050480" y="696071"/>
                        <a:pt x="1044994" y="701556"/>
                        <a:pt x="1039509" y="701556"/>
                      </a:cubicBezTo>
                      <a:lnTo>
                        <a:pt x="927055" y="701556"/>
                      </a:lnTo>
                      <a:cubicBezTo>
                        <a:pt x="921570" y="701556"/>
                        <a:pt x="916084" y="696071"/>
                        <a:pt x="916084" y="690585"/>
                      </a:cubicBezTo>
                      <a:cubicBezTo>
                        <a:pt x="905113" y="630245"/>
                        <a:pt x="850258" y="586360"/>
                        <a:pt x="787174" y="586360"/>
                      </a:cubicBezTo>
                      <a:cubicBezTo>
                        <a:pt x="724091" y="586360"/>
                        <a:pt x="671978" y="630245"/>
                        <a:pt x="658264" y="690585"/>
                      </a:cubicBezTo>
                      <a:cubicBezTo>
                        <a:pt x="658264" y="696071"/>
                        <a:pt x="652779" y="701556"/>
                        <a:pt x="647293" y="701556"/>
                      </a:cubicBezTo>
                      <a:lnTo>
                        <a:pt x="570496" y="701556"/>
                      </a:lnTo>
                      <a:cubicBezTo>
                        <a:pt x="565010" y="701556"/>
                        <a:pt x="559525" y="696071"/>
                        <a:pt x="559525" y="690585"/>
                      </a:cubicBezTo>
                      <a:lnTo>
                        <a:pt x="559525" y="613788"/>
                      </a:lnTo>
                      <a:cubicBezTo>
                        <a:pt x="559525" y="591846"/>
                        <a:pt x="545811" y="575390"/>
                        <a:pt x="523869" y="569904"/>
                      </a:cubicBezTo>
                      <a:cubicBezTo>
                        <a:pt x="477242" y="561676"/>
                        <a:pt x="444328" y="520534"/>
                        <a:pt x="444328" y="473907"/>
                      </a:cubicBezTo>
                      <a:cubicBezTo>
                        <a:pt x="444328" y="427280"/>
                        <a:pt x="477242" y="386139"/>
                        <a:pt x="523869" y="377911"/>
                      </a:cubicBezTo>
                      <a:cubicBezTo>
                        <a:pt x="545811" y="372425"/>
                        <a:pt x="559525" y="355969"/>
                        <a:pt x="559525" y="334026"/>
                      </a:cubicBezTo>
                      <a:lnTo>
                        <a:pt x="559525" y="257229"/>
                      </a:lnTo>
                      <a:cubicBezTo>
                        <a:pt x="559525" y="251743"/>
                        <a:pt x="565010" y="246258"/>
                        <a:pt x="570496" y="246258"/>
                      </a:cubicBezTo>
                      <a:lnTo>
                        <a:pt x="803631" y="246258"/>
                      </a:lnTo>
                      <a:cubicBezTo>
                        <a:pt x="809116" y="246258"/>
                        <a:pt x="811859" y="243515"/>
                        <a:pt x="817345" y="240773"/>
                      </a:cubicBezTo>
                      <a:lnTo>
                        <a:pt x="976425" y="37808"/>
                      </a:lnTo>
                      <a:cubicBezTo>
                        <a:pt x="976425" y="35065"/>
                        <a:pt x="979168" y="35065"/>
                        <a:pt x="981911" y="37808"/>
                      </a:cubicBezTo>
                      <a:cubicBezTo>
                        <a:pt x="984654" y="40551"/>
                        <a:pt x="984654" y="40551"/>
                        <a:pt x="984654" y="40551"/>
                      </a:cubicBezTo>
                      <a:lnTo>
                        <a:pt x="984654" y="229801"/>
                      </a:lnTo>
                      <a:cubicBezTo>
                        <a:pt x="984654" y="238030"/>
                        <a:pt x="992882" y="246258"/>
                        <a:pt x="1001110" y="246258"/>
                      </a:cubicBezTo>
                      <a:lnTo>
                        <a:pt x="1044994" y="246258"/>
                      </a:lnTo>
                      <a:cubicBezTo>
                        <a:pt x="1050480" y="246258"/>
                        <a:pt x="1055966" y="251743"/>
                        <a:pt x="1055966" y="257229"/>
                      </a:cubicBezTo>
                      <a:lnTo>
                        <a:pt x="1055966" y="558933"/>
                      </a:lnTo>
                      <a:cubicBezTo>
                        <a:pt x="1058708" y="561676"/>
                        <a:pt x="1066937" y="569904"/>
                        <a:pt x="1075165" y="569904"/>
                      </a:cubicBezTo>
                      <a:lnTo>
                        <a:pt x="1075165" y="569904"/>
                      </a:lnTo>
                      <a:close/>
                    </a:path>
                  </a:pathLst>
                </a:custGeom>
                <a:grpFill/>
                <a:ln w="27426"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grpSp>
        </p:grpSp>
      </p:grpSp>
    </p:spTree>
    <p:extLst>
      <p:ext uri="{BB962C8B-B14F-4D97-AF65-F5344CB8AC3E}">
        <p14:creationId xmlns:p14="http://schemas.microsoft.com/office/powerpoint/2010/main" val="22584315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F08A1FA4-61E9-B44C-83C4-A6CE732733C1}"/>
              </a:ext>
            </a:extLst>
          </p:cNvPr>
          <p:cNvSpPr>
            <a:spLocks noGrp="1"/>
          </p:cNvSpPr>
          <p:nvPr>
            <p:ph type="body" sz="quarter" idx="13"/>
          </p:nvPr>
        </p:nvSpPr>
        <p:spPr/>
        <p:txBody>
          <a:bodyPr/>
          <a:lstStyle/>
          <a:p>
            <a:r>
              <a:rPr lang="en-US" dirty="0">
                <a:solidFill>
                  <a:srgbClr val="8E2F91"/>
                </a:solidFill>
              </a:rPr>
              <a:t>01</a:t>
            </a:r>
          </a:p>
        </p:txBody>
      </p:sp>
      <p:sp>
        <p:nvSpPr>
          <p:cNvPr id="18" name="Text Placeholder 17">
            <a:extLst>
              <a:ext uri="{FF2B5EF4-FFF2-40B4-BE49-F238E27FC236}">
                <a16:creationId xmlns:a16="http://schemas.microsoft.com/office/drawing/2014/main" id="{3D13EB9D-DE55-5D4D-BEA7-6A984DDA5380}"/>
              </a:ext>
            </a:extLst>
          </p:cNvPr>
          <p:cNvSpPr>
            <a:spLocks noGrp="1"/>
          </p:cNvSpPr>
          <p:nvPr>
            <p:ph type="body" sz="quarter" idx="14"/>
          </p:nvPr>
        </p:nvSpPr>
        <p:spPr>
          <a:xfrm>
            <a:off x="3059265" y="3865694"/>
            <a:ext cx="4305362" cy="2077905"/>
          </a:xfrm>
        </p:spPr>
        <p:txBody>
          <a:bodyPr/>
          <a:lstStyle/>
          <a:p>
            <a:r>
              <a:rPr lang="pl-PL" sz="3600" dirty="0">
                <a:solidFill>
                  <a:srgbClr val="F79037"/>
                </a:solidFill>
              </a:rPr>
              <a:t>MODUŁ</a:t>
            </a:r>
            <a:r>
              <a:rPr lang="en-US" sz="3600" dirty="0">
                <a:solidFill>
                  <a:srgbClr val="F79037"/>
                </a:solidFill>
              </a:rPr>
              <a:t> 3</a:t>
            </a:r>
          </a:p>
          <a:p>
            <a:pPr>
              <a:spcBef>
                <a:spcPts val="0"/>
              </a:spcBef>
            </a:pPr>
            <a:r>
              <a:rPr lang="pl-PL" dirty="0" err="1"/>
              <a:t>Kryptowaluty</a:t>
            </a:r>
            <a:endParaRPr lang="en-US" dirty="0"/>
          </a:p>
        </p:txBody>
      </p:sp>
      <p:sp>
        <p:nvSpPr>
          <p:cNvPr id="2" name="Slide Number Placeholder 18">
            <a:extLst>
              <a:ext uri="{FF2B5EF4-FFF2-40B4-BE49-F238E27FC236}">
                <a16:creationId xmlns:a16="http://schemas.microsoft.com/office/drawing/2014/main" id="{D447D46A-2C5D-C312-FA75-55F08C7272A4}"/>
              </a:ext>
            </a:extLst>
          </p:cNvPr>
          <p:cNvSpPr>
            <a:spLocks noGrp="1"/>
          </p:cNvSpPr>
          <p:nvPr>
            <p:ph type="sldNum" sz="quarter" idx="4"/>
          </p:nvPr>
        </p:nvSpPr>
        <p:spPr>
          <a:xfrm>
            <a:off x="7129320" y="10207469"/>
            <a:ext cx="374383" cy="465822"/>
          </a:xfrm>
        </p:spPr>
        <p:txBody>
          <a:bodyPr/>
          <a:lstStyle/>
          <a:p>
            <a:pPr marL="0" marR="0" lvl="0" indent="0" algn="ctr" defTabSz="325892" rtl="0" eaLnBrk="1" fontAlgn="auto" latinLnBrk="0" hangingPunct="1">
              <a:lnSpc>
                <a:spcPct val="100000"/>
              </a:lnSpc>
              <a:spcBef>
                <a:spcPts val="0"/>
              </a:spcBef>
              <a:spcAft>
                <a:spcPts val="0"/>
              </a:spcAft>
              <a:buClrTx/>
              <a:buSzTx/>
              <a:buFontTx/>
              <a:buNone/>
              <a:tabLst/>
              <a:defRPr/>
            </a:pPr>
            <a:fld id="{CB2079F2-58AF-ED44-82D7-E04B2F6FD686}" type="slidenum">
              <a:rPr kumimoji="0" lang="en-US" sz="800" b="0" i="0" u="none" strike="noStrike" kern="1200" cap="none" spc="0" normalizeH="0" baseline="0" noProof="0" smtClean="0">
                <a:ln>
                  <a:noFill/>
                </a:ln>
                <a:solidFill>
                  <a:srgbClr val="000000"/>
                </a:solidFill>
                <a:effectLst/>
                <a:uLnTx/>
                <a:uFillTx/>
                <a:latin typeface="Calibri" panose="020F0502020204030204" pitchFamily="34" charset="0"/>
                <a:ea typeface="+mn-ea"/>
                <a:cs typeface="Calibri" panose="020F0502020204030204" pitchFamily="34" charset="0"/>
              </a:rPr>
              <a:pPr marL="0" marR="0" lvl="0" indent="0" algn="ctr" defTabSz="325892" rtl="0" eaLnBrk="1" fontAlgn="auto" latinLnBrk="0" hangingPunct="1">
                <a:lnSpc>
                  <a:spcPct val="100000"/>
                </a:lnSpc>
                <a:spcBef>
                  <a:spcPts val="0"/>
                </a:spcBef>
                <a:spcAft>
                  <a:spcPts val="0"/>
                </a:spcAft>
                <a:buClrTx/>
                <a:buSzTx/>
                <a:buFontTx/>
                <a:buNone/>
                <a:tabLst/>
                <a:defRPr/>
              </a:pPr>
              <a:t>2</a:t>
            </a:fld>
            <a:endParaRPr kumimoji="0" lang="en-US"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grpSp>
        <p:nvGrpSpPr>
          <p:cNvPr id="5" name="Group 4">
            <a:extLst>
              <a:ext uri="{FF2B5EF4-FFF2-40B4-BE49-F238E27FC236}">
                <a16:creationId xmlns:a16="http://schemas.microsoft.com/office/drawing/2014/main" id="{D07081E6-3C8F-4ED8-C8FC-06BB24ED3625}"/>
              </a:ext>
            </a:extLst>
          </p:cNvPr>
          <p:cNvGrpSpPr/>
          <p:nvPr/>
        </p:nvGrpSpPr>
        <p:grpSpPr>
          <a:xfrm>
            <a:off x="2358984" y="9840039"/>
            <a:ext cx="4502594" cy="461665"/>
            <a:chOff x="2358984" y="9840039"/>
            <a:chExt cx="4502594" cy="461665"/>
          </a:xfrm>
        </p:grpSpPr>
        <p:pic>
          <p:nvPicPr>
            <p:cNvPr id="6" name="Picture 5">
              <a:extLst>
                <a:ext uri="{FF2B5EF4-FFF2-40B4-BE49-F238E27FC236}">
                  <a16:creationId xmlns:a16="http://schemas.microsoft.com/office/drawing/2014/main" id="{1016E3E6-78AD-138C-94D1-67D48679ACE5}"/>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bwMode="auto">
            <a:xfrm>
              <a:off x="2358984" y="9934832"/>
              <a:ext cx="1184829" cy="272079"/>
            </a:xfrm>
            <a:prstGeom prst="rect">
              <a:avLst/>
            </a:prstGeom>
            <a:ln>
              <a:noFill/>
            </a:ln>
            <a:extLst>
              <a:ext uri="{53640926-AAD7-44D8-BBD7-CCE9431645EC}">
                <a14:shadowObscured xmlns:a14="http://schemas.microsoft.com/office/drawing/2010/main"/>
              </a:ext>
            </a:extLst>
          </p:spPr>
        </p:pic>
        <p:sp>
          <p:nvSpPr>
            <p:cNvPr id="7" name="Rectangle 6">
              <a:extLst>
                <a:ext uri="{FF2B5EF4-FFF2-40B4-BE49-F238E27FC236}">
                  <a16:creationId xmlns:a16="http://schemas.microsoft.com/office/drawing/2014/main" id="{7A42D2CF-642E-883A-6458-F7A8BB4F3189}"/>
                </a:ext>
              </a:extLst>
            </p:cNvPr>
            <p:cNvSpPr/>
            <p:nvPr/>
          </p:nvSpPr>
          <p:spPr>
            <a:xfrm>
              <a:off x="3973077" y="9840039"/>
              <a:ext cx="2888501" cy="461665"/>
            </a:xfrm>
            <a:prstGeom prst="rect">
              <a:avLst/>
            </a:prstGeom>
          </p:spPr>
          <p:txBody>
            <a:bodyPr wrap="square">
              <a:spAutoFit/>
            </a:bodyPr>
            <a:lstStyle/>
            <a:p>
              <a:pPr marL="0" marR="0" lvl="0" indent="0" algn="just" defTabSz="181904" rtl="0" eaLnBrk="1" fontAlgn="auto" latinLnBrk="0" hangingPunct="0">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000000"/>
                  </a:solidFill>
                  <a:effectLst/>
                  <a:uLnTx/>
                  <a:uFillTx/>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National Agency. Neither the European Union nor National Agency can be held responsible for them. </a:t>
              </a:r>
              <a:endParaRPr kumimoji="0" lang="en-US" sz="600" b="0" i="0" u="none" strike="noStrike" kern="1200" cap="none" spc="0" normalizeH="0" baseline="0" noProof="0" dirty="0">
                <a:ln>
                  <a:noFill/>
                </a:ln>
                <a:solidFill>
                  <a:srgbClr val="000000"/>
                </a:solidFill>
                <a:effectLst/>
                <a:uLnTx/>
                <a:uFillTx/>
                <a:latin typeface="Calibri" panose="020F0502020204030204" pitchFamily="34" charset="0"/>
                <a:ea typeface="Open Sans" panose="020B0606030504020204" pitchFamily="34" charset="0"/>
                <a:cs typeface="Calibri" panose="020F0502020204030204" pitchFamily="34" charset="0"/>
              </a:endParaRPr>
            </a:p>
          </p:txBody>
        </p:sp>
      </p:grpSp>
    </p:spTree>
    <p:extLst>
      <p:ext uri="{BB962C8B-B14F-4D97-AF65-F5344CB8AC3E}">
        <p14:creationId xmlns:p14="http://schemas.microsoft.com/office/powerpoint/2010/main" val="37707215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71D87097-9F85-4445-8AD6-171970E061A0}"/>
              </a:ext>
            </a:extLst>
          </p:cNvPr>
          <p:cNvSpPr>
            <a:spLocks noGrp="1"/>
          </p:cNvSpPr>
          <p:nvPr>
            <p:ph type="body" sz="quarter" idx="32"/>
          </p:nvPr>
        </p:nvSpPr>
        <p:spPr>
          <a:xfrm>
            <a:off x="715878" y="665163"/>
            <a:ext cx="2693750" cy="8853537"/>
          </a:xfrm>
        </p:spPr>
        <p:txBody>
          <a:bodyPr/>
          <a:lstStyle/>
          <a:p>
            <a:pPr algn="just"/>
            <a:r>
              <a:rPr lang="en-US" sz="1000" b="1" dirty="0" err="1">
                <a:solidFill>
                  <a:srgbClr val="F79037"/>
                </a:solidFill>
              </a:rPr>
              <a:t>Rynki</a:t>
            </a:r>
            <a:r>
              <a:rPr lang="en-US" sz="1000" b="1" dirty="0">
                <a:solidFill>
                  <a:srgbClr val="F79037"/>
                </a:solidFill>
              </a:rPr>
              <a:t> </a:t>
            </a:r>
            <a:r>
              <a:rPr lang="en-US" sz="1000" b="1" dirty="0" err="1">
                <a:solidFill>
                  <a:srgbClr val="F79037"/>
                </a:solidFill>
              </a:rPr>
              <a:t>finansowe</a:t>
            </a:r>
            <a:endParaRPr lang="en-US" sz="1000" b="1" dirty="0">
              <a:solidFill>
                <a:srgbClr val="F79037"/>
              </a:solidFill>
            </a:endParaRPr>
          </a:p>
          <a:p>
            <a:pPr algn="just"/>
            <a:r>
              <a:rPr lang="pl-PL" sz="1000" dirty="0"/>
              <a:t>Obecny system finansowy nie jest bezpośrednim systemem finansowym. Do rozliczenia transakcji zawsze potrzebny jest pośrednik, chyba że transakcja jest dokonywana w gotówce. Na przykład, brokerzy obsługują rynki wtórne, łącząc sprzedających z nabywcami papierów wartościowych w zamian za opłatę lub prowizję stanowiącą procent ceny sprzedaży. Dealerzy „tworzą rynek”, kupując i sprzedając papiery wartościowe, czerpiąc zyski z arbitrażu lub różnicy między ceną sprzedaży i zakupu. Domy maklerskie zazwyczaj oferują zarówno pośrednictwo, jak i trading, a także doradzają swoim klientom przy podejmowaniu decyzji inwestycyjnych. Banki inwestycyjne wspierają rynki pierwotne poprzez gwarantowanie (np. kupowanie w celu odsprzedaży inwestorom) ofert akcji i obligacji oraz organizowanie bezpośredniego lokowania obligacji. Banki inwestycyjne mogą również pełnić rolę brokerów, łącząc emitentów papierów wartościowych z inwestorami.</a:t>
            </a:r>
          </a:p>
          <a:p>
            <a:pPr algn="just"/>
            <a:r>
              <a:rPr lang="en-US" sz="1000" dirty="0"/>
              <a:t> </a:t>
            </a:r>
          </a:p>
          <a:p>
            <a:pPr algn="just"/>
            <a:r>
              <a:rPr lang="pl-PL" sz="1000" dirty="0"/>
              <a:t>Podobnie jak rynki finansowe, pośrednicy finansowi są wysoce wyspecjalizowani. Pośrednicy finansowi pełnią bardzo różne funkcje, od deponowania pieniędzy, udzielania porad, wykorzystywania różnych cen tego samego składnika aktywów w określonym czasie i wielu innych. Zazwyczaj są oni klasyfikowani zgodnie ze strukturą własności. Na przykład instytucje depozytowe (tj. banki komercyjne, kasy oszczędnościowe i spółdzielcze kasy oszczędnościowo-kredytowe) emitują depozyty krótkoterminowe i kupują długoterminowe papiery wartościowe. Tradycyjnie banki komercyjne specjalizowały się w wystawianiu depozytów na żądanie, transakcjach lub sprawdzaniu depozytów oraz udzielaniu pożyczek przedsiębiorstwom. Kasy oszczędnościowe wystawiały lokaty terminowe lub oszczędnościowe oraz udzielały kredytów hipotecznych gospodarstwom domowym i przedsiębiorstwom, natomiast spółdzielcze kasy oszczędnościowo-kredytowe wystawiały lokaty terminowe i udzielały kredytów konsumpcyjnych. Prawie wszystkie banki komercyjne i wiele banków oszczędnościowych to spółki akcyjne. Niektóre banki oszczędnościowe i wszystkie spółdzielcze kasy oszczędnościowo-kredytowe są korporacjami wzajemnymi, a zatem są własnością tych, którzy dokonali w nich depozytów. Obecny rynek finansowy jest bardzo złożony i jest wynikiem wielu lat rozwoju.</a:t>
            </a:r>
          </a:p>
        </p:txBody>
      </p:sp>
      <p:sp>
        <p:nvSpPr>
          <p:cNvPr id="2" name="Slide Number Placeholder 18">
            <a:extLst>
              <a:ext uri="{FF2B5EF4-FFF2-40B4-BE49-F238E27FC236}">
                <a16:creationId xmlns:a16="http://schemas.microsoft.com/office/drawing/2014/main" id="{C838DD73-4FF8-65CF-B555-BAE77FF205D1}"/>
              </a:ext>
            </a:extLst>
          </p:cNvPr>
          <p:cNvSpPr>
            <a:spLocks noGrp="1"/>
          </p:cNvSpPr>
          <p:nvPr>
            <p:ph type="sldNum" sz="quarter" idx="4"/>
          </p:nvPr>
        </p:nvSpPr>
        <p:spPr>
          <a:xfrm>
            <a:off x="7129320" y="10207469"/>
            <a:ext cx="374383" cy="465822"/>
          </a:xfrm>
        </p:spPr>
        <p:txBody>
          <a:bodyPr/>
          <a:lstStyle/>
          <a:p>
            <a:pPr marL="0" marR="0" lvl="0" indent="0" algn="ctr" defTabSz="325892" rtl="0" eaLnBrk="1" fontAlgn="auto" latinLnBrk="0" hangingPunct="1">
              <a:lnSpc>
                <a:spcPct val="100000"/>
              </a:lnSpc>
              <a:spcBef>
                <a:spcPts val="0"/>
              </a:spcBef>
              <a:spcAft>
                <a:spcPts val="0"/>
              </a:spcAft>
              <a:buClrTx/>
              <a:buSzTx/>
              <a:buFontTx/>
              <a:buNone/>
              <a:tabLst/>
              <a:defRPr/>
            </a:pPr>
            <a:fld id="{CB2079F2-58AF-ED44-82D7-E04B2F6FD686}" type="slidenum">
              <a:rPr kumimoji="0" lang="en-US" sz="800" b="0" i="0" u="none" strike="noStrike" kern="1200" cap="none" spc="0" normalizeH="0" baseline="0" noProof="0" smtClean="0">
                <a:ln>
                  <a:noFill/>
                </a:ln>
                <a:solidFill>
                  <a:srgbClr val="000000"/>
                </a:solidFill>
                <a:effectLst/>
                <a:uLnTx/>
                <a:uFillTx/>
                <a:latin typeface="Calibri" panose="020F0502020204030204" pitchFamily="34" charset="0"/>
                <a:ea typeface="+mn-ea"/>
                <a:cs typeface="Calibri" panose="020F0502020204030204" pitchFamily="34" charset="0"/>
              </a:rPr>
              <a:pPr marL="0" marR="0" lvl="0" indent="0" algn="ctr" defTabSz="325892" rtl="0" eaLnBrk="1" fontAlgn="auto" latinLnBrk="0" hangingPunct="1">
                <a:lnSpc>
                  <a:spcPct val="100000"/>
                </a:lnSpc>
                <a:spcBef>
                  <a:spcPts val="0"/>
                </a:spcBef>
                <a:spcAft>
                  <a:spcPts val="0"/>
                </a:spcAft>
                <a:buClrTx/>
                <a:buSzTx/>
                <a:buFontTx/>
                <a:buNone/>
                <a:tabLst/>
                <a:defRPr/>
              </a:pPr>
              <a:t>20</a:t>
            </a:fld>
            <a:endParaRPr kumimoji="0" lang="en-US"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pic>
        <p:nvPicPr>
          <p:cNvPr id="7" name="Picture 6">
            <a:extLst>
              <a:ext uri="{FF2B5EF4-FFF2-40B4-BE49-F238E27FC236}">
                <a16:creationId xmlns:a16="http://schemas.microsoft.com/office/drawing/2014/main" id="{203741BD-459B-4A95-6F41-6829F2D79C8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003827" y="773113"/>
            <a:ext cx="3555848" cy="9918700"/>
          </a:xfrm>
          <a:prstGeom prst="rect">
            <a:avLst/>
          </a:prstGeom>
        </p:spPr>
      </p:pic>
      <p:grpSp>
        <p:nvGrpSpPr>
          <p:cNvPr id="15" name="Group 14">
            <a:extLst>
              <a:ext uri="{FF2B5EF4-FFF2-40B4-BE49-F238E27FC236}">
                <a16:creationId xmlns:a16="http://schemas.microsoft.com/office/drawing/2014/main" id="{8C3CFCB5-6DD0-F9D5-9D09-4E7610E5EDCB}"/>
              </a:ext>
            </a:extLst>
          </p:cNvPr>
          <p:cNvGrpSpPr/>
          <p:nvPr/>
        </p:nvGrpSpPr>
        <p:grpSpPr>
          <a:xfrm flipH="1">
            <a:off x="5193447" y="8599913"/>
            <a:ext cx="2590078" cy="2250924"/>
            <a:chOff x="-220413" y="5470274"/>
            <a:chExt cx="2590078" cy="2250924"/>
          </a:xfrm>
        </p:grpSpPr>
        <p:sp>
          <p:nvSpPr>
            <p:cNvPr id="16" name="Freeform 15">
              <a:extLst>
                <a:ext uri="{FF2B5EF4-FFF2-40B4-BE49-F238E27FC236}">
                  <a16:creationId xmlns:a16="http://schemas.microsoft.com/office/drawing/2014/main" id="{78DC10FD-582C-4A5A-9E60-5D3AF1CEA702}"/>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19" name="Freeform 18">
              <a:extLst>
                <a:ext uri="{FF2B5EF4-FFF2-40B4-BE49-F238E27FC236}">
                  <a16:creationId xmlns:a16="http://schemas.microsoft.com/office/drawing/2014/main" id="{A05D19D5-E4DE-06EA-9B25-935883146329}"/>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0" name="Freeform 19">
              <a:extLst>
                <a:ext uri="{FF2B5EF4-FFF2-40B4-BE49-F238E27FC236}">
                  <a16:creationId xmlns:a16="http://schemas.microsoft.com/office/drawing/2014/main" id="{10B04DE0-E6AF-B94D-7080-D3A08031A540}"/>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2" name="Freeform 21">
              <a:extLst>
                <a:ext uri="{FF2B5EF4-FFF2-40B4-BE49-F238E27FC236}">
                  <a16:creationId xmlns:a16="http://schemas.microsoft.com/office/drawing/2014/main" id="{51871CAC-E066-34DE-EDCC-6FE1DD07006F}"/>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3" name="Freeform 22">
              <a:extLst>
                <a:ext uri="{FF2B5EF4-FFF2-40B4-BE49-F238E27FC236}">
                  <a16:creationId xmlns:a16="http://schemas.microsoft.com/office/drawing/2014/main" id="{BE019B48-D11C-E930-B02E-324E82AA4FF1}"/>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4" name="Freeform 23">
              <a:extLst>
                <a:ext uri="{FF2B5EF4-FFF2-40B4-BE49-F238E27FC236}">
                  <a16:creationId xmlns:a16="http://schemas.microsoft.com/office/drawing/2014/main" id="{40AA58FA-119D-5291-D290-125628C46AE6}"/>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5" name="Freeform 24">
              <a:extLst>
                <a:ext uri="{FF2B5EF4-FFF2-40B4-BE49-F238E27FC236}">
                  <a16:creationId xmlns:a16="http://schemas.microsoft.com/office/drawing/2014/main" id="{C17763C0-A704-410F-DDC5-AC6C2C5D0A7D}"/>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6" name="Freeform 25">
              <a:extLst>
                <a:ext uri="{FF2B5EF4-FFF2-40B4-BE49-F238E27FC236}">
                  <a16:creationId xmlns:a16="http://schemas.microsoft.com/office/drawing/2014/main" id="{F55F4F18-F6CD-FDC3-AA80-F04C265D7C83}"/>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7" name="Freeform 26">
              <a:extLst>
                <a:ext uri="{FF2B5EF4-FFF2-40B4-BE49-F238E27FC236}">
                  <a16:creationId xmlns:a16="http://schemas.microsoft.com/office/drawing/2014/main" id="{EB86BD25-B568-04CB-8714-0D215C720C9F}"/>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8" name="Freeform 27">
              <a:extLst>
                <a:ext uri="{FF2B5EF4-FFF2-40B4-BE49-F238E27FC236}">
                  <a16:creationId xmlns:a16="http://schemas.microsoft.com/office/drawing/2014/main" id="{0680C471-7C32-2CD4-7A21-3A5A0AC4F2D9}"/>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9" name="Freeform 28">
              <a:extLst>
                <a:ext uri="{FF2B5EF4-FFF2-40B4-BE49-F238E27FC236}">
                  <a16:creationId xmlns:a16="http://schemas.microsoft.com/office/drawing/2014/main" id="{90356699-4294-7836-9BEF-FA7A8EDD0BA8}"/>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0" name="Freeform 29">
              <a:extLst>
                <a:ext uri="{FF2B5EF4-FFF2-40B4-BE49-F238E27FC236}">
                  <a16:creationId xmlns:a16="http://schemas.microsoft.com/office/drawing/2014/main" id="{D92A236C-552F-89E7-7404-B075B8BB0B7B}"/>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1" name="Freeform 30">
              <a:extLst>
                <a:ext uri="{FF2B5EF4-FFF2-40B4-BE49-F238E27FC236}">
                  <a16:creationId xmlns:a16="http://schemas.microsoft.com/office/drawing/2014/main" id="{1B9D7334-4B52-F570-4A6F-84093DFD2B76}"/>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2" name="Freeform 31">
              <a:extLst>
                <a:ext uri="{FF2B5EF4-FFF2-40B4-BE49-F238E27FC236}">
                  <a16:creationId xmlns:a16="http://schemas.microsoft.com/office/drawing/2014/main" id="{448FB475-E923-2E74-BB3F-60EB8783E71B}"/>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3" name="Freeform 32">
              <a:extLst>
                <a:ext uri="{FF2B5EF4-FFF2-40B4-BE49-F238E27FC236}">
                  <a16:creationId xmlns:a16="http://schemas.microsoft.com/office/drawing/2014/main" id="{41D0424E-2059-37B0-8A55-37F4891824CC}"/>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4" name="Freeform 33">
              <a:extLst>
                <a:ext uri="{FF2B5EF4-FFF2-40B4-BE49-F238E27FC236}">
                  <a16:creationId xmlns:a16="http://schemas.microsoft.com/office/drawing/2014/main" id="{CBA19698-685D-E1FE-A4F8-35BB5CB41E67}"/>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5" name="Freeform 34">
              <a:extLst>
                <a:ext uri="{FF2B5EF4-FFF2-40B4-BE49-F238E27FC236}">
                  <a16:creationId xmlns:a16="http://schemas.microsoft.com/office/drawing/2014/main" id="{6EDB019C-EF6D-6D4F-1ECC-501064EB2ECA}"/>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6" name="Freeform 35">
              <a:extLst>
                <a:ext uri="{FF2B5EF4-FFF2-40B4-BE49-F238E27FC236}">
                  <a16:creationId xmlns:a16="http://schemas.microsoft.com/office/drawing/2014/main" id="{2E68E728-4F1B-B0D6-59E7-2F03FD7B4F96}"/>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grpSp>
    </p:spTree>
    <p:extLst>
      <p:ext uri="{BB962C8B-B14F-4D97-AF65-F5344CB8AC3E}">
        <p14:creationId xmlns:p14="http://schemas.microsoft.com/office/powerpoint/2010/main" val="20693428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pPr marL="0" marR="0" lvl="0" indent="0" algn="ctr" defTabSz="325892" rtl="0" eaLnBrk="1" fontAlgn="auto" latinLnBrk="0" hangingPunct="1">
              <a:lnSpc>
                <a:spcPct val="100000"/>
              </a:lnSpc>
              <a:spcBef>
                <a:spcPts val="0"/>
              </a:spcBef>
              <a:spcAft>
                <a:spcPts val="0"/>
              </a:spcAft>
              <a:buClrTx/>
              <a:buSzTx/>
              <a:buFontTx/>
              <a:buNone/>
              <a:tabLst/>
              <a:defRPr/>
            </a:pPr>
            <a:fld id="{CB2079F2-58AF-ED44-82D7-E04B2F6FD686}" type="slidenum">
              <a:rPr kumimoji="0" lang="en-US" sz="800" b="0" i="0" u="none" strike="noStrike" kern="1200" cap="none" spc="0" normalizeH="0" baseline="0" noProof="0" smtClean="0">
                <a:ln>
                  <a:noFill/>
                </a:ln>
                <a:solidFill>
                  <a:srgbClr val="000000"/>
                </a:solidFill>
                <a:effectLst/>
                <a:uLnTx/>
                <a:uFillTx/>
                <a:latin typeface="Calibri" panose="020F0502020204030204" pitchFamily="34" charset="0"/>
                <a:ea typeface="+mn-ea"/>
                <a:cs typeface="Calibri" panose="020F0502020204030204" pitchFamily="34" charset="0"/>
              </a:rPr>
              <a:pPr marL="0" marR="0" lvl="0" indent="0" algn="ctr" defTabSz="325892" rtl="0" eaLnBrk="1" fontAlgn="auto" latinLnBrk="0" hangingPunct="1">
                <a:lnSpc>
                  <a:spcPct val="100000"/>
                </a:lnSpc>
                <a:spcBef>
                  <a:spcPts val="0"/>
                </a:spcBef>
                <a:spcAft>
                  <a:spcPts val="0"/>
                </a:spcAft>
                <a:buClrTx/>
                <a:buSzTx/>
                <a:buFontTx/>
                <a:buNone/>
                <a:tabLst/>
                <a:defRPr/>
              </a:pPr>
              <a:t>21</a:t>
            </a:fld>
            <a:endParaRPr kumimoji="0" lang="en-US"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4" name="Text Placeholder 17">
            <a:extLst>
              <a:ext uri="{FF2B5EF4-FFF2-40B4-BE49-F238E27FC236}">
                <a16:creationId xmlns:a16="http://schemas.microsoft.com/office/drawing/2014/main" id="{2DFD753F-CBD9-E4B5-A411-BD00072EDC76}"/>
              </a:ext>
            </a:extLst>
          </p:cNvPr>
          <p:cNvSpPr txBox="1">
            <a:spLocks/>
          </p:cNvSpPr>
          <p:nvPr/>
        </p:nvSpPr>
        <p:spPr>
          <a:xfrm>
            <a:off x="761772" y="668129"/>
            <a:ext cx="6036131" cy="5691700"/>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just" defTabSz="325892"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err="1">
                <a:ln>
                  <a:noFill/>
                </a:ln>
                <a:solidFill>
                  <a:srgbClr val="F79037"/>
                </a:solidFill>
                <a:effectLst/>
                <a:uLnTx/>
                <a:uFillTx/>
                <a:latin typeface="Calibri" panose="020F0502020204030204" pitchFamily="34" charset="0"/>
                <a:ea typeface="+mn-ea"/>
                <a:cs typeface="+mn-cs"/>
              </a:rPr>
              <a:t>Regulacje</a:t>
            </a:r>
            <a:endParaRPr kumimoji="0" lang="pl-PL" sz="1100" b="1" i="0" u="none" strike="noStrike" kern="1200" cap="none" spc="0" normalizeH="0" baseline="0" noProof="0" dirty="0">
              <a:ln>
                <a:noFill/>
              </a:ln>
              <a:solidFill>
                <a:srgbClr val="F79037"/>
              </a:solidFill>
              <a:effectLst/>
              <a:uLnTx/>
              <a:uFillTx/>
              <a:latin typeface="Calibri" panose="020F0502020204030204" pitchFamily="34" charset="0"/>
              <a:ea typeface="+mn-ea"/>
              <a:cs typeface="+mn-cs"/>
            </a:endParaRPr>
          </a:p>
          <a:p>
            <a:pPr marL="0" marR="0" lvl="0" indent="0" algn="just" defTabSz="325892" rtl="0" eaLnBrk="1" fontAlgn="auto" latinLnBrk="0" hangingPunct="1">
              <a:lnSpc>
                <a:spcPct val="100000"/>
              </a:lnSpc>
              <a:spcBef>
                <a:spcPts val="0"/>
              </a:spcBef>
              <a:spcAft>
                <a:spcPts val="0"/>
              </a:spcAft>
              <a:buClrTx/>
              <a:buSzTx/>
              <a:buFontTx/>
              <a:buNone/>
              <a:tabLst/>
              <a:defRPr/>
            </a:pPr>
            <a:r>
              <a:rPr kumimoji="0" lang="pl-PL"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System finansowy jest stosunkowo silnie regulowany w porównaniu z innymi sektorami w krajach kapitalistycznych. Regulatory pełnią cztery główne funkcje:</a:t>
            </a:r>
          </a:p>
          <a:p>
            <a:pPr marL="0" marR="0" lvl="0" indent="0" algn="just" defTabSz="325892"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endParaRPr>
          </a:p>
          <a:p>
            <a:pPr marL="0" marR="0" lvl="0" indent="0" algn="just" defTabSz="325892"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endParaRPr>
          </a:p>
        </p:txBody>
      </p:sp>
      <p:sp>
        <p:nvSpPr>
          <p:cNvPr id="3" name="Text Placeholder 17">
            <a:extLst>
              <a:ext uri="{FF2B5EF4-FFF2-40B4-BE49-F238E27FC236}">
                <a16:creationId xmlns:a16="http://schemas.microsoft.com/office/drawing/2014/main" id="{AFE01A14-C0A0-55A1-89EA-A2629AB96983}"/>
              </a:ext>
            </a:extLst>
          </p:cNvPr>
          <p:cNvSpPr txBox="1">
            <a:spLocks/>
          </p:cNvSpPr>
          <p:nvPr/>
        </p:nvSpPr>
        <p:spPr>
          <a:xfrm>
            <a:off x="755649" y="2642395"/>
            <a:ext cx="3024188" cy="984872"/>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pl-PL"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Próbują to zrobić, zachęcając i domagając się przejrzystości. Zwykle oznacza to wymóg, aby zarówno uczestnicy rynku finansowego, jak i pośrednicy ujawniali inwestorom dokładne informacje w jasny i terminowy sposób.</a:t>
            </a:r>
          </a:p>
        </p:txBody>
      </p:sp>
      <p:sp>
        <p:nvSpPr>
          <p:cNvPr id="96" name="Text Placeholder 17">
            <a:extLst>
              <a:ext uri="{FF2B5EF4-FFF2-40B4-BE49-F238E27FC236}">
                <a16:creationId xmlns:a16="http://schemas.microsoft.com/office/drawing/2014/main" id="{657EE6D4-48F7-8344-5DE1-79DAE98A3633}"/>
              </a:ext>
            </a:extLst>
          </p:cNvPr>
          <p:cNvSpPr txBox="1">
            <a:spLocks/>
          </p:cNvSpPr>
          <p:nvPr/>
        </p:nvSpPr>
        <p:spPr>
          <a:xfrm>
            <a:off x="1483047" y="1986587"/>
            <a:ext cx="2072801" cy="417469"/>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l"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pl-PL" sz="1100" b="1" i="0" u="none" strike="noStrike" kern="1200" cap="none" spc="0" normalizeH="0" baseline="0" noProof="0" dirty="0">
                <a:ln>
                  <a:noFill/>
                </a:ln>
                <a:solidFill>
                  <a:srgbClr val="F79037"/>
                </a:solidFill>
                <a:effectLst/>
                <a:uLnTx/>
                <a:uFillTx/>
                <a:latin typeface="Calibri" panose="020F0502020204030204" pitchFamily="34" charset="0"/>
                <a:ea typeface="+mn-ea"/>
                <a:cs typeface="Calibri" panose="020F0502020204030204" pitchFamily="34" charset="0"/>
              </a:rPr>
              <a:t>Zmniejszają asymetrię informacji</a:t>
            </a:r>
            <a:endParaRPr kumimoji="0" lang="en-US" sz="1100" b="1" i="0" u="none" strike="noStrike" kern="1200" cap="none" spc="0" normalizeH="0" baseline="0" noProof="0" dirty="0">
              <a:ln>
                <a:noFill/>
              </a:ln>
              <a:solidFill>
                <a:srgbClr val="F79037"/>
              </a:solidFill>
              <a:effectLst/>
              <a:uLnTx/>
              <a:uFillTx/>
              <a:latin typeface="Calibri" panose="020F0502020204030204" pitchFamily="34" charset="0"/>
              <a:ea typeface="+mn-ea"/>
              <a:cs typeface="Calibri" panose="020F0502020204030204" pitchFamily="34" charset="0"/>
            </a:endParaRPr>
          </a:p>
        </p:txBody>
      </p:sp>
      <p:sp>
        <p:nvSpPr>
          <p:cNvPr id="97" name="TextBox 96">
            <a:extLst>
              <a:ext uri="{FF2B5EF4-FFF2-40B4-BE49-F238E27FC236}">
                <a16:creationId xmlns:a16="http://schemas.microsoft.com/office/drawing/2014/main" id="{301D485A-B325-BA7E-7344-D8D8E940B82B}"/>
              </a:ext>
            </a:extLst>
          </p:cNvPr>
          <p:cNvSpPr txBox="1"/>
          <p:nvPr/>
        </p:nvSpPr>
        <p:spPr>
          <a:xfrm>
            <a:off x="865097" y="1601394"/>
            <a:ext cx="654756" cy="1092607"/>
          </a:xfrm>
          <a:prstGeom prst="rect">
            <a:avLst/>
          </a:prstGeom>
          <a:noFill/>
        </p:spPr>
        <p:txBody>
          <a:bodyPr wrap="square" rtlCol="0">
            <a:spAutoFit/>
          </a:bodyPr>
          <a:lstStyle/>
          <a:p>
            <a:pPr marL="0" marR="0" lvl="0" indent="0" algn="l" defTabSz="325892" rtl="0" eaLnBrk="1" fontAlgn="auto" latinLnBrk="0" hangingPunct="1">
              <a:lnSpc>
                <a:spcPct val="100000"/>
              </a:lnSpc>
              <a:spcBef>
                <a:spcPts val="0"/>
              </a:spcBef>
              <a:spcAft>
                <a:spcPts val="0"/>
              </a:spcAft>
              <a:buClrTx/>
              <a:buSzTx/>
              <a:buFontTx/>
              <a:buNone/>
              <a:tabLst/>
              <a:defRPr/>
            </a:pPr>
            <a:r>
              <a:rPr kumimoji="0" lang="en-GB" sz="6500" b="0" i="0" u="none" strike="noStrike" kern="1200" cap="none" spc="0" normalizeH="0" baseline="0" noProof="0">
                <a:ln>
                  <a:noFill/>
                </a:ln>
                <a:solidFill>
                  <a:srgbClr val="DD1470"/>
                </a:solidFill>
                <a:effectLst/>
                <a:uLnTx/>
                <a:uFillTx/>
                <a:latin typeface="Arial" panose="020B0604020202020204" pitchFamily="34" charset="0"/>
                <a:ea typeface="+mn-ea"/>
                <a:cs typeface="Arial" panose="020B0604020202020204" pitchFamily="34" charset="0"/>
              </a:rPr>
              <a:t>1</a:t>
            </a:r>
          </a:p>
        </p:txBody>
      </p:sp>
      <p:sp>
        <p:nvSpPr>
          <p:cNvPr id="5" name="Text Placeholder 17">
            <a:extLst>
              <a:ext uri="{FF2B5EF4-FFF2-40B4-BE49-F238E27FC236}">
                <a16:creationId xmlns:a16="http://schemas.microsoft.com/office/drawing/2014/main" id="{BAB49149-89E8-BF13-C6E6-85767BC77D35}"/>
              </a:ext>
            </a:extLst>
          </p:cNvPr>
          <p:cNvSpPr txBox="1">
            <a:spLocks/>
          </p:cNvSpPr>
          <p:nvPr/>
        </p:nvSpPr>
        <p:spPr>
          <a:xfrm>
            <a:off x="776670" y="4534257"/>
            <a:ext cx="3024188" cy="984872"/>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pl-PL"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Organy regulacyjne muszą chronić konsumentów przed oszustami oraz przed upadkiem uczciwych, ale niefortunnych lub źle zarządzanych instytucji finansowych. Czynią to poprzez bezpośrednie ograniczenie rodzajów aktywów, z którymi instytucje finansowe mogą prowadzić interesy, oraz poprzez ustanowienie minimalnych poziomów rezerw i kapitalizacji.</a:t>
            </a:r>
          </a:p>
        </p:txBody>
      </p:sp>
      <p:sp>
        <p:nvSpPr>
          <p:cNvPr id="6" name="Text Placeholder 17">
            <a:extLst>
              <a:ext uri="{FF2B5EF4-FFF2-40B4-BE49-F238E27FC236}">
                <a16:creationId xmlns:a16="http://schemas.microsoft.com/office/drawing/2014/main" id="{2112DA09-19C0-700A-83E0-0E1CCDDE9BD5}"/>
              </a:ext>
            </a:extLst>
          </p:cNvPr>
          <p:cNvSpPr txBox="1">
            <a:spLocks/>
          </p:cNvSpPr>
          <p:nvPr/>
        </p:nvSpPr>
        <p:spPr>
          <a:xfrm>
            <a:off x="1504068" y="3878449"/>
            <a:ext cx="2072801" cy="417469"/>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l"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100" b="1" i="0" u="none" strike="noStrike" kern="1200" cap="none" spc="0" normalizeH="0" baseline="0" noProof="0" dirty="0" err="1">
                <a:ln>
                  <a:noFill/>
                </a:ln>
                <a:solidFill>
                  <a:srgbClr val="F79037"/>
                </a:solidFill>
                <a:effectLst/>
                <a:uLnTx/>
                <a:uFillTx/>
                <a:latin typeface="Calibri" panose="020F0502020204030204" pitchFamily="34" charset="0"/>
                <a:ea typeface="+mn-ea"/>
                <a:cs typeface="Calibri" panose="020F0502020204030204" pitchFamily="34" charset="0"/>
              </a:rPr>
              <a:t>Chronią</a:t>
            </a:r>
            <a:r>
              <a:rPr kumimoji="0" lang="en-US" sz="1100" b="1" i="0" u="none" strike="noStrike" kern="1200" cap="none" spc="0" normalizeH="0" baseline="0" noProof="0" dirty="0">
                <a:ln>
                  <a:noFill/>
                </a:ln>
                <a:solidFill>
                  <a:srgbClr val="F79037"/>
                </a:solidFill>
                <a:effectLst/>
                <a:uLnTx/>
                <a:uFillTx/>
                <a:latin typeface="Calibri" panose="020F0502020204030204" pitchFamily="34" charset="0"/>
                <a:ea typeface="+mn-ea"/>
                <a:cs typeface="Calibri" panose="020F0502020204030204" pitchFamily="34" charset="0"/>
              </a:rPr>
              <a:t> </a:t>
            </a:r>
            <a:r>
              <a:rPr kumimoji="0" lang="en-US" sz="1100" b="1" i="0" u="none" strike="noStrike" kern="1200" cap="none" spc="0" normalizeH="0" baseline="0" noProof="0" dirty="0" err="1">
                <a:ln>
                  <a:noFill/>
                </a:ln>
                <a:solidFill>
                  <a:srgbClr val="F79037"/>
                </a:solidFill>
                <a:effectLst/>
                <a:uLnTx/>
                <a:uFillTx/>
                <a:latin typeface="Calibri" panose="020F0502020204030204" pitchFamily="34" charset="0"/>
                <a:ea typeface="+mn-ea"/>
                <a:cs typeface="Calibri" panose="020F0502020204030204" pitchFamily="34" charset="0"/>
              </a:rPr>
              <a:t>konsumentów</a:t>
            </a:r>
            <a:endParaRPr kumimoji="0" lang="en-US" sz="1100" b="1" i="0" u="none" strike="noStrike" kern="1200" cap="none" spc="0" normalizeH="0" baseline="0" noProof="0" dirty="0">
              <a:ln>
                <a:noFill/>
              </a:ln>
              <a:solidFill>
                <a:srgbClr val="F79037"/>
              </a:solidFill>
              <a:effectLst/>
              <a:uLnTx/>
              <a:uFillTx/>
              <a:latin typeface="Calibri" panose="020F0502020204030204" pitchFamily="34" charset="0"/>
              <a:ea typeface="+mn-ea"/>
              <a:cs typeface="Calibri" panose="020F0502020204030204" pitchFamily="34" charset="0"/>
            </a:endParaRPr>
          </a:p>
        </p:txBody>
      </p:sp>
      <p:sp>
        <p:nvSpPr>
          <p:cNvPr id="9" name="TextBox 8">
            <a:extLst>
              <a:ext uri="{FF2B5EF4-FFF2-40B4-BE49-F238E27FC236}">
                <a16:creationId xmlns:a16="http://schemas.microsoft.com/office/drawing/2014/main" id="{C1254384-426E-886F-CB4B-D607E541ABC8}"/>
              </a:ext>
            </a:extLst>
          </p:cNvPr>
          <p:cNvSpPr txBox="1"/>
          <p:nvPr/>
        </p:nvSpPr>
        <p:spPr>
          <a:xfrm>
            <a:off x="886118" y="3469992"/>
            <a:ext cx="654756" cy="1092607"/>
          </a:xfrm>
          <a:prstGeom prst="rect">
            <a:avLst/>
          </a:prstGeom>
          <a:noFill/>
        </p:spPr>
        <p:txBody>
          <a:bodyPr wrap="square" rtlCol="0">
            <a:spAutoFit/>
          </a:bodyPr>
          <a:lstStyle/>
          <a:p>
            <a:pPr marL="0" marR="0" lvl="0" indent="0" algn="l" defTabSz="325892" rtl="0" eaLnBrk="1" fontAlgn="auto" latinLnBrk="0" hangingPunct="1">
              <a:lnSpc>
                <a:spcPct val="100000"/>
              </a:lnSpc>
              <a:spcBef>
                <a:spcPts val="0"/>
              </a:spcBef>
              <a:spcAft>
                <a:spcPts val="0"/>
              </a:spcAft>
              <a:buClrTx/>
              <a:buSzTx/>
              <a:buFontTx/>
              <a:buNone/>
              <a:tabLst/>
              <a:defRPr/>
            </a:pPr>
            <a:r>
              <a:rPr kumimoji="0" lang="en-GB" sz="6500" b="0" i="0" u="none" strike="noStrike" kern="1200" cap="none" spc="0" normalizeH="0" baseline="0" noProof="0">
                <a:ln>
                  <a:noFill/>
                </a:ln>
                <a:solidFill>
                  <a:srgbClr val="DD1470"/>
                </a:solidFill>
                <a:effectLst/>
                <a:uLnTx/>
                <a:uFillTx/>
                <a:latin typeface="Arial" panose="020B0604020202020204" pitchFamily="34" charset="0"/>
                <a:ea typeface="+mn-ea"/>
                <a:cs typeface="Arial" panose="020B0604020202020204" pitchFamily="34" charset="0"/>
              </a:rPr>
              <a:t>2</a:t>
            </a:r>
          </a:p>
        </p:txBody>
      </p:sp>
      <p:sp>
        <p:nvSpPr>
          <p:cNvPr id="10" name="Text Placeholder 17">
            <a:extLst>
              <a:ext uri="{FF2B5EF4-FFF2-40B4-BE49-F238E27FC236}">
                <a16:creationId xmlns:a16="http://schemas.microsoft.com/office/drawing/2014/main" id="{88D2D344-B28F-B1F4-50DC-DFCCFAA99665}"/>
              </a:ext>
            </a:extLst>
          </p:cNvPr>
          <p:cNvSpPr txBox="1">
            <a:spLocks/>
          </p:cNvSpPr>
          <p:nvPr/>
        </p:nvSpPr>
        <p:spPr>
          <a:xfrm>
            <a:off x="3782892" y="2648240"/>
            <a:ext cx="3024188" cy="565549"/>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pl-PL"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Organy regulacyjne promują konkurencję, zapewniając, że wejście i wyjście firm jest tak łatwe i tanie, jak to tylko możliwe.</a:t>
            </a:r>
          </a:p>
        </p:txBody>
      </p:sp>
      <p:sp>
        <p:nvSpPr>
          <p:cNvPr id="11" name="Text Placeholder 17">
            <a:extLst>
              <a:ext uri="{FF2B5EF4-FFF2-40B4-BE49-F238E27FC236}">
                <a16:creationId xmlns:a16="http://schemas.microsoft.com/office/drawing/2014/main" id="{6FEBBC82-AD06-5010-11CE-8FBF8072391F}"/>
              </a:ext>
            </a:extLst>
          </p:cNvPr>
          <p:cNvSpPr txBox="1">
            <a:spLocks/>
          </p:cNvSpPr>
          <p:nvPr/>
        </p:nvSpPr>
        <p:spPr>
          <a:xfrm>
            <a:off x="4510290" y="1887329"/>
            <a:ext cx="2072801" cy="417469"/>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l"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pl-PL" sz="1100" b="1" i="0" u="none" strike="noStrike" kern="1200" cap="none" spc="0" normalizeH="0" baseline="0" noProof="0" dirty="0">
                <a:ln>
                  <a:noFill/>
                </a:ln>
                <a:solidFill>
                  <a:srgbClr val="F79037"/>
                </a:solidFill>
                <a:effectLst/>
                <a:uLnTx/>
                <a:uFillTx/>
                <a:latin typeface="Calibri" panose="020F0502020204030204" pitchFamily="34" charset="0"/>
                <a:ea typeface="+mn-ea"/>
                <a:cs typeface="Calibri" panose="020F0502020204030204" pitchFamily="34" charset="0"/>
              </a:rPr>
              <a:t>Dążą do promowania konkurencyjności i efektywności systemu finansowego</a:t>
            </a:r>
            <a:endParaRPr kumimoji="0" lang="en-US" sz="1100" b="1" i="0" u="none" strike="noStrike" kern="1200" cap="none" spc="0" normalizeH="0" baseline="0" noProof="0" dirty="0">
              <a:ln>
                <a:noFill/>
              </a:ln>
              <a:solidFill>
                <a:srgbClr val="F79037"/>
              </a:solidFill>
              <a:effectLst/>
              <a:uLnTx/>
              <a:uFillTx/>
              <a:latin typeface="Calibri" panose="020F0502020204030204" pitchFamily="34" charset="0"/>
              <a:ea typeface="+mn-ea"/>
              <a:cs typeface="Calibri" panose="020F0502020204030204" pitchFamily="34" charset="0"/>
            </a:endParaRPr>
          </a:p>
        </p:txBody>
      </p:sp>
      <p:sp>
        <p:nvSpPr>
          <p:cNvPr id="13" name="TextBox 12">
            <a:extLst>
              <a:ext uri="{FF2B5EF4-FFF2-40B4-BE49-F238E27FC236}">
                <a16:creationId xmlns:a16="http://schemas.microsoft.com/office/drawing/2014/main" id="{5F70D3A1-DE6B-164B-E03B-2C329D16C7C0}"/>
              </a:ext>
            </a:extLst>
          </p:cNvPr>
          <p:cNvSpPr txBox="1"/>
          <p:nvPr/>
        </p:nvSpPr>
        <p:spPr>
          <a:xfrm>
            <a:off x="3892340" y="1601394"/>
            <a:ext cx="654756" cy="1092607"/>
          </a:xfrm>
          <a:prstGeom prst="rect">
            <a:avLst/>
          </a:prstGeom>
          <a:noFill/>
        </p:spPr>
        <p:txBody>
          <a:bodyPr wrap="square" rtlCol="0">
            <a:spAutoFit/>
          </a:bodyPr>
          <a:lstStyle/>
          <a:p>
            <a:pPr marL="0" marR="0" lvl="0" indent="0" algn="l" defTabSz="325892" rtl="0" eaLnBrk="1" fontAlgn="auto" latinLnBrk="0" hangingPunct="1">
              <a:lnSpc>
                <a:spcPct val="100000"/>
              </a:lnSpc>
              <a:spcBef>
                <a:spcPts val="0"/>
              </a:spcBef>
              <a:spcAft>
                <a:spcPts val="0"/>
              </a:spcAft>
              <a:buClrTx/>
              <a:buSzTx/>
              <a:buFontTx/>
              <a:buNone/>
              <a:tabLst/>
              <a:defRPr/>
            </a:pPr>
            <a:r>
              <a:rPr kumimoji="0" lang="en-GB" sz="6500" b="0" i="0" u="none" strike="noStrike" kern="1200" cap="none" spc="0" normalizeH="0" baseline="0" noProof="0">
                <a:ln>
                  <a:noFill/>
                </a:ln>
                <a:solidFill>
                  <a:srgbClr val="DD1470"/>
                </a:solidFill>
                <a:effectLst/>
                <a:uLnTx/>
                <a:uFillTx/>
                <a:latin typeface="Arial" panose="020B0604020202020204" pitchFamily="34" charset="0"/>
                <a:ea typeface="+mn-ea"/>
                <a:cs typeface="Arial" panose="020B0604020202020204" pitchFamily="34" charset="0"/>
              </a:rPr>
              <a:t>3</a:t>
            </a:r>
          </a:p>
        </p:txBody>
      </p:sp>
      <p:sp>
        <p:nvSpPr>
          <p:cNvPr id="16" name="Text Placeholder 17">
            <a:extLst>
              <a:ext uri="{FF2B5EF4-FFF2-40B4-BE49-F238E27FC236}">
                <a16:creationId xmlns:a16="http://schemas.microsoft.com/office/drawing/2014/main" id="{E8B4F182-287D-DAF9-BDC5-80216F2FE6CA}"/>
              </a:ext>
            </a:extLst>
          </p:cNvPr>
          <p:cNvSpPr txBox="1">
            <a:spLocks/>
          </p:cNvSpPr>
          <p:nvPr/>
        </p:nvSpPr>
        <p:spPr>
          <a:xfrm>
            <a:off x="3771512" y="4510993"/>
            <a:ext cx="3024188" cy="5512691"/>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pl-PL"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Celem regulatora jest zapewnienie dobrej kondycji systemu finansowego poprzez działanie jako pożyczkodawca ostatniej instancji, nakazywanie ubezpieczania depozytów i ograniczanie konkurencji poprzez ograniczenia wejścia i stóp procentowych (co jest kontrowersyjną interwencją na rynku). </a:t>
            </a:r>
            <a:r>
              <a:rPr kumimoji="0" lang="pl-PL" sz="11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Regulatorzy</a:t>
            </a:r>
            <a:r>
              <a:rPr kumimoji="0" lang="pl-PL"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są również w stanie ograniczyć konkurencję na rynku w celu zapewnienia bezpieczeństwa. Powoduje to jednak rozszerzenie przywilejów na istniejące instytucje w stosunku do nowych, dlatego istniejące firmy często są zwolennikami regulacji.</a:t>
            </a: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pl-PL"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W zależności od jurysdykcji zwykle istnieje więcej niż jeden lokalny regulator, którego należy przestrzegać. Na przykład w Stanach Zjednoczonych Komisja Papierów Wartościowych i Giełd (SEC, która nadzoruje giełdy i rynki OTC), New York Stock Exchange (NYSE, która nadzoruje siebie samą jako SRO lub organizacja samoregulująca) oraz </a:t>
            </a:r>
            <a:r>
              <a:rPr kumimoji="0" lang="pl-PL" sz="11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Commodities</a:t>
            </a:r>
            <a:r>
              <a:rPr kumimoji="0" lang="pl-PL"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pl-PL" sz="11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Futures</a:t>
            </a:r>
            <a:r>
              <a:rPr kumimoji="0" lang="pl-PL"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Trading </a:t>
            </a:r>
            <a:r>
              <a:rPr kumimoji="0" lang="pl-PL" sz="11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Commission</a:t>
            </a:r>
            <a:r>
              <a:rPr kumimoji="0" lang="pl-PL"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(CFTC, która nadzoruje giełdy rynków kontraktów terminowych) monitorują i regulują rynki finansowe. Oprócz tych trzech głównych, istnieją również inne organy regulacyjne, w tym Office of the </a:t>
            </a:r>
            <a:r>
              <a:rPr kumimoji="0" lang="pl-PL" sz="11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Comptroller</a:t>
            </a:r>
            <a:r>
              <a:rPr kumimoji="0" lang="pl-PL"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of the </a:t>
            </a:r>
            <a:r>
              <a:rPr kumimoji="0" lang="pl-PL" sz="11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Currency</a:t>
            </a:r>
            <a:r>
              <a:rPr kumimoji="0" lang="pl-PL"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(które nadzoruje federalne banki komercyjne), Federal </a:t>
            </a:r>
            <a:r>
              <a:rPr kumimoji="0" lang="pl-PL" sz="11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Deposit</a:t>
            </a:r>
            <a:r>
              <a:rPr kumimoji="0" lang="pl-PL"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pl-PL" sz="11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Insurance</a:t>
            </a:r>
            <a:r>
              <a:rPr kumimoji="0" lang="pl-PL"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Corporation (FDIC, która nadzoruje prawie wszystkie depozyty) i inne instytucje ubezpieczeniowe, które monitorują pośredników finansowych.</a:t>
            </a: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17" name="Text Placeholder 17">
            <a:extLst>
              <a:ext uri="{FF2B5EF4-FFF2-40B4-BE49-F238E27FC236}">
                <a16:creationId xmlns:a16="http://schemas.microsoft.com/office/drawing/2014/main" id="{CBBA0362-5A11-E3C7-07B3-212408B1312F}"/>
              </a:ext>
            </a:extLst>
          </p:cNvPr>
          <p:cNvSpPr txBox="1">
            <a:spLocks/>
          </p:cNvSpPr>
          <p:nvPr/>
        </p:nvSpPr>
        <p:spPr>
          <a:xfrm>
            <a:off x="4498910" y="3789497"/>
            <a:ext cx="2072801" cy="417469"/>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l"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100" b="1" i="0" u="none" strike="noStrike" kern="1200" cap="none" spc="0" normalizeH="0" baseline="0" noProof="0" dirty="0" err="1">
                <a:ln>
                  <a:noFill/>
                </a:ln>
                <a:solidFill>
                  <a:srgbClr val="F79037"/>
                </a:solidFill>
                <a:effectLst/>
                <a:uLnTx/>
                <a:uFillTx/>
                <a:latin typeface="Calibri" panose="020F0502020204030204" pitchFamily="34" charset="0"/>
                <a:ea typeface="+mn-ea"/>
                <a:cs typeface="Calibri" panose="020F0502020204030204" pitchFamily="34" charset="0"/>
              </a:rPr>
              <a:t>Zapewniają</a:t>
            </a:r>
            <a:r>
              <a:rPr kumimoji="0" lang="en-US" sz="1100" b="1" i="0" u="none" strike="noStrike" kern="1200" cap="none" spc="0" normalizeH="0" baseline="0" noProof="0" dirty="0">
                <a:ln>
                  <a:noFill/>
                </a:ln>
                <a:solidFill>
                  <a:srgbClr val="F79037"/>
                </a:solidFill>
                <a:effectLst/>
                <a:uLnTx/>
                <a:uFillTx/>
                <a:latin typeface="Calibri" panose="020F0502020204030204" pitchFamily="34" charset="0"/>
                <a:ea typeface="+mn-ea"/>
                <a:cs typeface="Calibri" panose="020F0502020204030204" pitchFamily="34" charset="0"/>
              </a:rPr>
              <a:t> </a:t>
            </a:r>
            <a:r>
              <a:rPr kumimoji="0" lang="en-US" sz="1100" b="1" i="0" u="none" strike="noStrike" kern="1200" cap="none" spc="0" normalizeH="0" baseline="0" noProof="0" dirty="0" err="1">
                <a:ln>
                  <a:noFill/>
                </a:ln>
                <a:solidFill>
                  <a:srgbClr val="F79037"/>
                </a:solidFill>
                <a:effectLst/>
                <a:uLnTx/>
                <a:uFillTx/>
                <a:latin typeface="Calibri" panose="020F0502020204030204" pitchFamily="34" charset="0"/>
                <a:ea typeface="+mn-ea"/>
                <a:cs typeface="Calibri" panose="020F0502020204030204" pitchFamily="34" charset="0"/>
              </a:rPr>
              <a:t>spójność</a:t>
            </a:r>
            <a:r>
              <a:rPr kumimoji="0" lang="en-US" sz="1100" b="1" i="0" u="none" strike="noStrike" kern="1200" cap="none" spc="0" normalizeH="0" baseline="0" noProof="0" dirty="0">
                <a:ln>
                  <a:noFill/>
                </a:ln>
                <a:solidFill>
                  <a:srgbClr val="F79037"/>
                </a:solidFill>
                <a:effectLst/>
                <a:uLnTx/>
                <a:uFillTx/>
                <a:latin typeface="Calibri" panose="020F0502020204030204" pitchFamily="34" charset="0"/>
                <a:ea typeface="+mn-ea"/>
                <a:cs typeface="Calibri" panose="020F0502020204030204" pitchFamily="34" charset="0"/>
              </a:rPr>
              <a:t> </a:t>
            </a:r>
            <a:r>
              <a:rPr kumimoji="0" lang="en-US" sz="1100" b="1" i="0" u="none" strike="noStrike" kern="1200" cap="none" spc="0" normalizeH="0" baseline="0" noProof="0" dirty="0" err="1">
                <a:ln>
                  <a:noFill/>
                </a:ln>
                <a:solidFill>
                  <a:srgbClr val="F79037"/>
                </a:solidFill>
                <a:effectLst/>
                <a:uLnTx/>
                <a:uFillTx/>
                <a:latin typeface="Calibri" panose="020F0502020204030204" pitchFamily="34" charset="0"/>
                <a:ea typeface="+mn-ea"/>
                <a:cs typeface="Calibri" panose="020F0502020204030204" pitchFamily="34" charset="0"/>
              </a:rPr>
              <a:t>systemu</a:t>
            </a:r>
            <a:r>
              <a:rPr kumimoji="0" lang="en-US" sz="1100" b="1" i="0" u="none" strike="noStrike" kern="1200" cap="none" spc="0" normalizeH="0" baseline="0" noProof="0" dirty="0">
                <a:ln>
                  <a:noFill/>
                </a:ln>
                <a:solidFill>
                  <a:srgbClr val="F79037"/>
                </a:solidFill>
                <a:effectLst/>
                <a:uLnTx/>
                <a:uFillTx/>
                <a:latin typeface="Calibri" panose="020F0502020204030204" pitchFamily="34" charset="0"/>
                <a:ea typeface="+mn-ea"/>
                <a:cs typeface="Calibri" panose="020F0502020204030204" pitchFamily="34" charset="0"/>
              </a:rPr>
              <a:t> </a:t>
            </a:r>
            <a:r>
              <a:rPr kumimoji="0" lang="en-US" sz="1100" b="1" i="0" u="none" strike="noStrike" kern="1200" cap="none" spc="0" normalizeH="0" baseline="0" noProof="0" dirty="0" err="1">
                <a:ln>
                  <a:noFill/>
                </a:ln>
                <a:solidFill>
                  <a:srgbClr val="F79037"/>
                </a:solidFill>
                <a:effectLst/>
                <a:uLnTx/>
                <a:uFillTx/>
                <a:latin typeface="Calibri" panose="020F0502020204030204" pitchFamily="34" charset="0"/>
                <a:ea typeface="+mn-ea"/>
                <a:cs typeface="Calibri" panose="020F0502020204030204" pitchFamily="34" charset="0"/>
              </a:rPr>
              <a:t>finansowego</a:t>
            </a:r>
            <a:endParaRPr kumimoji="0" lang="en-US" sz="1100" b="1" i="0" u="none" strike="noStrike" kern="1200" cap="none" spc="0" normalizeH="0" baseline="0" noProof="0" dirty="0">
              <a:ln>
                <a:noFill/>
              </a:ln>
              <a:solidFill>
                <a:srgbClr val="F79037"/>
              </a:solidFill>
              <a:effectLst/>
              <a:uLnTx/>
              <a:uFillTx/>
              <a:latin typeface="Calibri" panose="020F0502020204030204" pitchFamily="34" charset="0"/>
              <a:ea typeface="+mn-ea"/>
              <a:cs typeface="Calibri" panose="020F0502020204030204" pitchFamily="34" charset="0"/>
            </a:endParaRPr>
          </a:p>
        </p:txBody>
      </p:sp>
      <p:sp>
        <p:nvSpPr>
          <p:cNvPr id="19" name="TextBox 18">
            <a:extLst>
              <a:ext uri="{FF2B5EF4-FFF2-40B4-BE49-F238E27FC236}">
                <a16:creationId xmlns:a16="http://schemas.microsoft.com/office/drawing/2014/main" id="{75622E48-A118-9A8F-7359-D9EABD32EF72}"/>
              </a:ext>
            </a:extLst>
          </p:cNvPr>
          <p:cNvSpPr txBox="1"/>
          <p:nvPr/>
        </p:nvSpPr>
        <p:spPr>
          <a:xfrm>
            <a:off x="3880960" y="3469992"/>
            <a:ext cx="654756" cy="1092607"/>
          </a:xfrm>
          <a:prstGeom prst="rect">
            <a:avLst/>
          </a:prstGeom>
          <a:noFill/>
        </p:spPr>
        <p:txBody>
          <a:bodyPr wrap="square" rtlCol="0">
            <a:spAutoFit/>
          </a:bodyPr>
          <a:lstStyle/>
          <a:p>
            <a:pPr marL="0" marR="0" lvl="0" indent="0" algn="l" defTabSz="325892" rtl="0" eaLnBrk="1" fontAlgn="auto" latinLnBrk="0" hangingPunct="1">
              <a:lnSpc>
                <a:spcPct val="100000"/>
              </a:lnSpc>
              <a:spcBef>
                <a:spcPts val="0"/>
              </a:spcBef>
              <a:spcAft>
                <a:spcPts val="0"/>
              </a:spcAft>
              <a:buClrTx/>
              <a:buSzTx/>
              <a:buFontTx/>
              <a:buNone/>
              <a:tabLst/>
              <a:defRPr/>
            </a:pPr>
            <a:r>
              <a:rPr kumimoji="0" lang="en-GB" sz="6500" b="0" i="0" u="none" strike="noStrike" kern="1200" cap="none" spc="0" normalizeH="0" baseline="0" noProof="0">
                <a:ln>
                  <a:noFill/>
                </a:ln>
                <a:solidFill>
                  <a:srgbClr val="DD1470"/>
                </a:solidFill>
                <a:effectLst/>
                <a:uLnTx/>
                <a:uFillTx/>
                <a:latin typeface="Arial" panose="020B0604020202020204" pitchFamily="34" charset="0"/>
                <a:ea typeface="+mn-ea"/>
                <a:cs typeface="Arial" panose="020B0604020202020204" pitchFamily="34" charset="0"/>
              </a:rPr>
              <a:t>4</a:t>
            </a:r>
          </a:p>
        </p:txBody>
      </p:sp>
      <p:pic>
        <p:nvPicPr>
          <p:cNvPr id="21" name="Picture 20">
            <a:extLst>
              <a:ext uri="{FF2B5EF4-FFF2-40B4-BE49-F238E27FC236}">
                <a16:creationId xmlns:a16="http://schemas.microsoft.com/office/drawing/2014/main" id="{B06D8371-3894-C29A-F34D-E37C0948A8F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507"/>
          <a:stretch/>
        </p:blipFill>
        <p:spPr>
          <a:xfrm>
            <a:off x="0" y="5968537"/>
            <a:ext cx="3555848" cy="4723275"/>
          </a:xfrm>
          <a:prstGeom prst="rect">
            <a:avLst/>
          </a:prstGeom>
        </p:spPr>
      </p:pic>
      <p:grpSp>
        <p:nvGrpSpPr>
          <p:cNvPr id="36" name="Group 35">
            <a:extLst>
              <a:ext uri="{FF2B5EF4-FFF2-40B4-BE49-F238E27FC236}">
                <a16:creationId xmlns:a16="http://schemas.microsoft.com/office/drawing/2014/main" id="{F5A94214-DE1A-915A-2CF8-F20FEC95B08F}"/>
              </a:ext>
            </a:extLst>
          </p:cNvPr>
          <p:cNvGrpSpPr/>
          <p:nvPr/>
        </p:nvGrpSpPr>
        <p:grpSpPr>
          <a:xfrm>
            <a:off x="-215664" y="8606190"/>
            <a:ext cx="2590078" cy="2250924"/>
            <a:chOff x="-220413" y="5470274"/>
            <a:chExt cx="2590078" cy="2250924"/>
          </a:xfrm>
        </p:grpSpPr>
        <p:sp>
          <p:nvSpPr>
            <p:cNvPr id="37" name="Freeform 36">
              <a:extLst>
                <a:ext uri="{FF2B5EF4-FFF2-40B4-BE49-F238E27FC236}">
                  <a16:creationId xmlns:a16="http://schemas.microsoft.com/office/drawing/2014/main" id="{BBEAC2A0-6572-26E9-0657-03C2B5F2FADC}"/>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8" name="Freeform 37">
              <a:extLst>
                <a:ext uri="{FF2B5EF4-FFF2-40B4-BE49-F238E27FC236}">
                  <a16:creationId xmlns:a16="http://schemas.microsoft.com/office/drawing/2014/main" id="{5092C4C4-E4C1-0627-38BC-063A05F0F74B}"/>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9" name="Freeform 38">
              <a:extLst>
                <a:ext uri="{FF2B5EF4-FFF2-40B4-BE49-F238E27FC236}">
                  <a16:creationId xmlns:a16="http://schemas.microsoft.com/office/drawing/2014/main" id="{03A01EC7-933F-799D-36D2-491D06912DB3}"/>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40" name="Freeform 39">
              <a:extLst>
                <a:ext uri="{FF2B5EF4-FFF2-40B4-BE49-F238E27FC236}">
                  <a16:creationId xmlns:a16="http://schemas.microsoft.com/office/drawing/2014/main" id="{C7A66AE7-F0B2-D3B7-24D4-9A2733571FE8}"/>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41" name="Freeform 40">
              <a:extLst>
                <a:ext uri="{FF2B5EF4-FFF2-40B4-BE49-F238E27FC236}">
                  <a16:creationId xmlns:a16="http://schemas.microsoft.com/office/drawing/2014/main" id="{C68AFC2D-0E1F-297C-7F2F-EB7A1AEF49C9}"/>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42" name="Freeform 41">
              <a:extLst>
                <a:ext uri="{FF2B5EF4-FFF2-40B4-BE49-F238E27FC236}">
                  <a16:creationId xmlns:a16="http://schemas.microsoft.com/office/drawing/2014/main" id="{9B562B7B-56E5-925F-8CFE-628F8055B556}"/>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43" name="Freeform 42">
              <a:extLst>
                <a:ext uri="{FF2B5EF4-FFF2-40B4-BE49-F238E27FC236}">
                  <a16:creationId xmlns:a16="http://schemas.microsoft.com/office/drawing/2014/main" id="{FA1FE5CE-D6B6-D89E-FA35-155E662469F9}"/>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44" name="Freeform 43">
              <a:extLst>
                <a:ext uri="{FF2B5EF4-FFF2-40B4-BE49-F238E27FC236}">
                  <a16:creationId xmlns:a16="http://schemas.microsoft.com/office/drawing/2014/main" id="{EAB42EFF-5358-88F1-F8C3-069ED49BEB70}"/>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45" name="Freeform 44">
              <a:extLst>
                <a:ext uri="{FF2B5EF4-FFF2-40B4-BE49-F238E27FC236}">
                  <a16:creationId xmlns:a16="http://schemas.microsoft.com/office/drawing/2014/main" id="{315521AC-3318-A6BD-EEBF-C15B081FA978}"/>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46" name="Freeform 45">
              <a:extLst>
                <a:ext uri="{FF2B5EF4-FFF2-40B4-BE49-F238E27FC236}">
                  <a16:creationId xmlns:a16="http://schemas.microsoft.com/office/drawing/2014/main" id="{CBEF1387-45E5-37C5-9512-4CA6970E2A8C}"/>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47" name="Freeform 46">
              <a:extLst>
                <a:ext uri="{FF2B5EF4-FFF2-40B4-BE49-F238E27FC236}">
                  <a16:creationId xmlns:a16="http://schemas.microsoft.com/office/drawing/2014/main" id="{CF989444-AC04-7414-7FAB-977BC4C25BD2}"/>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48" name="Freeform 47">
              <a:extLst>
                <a:ext uri="{FF2B5EF4-FFF2-40B4-BE49-F238E27FC236}">
                  <a16:creationId xmlns:a16="http://schemas.microsoft.com/office/drawing/2014/main" id="{1355EF17-2CEE-8399-3C08-BA4DF1FF7E76}"/>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49" name="Freeform 48">
              <a:extLst>
                <a:ext uri="{FF2B5EF4-FFF2-40B4-BE49-F238E27FC236}">
                  <a16:creationId xmlns:a16="http://schemas.microsoft.com/office/drawing/2014/main" id="{4F95809F-525F-8976-F5BF-405CC3484187}"/>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50" name="Freeform 49">
              <a:extLst>
                <a:ext uri="{FF2B5EF4-FFF2-40B4-BE49-F238E27FC236}">
                  <a16:creationId xmlns:a16="http://schemas.microsoft.com/office/drawing/2014/main" id="{606AD562-E07D-4B6B-20A8-F26CB66AE601}"/>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51" name="Freeform 50">
              <a:extLst>
                <a:ext uri="{FF2B5EF4-FFF2-40B4-BE49-F238E27FC236}">
                  <a16:creationId xmlns:a16="http://schemas.microsoft.com/office/drawing/2014/main" id="{36583026-E0BC-B5B7-67FE-3A857063F914}"/>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52" name="Freeform 51">
              <a:extLst>
                <a:ext uri="{FF2B5EF4-FFF2-40B4-BE49-F238E27FC236}">
                  <a16:creationId xmlns:a16="http://schemas.microsoft.com/office/drawing/2014/main" id="{EB6B102A-8FCA-ED14-E1BF-9CB32AFC90C1}"/>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53" name="Freeform 52">
              <a:extLst>
                <a:ext uri="{FF2B5EF4-FFF2-40B4-BE49-F238E27FC236}">
                  <a16:creationId xmlns:a16="http://schemas.microsoft.com/office/drawing/2014/main" id="{F78A3DA3-551B-0BE3-766A-104FFDDCBB9B}"/>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54" name="Freeform 53">
              <a:extLst>
                <a:ext uri="{FF2B5EF4-FFF2-40B4-BE49-F238E27FC236}">
                  <a16:creationId xmlns:a16="http://schemas.microsoft.com/office/drawing/2014/main" id="{D1DE67DD-D9EE-4E91-EB58-AC430246012E}"/>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grpSp>
    </p:spTree>
    <p:extLst>
      <p:ext uri="{BB962C8B-B14F-4D97-AF65-F5344CB8AC3E}">
        <p14:creationId xmlns:p14="http://schemas.microsoft.com/office/powerpoint/2010/main" val="21099635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E5AF6FA-1133-F006-1BD0-9C01D815A700}"/>
              </a:ext>
            </a:extLst>
          </p:cNvPr>
          <p:cNvSpPr/>
          <p:nvPr/>
        </p:nvSpPr>
        <p:spPr>
          <a:xfrm flipV="1">
            <a:off x="-1" y="323002"/>
            <a:ext cx="7559675" cy="6128597"/>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18" name="Text Placeholder 17">
            <a:extLst>
              <a:ext uri="{FF2B5EF4-FFF2-40B4-BE49-F238E27FC236}">
                <a16:creationId xmlns:a16="http://schemas.microsoft.com/office/drawing/2014/main" id="{8CEBD022-B986-A341-BE7E-A2F9BD119657}"/>
              </a:ext>
            </a:extLst>
          </p:cNvPr>
          <p:cNvSpPr>
            <a:spLocks noGrp="1"/>
          </p:cNvSpPr>
          <p:nvPr>
            <p:ph type="body" sz="quarter" idx="32"/>
          </p:nvPr>
        </p:nvSpPr>
        <p:spPr>
          <a:xfrm>
            <a:off x="730684" y="1439056"/>
            <a:ext cx="6051578" cy="2853543"/>
          </a:xfrm>
        </p:spPr>
        <p:txBody>
          <a:bodyPr numCol="2"/>
          <a:lstStyle/>
          <a:p>
            <a:r>
              <a:rPr lang="pl-PL" dirty="0"/>
              <a:t>Obiecując poprawę dostępu do usług finansowych i ich wydajności, </a:t>
            </a:r>
            <a:r>
              <a:rPr lang="pl-PL" dirty="0" err="1"/>
              <a:t>DeFi</a:t>
            </a:r>
            <a:r>
              <a:rPr lang="pl-PL" dirty="0"/>
              <a:t> zyskało w ostatnich latach znaczną uwagę (i miejsce na rynku). Zasadniczo </a:t>
            </a:r>
            <a:r>
              <a:rPr lang="pl-PL" dirty="0" err="1"/>
              <a:t>DeFi</a:t>
            </a:r>
            <a:r>
              <a:rPr lang="pl-PL" dirty="0"/>
              <a:t> wykorzystuje bezpieczną technologię </a:t>
            </a:r>
            <a:r>
              <a:rPr lang="pl-PL" dirty="0" err="1"/>
              <a:t>blockchain</a:t>
            </a:r>
            <a:r>
              <a:rPr lang="pl-PL" dirty="0"/>
              <a:t>, aby ułatwić transakcje finansowe typu </a:t>
            </a:r>
            <a:r>
              <a:rPr lang="pl-PL" dirty="0" err="1"/>
              <a:t>peer</a:t>
            </a:r>
            <a:r>
              <a:rPr lang="pl-PL" dirty="0"/>
              <a:t>-to-</a:t>
            </a:r>
            <a:r>
              <a:rPr lang="pl-PL" dirty="0" err="1"/>
              <a:t>peer</a:t>
            </a:r>
            <a:r>
              <a:rPr lang="pl-PL" dirty="0"/>
              <a:t>, w tym pożyczki i handel. </a:t>
            </a:r>
            <a:r>
              <a:rPr lang="pl-PL" dirty="0" err="1"/>
              <a:t>DeFi</a:t>
            </a:r>
            <a:r>
              <a:rPr lang="pl-PL" dirty="0"/>
              <a:t> dąży do usunięcia pośrednictwa i do decentralizacji tradycyjnego sektora usług finansowych poprzez automatyzację złożonych procesów finansowych. Funkcjonalne role zaufanych stron trzecich, takich jak firmy maklerskie, banki i inne scentralizowane instytucje finansowe, są zastępowane przez inteligentne kontrakty. Chociaż z szerszej perspektywy </a:t>
            </a:r>
            <a:r>
              <a:rPr lang="pl-PL" dirty="0" err="1"/>
              <a:t>DeFi</a:t>
            </a:r>
            <a:r>
              <a:rPr lang="pl-PL" dirty="0"/>
              <a:t> jest nadal zjawiskiem niszowym, którego długoterminowy wpływ na branżę usług finansowych nie został jeszcze określony, ten potencjał </a:t>
            </a:r>
            <a:r>
              <a:rPr lang="pl-PL" dirty="0" err="1"/>
              <a:t>dezintermediacji</a:t>
            </a:r>
            <a:r>
              <a:rPr lang="pl-PL" dirty="0"/>
              <a:t> oznacza, że ważne jest, aby instytucje finansowe o ugruntowanej pozycji zrozumiały, w jaki sposób może to zmienić perspektywę operacyjną i jak one same mogą przyjąć koncepcję decentralizacji. W 2022 roku w przestrzeni aktywów cyfrowych trwa poważna korekta rynkowa.</a:t>
            </a:r>
          </a:p>
          <a:p>
            <a:r>
              <a:rPr lang="en-US" dirty="0"/>
              <a:t> </a:t>
            </a:r>
          </a:p>
          <a:p>
            <a:r>
              <a:rPr lang="pl-PL" dirty="0"/>
              <a:t>W przestrzeni </a:t>
            </a:r>
            <a:r>
              <a:rPr lang="pl-PL" dirty="0" err="1"/>
              <a:t>DeFi</a:t>
            </a:r>
            <a:r>
              <a:rPr lang="pl-PL" dirty="0"/>
              <a:t> dostępna jest już szeroka gama usług lub produktów finansowych, w tym handel, pożyczki, inwestycje, depozyty i usługi płatnicze. Ponadto zdecentralizowane aplikacje są wysoce modułowe. Oznacza to, że bardzo często można je łączyć i tworzyć nowe aplikacje. Wzrost popularności </a:t>
            </a:r>
            <a:r>
              <a:rPr lang="pl-PL" dirty="0" err="1"/>
              <a:t>DeFi</a:t>
            </a:r>
            <a:r>
              <a:rPr lang="pl-PL" dirty="0"/>
              <a:t> można częściowo wytłumaczyć rzeczywistymi i postrzeganymi problemami strukturalnymi w obecnej branży usług finansowych. </a:t>
            </a:r>
            <a:r>
              <a:rPr lang="pl-PL" dirty="0" err="1"/>
              <a:t>DeFi</a:t>
            </a:r>
            <a:r>
              <a:rPr lang="pl-PL" dirty="0"/>
              <a:t> powstało z chęci uwolnienia usług finansowych spod kontroli scentralizowanych instytucji i rządów omówionych w poprzedniej sekcji, zapewniając w ten sposób „włączenie finansowe” większej liczbie osób. Zwolennicy </a:t>
            </a:r>
            <a:r>
              <a:rPr lang="pl-PL" dirty="0" err="1"/>
              <a:t>DeFi</a:t>
            </a:r>
            <a:r>
              <a:rPr lang="pl-PL" dirty="0"/>
              <a:t> argumentują, że tradycyjne usługi finansowe są zdominowane przez duże instytucje i często charakteryzują się ściśle kontrolowanym dostępem, co prowadzi do organicznej nieefektywności, wysokich i nieprzejrzystych opłat oraz wykluczenia finansowego. Ponadto wskazują na wysoki poziom regulacji sprzyjających środowisku, które jest ogólnie wrogie przełomowym technologiom lub innowacyjnym modelom biznesowym w większości krajów na świecie. Podczas gdy niektórzy komentatorzy branżowi podają w wątpliwość trwałość w pełni zdecentralizowanych usług finansowych, inni uważają, że </a:t>
            </a:r>
            <a:r>
              <a:rPr lang="pl-PL" dirty="0" err="1"/>
              <a:t>DeFi</a:t>
            </a:r>
            <a:r>
              <a:rPr lang="pl-PL" dirty="0"/>
              <a:t> ma realny potencjał jako konkurencja dla tradycyjnych rynków usług finansowych.</a:t>
            </a:r>
          </a:p>
        </p:txBody>
      </p:sp>
      <p:sp>
        <p:nvSpPr>
          <p:cNvPr id="2" name="Slide Number Placeholder 18">
            <a:extLst>
              <a:ext uri="{FF2B5EF4-FFF2-40B4-BE49-F238E27FC236}">
                <a16:creationId xmlns:a16="http://schemas.microsoft.com/office/drawing/2014/main" id="{CB93011C-D429-BCB9-F3D7-1E5167999C15}"/>
              </a:ext>
            </a:extLst>
          </p:cNvPr>
          <p:cNvSpPr>
            <a:spLocks noGrp="1"/>
          </p:cNvSpPr>
          <p:nvPr>
            <p:ph type="sldNum" sz="quarter" idx="4"/>
          </p:nvPr>
        </p:nvSpPr>
        <p:spPr>
          <a:xfrm>
            <a:off x="7129320" y="10207469"/>
            <a:ext cx="374383" cy="465822"/>
          </a:xfrm>
        </p:spPr>
        <p:txBody>
          <a:bodyPr/>
          <a:lstStyle/>
          <a:p>
            <a:pPr marL="0" marR="0" lvl="0" indent="0" algn="ctr" defTabSz="325892" rtl="0" eaLnBrk="1" fontAlgn="auto" latinLnBrk="0" hangingPunct="1">
              <a:lnSpc>
                <a:spcPct val="100000"/>
              </a:lnSpc>
              <a:spcBef>
                <a:spcPts val="0"/>
              </a:spcBef>
              <a:spcAft>
                <a:spcPts val="0"/>
              </a:spcAft>
              <a:buClrTx/>
              <a:buSzTx/>
              <a:buFontTx/>
              <a:buNone/>
              <a:tabLst/>
              <a:defRPr/>
            </a:pPr>
            <a:fld id="{CB2079F2-58AF-ED44-82D7-E04B2F6FD686}" type="slidenum">
              <a:rPr kumimoji="0" lang="en-US" sz="800" b="0" i="0" u="none" strike="noStrike" kern="1200" cap="none" spc="0" normalizeH="0" baseline="0" noProof="0" smtClean="0">
                <a:ln>
                  <a:noFill/>
                </a:ln>
                <a:solidFill>
                  <a:srgbClr val="000000"/>
                </a:solidFill>
                <a:effectLst/>
                <a:uLnTx/>
                <a:uFillTx/>
                <a:latin typeface="Calibri" panose="020F0502020204030204" pitchFamily="34" charset="0"/>
                <a:ea typeface="+mn-ea"/>
                <a:cs typeface="Calibri" panose="020F0502020204030204" pitchFamily="34" charset="0"/>
              </a:rPr>
              <a:pPr marL="0" marR="0" lvl="0" indent="0" algn="ctr" defTabSz="325892" rtl="0" eaLnBrk="1" fontAlgn="auto" latinLnBrk="0" hangingPunct="1">
                <a:lnSpc>
                  <a:spcPct val="100000"/>
                </a:lnSpc>
                <a:spcBef>
                  <a:spcPts val="0"/>
                </a:spcBef>
                <a:spcAft>
                  <a:spcPts val="0"/>
                </a:spcAft>
                <a:buClrTx/>
                <a:buSzTx/>
                <a:buFontTx/>
                <a:buNone/>
                <a:tabLst/>
                <a:defRPr/>
              </a:pPr>
              <a:t>22</a:t>
            </a:fld>
            <a:endParaRPr kumimoji="0" lang="en-US"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3" name="Text Placeholder 16">
            <a:extLst>
              <a:ext uri="{FF2B5EF4-FFF2-40B4-BE49-F238E27FC236}">
                <a16:creationId xmlns:a16="http://schemas.microsoft.com/office/drawing/2014/main" id="{F733E0B0-CB08-9E1B-932E-1157DD90C5EE}"/>
              </a:ext>
            </a:extLst>
          </p:cNvPr>
          <p:cNvSpPr>
            <a:spLocks noGrp="1"/>
          </p:cNvSpPr>
          <p:nvPr/>
        </p:nvSpPr>
        <p:spPr>
          <a:xfrm>
            <a:off x="730684" y="752155"/>
            <a:ext cx="6051577" cy="472214"/>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l" defTabSz="2073036" rtl="0" eaLnBrk="1" fontAlgn="auto" latinLnBrk="0" hangingPunct="1">
              <a:lnSpc>
                <a:spcPct val="100000"/>
              </a:lnSpc>
              <a:spcBef>
                <a:spcPts val="2267"/>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F9A835"/>
                </a:solidFill>
                <a:effectLst/>
                <a:uLnTx/>
                <a:uFillTx/>
                <a:latin typeface="Calibri" panose="020F0502020204030204" pitchFamily="34" charset="0"/>
                <a:ea typeface="+mn-ea"/>
                <a:cs typeface="Poppins SemiBold" pitchFamily="2" charset="77"/>
              </a:rPr>
              <a:t>3.2 </a:t>
            </a:r>
            <a:r>
              <a:rPr kumimoji="0" lang="en-US" sz="1800" b="0" i="0" u="none" strike="noStrike" kern="1200" cap="none" spc="0" normalizeH="0" baseline="0" noProof="0" dirty="0" err="1">
                <a:ln>
                  <a:noFill/>
                </a:ln>
                <a:solidFill>
                  <a:srgbClr val="F9A835"/>
                </a:solidFill>
                <a:effectLst/>
                <a:uLnTx/>
                <a:uFillTx/>
                <a:latin typeface="Calibri" panose="020F0502020204030204" pitchFamily="34" charset="0"/>
                <a:ea typeface="+mn-ea"/>
                <a:cs typeface="Poppins SemiBold" pitchFamily="2" charset="77"/>
              </a:rPr>
              <a:t>Zdecentralizowany</a:t>
            </a:r>
            <a:r>
              <a:rPr kumimoji="0" lang="en-US" sz="1800" b="0" i="0" u="none" strike="noStrike" kern="1200" cap="none" spc="0" normalizeH="0" baseline="0" noProof="0" dirty="0">
                <a:ln>
                  <a:noFill/>
                </a:ln>
                <a:solidFill>
                  <a:srgbClr val="F9A835"/>
                </a:solidFill>
                <a:effectLst/>
                <a:uLnTx/>
                <a:uFillTx/>
                <a:latin typeface="Calibri" panose="020F0502020204030204" pitchFamily="34" charset="0"/>
                <a:ea typeface="+mn-ea"/>
                <a:cs typeface="Poppins SemiBold" pitchFamily="2" charset="77"/>
              </a:rPr>
              <a:t> system </a:t>
            </a:r>
            <a:r>
              <a:rPr kumimoji="0" lang="en-US" sz="1800" b="0" i="0" u="none" strike="noStrike" kern="1200" cap="none" spc="0" normalizeH="0" baseline="0" noProof="0" dirty="0" err="1">
                <a:ln>
                  <a:noFill/>
                </a:ln>
                <a:solidFill>
                  <a:srgbClr val="F9A835"/>
                </a:solidFill>
                <a:effectLst/>
                <a:uLnTx/>
                <a:uFillTx/>
                <a:latin typeface="Calibri" panose="020F0502020204030204" pitchFamily="34" charset="0"/>
                <a:ea typeface="+mn-ea"/>
                <a:cs typeface="Poppins SemiBold" pitchFamily="2" charset="77"/>
              </a:rPr>
              <a:t>finansowy</a:t>
            </a:r>
            <a:endParaRPr kumimoji="0" lang="en-US" sz="1800" b="0" i="0" u="none" strike="noStrike" kern="1200" cap="none" spc="0" normalizeH="0" baseline="0" noProof="0" dirty="0">
              <a:ln>
                <a:noFill/>
              </a:ln>
              <a:solidFill>
                <a:srgbClr val="F9A835"/>
              </a:solidFill>
              <a:effectLst/>
              <a:uLnTx/>
              <a:uFillTx/>
              <a:latin typeface="Calibri" panose="020F0502020204030204" pitchFamily="34" charset="0"/>
              <a:ea typeface="+mn-ea"/>
              <a:cs typeface="Poppins SemiBold" pitchFamily="2" charset="77"/>
            </a:endParaRPr>
          </a:p>
          <a:p>
            <a:pPr marL="0" marR="0" lvl="0" indent="0" algn="l" defTabSz="2073036" rtl="0" eaLnBrk="1" fontAlgn="auto" latinLnBrk="0" hangingPunct="1">
              <a:lnSpc>
                <a:spcPct val="100000"/>
              </a:lnSpc>
              <a:spcBef>
                <a:spcPts val="2267"/>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srgbClr val="F9A835"/>
              </a:solidFill>
              <a:effectLst/>
              <a:uLnTx/>
              <a:uFillTx/>
              <a:latin typeface="Calibri" panose="020F0502020204030204" pitchFamily="34" charset="0"/>
              <a:ea typeface="+mn-ea"/>
              <a:cs typeface="Poppins SemiBold" pitchFamily="2" charset="77"/>
            </a:endParaRPr>
          </a:p>
        </p:txBody>
      </p:sp>
      <p:pic>
        <p:nvPicPr>
          <p:cNvPr id="16" name="Picture Placeholder 33">
            <a:extLst>
              <a:ext uri="{FF2B5EF4-FFF2-40B4-BE49-F238E27FC236}">
                <a16:creationId xmlns:a16="http://schemas.microsoft.com/office/drawing/2014/main" id="{6862FC80-1A35-56E0-BD5C-067F2501B70B}"/>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 y="6706825"/>
            <a:ext cx="7559675" cy="3984988"/>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p:spPr>
      </p:pic>
      <p:grpSp>
        <p:nvGrpSpPr>
          <p:cNvPr id="17" name="Group 16">
            <a:extLst>
              <a:ext uri="{FF2B5EF4-FFF2-40B4-BE49-F238E27FC236}">
                <a16:creationId xmlns:a16="http://schemas.microsoft.com/office/drawing/2014/main" id="{E98B0F0E-A86D-0528-18D0-172B441ED33F}"/>
              </a:ext>
            </a:extLst>
          </p:cNvPr>
          <p:cNvGrpSpPr/>
          <p:nvPr/>
        </p:nvGrpSpPr>
        <p:grpSpPr>
          <a:xfrm>
            <a:off x="-180474" y="8878923"/>
            <a:ext cx="2253741" cy="1958628"/>
            <a:chOff x="-220413" y="5470274"/>
            <a:chExt cx="2590078" cy="2250924"/>
          </a:xfrm>
        </p:grpSpPr>
        <p:sp>
          <p:nvSpPr>
            <p:cNvPr id="19" name="Freeform 18">
              <a:extLst>
                <a:ext uri="{FF2B5EF4-FFF2-40B4-BE49-F238E27FC236}">
                  <a16:creationId xmlns:a16="http://schemas.microsoft.com/office/drawing/2014/main" id="{5281D582-6ADC-9FBB-9DDE-2BCA3DA05FA9}"/>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0" name="Freeform 19">
              <a:extLst>
                <a:ext uri="{FF2B5EF4-FFF2-40B4-BE49-F238E27FC236}">
                  <a16:creationId xmlns:a16="http://schemas.microsoft.com/office/drawing/2014/main" id="{F93E2F85-01BB-2794-4286-6DCF9D7E3B26}"/>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1" name="Freeform 20">
              <a:extLst>
                <a:ext uri="{FF2B5EF4-FFF2-40B4-BE49-F238E27FC236}">
                  <a16:creationId xmlns:a16="http://schemas.microsoft.com/office/drawing/2014/main" id="{1BB7EF1B-D7B2-A9CC-82CA-391ACB860AFD}"/>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2" name="Freeform 21">
              <a:extLst>
                <a:ext uri="{FF2B5EF4-FFF2-40B4-BE49-F238E27FC236}">
                  <a16:creationId xmlns:a16="http://schemas.microsoft.com/office/drawing/2014/main" id="{75E12E3E-6424-DAF8-F9DD-8BD601E896F1}"/>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3" name="Freeform 22">
              <a:extLst>
                <a:ext uri="{FF2B5EF4-FFF2-40B4-BE49-F238E27FC236}">
                  <a16:creationId xmlns:a16="http://schemas.microsoft.com/office/drawing/2014/main" id="{B78F0FB8-E68F-5A18-012E-C7D1EC2683B0}"/>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0" name="Freeform 29">
              <a:extLst>
                <a:ext uri="{FF2B5EF4-FFF2-40B4-BE49-F238E27FC236}">
                  <a16:creationId xmlns:a16="http://schemas.microsoft.com/office/drawing/2014/main" id="{F033A758-67B6-09C3-24E9-22D230CCA894}"/>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1" name="Freeform 30">
              <a:extLst>
                <a:ext uri="{FF2B5EF4-FFF2-40B4-BE49-F238E27FC236}">
                  <a16:creationId xmlns:a16="http://schemas.microsoft.com/office/drawing/2014/main" id="{112D8366-0577-4B81-7B4A-A06DE1B162A1}"/>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2" name="Freeform 31">
              <a:extLst>
                <a:ext uri="{FF2B5EF4-FFF2-40B4-BE49-F238E27FC236}">
                  <a16:creationId xmlns:a16="http://schemas.microsoft.com/office/drawing/2014/main" id="{249EDFB8-E403-79F7-8A11-6A4CDC545F64}"/>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3" name="Freeform 32">
              <a:extLst>
                <a:ext uri="{FF2B5EF4-FFF2-40B4-BE49-F238E27FC236}">
                  <a16:creationId xmlns:a16="http://schemas.microsoft.com/office/drawing/2014/main" id="{CD050467-70BF-2C64-6AE6-67913ACFB1A9}"/>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4" name="Freeform 33">
              <a:extLst>
                <a:ext uri="{FF2B5EF4-FFF2-40B4-BE49-F238E27FC236}">
                  <a16:creationId xmlns:a16="http://schemas.microsoft.com/office/drawing/2014/main" id="{A1A085A8-17B9-4200-0743-945EE3A3A05C}"/>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5" name="Freeform 34">
              <a:extLst>
                <a:ext uri="{FF2B5EF4-FFF2-40B4-BE49-F238E27FC236}">
                  <a16:creationId xmlns:a16="http://schemas.microsoft.com/office/drawing/2014/main" id="{D0BF0BB5-2420-82C4-F6D3-9CC833CA8D8F}"/>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6" name="Freeform 35">
              <a:extLst>
                <a:ext uri="{FF2B5EF4-FFF2-40B4-BE49-F238E27FC236}">
                  <a16:creationId xmlns:a16="http://schemas.microsoft.com/office/drawing/2014/main" id="{2E84BE23-9668-B8DC-4B32-546192F0035D}"/>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7" name="Freeform 36">
              <a:extLst>
                <a:ext uri="{FF2B5EF4-FFF2-40B4-BE49-F238E27FC236}">
                  <a16:creationId xmlns:a16="http://schemas.microsoft.com/office/drawing/2014/main" id="{79E1D16C-5C5B-B4AC-A8E9-FAD594E075FB}"/>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8" name="Freeform 37">
              <a:extLst>
                <a:ext uri="{FF2B5EF4-FFF2-40B4-BE49-F238E27FC236}">
                  <a16:creationId xmlns:a16="http://schemas.microsoft.com/office/drawing/2014/main" id="{F68B864E-DC57-B541-48A8-69C39217FE5B}"/>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9" name="Freeform 38">
              <a:extLst>
                <a:ext uri="{FF2B5EF4-FFF2-40B4-BE49-F238E27FC236}">
                  <a16:creationId xmlns:a16="http://schemas.microsoft.com/office/drawing/2014/main" id="{3C6A7496-24EB-28B7-4E01-956D888D95F5}"/>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40" name="Freeform 39">
              <a:extLst>
                <a:ext uri="{FF2B5EF4-FFF2-40B4-BE49-F238E27FC236}">
                  <a16:creationId xmlns:a16="http://schemas.microsoft.com/office/drawing/2014/main" id="{F42881F0-B66D-5D2F-524C-FD340E3C2990}"/>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41" name="Freeform 40">
              <a:extLst>
                <a:ext uri="{FF2B5EF4-FFF2-40B4-BE49-F238E27FC236}">
                  <a16:creationId xmlns:a16="http://schemas.microsoft.com/office/drawing/2014/main" id="{A4E82621-07AE-68FD-9B2D-EAF0D8C1C3F7}"/>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42" name="Freeform 41">
              <a:extLst>
                <a:ext uri="{FF2B5EF4-FFF2-40B4-BE49-F238E27FC236}">
                  <a16:creationId xmlns:a16="http://schemas.microsoft.com/office/drawing/2014/main" id="{5976629A-0F34-AD6F-C76F-A1A10BAD0FD4}"/>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grpSp>
    </p:spTree>
    <p:extLst>
      <p:ext uri="{BB962C8B-B14F-4D97-AF65-F5344CB8AC3E}">
        <p14:creationId xmlns:p14="http://schemas.microsoft.com/office/powerpoint/2010/main" val="2213753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1DBBD43-8893-7BE6-7222-04174364F3B7}"/>
              </a:ext>
            </a:extLst>
          </p:cNvPr>
          <p:cNvSpPr>
            <a:spLocks noGrp="1"/>
          </p:cNvSpPr>
          <p:nvPr>
            <p:ph type="sldNum" sz="quarter" idx="4"/>
          </p:nvPr>
        </p:nvSpPr>
        <p:spPr/>
        <p:txBody>
          <a:bodyPr/>
          <a:lstStyle/>
          <a:p>
            <a:pPr marL="0" marR="0" lvl="0" indent="0" algn="ctr" defTabSz="325892" rtl="0" eaLnBrk="1" fontAlgn="auto" latinLnBrk="0" hangingPunct="1">
              <a:lnSpc>
                <a:spcPct val="100000"/>
              </a:lnSpc>
              <a:spcBef>
                <a:spcPts val="0"/>
              </a:spcBef>
              <a:spcAft>
                <a:spcPts val="0"/>
              </a:spcAft>
              <a:buClrTx/>
              <a:buSzTx/>
              <a:buFontTx/>
              <a:buNone/>
              <a:tabLst/>
              <a:defRPr/>
            </a:pPr>
            <a:fld id="{CB2079F2-58AF-ED44-82D7-E04B2F6FD686}" type="slidenum">
              <a:rPr kumimoji="0" lang="en-US" sz="800" b="0" i="0" u="none" strike="noStrike" kern="1200" cap="none" spc="0" normalizeH="0" baseline="0" noProof="0" smtClean="0">
                <a:ln>
                  <a:noFill/>
                </a:ln>
                <a:solidFill>
                  <a:srgbClr val="000000"/>
                </a:solidFill>
                <a:effectLst/>
                <a:uLnTx/>
                <a:uFillTx/>
                <a:latin typeface="Calibri" panose="020F0502020204030204" pitchFamily="34" charset="0"/>
                <a:ea typeface="+mn-ea"/>
                <a:cs typeface="Calibri" panose="020F0502020204030204" pitchFamily="34" charset="0"/>
              </a:rPr>
              <a:pPr marL="0" marR="0" lvl="0" indent="0" algn="ctr" defTabSz="325892" rtl="0" eaLnBrk="1" fontAlgn="auto" latinLnBrk="0" hangingPunct="1">
                <a:lnSpc>
                  <a:spcPct val="100000"/>
                </a:lnSpc>
                <a:spcBef>
                  <a:spcPts val="0"/>
                </a:spcBef>
                <a:spcAft>
                  <a:spcPts val="0"/>
                </a:spcAft>
                <a:buClrTx/>
                <a:buSzTx/>
                <a:buFontTx/>
                <a:buNone/>
                <a:tabLst/>
                <a:defRPr/>
              </a:pPr>
              <a:t>23</a:t>
            </a:fld>
            <a:endParaRPr kumimoji="0" lang="en-US"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3" name="Text Placeholder 17">
            <a:extLst>
              <a:ext uri="{FF2B5EF4-FFF2-40B4-BE49-F238E27FC236}">
                <a16:creationId xmlns:a16="http://schemas.microsoft.com/office/drawing/2014/main" id="{DD1418B4-4615-A324-1342-706EA82449DC}"/>
              </a:ext>
            </a:extLst>
          </p:cNvPr>
          <p:cNvSpPr txBox="1">
            <a:spLocks/>
          </p:cNvSpPr>
          <p:nvPr/>
        </p:nvSpPr>
        <p:spPr>
          <a:xfrm>
            <a:off x="787764" y="665163"/>
            <a:ext cx="2992074" cy="623515"/>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100" b="1" i="0" u="none" strike="noStrike" kern="1200" cap="none" spc="0" normalizeH="0" baseline="0" noProof="0" dirty="0" err="1">
                <a:ln>
                  <a:noFill/>
                </a:ln>
                <a:solidFill>
                  <a:srgbClr val="F79037"/>
                </a:solidFill>
                <a:effectLst/>
                <a:uLnTx/>
                <a:uFillTx/>
                <a:latin typeface="Calibri" panose="020F0502020204030204" pitchFamily="34" charset="0"/>
                <a:ea typeface="+mn-ea"/>
                <a:cs typeface="Calibri" panose="020F0502020204030204" pitchFamily="34" charset="0"/>
              </a:rPr>
              <a:t>Warstwy</a:t>
            </a:r>
            <a:r>
              <a:rPr kumimoji="0" lang="en-US" sz="1100" b="1" i="0" u="none" strike="noStrike" kern="1200" cap="none" spc="0" normalizeH="0" baseline="0" noProof="0" dirty="0">
                <a:ln>
                  <a:noFill/>
                </a:ln>
                <a:solidFill>
                  <a:srgbClr val="F79037"/>
                </a:solidFill>
                <a:effectLst/>
                <a:uLnTx/>
                <a:uFillTx/>
                <a:latin typeface="Calibri" panose="020F0502020204030204" pitchFamily="34" charset="0"/>
                <a:ea typeface="+mn-ea"/>
                <a:cs typeface="Calibri" panose="020F0502020204030204" pitchFamily="34" charset="0"/>
              </a:rPr>
              <a:t> DeFi</a:t>
            </a: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pl-PL"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Podstawowe zrozumienie różnych warstw technologii używanych w aplikacjach </a:t>
            </a:r>
            <a:r>
              <a:rPr kumimoji="0" lang="pl-PL" sz="11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DeFi</a:t>
            </a:r>
            <a:r>
              <a:rPr kumimoji="0" lang="pl-PL"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pozwoli stworzyć mapę, która jest pomocna w analizie i ocenie konkretnych wdrożeń </a:t>
            </a:r>
            <a:r>
              <a:rPr kumimoji="0" lang="pl-PL" sz="11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DeFi</a:t>
            </a:r>
            <a:r>
              <a:rPr kumimoji="0" lang="pl-PL"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p>
        </p:txBody>
      </p:sp>
      <p:pic>
        <p:nvPicPr>
          <p:cNvPr id="4" name="Picture 3">
            <a:extLst>
              <a:ext uri="{FF2B5EF4-FFF2-40B4-BE49-F238E27FC236}">
                <a16:creationId xmlns:a16="http://schemas.microsoft.com/office/drawing/2014/main" id="{CF1C0CF2-45CF-2961-5E22-9A6AA4F04B8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1275" y="2187979"/>
            <a:ext cx="7518400" cy="3211989"/>
          </a:xfrm>
          <a:prstGeom prst="rect">
            <a:avLst/>
          </a:prstGeom>
        </p:spPr>
      </p:pic>
      <p:sp>
        <p:nvSpPr>
          <p:cNvPr id="5" name="Text Placeholder 17">
            <a:extLst>
              <a:ext uri="{FF2B5EF4-FFF2-40B4-BE49-F238E27FC236}">
                <a16:creationId xmlns:a16="http://schemas.microsoft.com/office/drawing/2014/main" id="{BA68DBA2-6D2E-F1D8-C649-5542B7E78C27}"/>
              </a:ext>
            </a:extLst>
          </p:cNvPr>
          <p:cNvSpPr txBox="1">
            <a:spLocks/>
          </p:cNvSpPr>
          <p:nvPr/>
        </p:nvSpPr>
        <p:spPr>
          <a:xfrm>
            <a:off x="787764" y="5399968"/>
            <a:ext cx="6036131" cy="259885"/>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ctr" defTabSz="325892" rtl="0" eaLnBrk="1" fontAlgn="auto" latinLnBrk="0" hangingPunct="1">
              <a:lnSpc>
                <a:spcPct val="100000"/>
              </a:lnSpc>
              <a:spcBef>
                <a:spcPts val="0"/>
              </a:spcBef>
              <a:spcAft>
                <a:spcPts val="1000"/>
              </a:spcAft>
              <a:buClrTx/>
              <a:buSzTx/>
              <a:buFontTx/>
              <a:buNone/>
              <a:tabLst/>
              <a:defRPr/>
            </a:pPr>
            <a:r>
              <a:rPr kumimoji="0" lang="pl-PL" sz="1100" b="0" i="0" u="none" strike="noStrike" kern="1200" cap="none" spc="0" normalizeH="0" baseline="0" noProof="0" dirty="0">
                <a:ln>
                  <a:noFill/>
                </a:ln>
                <a:solidFill>
                  <a:srgbClr val="F79037"/>
                </a:solidFill>
                <a:effectLst/>
                <a:uLnTx/>
                <a:uFillTx/>
                <a:latin typeface="Calibri" panose="020F0502020204030204" pitchFamily="34" charset="0"/>
                <a:ea typeface="Times New Roman" panose="02020603050405020304" pitchFamily="18" charset="0"/>
                <a:cs typeface="Calibri" panose="020F0502020204030204" pitchFamily="34" charset="0"/>
              </a:rPr>
              <a:t>Rysunek 9: Stos </a:t>
            </a:r>
            <a:r>
              <a:rPr kumimoji="0" lang="pl-PL" sz="1100" b="0" i="0" u="none" strike="noStrike" kern="1200" cap="none" spc="0" normalizeH="0" baseline="0" noProof="0" dirty="0" err="1">
                <a:ln>
                  <a:noFill/>
                </a:ln>
                <a:solidFill>
                  <a:srgbClr val="F79037"/>
                </a:solidFill>
                <a:effectLst/>
                <a:uLnTx/>
                <a:uFillTx/>
                <a:latin typeface="Calibri" panose="020F0502020204030204" pitchFamily="34" charset="0"/>
                <a:ea typeface="Times New Roman" panose="02020603050405020304" pitchFamily="18" charset="0"/>
                <a:cs typeface="Calibri" panose="020F0502020204030204" pitchFamily="34" charset="0"/>
              </a:rPr>
              <a:t>DeFi</a:t>
            </a:r>
            <a:r>
              <a:rPr kumimoji="0" lang="pl-PL" sz="1100" b="0" i="0" u="none" strike="noStrike" kern="1200" cap="none" spc="0" normalizeH="0" baseline="0" noProof="0" dirty="0">
                <a:ln>
                  <a:noFill/>
                </a:ln>
                <a:solidFill>
                  <a:srgbClr val="F79037"/>
                </a:solidFill>
                <a:effectLst/>
                <a:uLnTx/>
                <a:uFillTx/>
                <a:latin typeface="Calibri" panose="020F0502020204030204" pitchFamily="34" charset="0"/>
                <a:ea typeface="Times New Roman" panose="02020603050405020304" pitchFamily="18" charset="0"/>
                <a:cs typeface="Calibri" panose="020F0502020204030204" pitchFamily="34" charset="0"/>
              </a:rPr>
              <a:t> (na podstawie IOSCO 2022 i </a:t>
            </a:r>
            <a:r>
              <a:rPr kumimoji="0" lang="pl-PL" sz="1100" b="0" i="0" u="none" strike="noStrike" kern="1200" cap="none" spc="0" normalizeH="0" baseline="0" noProof="0" dirty="0" err="1">
                <a:ln>
                  <a:noFill/>
                </a:ln>
                <a:solidFill>
                  <a:srgbClr val="F79037"/>
                </a:solidFill>
                <a:effectLst/>
                <a:uLnTx/>
                <a:uFillTx/>
                <a:latin typeface="Calibri" panose="020F0502020204030204" pitchFamily="34" charset="0"/>
                <a:ea typeface="Times New Roman" panose="02020603050405020304" pitchFamily="18" charset="0"/>
                <a:cs typeface="Calibri" panose="020F0502020204030204" pitchFamily="34" charset="0"/>
              </a:rPr>
              <a:t>Schär</a:t>
            </a:r>
            <a:r>
              <a:rPr kumimoji="0" lang="pl-PL" sz="1100" b="0" i="0" u="none" strike="noStrike" kern="1200" cap="none" spc="0" normalizeH="0" baseline="0" noProof="0" dirty="0">
                <a:ln>
                  <a:noFill/>
                </a:ln>
                <a:solidFill>
                  <a:srgbClr val="F79037"/>
                </a:solidFill>
                <a:effectLst/>
                <a:uLnTx/>
                <a:uFillTx/>
                <a:latin typeface="Calibri" panose="020F0502020204030204" pitchFamily="34" charset="0"/>
                <a:ea typeface="Times New Roman" panose="02020603050405020304" pitchFamily="18" charset="0"/>
                <a:cs typeface="Calibri" panose="020F0502020204030204" pitchFamily="34" charset="0"/>
              </a:rPr>
              <a:t> 2021)</a:t>
            </a:r>
          </a:p>
        </p:txBody>
      </p:sp>
      <p:sp>
        <p:nvSpPr>
          <p:cNvPr id="9" name="Text Placeholder 17">
            <a:extLst>
              <a:ext uri="{FF2B5EF4-FFF2-40B4-BE49-F238E27FC236}">
                <a16:creationId xmlns:a16="http://schemas.microsoft.com/office/drawing/2014/main" id="{31F9D09B-E22F-A67B-2D33-D2A77DE191A9}"/>
              </a:ext>
            </a:extLst>
          </p:cNvPr>
          <p:cNvSpPr txBox="1">
            <a:spLocks/>
          </p:cNvSpPr>
          <p:nvPr/>
        </p:nvSpPr>
        <p:spPr>
          <a:xfrm>
            <a:off x="580677" y="2422099"/>
            <a:ext cx="1418057" cy="287729"/>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ctr" defTabSz="325892" rtl="0" eaLnBrk="1" fontAlgn="auto" latinLnBrk="0" hangingPunct="1">
              <a:lnSpc>
                <a:spcPct val="100000"/>
              </a:lnSpc>
              <a:spcBef>
                <a:spcPts val="0"/>
              </a:spcBef>
              <a:spcAft>
                <a:spcPts val="1000"/>
              </a:spcAft>
              <a:buClrTx/>
              <a:buSzTx/>
              <a:buFontTx/>
              <a:buNone/>
              <a:tabLst/>
              <a:defRPr/>
            </a:pPr>
            <a:r>
              <a:rPr kumimoji="0" lang="en-US" sz="1100" b="1" i="0" u="none" strike="noStrike" kern="1200" cap="none" spc="0" normalizeH="0" baseline="0" noProof="0">
                <a:ln>
                  <a:noFill/>
                </a:ln>
                <a:solidFill>
                  <a:prstClr val="white"/>
                </a:solidFill>
                <a:effectLst/>
                <a:uLnTx/>
                <a:uFillTx/>
                <a:latin typeface="Calibri" panose="020F0502020204030204" pitchFamily="34" charset="0"/>
                <a:ea typeface="Times New Roman" panose="02020603050405020304" pitchFamily="18" charset="0"/>
                <a:cs typeface="Calibri" panose="020F0502020204030204" pitchFamily="34" charset="0"/>
              </a:rPr>
              <a:t>Aggregation Layer</a:t>
            </a:r>
          </a:p>
        </p:txBody>
      </p:sp>
      <p:sp>
        <p:nvSpPr>
          <p:cNvPr id="12" name="Text Placeholder 17">
            <a:extLst>
              <a:ext uri="{FF2B5EF4-FFF2-40B4-BE49-F238E27FC236}">
                <a16:creationId xmlns:a16="http://schemas.microsoft.com/office/drawing/2014/main" id="{F9CD3F25-62F8-FD5F-A051-C8FA0FB21354}"/>
              </a:ext>
            </a:extLst>
          </p:cNvPr>
          <p:cNvSpPr txBox="1">
            <a:spLocks/>
          </p:cNvSpPr>
          <p:nvPr/>
        </p:nvSpPr>
        <p:spPr>
          <a:xfrm>
            <a:off x="572211" y="2921633"/>
            <a:ext cx="1418057" cy="287729"/>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ctr" defTabSz="325892" rtl="0" eaLnBrk="1" fontAlgn="auto" latinLnBrk="0" hangingPunct="1">
              <a:lnSpc>
                <a:spcPct val="100000"/>
              </a:lnSpc>
              <a:spcBef>
                <a:spcPts val="0"/>
              </a:spcBef>
              <a:spcAft>
                <a:spcPts val="1000"/>
              </a:spcAft>
              <a:buClrTx/>
              <a:buSzTx/>
              <a:buFontTx/>
              <a:buNone/>
              <a:tabLst/>
              <a:defRPr/>
            </a:pPr>
            <a:r>
              <a:rPr kumimoji="0" lang="en-US" sz="1100" b="1" i="0" u="none" strike="noStrike" kern="1200" cap="none" spc="0" normalizeH="0" baseline="0" noProof="0">
                <a:ln>
                  <a:noFill/>
                </a:ln>
                <a:solidFill>
                  <a:prstClr val="white"/>
                </a:solidFill>
                <a:effectLst/>
                <a:uLnTx/>
                <a:uFillTx/>
                <a:latin typeface="Calibri" panose="020F0502020204030204" pitchFamily="34" charset="0"/>
                <a:ea typeface="Times New Roman" panose="02020603050405020304" pitchFamily="18" charset="0"/>
                <a:cs typeface="Calibri" panose="020F0502020204030204" pitchFamily="34" charset="0"/>
              </a:rPr>
              <a:t>Application Layer</a:t>
            </a:r>
          </a:p>
        </p:txBody>
      </p:sp>
      <p:sp>
        <p:nvSpPr>
          <p:cNvPr id="13" name="Text Placeholder 17">
            <a:extLst>
              <a:ext uri="{FF2B5EF4-FFF2-40B4-BE49-F238E27FC236}">
                <a16:creationId xmlns:a16="http://schemas.microsoft.com/office/drawing/2014/main" id="{D35ACDDF-D12C-4197-C9B8-F27650D6BFBD}"/>
              </a:ext>
            </a:extLst>
          </p:cNvPr>
          <p:cNvSpPr txBox="1">
            <a:spLocks/>
          </p:cNvSpPr>
          <p:nvPr/>
        </p:nvSpPr>
        <p:spPr>
          <a:xfrm>
            <a:off x="589144" y="3438099"/>
            <a:ext cx="1418057" cy="287729"/>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ctr" defTabSz="325892" rtl="0" eaLnBrk="1" fontAlgn="auto" latinLnBrk="0" hangingPunct="1">
              <a:lnSpc>
                <a:spcPct val="100000"/>
              </a:lnSpc>
              <a:spcBef>
                <a:spcPts val="0"/>
              </a:spcBef>
              <a:spcAft>
                <a:spcPts val="1000"/>
              </a:spcAft>
              <a:buClrTx/>
              <a:buSzTx/>
              <a:buFontTx/>
              <a:buNone/>
              <a:tabLst/>
              <a:defRPr/>
            </a:pPr>
            <a:r>
              <a:rPr kumimoji="0" lang="en-US" sz="1100" b="1" i="0" u="none" strike="noStrike" kern="1200" cap="none" spc="0" normalizeH="0" baseline="0" noProof="0">
                <a:ln>
                  <a:noFill/>
                </a:ln>
                <a:solidFill>
                  <a:prstClr val="white"/>
                </a:solidFill>
                <a:effectLst/>
                <a:uLnTx/>
                <a:uFillTx/>
                <a:latin typeface="Calibri" panose="020F0502020204030204" pitchFamily="34" charset="0"/>
                <a:ea typeface="Times New Roman" panose="02020603050405020304" pitchFamily="18" charset="0"/>
                <a:cs typeface="Calibri" panose="020F0502020204030204" pitchFamily="34" charset="0"/>
              </a:rPr>
              <a:t>Protocol Layer</a:t>
            </a:r>
          </a:p>
        </p:txBody>
      </p:sp>
      <p:sp>
        <p:nvSpPr>
          <p:cNvPr id="15" name="Text Placeholder 17">
            <a:extLst>
              <a:ext uri="{FF2B5EF4-FFF2-40B4-BE49-F238E27FC236}">
                <a16:creationId xmlns:a16="http://schemas.microsoft.com/office/drawing/2014/main" id="{116AF139-E30E-F9DE-DC3E-3B75FA01405E}"/>
              </a:ext>
            </a:extLst>
          </p:cNvPr>
          <p:cNvSpPr txBox="1">
            <a:spLocks/>
          </p:cNvSpPr>
          <p:nvPr/>
        </p:nvSpPr>
        <p:spPr>
          <a:xfrm>
            <a:off x="572211" y="3946099"/>
            <a:ext cx="1418057" cy="287729"/>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ctr" defTabSz="325892" rtl="0" eaLnBrk="1" fontAlgn="auto" latinLnBrk="0" hangingPunct="1">
              <a:lnSpc>
                <a:spcPct val="100000"/>
              </a:lnSpc>
              <a:spcBef>
                <a:spcPts val="0"/>
              </a:spcBef>
              <a:spcAft>
                <a:spcPts val="1000"/>
              </a:spcAft>
              <a:buClrTx/>
              <a:buSzTx/>
              <a:buFontTx/>
              <a:buNone/>
              <a:tabLst/>
              <a:defRPr/>
            </a:pPr>
            <a:r>
              <a:rPr kumimoji="0" lang="en-US" sz="1100" b="1" i="0" u="none" strike="noStrike" kern="1200" cap="none" spc="0" normalizeH="0" baseline="0" noProof="0">
                <a:ln>
                  <a:noFill/>
                </a:ln>
                <a:solidFill>
                  <a:prstClr val="white"/>
                </a:solidFill>
                <a:effectLst/>
                <a:uLnTx/>
                <a:uFillTx/>
                <a:latin typeface="Calibri" panose="020F0502020204030204" pitchFamily="34" charset="0"/>
                <a:ea typeface="Times New Roman" panose="02020603050405020304" pitchFamily="18" charset="0"/>
                <a:cs typeface="Calibri" panose="020F0502020204030204" pitchFamily="34" charset="0"/>
              </a:rPr>
              <a:t>Asset Layer</a:t>
            </a:r>
          </a:p>
        </p:txBody>
      </p:sp>
      <p:sp>
        <p:nvSpPr>
          <p:cNvPr id="16" name="Text Placeholder 17">
            <a:extLst>
              <a:ext uri="{FF2B5EF4-FFF2-40B4-BE49-F238E27FC236}">
                <a16:creationId xmlns:a16="http://schemas.microsoft.com/office/drawing/2014/main" id="{13F3DA8E-57CE-1352-0BA4-275627EC32B3}"/>
              </a:ext>
            </a:extLst>
          </p:cNvPr>
          <p:cNvSpPr txBox="1">
            <a:spLocks/>
          </p:cNvSpPr>
          <p:nvPr/>
        </p:nvSpPr>
        <p:spPr>
          <a:xfrm>
            <a:off x="580678" y="4462566"/>
            <a:ext cx="1418057" cy="287729"/>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ctr" defTabSz="325892" rtl="0" eaLnBrk="1" fontAlgn="auto" latinLnBrk="0" hangingPunct="1">
              <a:lnSpc>
                <a:spcPct val="100000"/>
              </a:lnSpc>
              <a:spcBef>
                <a:spcPts val="0"/>
              </a:spcBef>
              <a:spcAft>
                <a:spcPts val="1000"/>
              </a:spcAft>
              <a:buClrTx/>
              <a:buSzTx/>
              <a:buFontTx/>
              <a:buNone/>
              <a:tabLst/>
              <a:defRPr/>
            </a:pPr>
            <a:r>
              <a:rPr kumimoji="0" lang="en-US" sz="1100" b="1" i="0" u="none" strike="noStrike" kern="1200" cap="none" spc="0" normalizeH="0" baseline="0" noProof="0">
                <a:ln>
                  <a:noFill/>
                </a:ln>
                <a:solidFill>
                  <a:prstClr val="white"/>
                </a:solidFill>
                <a:effectLst/>
                <a:uLnTx/>
                <a:uFillTx/>
                <a:latin typeface="Calibri" panose="020F0502020204030204" pitchFamily="34" charset="0"/>
                <a:ea typeface="Times New Roman" panose="02020603050405020304" pitchFamily="18" charset="0"/>
                <a:cs typeface="Calibri" panose="020F0502020204030204" pitchFamily="34" charset="0"/>
              </a:rPr>
              <a:t>Settlement Layer</a:t>
            </a:r>
          </a:p>
        </p:txBody>
      </p:sp>
      <p:sp>
        <p:nvSpPr>
          <p:cNvPr id="17" name="Text Placeholder 17">
            <a:extLst>
              <a:ext uri="{FF2B5EF4-FFF2-40B4-BE49-F238E27FC236}">
                <a16:creationId xmlns:a16="http://schemas.microsoft.com/office/drawing/2014/main" id="{6359C7C7-AFE3-3F8D-97B5-43973656992E}"/>
              </a:ext>
            </a:extLst>
          </p:cNvPr>
          <p:cNvSpPr txBox="1">
            <a:spLocks/>
          </p:cNvSpPr>
          <p:nvPr/>
        </p:nvSpPr>
        <p:spPr>
          <a:xfrm>
            <a:off x="543257" y="4970566"/>
            <a:ext cx="1480880" cy="287729"/>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ctr" defTabSz="325892" rtl="0" eaLnBrk="1" fontAlgn="auto" latinLnBrk="0" hangingPunct="1">
              <a:lnSpc>
                <a:spcPct val="100000"/>
              </a:lnSpc>
              <a:spcBef>
                <a:spcPts val="0"/>
              </a:spcBef>
              <a:spcAft>
                <a:spcPts val="1000"/>
              </a:spcAft>
              <a:buClrTx/>
              <a:buSzTx/>
              <a:buFontTx/>
              <a:buNone/>
              <a:tabLst/>
              <a:defRPr/>
            </a:pPr>
            <a:r>
              <a:rPr kumimoji="0" lang="en-US" sz="1100" b="1" i="0" u="none" strike="noStrike" kern="1200" cap="none" spc="0" normalizeH="0" baseline="0" noProof="0">
                <a:ln>
                  <a:noFill/>
                </a:ln>
                <a:solidFill>
                  <a:prstClr val="white"/>
                </a:solidFill>
                <a:effectLst/>
                <a:uLnTx/>
                <a:uFillTx/>
                <a:latin typeface="Calibri" panose="020F0502020204030204" pitchFamily="34" charset="0"/>
                <a:ea typeface="Times New Roman" panose="02020603050405020304" pitchFamily="18" charset="0"/>
                <a:cs typeface="Calibri" panose="020F0502020204030204" pitchFamily="34" charset="0"/>
              </a:rPr>
              <a:t>Interoperability Layer</a:t>
            </a:r>
          </a:p>
        </p:txBody>
      </p:sp>
      <p:sp>
        <p:nvSpPr>
          <p:cNvPr id="18" name="Text Placeholder 17">
            <a:extLst>
              <a:ext uri="{FF2B5EF4-FFF2-40B4-BE49-F238E27FC236}">
                <a16:creationId xmlns:a16="http://schemas.microsoft.com/office/drawing/2014/main" id="{81A231F3-0406-3094-3421-FCFEEAC01CD8}"/>
              </a:ext>
            </a:extLst>
          </p:cNvPr>
          <p:cNvSpPr txBox="1">
            <a:spLocks/>
          </p:cNvSpPr>
          <p:nvPr/>
        </p:nvSpPr>
        <p:spPr>
          <a:xfrm>
            <a:off x="2096210" y="2413632"/>
            <a:ext cx="1502123" cy="287729"/>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ctr" defTabSz="325892" rtl="0" eaLnBrk="1" fontAlgn="auto" latinLnBrk="0" hangingPunct="1">
              <a:lnSpc>
                <a:spcPct val="100000"/>
              </a:lnSpc>
              <a:spcBef>
                <a:spcPts val="0"/>
              </a:spcBef>
              <a:spcAft>
                <a:spcPts val="1000"/>
              </a:spcAft>
              <a:buClrTx/>
              <a:buSzTx/>
              <a:buFontTx/>
              <a:buNone/>
              <a:tabLst/>
              <a:defRPr/>
            </a:pPr>
            <a:r>
              <a:rPr kumimoji="0" lang="en-US" sz="1000" b="0" i="0" u="none" strike="noStrike" kern="1200" cap="none" spc="0" normalizeH="0" baseline="0" noProof="0">
                <a:ln>
                  <a:noFill/>
                </a:ln>
                <a:solidFill>
                  <a:prstClr val="white"/>
                </a:solidFill>
                <a:effectLst/>
                <a:uLnTx/>
                <a:uFillTx/>
                <a:latin typeface="Calibri" panose="020F0502020204030204" pitchFamily="34" charset="0"/>
                <a:ea typeface="Times New Roman" panose="02020603050405020304" pitchFamily="18" charset="0"/>
                <a:cs typeface="Calibri" panose="020F0502020204030204" pitchFamily="34" charset="0"/>
              </a:rPr>
              <a:t>Aggregator 1</a:t>
            </a:r>
          </a:p>
        </p:txBody>
      </p:sp>
      <p:sp>
        <p:nvSpPr>
          <p:cNvPr id="19" name="Text Placeholder 17">
            <a:extLst>
              <a:ext uri="{FF2B5EF4-FFF2-40B4-BE49-F238E27FC236}">
                <a16:creationId xmlns:a16="http://schemas.microsoft.com/office/drawing/2014/main" id="{7264632D-8367-CB1E-068D-9005F6B6796E}"/>
              </a:ext>
            </a:extLst>
          </p:cNvPr>
          <p:cNvSpPr txBox="1">
            <a:spLocks/>
          </p:cNvSpPr>
          <p:nvPr/>
        </p:nvSpPr>
        <p:spPr>
          <a:xfrm>
            <a:off x="3764144" y="2413632"/>
            <a:ext cx="1502123" cy="287729"/>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ctr" defTabSz="325892" rtl="0" eaLnBrk="1" fontAlgn="auto" latinLnBrk="0" hangingPunct="1">
              <a:lnSpc>
                <a:spcPct val="100000"/>
              </a:lnSpc>
              <a:spcBef>
                <a:spcPts val="0"/>
              </a:spcBef>
              <a:spcAft>
                <a:spcPts val="1000"/>
              </a:spcAft>
              <a:buClrTx/>
              <a:buSzTx/>
              <a:buFontTx/>
              <a:buNone/>
              <a:tabLst/>
              <a:defRPr/>
            </a:pPr>
            <a:r>
              <a:rPr kumimoji="0" lang="en-US" sz="1000" b="0" i="0" u="none" strike="noStrike" kern="1200" cap="none" spc="0" normalizeH="0" baseline="0" noProof="0">
                <a:ln>
                  <a:noFill/>
                </a:ln>
                <a:solidFill>
                  <a:prstClr val="white"/>
                </a:solidFill>
                <a:effectLst/>
                <a:uLnTx/>
                <a:uFillTx/>
                <a:latin typeface="Calibri" panose="020F0502020204030204" pitchFamily="34" charset="0"/>
                <a:ea typeface="Times New Roman" panose="02020603050405020304" pitchFamily="18" charset="0"/>
                <a:cs typeface="Calibri" panose="020F0502020204030204" pitchFamily="34" charset="0"/>
              </a:rPr>
              <a:t>Aggregator 2</a:t>
            </a:r>
          </a:p>
        </p:txBody>
      </p:sp>
      <p:sp>
        <p:nvSpPr>
          <p:cNvPr id="20" name="Text Placeholder 17">
            <a:extLst>
              <a:ext uri="{FF2B5EF4-FFF2-40B4-BE49-F238E27FC236}">
                <a16:creationId xmlns:a16="http://schemas.microsoft.com/office/drawing/2014/main" id="{D05906CF-54A3-8D13-DB2C-702C77A943D3}"/>
              </a:ext>
            </a:extLst>
          </p:cNvPr>
          <p:cNvSpPr txBox="1">
            <a:spLocks/>
          </p:cNvSpPr>
          <p:nvPr/>
        </p:nvSpPr>
        <p:spPr>
          <a:xfrm>
            <a:off x="5432077" y="2422098"/>
            <a:ext cx="1502123" cy="287729"/>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ctr" defTabSz="325892" rtl="0" eaLnBrk="1" fontAlgn="auto" latinLnBrk="0" hangingPunct="1">
              <a:lnSpc>
                <a:spcPct val="100000"/>
              </a:lnSpc>
              <a:spcBef>
                <a:spcPts val="0"/>
              </a:spcBef>
              <a:spcAft>
                <a:spcPts val="1000"/>
              </a:spcAft>
              <a:buClrTx/>
              <a:buSzTx/>
              <a:buFontTx/>
              <a:buNone/>
              <a:tabLst/>
              <a:defRPr/>
            </a:pPr>
            <a:r>
              <a:rPr kumimoji="0" lang="en-US" sz="1000" b="0" i="0" u="none" strike="noStrike" kern="1200" cap="none" spc="0" normalizeH="0" baseline="0" noProof="0">
                <a:ln>
                  <a:noFill/>
                </a:ln>
                <a:solidFill>
                  <a:prstClr val="white"/>
                </a:solidFill>
                <a:effectLst/>
                <a:uLnTx/>
                <a:uFillTx/>
                <a:latin typeface="Calibri" panose="020F0502020204030204" pitchFamily="34" charset="0"/>
                <a:ea typeface="Times New Roman" panose="02020603050405020304" pitchFamily="18" charset="0"/>
                <a:cs typeface="Calibri" panose="020F0502020204030204" pitchFamily="34" charset="0"/>
              </a:rPr>
              <a:t>Aggregator 3</a:t>
            </a:r>
          </a:p>
        </p:txBody>
      </p:sp>
      <p:sp>
        <p:nvSpPr>
          <p:cNvPr id="21" name="Text Placeholder 17">
            <a:extLst>
              <a:ext uri="{FF2B5EF4-FFF2-40B4-BE49-F238E27FC236}">
                <a16:creationId xmlns:a16="http://schemas.microsoft.com/office/drawing/2014/main" id="{095AA87C-B7E5-9D44-6A28-5D7C3B495123}"/>
              </a:ext>
            </a:extLst>
          </p:cNvPr>
          <p:cNvSpPr txBox="1">
            <a:spLocks/>
          </p:cNvSpPr>
          <p:nvPr/>
        </p:nvSpPr>
        <p:spPr>
          <a:xfrm>
            <a:off x="2087744" y="3438098"/>
            <a:ext cx="850189" cy="287729"/>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ctr" defTabSz="325892" rtl="0" eaLnBrk="1" fontAlgn="auto" latinLnBrk="0" hangingPunct="1">
              <a:lnSpc>
                <a:spcPct val="100000"/>
              </a:lnSpc>
              <a:spcBef>
                <a:spcPts val="0"/>
              </a:spcBef>
              <a:spcAft>
                <a:spcPts val="1000"/>
              </a:spcAft>
              <a:buClrTx/>
              <a:buSzTx/>
              <a:buFontTx/>
              <a:buNone/>
              <a:tabLst/>
              <a:defRPr/>
            </a:pPr>
            <a:r>
              <a:rPr kumimoji="0" lang="en-US" sz="1000" b="0" i="0" u="none" strike="noStrike" kern="1200" cap="none" spc="0" normalizeH="0" baseline="0" noProof="0">
                <a:ln>
                  <a:noFill/>
                </a:ln>
                <a:solidFill>
                  <a:prstClr val="white"/>
                </a:solidFill>
                <a:effectLst/>
                <a:uLnTx/>
                <a:uFillTx/>
                <a:latin typeface="Calibri" panose="020F0502020204030204" pitchFamily="34" charset="0"/>
                <a:ea typeface="Times New Roman" panose="02020603050405020304" pitchFamily="18" charset="0"/>
                <a:cs typeface="Calibri" panose="020F0502020204030204" pitchFamily="34" charset="0"/>
              </a:rPr>
              <a:t>Exchange</a:t>
            </a:r>
          </a:p>
        </p:txBody>
      </p:sp>
      <p:sp>
        <p:nvSpPr>
          <p:cNvPr id="22" name="Text Placeholder 17">
            <a:extLst>
              <a:ext uri="{FF2B5EF4-FFF2-40B4-BE49-F238E27FC236}">
                <a16:creationId xmlns:a16="http://schemas.microsoft.com/office/drawing/2014/main" id="{537B3677-1BDD-0124-76A6-C512916F6399}"/>
              </a:ext>
            </a:extLst>
          </p:cNvPr>
          <p:cNvSpPr txBox="1">
            <a:spLocks/>
          </p:cNvSpPr>
          <p:nvPr/>
        </p:nvSpPr>
        <p:spPr>
          <a:xfrm>
            <a:off x="3078344" y="3429631"/>
            <a:ext cx="850189" cy="287729"/>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ctr" defTabSz="325892" rtl="0" eaLnBrk="1" fontAlgn="auto" latinLnBrk="0" hangingPunct="1">
              <a:lnSpc>
                <a:spcPct val="100000"/>
              </a:lnSpc>
              <a:spcBef>
                <a:spcPts val="0"/>
              </a:spcBef>
              <a:spcAft>
                <a:spcPts val="1000"/>
              </a:spcAft>
              <a:buClrTx/>
              <a:buSzTx/>
              <a:buFontTx/>
              <a:buNone/>
              <a:tabLst/>
              <a:defRPr/>
            </a:pPr>
            <a:r>
              <a:rPr kumimoji="0" lang="en-US" sz="1000" b="0" i="0" u="none" strike="noStrike" kern="1200" cap="none" spc="0" normalizeH="0" baseline="0" noProof="0">
                <a:ln>
                  <a:noFill/>
                </a:ln>
                <a:solidFill>
                  <a:prstClr val="white"/>
                </a:solidFill>
                <a:effectLst/>
                <a:uLnTx/>
                <a:uFillTx/>
                <a:latin typeface="Calibri" panose="020F0502020204030204" pitchFamily="34" charset="0"/>
                <a:ea typeface="Times New Roman" panose="02020603050405020304" pitchFamily="18" charset="0"/>
                <a:cs typeface="Calibri" panose="020F0502020204030204" pitchFamily="34" charset="0"/>
              </a:rPr>
              <a:t>Lending</a:t>
            </a:r>
          </a:p>
        </p:txBody>
      </p:sp>
      <p:sp>
        <p:nvSpPr>
          <p:cNvPr id="23" name="Text Placeholder 17">
            <a:extLst>
              <a:ext uri="{FF2B5EF4-FFF2-40B4-BE49-F238E27FC236}">
                <a16:creationId xmlns:a16="http://schemas.microsoft.com/office/drawing/2014/main" id="{6CDEF526-AE2E-E0F0-4ED9-FBD0C37D2F80}"/>
              </a:ext>
            </a:extLst>
          </p:cNvPr>
          <p:cNvSpPr txBox="1">
            <a:spLocks/>
          </p:cNvSpPr>
          <p:nvPr/>
        </p:nvSpPr>
        <p:spPr>
          <a:xfrm>
            <a:off x="4035078" y="3438097"/>
            <a:ext cx="850189" cy="287729"/>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ctr" defTabSz="325892" rtl="0" eaLnBrk="1" fontAlgn="auto" latinLnBrk="0" hangingPunct="1">
              <a:lnSpc>
                <a:spcPct val="100000"/>
              </a:lnSpc>
              <a:spcBef>
                <a:spcPts val="0"/>
              </a:spcBef>
              <a:spcAft>
                <a:spcPts val="1000"/>
              </a:spcAft>
              <a:buClrTx/>
              <a:buSzTx/>
              <a:buFontTx/>
              <a:buNone/>
              <a:tabLst/>
              <a:defRPr/>
            </a:pPr>
            <a:r>
              <a:rPr kumimoji="0" lang="en-US" sz="1000" b="0" i="0" u="none" strike="noStrike" kern="1200" cap="none" spc="0" normalizeH="0" baseline="0" noProof="0">
                <a:ln>
                  <a:noFill/>
                </a:ln>
                <a:solidFill>
                  <a:prstClr val="white"/>
                </a:solidFill>
                <a:effectLst/>
                <a:uLnTx/>
                <a:uFillTx/>
                <a:latin typeface="Calibri" panose="020F0502020204030204" pitchFamily="34" charset="0"/>
                <a:ea typeface="Times New Roman" panose="02020603050405020304" pitchFamily="18" charset="0"/>
                <a:cs typeface="Calibri" panose="020F0502020204030204" pitchFamily="34" charset="0"/>
              </a:rPr>
              <a:t>Derivatives</a:t>
            </a:r>
          </a:p>
        </p:txBody>
      </p:sp>
      <p:sp>
        <p:nvSpPr>
          <p:cNvPr id="24" name="Text Placeholder 17">
            <a:extLst>
              <a:ext uri="{FF2B5EF4-FFF2-40B4-BE49-F238E27FC236}">
                <a16:creationId xmlns:a16="http://schemas.microsoft.com/office/drawing/2014/main" id="{A8C41CE9-EB29-97FB-AC32-22814036C4CB}"/>
              </a:ext>
            </a:extLst>
          </p:cNvPr>
          <p:cNvSpPr txBox="1">
            <a:spLocks/>
          </p:cNvSpPr>
          <p:nvPr/>
        </p:nvSpPr>
        <p:spPr>
          <a:xfrm>
            <a:off x="5000278" y="3429630"/>
            <a:ext cx="1315855" cy="287729"/>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ctr" defTabSz="325892" rtl="0" eaLnBrk="1" fontAlgn="auto" latinLnBrk="0" hangingPunct="1">
              <a:lnSpc>
                <a:spcPct val="100000"/>
              </a:lnSpc>
              <a:spcBef>
                <a:spcPts val="0"/>
              </a:spcBef>
              <a:spcAft>
                <a:spcPts val="1000"/>
              </a:spcAft>
              <a:buClrTx/>
              <a:buSzTx/>
              <a:buFontTx/>
              <a:buNone/>
              <a:tabLst/>
              <a:defRPr/>
            </a:pPr>
            <a:r>
              <a:rPr kumimoji="0" lang="en-US" sz="1000" b="0" i="0" u="none" strike="noStrike" kern="1200" cap="none" spc="0" normalizeH="0" baseline="0" noProof="0">
                <a:ln>
                  <a:noFill/>
                </a:ln>
                <a:solidFill>
                  <a:prstClr val="white"/>
                </a:solidFill>
                <a:effectLst/>
                <a:uLnTx/>
                <a:uFillTx/>
                <a:latin typeface="Calibri" panose="020F0502020204030204" pitchFamily="34" charset="0"/>
                <a:ea typeface="Times New Roman" panose="02020603050405020304" pitchFamily="18" charset="0"/>
                <a:cs typeface="Calibri" panose="020F0502020204030204" pitchFamily="34" charset="0"/>
              </a:rPr>
              <a:t>Asset Management</a:t>
            </a:r>
          </a:p>
        </p:txBody>
      </p:sp>
      <p:sp>
        <p:nvSpPr>
          <p:cNvPr id="25" name="Text Placeholder 17">
            <a:extLst>
              <a:ext uri="{FF2B5EF4-FFF2-40B4-BE49-F238E27FC236}">
                <a16:creationId xmlns:a16="http://schemas.microsoft.com/office/drawing/2014/main" id="{45F938B2-B292-6016-163D-CC997050BBAF}"/>
              </a:ext>
            </a:extLst>
          </p:cNvPr>
          <p:cNvSpPr txBox="1">
            <a:spLocks/>
          </p:cNvSpPr>
          <p:nvPr/>
        </p:nvSpPr>
        <p:spPr>
          <a:xfrm>
            <a:off x="6422679" y="3429630"/>
            <a:ext cx="511522" cy="287729"/>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ctr" defTabSz="325892" rtl="0" eaLnBrk="1" fontAlgn="auto" latinLnBrk="0" hangingPunct="1">
              <a:lnSpc>
                <a:spcPct val="100000"/>
              </a:lnSpc>
              <a:spcBef>
                <a:spcPts val="0"/>
              </a:spcBef>
              <a:spcAft>
                <a:spcPts val="1000"/>
              </a:spcAft>
              <a:buClrTx/>
              <a:buSzTx/>
              <a:buFontTx/>
              <a:buNone/>
              <a:tabLst/>
              <a:defRPr/>
            </a:pPr>
            <a:r>
              <a:rPr kumimoji="0" lang="en-US" sz="1000" b="0" i="0" u="none" strike="noStrike" kern="1200" cap="none" spc="0" normalizeH="0" baseline="0" noProof="0">
                <a:ln>
                  <a:noFill/>
                </a:ln>
                <a:solidFill>
                  <a:prstClr val="white"/>
                </a:solidFill>
                <a:effectLst/>
                <a:uLnTx/>
                <a:uFillTx/>
                <a:latin typeface="Calibri" panose="020F0502020204030204" pitchFamily="34" charset="0"/>
                <a:ea typeface="Times New Roman" panose="02020603050405020304" pitchFamily="18" charset="0"/>
                <a:cs typeface="Calibri" panose="020F0502020204030204" pitchFamily="34" charset="0"/>
              </a:rPr>
              <a:t>…</a:t>
            </a:r>
          </a:p>
        </p:txBody>
      </p:sp>
      <p:sp>
        <p:nvSpPr>
          <p:cNvPr id="26" name="Text Placeholder 17">
            <a:extLst>
              <a:ext uri="{FF2B5EF4-FFF2-40B4-BE49-F238E27FC236}">
                <a16:creationId xmlns:a16="http://schemas.microsoft.com/office/drawing/2014/main" id="{67E2DD3E-71A7-392C-A1FA-3FFE52FCCEEC}"/>
              </a:ext>
            </a:extLst>
          </p:cNvPr>
          <p:cNvSpPr txBox="1">
            <a:spLocks/>
          </p:cNvSpPr>
          <p:nvPr/>
        </p:nvSpPr>
        <p:spPr>
          <a:xfrm>
            <a:off x="2079277" y="3946099"/>
            <a:ext cx="740123" cy="804195"/>
          </a:xfrm>
          <a:prstGeom prst="rect">
            <a:avLst/>
          </a:prstGeom>
        </p:spPr>
        <p:txBody>
          <a:bodyPr numCol="1" spcCol="288000" anchor="ctr">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ctr" defTabSz="325892"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Calibri" panose="020F0502020204030204" pitchFamily="34" charset="0"/>
                <a:ea typeface="Times New Roman" panose="02020603050405020304" pitchFamily="18" charset="0"/>
                <a:cs typeface="Calibri" panose="020F0502020204030204" pitchFamily="34" charset="0"/>
              </a:rPr>
              <a:t>Native Protocol Asset </a:t>
            </a:r>
          </a:p>
          <a:p>
            <a:pPr marL="0" marR="0" lvl="0" indent="0" algn="ctr" defTabSz="325892"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Calibri" panose="020F0502020204030204" pitchFamily="34" charset="0"/>
                <a:ea typeface="Times New Roman" panose="02020603050405020304" pitchFamily="18" charset="0"/>
                <a:cs typeface="Calibri" panose="020F0502020204030204" pitchFamily="34" charset="0"/>
              </a:rPr>
              <a:t>(e.g. ETH)</a:t>
            </a:r>
          </a:p>
        </p:txBody>
      </p:sp>
      <p:sp>
        <p:nvSpPr>
          <p:cNvPr id="27" name="Text Placeholder 17">
            <a:extLst>
              <a:ext uri="{FF2B5EF4-FFF2-40B4-BE49-F238E27FC236}">
                <a16:creationId xmlns:a16="http://schemas.microsoft.com/office/drawing/2014/main" id="{1E3F8A23-3903-752C-827C-05F96F01F10B}"/>
              </a:ext>
            </a:extLst>
          </p:cNvPr>
          <p:cNvSpPr txBox="1">
            <a:spLocks/>
          </p:cNvSpPr>
          <p:nvPr/>
        </p:nvSpPr>
        <p:spPr>
          <a:xfrm>
            <a:off x="2951344" y="3954565"/>
            <a:ext cx="1906058" cy="287729"/>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ctr" defTabSz="325892" rtl="0" eaLnBrk="1" fontAlgn="auto" latinLnBrk="0" hangingPunct="1">
              <a:lnSpc>
                <a:spcPct val="100000"/>
              </a:lnSpc>
              <a:spcBef>
                <a:spcPts val="0"/>
              </a:spcBef>
              <a:spcAft>
                <a:spcPts val="1000"/>
              </a:spcAft>
              <a:buClrTx/>
              <a:buSzTx/>
              <a:buFontTx/>
              <a:buNone/>
              <a:tabLst/>
              <a:defRPr/>
            </a:pPr>
            <a:r>
              <a:rPr kumimoji="0" lang="en-US" sz="1000" b="0" i="0" u="none" strike="noStrike" kern="1200" cap="none" spc="0" normalizeH="0" baseline="0" noProof="0">
                <a:ln>
                  <a:noFill/>
                </a:ln>
                <a:solidFill>
                  <a:prstClr val="white"/>
                </a:solidFill>
                <a:effectLst/>
                <a:uLnTx/>
                <a:uFillTx/>
                <a:latin typeface="Calibri" panose="020F0502020204030204" pitchFamily="34" charset="0"/>
                <a:ea typeface="Times New Roman" panose="02020603050405020304" pitchFamily="18" charset="0"/>
                <a:cs typeface="Calibri" panose="020F0502020204030204" pitchFamily="34" charset="0"/>
              </a:rPr>
              <a:t>Fungible Tokens (e.g., ERC20)</a:t>
            </a:r>
          </a:p>
        </p:txBody>
      </p:sp>
      <p:sp>
        <p:nvSpPr>
          <p:cNvPr id="28" name="Text Placeholder 17">
            <a:extLst>
              <a:ext uri="{FF2B5EF4-FFF2-40B4-BE49-F238E27FC236}">
                <a16:creationId xmlns:a16="http://schemas.microsoft.com/office/drawing/2014/main" id="{0DC6C081-F05D-95A7-DAAE-1697BFD6E0E4}"/>
              </a:ext>
            </a:extLst>
          </p:cNvPr>
          <p:cNvSpPr txBox="1">
            <a:spLocks/>
          </p:cNvSpPr>
          <p:nvPr/>
        </p:nvSpPr>
        <p:spPr>
          <a:xfrm>
            <a:off x="2951344" y="4457485"/>
            <a:ext cx="1906058" cy="287729"/>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ctr" defTabSz="325892" rtl="0" eaLnBrk="1" fontAlgn="auto" latinLnBrk="0" hangingPunct="1">
              <a:lnSpc>
                <a:spcPct val="100000"/>
              </a:lnSpc>
              <a:spcBef>
                <a:spcPts val="0"/>
              </a:spcBef>
              <a:spcAft>
                <a:spcPts val="1000"/>
              </a:spcAft>
              <a:buClrTx/>
              <a:buSzTx/>
              <a:buFontTx/>
              <a:buNone/>
              <a:tabLst/>
              <a:defRPr/>
            </a:pPr>
            <a:r>
              <a:rPr kumimoji="0" lang="en-US" sz="1000" b="0" i="0" u="none" strike="noStrike" kern="1200" cap="none" spc="0" normalizeH="0" baseline="0" noProof="0">
                <a:ln>
                  <a:noFill/>
                </a:ln>
                <a:solidFill>
                  <a:prstClr val="white"/>
                </a:solidFill>
                <a:effectLst/>
                <a:uLnTx/>
                <a:uFillTx/>
                <a:latin typeface="Calibri" panose="020F0502020204030204" pitchFamily="34" charset="0"/>
                <a:ea typeface="Times New Roman" panose="02020603050405020304" pitchFamily="18" charset="0"/>
                <a:cs typeface="Calibri" panose="020F0502020204030204" pitchFamily="34" charset="0"/>
              </a:rPr>
              <a:t>(Ethereum) Blockchain</a:t>
            </a:r>
          </a:p>
        </p:txBody>
      </p:sp>
      <p:sp>
        <p:nvSpPr>
          <p:cNvPr id="29" name="Text Placeholder 17">
            <a:extLst>
              <a:ext uri="{FF2B5EF4-FFF2-40B4-BE49-F238E27FC236}">
                <a16:creationId xmlns:a16="http://schemas.microsoft.com/office/drawing/2014/main" id="{06FF4067-03FF-0D2B-7385-932EABA961CA}"/>
              </a:ext>
            </a:extLst>
          </p:cNvPr>
          <p:cNvSpPr txBox="1">
            <a:spLocks/>
          </p:cNvSpPr>
          <p:nvPr/>
        </p:nvSpPr>
        <p:spPr>
          <a:xfrm>
            <a:off x="4993504" y="4449865"/>
            <a:ext cx="1906058" cy="287729"/>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ctr" defTabSz="325892" rtl="0" eaLnBrk="1" fontAlgn="auto" latinLnBrk="0" hangingPunct="1">
              <a:lnSpc>
                <a:spcPct val="100000"/>
              </a:lnSpc>
              <a:spcBef>
                <a:spcPts val="0"/>
              </a:spcBef>
              <a:spcAft>
                <a:spcPts val="1000"/>
              </a:spcAft>
              <a:buClrTx/>
              <a:buSzTx/>
              <a:buFontTx/>
              <a:buNone/>
              <a:tabLst/>
              <a:defRPr/>
            </a:pPr>
            <a:r>
              <a:rPr kumimoji="0" lang="en-US" sz="1000" b="0" i="0" u="none" strike="noStrike" kern="1200" cap="none" spc="0" normalizeH="0" baseline="0" noProof="0">
                <a:ln>
                  <a:noFill/>
                </a:ln>
                <a:solidFill>
                  <a:prstClr val="white"/>
                </a:solidFill>
                <a:effectLst/>
                <a:uLnTx/>
                <a:uFillTx/>
                <a:latin typeface="Calibri" panose="020F0502020204030204" pitchFamily="34" charset="0"/>
                <a:ea typeface="Times New Roman" panose="02020603050405020304" pitchFamily="18" charset="0"/>
                <a:cs typeface="Calibri" panose="020F0502020204030204" pitchFamily="34" charset="0"/>
              </a:rPr>
              <a:t>(Bitcoin) Blockchain</a:t>
            </a:r>
          </a:p>
        </p:txBody>
      </p:sp>
      <p:sp>
        <p:nvSpPr>
          <p:cNvPr id="30" name="Text Placeholder 17">
            <a:extLst>
              <a:ext uri="{FF2B5EF4-FFF2-40B4-BE49-F238E27FC236}">
                <a16:creationId xmlns:a16="http://schemas.microsoft.com/office/drawing/2014/main" id="{53FA58C1-7556-8D1D-E08D-F66697647B5F}"/>
              </a:ext>
            </a:extLst>
          </p:cNvPr>
          <p:cNvSpPr txBox="1">
            <a:spLocks/>
          </p:cNvSpPr>
          <p:nvPr/>
        </p:nvSpPr>
        <p:spPr>
          <a:xfrm>
            <a:off x="4940164" y="3939325"/>
            <a:ext cx="2070236" cy="287729"/>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ctr" defTabSz="325892" rtl="0" eaLnBrk="1" fontAlgn="auto" latinLnBrk="0" hangingPunct="1">
              <a:lnSpc>
                <a:spcPct val="100000"/>
              </a:lnSpc>
              <a:spcBef>
                <a:spcPts val="0"/>
              </a:spcBef>
              <a:spcAft>
                <a:spcPts val="1000"/>
              </a:spcAft>
              <a:buClrTx/>
              <a:buSzTx/>
              <a:buFontTx/>
              <a:buNone/>
              <a:tabLst/>
              <a:defRPr/>
            </a:pPr>
            <a:r>
              <a:rPr kumimoji="0" lang="en-US" sz="1000" b="0" i="0" u="none" strike="noStrike" kern="1200" cap="none" spc="0" normalizeH="0" baseline="0" noProof="0">
                <a:ln>
                  <a:noFill/>
                </a:ln>
                <a:solidFill>
                  <a:prstClr val="white"/>
                </a:solidFill>
                <a:effectLst/>
                <a:uLnTx/>
                <a:uFillTx/>
                <a:latin typeface="Calibri" panose="020F0502020204030204" pitchFamily="34" charset="0"/>
                <a:ea typeface="Times New Roman" panose="02020603050405020304" pitchFamily="18" charset="0"/>
                <a:cs typeface="Calibri" panose="020F0502020204030204" pitchFamily="34" charset="0"/>
              </a:rPr>
              <a:t>Non-Fungible Tokens (e.g., ERC721)</a:t>
            </a:r>
          </a:p>
        </p:txBody>
      </p:sp>
      <p:sp>
        <p:nvSpPr>
          <p:cNvPr id="31" name="Text Placeholder 17">
            <a:extLst>
              <a:ext uri="{FF2B5EF4-FFF2-40B4-BE49-F238E27FC236}">
                <a16:creationId xmlns:a16="http://schemas.microsoft.com/office/drawing/2014/main" id="{3AB9E460-CB7E-720B-899D-43C62813E96A}"/>
              </a:ext>
            </a:extLst>
          </p:cNvPr>
          <p:cNvSpPr txBox="1">
            <a:spLocks/>
          </p:cNvSpPr>
          <p:nvPr/>
        </p:nvSpPr>
        <p:spPr>
          <a:xfrm>
            <a:off x="2082664" y="4968025"/>
            <a:ext cx="4851536" cy="287729"/>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ctr" defTabSz="325892" rtl="0" eaLnBrk="1" fontAlgn="auto" latinLnBrk="0" hangingPunct="1">
              <a:lnSpc>
                <a:spcPct val="100000"/>
              </a:lnSpc>
              <a:spcBef>
                <a:spcPts val="0"/>
              </a:spcBef>
              <a:spcAft>
                <a:spcPts val="1000"/>
              </a:spcAft>
              <a:buClrTx/>
              <a:buSzTx/>
              <a:buFontTx/>
              <a:buNone/>
              <a:tabLst/>
              <a:defRPr/>
            </a:pPr>
            <a:r>
              <a:rPr kumimoji="0" lang="en-US" sz="1000" b="0" i="0" u="none" strike="noStrike" kern="1200" cap="none" spc="0" normalizeH="0" baseline="0" noProof="0">
                <a:ln>
                  <a:noFill/>
                </a:ln>
                <a:solidFill>
                  <a:prstClr val="white"/>
                </a:solidFill>
                <a:effectLst/>
                <a:uLnTx/>
                <a:uFillTx/>
                <a:latin typeface="Calibri" panose="020F0502020204030204" pitchFamily="34" charset="0"/>
                <a:ea typeface="Times New Roman" panose="02020603050405020304" pitchFamily="18" charset="0"/>
                <a:cs typeface="Calibri" panose="020F0502020204030204" pitchFamily="34" charset="0"/>
              </a:rPr>
              <a:t>Direct communication between different settlement layers</a:t>
            </a:r>
          </a:p>
        </p:txBody>
      </p:sp>
      <p:cxnSp>
        <p:nvCxnSpPr>
          <p:cNvPr id="33" name="Straight Arrow Connector 32">
            <a:extLst>
              <a:ext uri="{FF2B5EF4-FFF2-40B4-BE49-F238E27FC236}">
                <a16:creationId xmlns:a16="http://schemas.microsoft.com/office/drawing/2014/main" id="{FC03ED96-77A5-D93A-5F0B-3BA82B6928DE}"/>
              </a:ext>
            </a:extLst>
          </p:cNvPr>
          <p:cNvCxnSpPr/>
          <p:nvPr/>
        </p:nvCxnSpPr>
        <p:spPr>
          <a:xfrm flipH="1">
            <a:off x="2631989" y="2701361"/>
            <a:ext cx="187411" cy="220272"/>
          </a:xfrm>
          <a:prstGeom prst="straightConnector1">
            <a:avLst/>
          </a:prstGeom>
          <a:ln w="12700">
            <a:solidFill>
              <a:srgbClr val="DD147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5F8F7C59-7B57-E1A8-E2F1-D92A42B44279}"/>
              </a:ext>
            </a:extLst>
          </p:cNvPr>
          <p:cNvCxnSpPr>
            <a:cxnSpLocks/>
          </p:cNvCxnSpPr>
          <p:nvPr/>
        </p:nvCxnSpPr>
        <p:spPr>
          <a:xfrm flipH="1">
            <a:off x="2891481" y="2701361"/>
            <a:ext cx="1645829" cy="220272"/>
          </a:xfrm>
          <a:prstGeom prst="straightConnector1">
            <a:avLst/>
          </a:prstGeom>
          <a:ln w="12700">
            <a:solidFill>
              <a:srgbClr val="8E2F9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6722A33D-6F1C-EDA4-7588-2909750E2881}"/>
              </a:ext>
            </a:extLst>
          </p:cNvPr>
          <p:cNvCxnSpPr/>
          <p:nvPr/>
        </p:nvCxnSpPr>
        <p:spPr>
          <a:xfrm>
            <a:off x="2819400" y="2701361"/>
            <a:ext cx="3304609" cy="220272"/>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DFA64AB4-E6A2-7721-5570-0285522782E5}"/>
              </a:ext>
            </a:extLst>
          </p:cNvPr>
          <p:cNvCxnSpPr/>
          <p:nvPr/>
        </p:nvCxnSpPr>
        <p:spPr>
          <a:xfrm>
            <a:off x="2847271" y="2705594"/>
            <a:ext cx="1612901" cy="217733"/>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B4F883B6-64CD-6A26-1B7F-FDE80806A47F}"/>
              </a:ext>
            </a:extLst>
          </p:cNvPr>
          <p:cNvCxnSpPr>
            <a:cxnSpLocks/>
          </p:cNvCxnSpPr>
          <p:nvPr/>
        </p:nvCxnSpPr>
        <p:spPr>
          <a:xfrm>
            <a:off x="4532253" y="2704746"/>
            <a:ext cx="57195" cy="253153"/>
          </a:xfrm>
          <a:prstGeom prst="straightConnector1">
            <a:avLst/>
          </a:prstGeom>
          <a:ln w="12700">
            <a:solidFill>
              <a:srgbClr val="8E2F9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C18F287C-448D-1AE7-BC1F-F872860A800C}"/>
              </a:ext>
            </a:extLst>
          </p:cNvPr>
          <p:cNvCxnSpPr/>
          <p:nvPr/>
        </p:nvCxnSpPr>
        <p:spPr>
          <a:xfrm>
            <a:off x="4532253" y="2706438"/>
            <a:ext cx="1720266" cy="232128"/>
          </a:xfrm>
          <a:prstGeom prst="straightConnector1">
            <a:avLst/>
          </a:prstGeom>
          <a:ln w="12700">
            <a:solidFill>
              <a:srgbClr val="8E2F9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0073F125-1559-D3B2-25BE-48E31CD4152F}"/>
              </a:ext>
            </a:extLst>
          </p:cNvPr>
          <p:cNvCxnSpPr>
            <a:cxnSpLocks/>
          </p:cNvCxnSpPr>
          <p:nvPr/>
        </p:nvCxnSpPr>
        <p:spPr>
          <a:xfrm>
            <a:off x="6211010" y="2695714"/>
            <a:ext cx="36566" cy="247367"/>
          </a:xfrm>
          <a:prstGeom prst="straightConnector1">
            <a:avLst/>
          </a:prstGeom>
          <a:ln w="12700">
            <a:solidFill>
              <a:srgbClr val="F9A835"/>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1208E2AA-B3F5-B172-98E9-D007026DBE0E}"/>
              </a:ext>
            </a:extLst>
          </p:cNvPr>
          <p:cNvCxnSpPr/>
          <p:nvPr/>
        </p:nvCxnSpPr>
        <p:spPr>
          <a:xfrm flipH="1">
            <a:off x="4681015" y="2696563"/>
            <a:ext cx="1529995" cy="242003"/>
          </a:xfrm>
          <a:prstGeom prst="straightConnector1">
            <a:avLst/>
          </a:prstGeom>
          <a:ln w="12700">
            <a:solidFill>
              <a:srgbClr val="F9A835"/>
            </a:solidFill>
            <a:tailEnd type="triangle"/>
          </a:ln>
        </p:spPr>
        <p:style>
          <a:lnRef idx="1">
            <a:schemeClr val="accent1"/>
          </a:lnRef>
          <a:fillRef idx="0">
            <a:schemeClr val="accent1"/>
          </a:fillRef>
          <a:effectRef idx="0">
            <a:schemeClr val="accent1"/>
          </a:effectRef>
          <a:fontRef idx="minor">
            <a:schemeClr val="tx1"/>
          </a:fontRef>
        </p:style>
      </p:cxnSp>
      <p:sp>
        <p:nvSpPr>
          <p:cNvPr id="51" name="Text Placeholder 17">
            <a:extLst>
              <a:ext uri="{FF2B5EF4-FFF2-40B4-BE49-F238E27FC236}">
                <a16:creationId xmlns:a16="http://schemas.microsoft.com/office/drawing/2014/main" id="{13F7AD81-D486-FB2A-4082-FB416259600E}"/>
              </a:ext>
            </a:extLst>
          </p:cNvPr>
          <p:cNvSpPr txBox="1">
            <a:spLocks/>
          </p:cNvSpPr>
          <p:nvPr/>
        </p:nvSpPr>
        <p:spPr>
          <a:xfrm>
            <a:off x="755649" y="5981520"/>
            <a:ext cx="6011863" cy="3852292"/>
          </a:xfrm>
          <a:prstGeom prst="rect">
            <a:avLst/>
          </a:prstGeom>
        </p:spPr>
        <p:txBody>
          <a:bodyPr numCol="2"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pl-PL"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Warstwy protokołów (</a:t>
            </a:r>
            <a:r>
              <a:rPr kumimoji="0" lang="pl-PL" sz="11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protocol</a:t>
            </a:r>
            <a:r>
              <a:rPr kumimoji="0" lang="pl-PL"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zasobów (</a:t>
            </a:r>
            <a:r>
              <a:rPr kumimoji="0" lang="pl-PL" sz="11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asset</a:t>
            </a:r>
            <a:r>
              <a:rPr kumimoji="0" lang="pl-PL"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i osadzenia (</a:t>
            </a:r>
            <a:r>
              <a:rPr kumimoji="0" lang="pl-PL" sz="11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settlement</a:t>
            </a:r>
            <a:r>
              <a:rPr kumimoji="0" lang="pl-PL"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stanowią rdzeń technologii </a:t>
            </a:r>
            <a:r>
              <a:rPr kumimoji="0" lang="pl-PL" sz="11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DeFi</a:t>
            </a:r>
            <a:r>
              <a:rPr kumimoji="0" lang="pl-PL"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Warstwa protokołu składa się z aplikacji </a:t>
            </a:r>
            <a:r>
              <a:rPr kumimoji="0" lang="pl-PL" sz="11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DeFi</a:t>
            </a:r>
            <a:r>
              <a:rPr kumimoji="0" lang="pl-PL"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które oferują pewne funkcje usług finansowych, takie jak handel lub pożyczki. Warstwa zasobów określa, które zasoby cyfrowe mogą być przetwarzane przez protokół </a:t>
            </a:r>
            <a:r>
              <a:rPr kumimoji="0" lang="pl-PL" sz="11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DeFi</a:t>
            </a:r>
            <a:r>
              <a:rPr kumimoji="0" lang="pl-PL"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Należy pamiętać, że zwykle określony protokół </a:t>
            </a:r>
            <a:r>
              <a:rPr kumimoji="0" lang="pl-PL" sz="11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DeFi</a:t>
            </a:r>
            <a:r>
              <a:rPr kumimoji="0" lang="pl-PL"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oferuje swoje usługi tylko dla kilku określonych zasobów cyfrowych, takich jak jeden wymienny </a:t>
            </a:r>
            <a:r>
              <a:rPr kumimoji="0" lang="pl-PL" sz="11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token</a:t>
            </a:r>
            <a:r>
              <a:rPr kumimoji="0" lang="pl-PL"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lub para wymiennych </a:t>
            </a:r>
            <a:r>
              <a:rPr kumimoji="0" lang="pl-PL" sz="11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tokenów</a:t>
            </a:r>
            <a:r>
              <a:rPr kumimoji="0" lang="pl-PL"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Wreszcie warstwa osadzenia tworzy podstawową infrastrukturę. Aplikacje </a:t>
            </a:r>
            <a:r>
              <a:rPr kumimoji="0" lang="pl-PL" sz="11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DeFi</a:t>
            </a:r>
            <a:r>
              <a:rPr kumimoji="0" lang="pl-PL"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oraz zasoby cyfrowe znajdują się w protokołach warstwy 1 (np. </a:t>
            </a:r>
            <a:r>
              <a:rPr kumimoji="0" lang="pl-PL" sz="11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Ethereum</a:t>
            </a:r>
            <a:r>
              <a:rPr kumimoji="0" lang="pl-PL"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pl-PL"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pl-PL"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Warstwa protokołu (warstwa 1) ma kluczowe znaczenie, ponieważ reprezentuje warstwę realizacji i rozliczenia wszelkich transakcji. Oprócz tych podstawowych warstw pewną rolę mogą odgrywać trzy dodatkowe warstwy. Po pierwsze, na dole stosu warstwa interoperacyjności (</a:t>
            </a:r>
            <a:r>
              <a:rPr kumimoji="0" lang="pl-PL" sz="11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interoperability</a:t>
            </a:r>
            <a:r>
              <a:rPr kumimoji="0" lang="pl-PL"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umożliwia bezpośrednią komunikację różnych warstw osadzenia. Można jej użyć, aby umożliwić aplikacjom </a:t>
            </a:r>
            <a:r>
              <a:rPr kumimoji="0" lang="pl-PL" sz="11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DeFi</a:t>
            </a:r>
            <a:r>
              <a:rPr kumimoji="0" lang="pl-PL"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włączenie różnych protokołów warstwy 1 do ich funkcjonalności. Na szczycie stosu warstwa aplikacji (</a:t>
            </a:r>
            <a:r>
              <a:rPr kumimoji="0" lang="pl-PL" sz="11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application</a:t>
            </a:r>
            <a:r>
              <a:rPr kumimoji="0" lang="pl-PL"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zwykle udostępnia interfejsy użytkownika. Wreszcie warstwa agregacji (</a:t>
            </a:r>
            <a:r>
              <a:rPr kumimoji="0" lang="pl-PL" sz="11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aggregation</a:t>
            </a:r>
            <a:r>
              <a:rPr kumimoji="0" lang="pl-PL"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umożliwia agregację funkcjonalności wielu aplikacji </a:t>
            </a:r>
            <a:r>
              <a:rPr kumimoji="0" lang="pl-PL" sz="11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DeFi</a:t>
            </a:r>
            <a:r>
              <a:rPr kumimoji="0" lang="pl-PL"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pl-PL"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Rozwiązania </a:t>
            </a:r>
            <a:r>
              <a:rPr kumimoji="0" lang="pl-PL" sz="11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DeFi</a:t>
            </a:r>
            <a:r>
              <a:rPr kumimoji="0" lang="pl-PL"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istnieją dla głównych funkcji, takich jak handel, pożyczanie, inwestowanie, depozyty i płatności. Więcej usług jest dodawanych na bieżąco. Poniżej znajduje się przegląd usług finansowych z przykładami rozwiązań w zakresie tradycyjnych finansów (</a:t>
            </a:r>
            <a:r>
              <a:rPr kumimoji="0" lang="pl-PL" sz="11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TradFi</a:t>
            </a:r>
            <a:r>
              <a:rPr kumimoji="0" lang="pl-PL"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finansów scentralizowanych (</a:t>
            </a:r>
            <a:r>
              <a:rPr kumimoji="0" lang="pl-PL" sz="11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CeFi</a:t>
            </a:r>
            <a:r>
              <a:rPr kumimoji="0" lang="pl-PL"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i </a:t>
            </a:r>
            <a:r>
              <a:rPr kumimoji="0" lang="pl-PL" sz="11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DeFi</a:t>
            </a:r>
            <a:r>
              <a:rPr kumimoji="0" lang="pl-PL"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Porównując </a:t>
            </a:r>
            <a:r>
              <a:rPr kumimoji="0" lang="pl-PL" sz="11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TradFi</a:t>
            </a:r>
            <a:r>
              <a:rPr kumimoji="0" lang="pl-PL"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z </a:t>
            </a:r>
            <a:r>
              <a:rPr kumimoji="0" lang="pl-PL" sz="11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CeFi</a:t>
            </a:r>
            <a:r>
              <a:rPr kumimoji="0" lang="pl-PL"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i </a:t>
            </a:r>
            <a:r>
              <a:rPr kumimoji="0" lang="pl-PL" sz="11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DeFi</a:t>
            </a:r>
            <a:r>
              <a:rPr kumimoji="0" lang="pl-PL"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ważne jest, aby odróżnić infrastrukturę od aktywów. Rozwiązania </a:t>
            </a:r>
            <a:r>
              <a:rPr kumimoji="0" lang="pl-PL" sz="11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DeFi</a:t>
            </a:r>
            <a:r>
              <a:rPr kumimoji="0" lang="pl-PL"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(i </a:t>
            </a:r>
            <a:r>
              <a:rPr kumimoji="0" lang="pl-PL" sz="11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CeFi</a:t>
            </a:r>
            <a:r>
              <a:rPr kumimoji="0" lang="pl-PL"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koncentrują się obecnie na przetwarzaniu aktywów cyfrowych, takich jak </a:t>
            </a:r>
            <a:r>
              <a:rPr kumimoji="0" lang="pl-PL" sz="11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kryptowaluty</a:t>
            </a:r>
            <a:r>
              <a:rPr kumimoji="0" lang="pl-PL"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podczas gdy </a:t>
            </a:r>
            <a:r>
              <a:rPr kumimoji="0" lang="pl-PL" sz="11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TradFi</a:t>
            </a:r>
            <a:r>
              <a:rPr kumimoji="0" lang="pl-PL"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obsługuje tradycyjne aktywa, takie jak obligacje lub akcje. Można jednak sobie wyobrazić, że rozwiązania </a:t>
            </a:r>
            <a:r>
              <a:rPr kumimoji="0" lang="pl-PL" sz="11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DeFi</a:t>
            </a:r>
            <a:r>
              <a:rPr kumimoji="0" lang="pl-PL"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przetwarzają cyfrowe wersje tradycyjnych aktywów (np. </a:t>
            </a:r>
            <a:r>
              <a:rPr kumimoji="0" lang="pl-PL" sz="11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tokenizowane</a:t>
            </a:r>
            <a:r>
              <a:rPr kumimoji="0" lang="pl-PL"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obligacje).</a:t>
            </a: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7675151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a:extLst>
              <a:ext uri="{FF2B5EF4-FFF2-40B4-BE49-F238E27FC236}">
                <a16:creationId xmlns:a16="http://schemas.microsoft.com/office/drawing/2014/main" id="{7836D763-9762-92F4-83C1-99272209AF25}"/>
              </a:ext>
            </a:extLst>
          </p:cNvPr>
          <p:cNvPicPr>
            <a:picLocks noGrp="1" noChangeAspect="1"/>
          </p:cNvPicPr>
          <p:nvPr>
            <p:ph type="pic" sz="quarter" idx="41"/>
          </p:nvPr>
        </p:nvPicPr>
        <p:blipFill>
          <a:blip r:embed="rId2" cstate="screen">
            <a:extLst>
              <a:ext uri="{28A0092B-C50C-407E-A947-70E740481C1C}">
                <a14:useLocalDpi xmlns:a14="http://schemas.microsoft.com/office/drawing/2010/main"/>
              </a:ext>
            </a:extLst>
          </a:blip>
          <a:srcRect/>
          <a:stretch>
            <a:fillRect/>
          </a:stretch>
        </p:blipFill>
        <p:spPr/>
      </p:pic>
      <p:sp>
        <p:nvSpPr>
          <p:cNvPr id="6" name="Slide Number Placeholder 5">
            <a:extLst>
              <a:ext uri="{FF2B5EF4-FFF2-40B4-BE49-F238E27FC236}">
                <a16:creationId xmlns:a16="http://schemas.microsoft.com/office/drawing/2014/main" id="{023942E3-9BC9-2234-7C5E-AD04683AAF4C}"/>
              </a:ext>
            </a:extLst>
          </p:cNvPr>
          <p:cNvSpPr>
            <a:spLocks noGrp="1"/>
          </p:cNvSpPr>
          <p:nvPr>
            <p:ph type="sldNum" sz="quarter" idx="4"/>
          </p:nvPr>
        </p:nvSpPr>
        <p:spPr/>
        <p:txBody>
          <a:bodyPr/>
          <a:lstStyle/>
          <a:p>
            <a:pPr marL="0" marR="0" lvl="0" indent="0" algn="ctr" defTabSz="325892" rtl="0" eaLnBrk="1" fontAlgn="auto" latinLnBrk="0" hangingPunct="1">
              <a:lnSpc>
                <a:spcPct val="100000"/>
              </a:lnSpc>
              <a:spcBef>
                <a:spcPts val="0"/>
              </a:spcBef>
              <a:spcAft>
                <a:spcPts val="0"/>
              </a:spcAft>
              <a:buClrTx/>
              <a:buSzTx/>
              <a:buFontTx/>
              <a:buNone/>
              <a:tabLst/>
              <a:defRPr/>
            </a:pPr>
            <a:fld id="{CB2079F2-58AF-ED44-82D7-E04B2F6FD686}" type="slidenum">
              <a:rPr kumimoji="0" lang="en-US" sz="800" b="0" i="0" u="none" strike="noStrike" kern="1200" cap="none" spc="0" normalizeH="0" baseline="0" noProof="0" smtClean="0">
                <a:ln>
                  <a:noFill/>
                </a:ln>
                <a:solidFill>
                  <a:srgbClr val="000000"/>
                </a:solidFill>
                <a:effectLst/>
                <a:uLnTx/>
                <a:uFillTx/>
                <a:latin typeface="Calibri" panose="020F0502020204030204" pitchFamily="34" charset="0"/>
                <a:ea typeface="+mn-ea"/>
                <a:cs typeface="Calibri" panose="020F0502020204030204" pitchFamily="34" charset="0"/>
              </a:rPr>
              <a:pPr marL="0" marR="0" lvl="0" indent="0" algn="ctr" defTabSz="325892" rtl="0" eaLnBrk="1" fontAlgn="auto" latinLnBrk="0" hangingPunct="1">
                <a:lnSpc>
                  <a:spcPct val="100000"/>
                </a:lnSpc>
                <a:spcBef>
                  <a:spcPts val="0"/>
                </a:spcBef>
                <a:spcAft>
                  <a:spcPts val="0"/>
                </a:spcAft>
                <a:buClrTx/>
                <a:buSzTx/>
                <a:buFontTx/>
                <a:buNone/>
                <a:tabLst/>
                <a:defRPr/>
              </a:pPr>
              <a:t>24</a:t>
            </a:fld>
            <a:endParaRPr kumimoji="0" lang="en-US"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10" name="Text Placeholder 17">
            <a:extLst>
              <a:ext uri="{FF2B5EF4-FFF2-40B4-BE49-F238E27FC236}">
                <a16:creationId xmlns:a16="http://schemas.microsoft.com/office/drawing/2014/main" id="{3FF23C1A-F948-C357-498B-CAE9B9B51E1B}"/>
              </a:ext>
            </a:extLst>
          </p:cNvPr>
          <p:cNvSpPr txBox="1">
            <a:spLocks/>
          </p:cNvSpPr>
          <p:nvPr/>
        </p:nvSpPr>
        <p:spPr>
          <a:xfrm>
            <a:off x="930639" y="8474013"/>
            <a:ext cx="6036131" cy="259885"/>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ctr" defTabSz="325892" rtl="0" eaLnBrk="1" fontAlgn="auto" latinLnBrk="0" hangingPunct="1">
              <a:lnSpc>
                <a:spcPct val="100000"/>
              </a:lnSpc>
              <a:spcBef>
                <a:spcPts val="0"/>
              </a:spcBef>
              <a:spcAft>
                <a:spcPts val="1000"/>
              </a:spcAft>
              <a:buClrTx/>
              <a:buSzTx/>
              <a:buFontTx/>
              <a:buNone/>
              <a:tabLst/>
              <a:defRPr/>
            </a:pPr>
            <a:r>
              <a:rPr kumimoji="0" lang="pl-PL" sz="1100" b="0" i="0" u="none" strike="noStrike" kern="1200" cap="none" spc="0" normalizeH="0" baseline="0" noProof="0" dirty="0">
                <a:ln>
                  <a:noFill/>
                </a:ln>
                <a:solidFill>
                  <a:srgbClr val="F79037"/>
                </a:solidFill>
                <a:effectLst/>
                <a:uLnTx/>
                <a:uFillTx/>
                <a:latin typeface="Calibri" panose="020F0502020204030204" pitchFamily="34" charset="0"/>
                <a:ea typeface="Times New Roman" panose="02020603050405020304" pitchFamily="18" charset="0"/>
                <a:cs typeface="Calibri" panose="020F0502020204030204" pitchFamily="34" charset="0"/>
              </a:rPr>
              <a:t>Rysunek 10: Główne kategorie usług finansowych w finansach tradycyjnych, scentralizowanych i zdecentralizowanych.</a:t>
            </a:r>
          </a:p>
        </p:txBody>
      </p:sp>
      <p:graphicFrame>
        <p:nvGraphicFramePr>
          <p:cNvPr id="15" name="Table 15">
            <a:extLst>
              <a:ext uri="{FF2B5EF4-FFF2-40B4-BE49-F238E27FC236}">
                <a16:creationId xmlns:a16="http://schemas.microsoft.com/office/drawing/2014/main" id="{9D68963F-EEB3-21DA-505F-7E8143C25FE1}"/>
              </a:ext>
            </a:extLst>
          </p:cNvPr>
          <p:cNvGraphicFramePr>
            <a:graphicFrameLocks noGrp="1"/>
          </p:cNvGraphicFramePr>
          <p:nvPr/>
        </p:nvGraphicFramePr>
        <p:xfrm>
          <a:off x="665037" y="5047522"/>
          <a:ext cx="6158858" cy="3182112"/>
        </p:xfrm>
        <a:graphic>
          <a:graphicData uri="http://schemas.openxmlformats.org/drawingml/2006/table">
            <a:tbl>
              <a:tblPr firstRow="1" bandRow="1">
                <a:tableStyleId>{5C22544A-7EE6-4342-B048-85BDC9FD1C3A}</a:tableStyleId>
              </a:tblPr>
              <a:tblGrid>
                <a:gridCol w="1509033">
                  <a:extLst>
                    <a:ext uri="{9D8B030D-6E8A-4147-A177-3AD203B41FA5}">
                      <a16:colId xmlns:a16="http://schemas.microsoft.com/office/drawing/2014/main" val="2378868253"/>
                    </a:ext>
                  </a:extLst>
                </a:gridCol>
                <a:gridCol w="1639497">
                  <a:extLst>
                    <a:ext uri="{9D8B030D-6E8A-4147-A177-3AD203B41FA5}">
                      <a16:colId xmlns:a16="http://schemas.microsoft.com/office/drawing/2014/main" val="2262212465"/>
                    </a:ext>
                  </a:extLst>
                </a:gridCol>
                <a:gridCol w="1479478">
                  <a:extLst>
                    <a:ext uri="{9D8B030D-6E8A-4147-A177-3AD203B41FA5}">
                      <a16:colId xmlns:a16="http://schemas.microsoft.com/office/drawing/2014/main" val="1671100373"/>
                    </a:ext>
                  </a:extLst>
                </a:gridCol>
                <a:gridCol w="1530850">
                  <a:extLst>
                    <a:ext uri="{9D8B030D-6E8A-4147-A177-3AD203B41FA5}">
                      <a16:colId xmlns:a16="http://schemas.microsoft.com/office/drawing/2014/main" val="3717074767"/>
                    </a:ext>
                  </a:extLst>
                </a:gridCol>
              </a:tblGrid>
              <a:tr h="370840">
                <a:tc>
                  <a:txBody>
                    <a:bodyPr/>
                    <a:lstStyle/>
                    <a:p>
                      <a:endParaRPr lang="en-GB"/>
                    </a:p>
                  </a:txBody>
                  <a:tcPr>
                    <a:solidFill>
                      <a:schemeClr val="bg1"/>
                    </a:solidFill>
                  </a:tcPr>
                </a:tc>
                <a:tc>
                  <a:txBody>
                    <a:bodyPr/>
                    <a:lstStyle/>
                    <a:p>
                      <a:pPr algn="ctr"/>
                      <a:r>
                        <a:rPr lang="en-GB" sz="1100">
                          <a:solidFill>
                            <a:schemeClr val="bg1"/>
                          </a:solidFill>
                          <a:latin typeface="Calibri" panose="020F0502020204030204" pitchFamily="34" charset="0"/>
                          <a:cs typeface="Calibri" panose="020F0502020204030204" pitchFamily="34" charset="0"/>
                        </a:rPr>
                        <a:t>Traditional Finance (TradFi)</a:t>
                      </a:r>
                    </a:p>
                  </a:txBody>
                  <a:tcPr anchor="ctr">
                    <a:solidFill>
                      <a:srgbClr val="8E2F91"/>
                    </a:solidFill>
                  </a:tcPr>
                </a:tc>
                <a:tc>
                  <a:txBody>
                    <a:bodyPr/>
                    <a:lstStyle/>
                    <a:p>
                      <a:pPr algn="ctr"/>
                      <a:r>
                        <a:rPr lang="en-GB" sz="1100">
                          <a:solidFill>
                            <a:schemeClr val="bg1"/>
                          </a:solidFill>
                          <a:latin typeface="Calibri" panose="020F0502020204030204" pitchFamily="34" charset="0"/>
                          <a:cs typeface="Calibri" panose="020F0502020204030204" pitchFamily="34" charset="0"/>
                        </a:rPr>
                        <a:t>Centralized Finance (CeFi)</a:t>
                      </a:r>
                    </a:p>
                  </a:txBody>
                  <a:tcPr anchor="ctr">
                    <a:solidFill>
                      <a:srgbClr val="8E2F91"/>
                    </a:solidFill>
                  </a:tcPr>
                </a:tc>
                <a:tc>
                  <a:txBody>
                    <a:bodyPr/>
                    <a:lstStyle/>
                    <a:p>
                      <a:pPr algn="ctr"/>
                      <a:r>
                        <a:rPr lang="en-GB" sz="1100">
                          <a:solidFill>
                            <a:schemeClr val="bg1"/>
                          </a:solidFill>
                          <a:latin typeface="Calibri" panose="020F0502020204030204" pitchFamily="34" charset="0"/>
                          <a:cs typeface="Calibri" panose="020F0502020204030204" pitchFamily="34" charset="0"/>
                        </a:rPr>
                        <a:t>Decentralized Finance</a:t>
                      </a:r>
                    </a:p>
                  </a:txBody>
                  <a:tcPr anchor="ctr">
                    <a:solidFill>
                      <a:srgbClr val="8E2F91"/>
                    </a:solidFill>
                  </a:tcPr>
                </a:tc>
                <a:extLst>
                  <a:ext uri="{0D108BD9-81ED-4DB2-BD59-A6C34878D82A}">
                    <a16:rowId xmlns:a16="http://schemas.microsoft.com/office/drawing/2014/main" val="4094672364"/>
                  </a:ext>
                </a:extLst>
              </a:tr>
              <a:tr h="370840">
                <a:tc>
                  <a:txBody>
                    <a:bodyPr/>
                    <a:lstStyle/>
                    <a:p>
                      <a:pPr algn="ctr"/>
                      <a:r>
                        <a:rPr lang="en-GB" sz="1100" b="1">
                          <a:solidFill>
                            <a:schemeClr val="bg1"/>
                          </a:solidFill>
                          <a:latin typeface="Calibri" panose="020F0502020204030204" pitchFamily="34" charset="0"/>
                          <a:cs typeface="Calibri" panose="020F0502020204030204" pitchFamily="34" charset="0"/>
                        </a:rPr>
                        <a:t>Trading</a:t>
                      </a:r>
                    </a:p>
                  </a:txBody>
                  <a:tcPr anchor="ctr">
                    <a:solidFill>
                      <a:srgbClr val="DD1470"/>
                    </a:solidFill>
                  </a:tcPr>
                </a:tc>
                <a:tc>
                  <a:txBody>
                    <a:bodyPr/>
                    <a:lstStyle/>
                    <a:p>
                      <a:pPr algn="ctr"/>
                      <a:r>
                        <a:rPr lang="en-GB" sz="1100">
                          <a:solidFill>
                            <a:schemeClr val="bg1"/>
                          </a:solidFill>
                          <a:latin typeface="Calibri" panose="020F0502020204030204" pitchFamily="34" charset="0"/>
                          <a:cs typeface="Calibri" panose="020F0502020204030204" pitchFamily="34" charset="0"/>
                        </a:rPr>
                        <a:t>Exchanges / Brokers (e.g., Xetra)</a:t>
                      </a:r>
                    </a:p>
                  </a:txBody>
                  <a:tcPr anchor="ctr">
                    <a:solidFill>
                      <a:srgbClr val="F9A835"/>
                    </a:solidFill>
                  </a:tcPr>
                </a:tc>
                <a:tc>
                  <a:txBody>
                    <a:bodyPr/>
                    <a:lstStyle/>
                    <a:p>
                      <a:pPr algn="ctr"/>
                      <a:r>
                        <a:rPr lang="en-GB" sz="1100">
                          <a:solidFill>
                            <a:schemeClr val="bg1"/>
                          </a:solidFill>
                          <a:latin typeface="Calibri" panose="020F0502020204030204" pitchFamily="34" charset="0"/>
                          <a:cs typeface="Calibri" panose="020F0502020204030204" pitchFamily="34" charset="0"/>
                        </a:rPr>
                        <a:t>Crypto Exchanges (e.g., Binance)</a:t>
                      </a:r>
                    </a:p>
                  </a:txBody>
                  <a:tcPr anchor="ctr">
                    <a:solidFill>
                      <a:srgbClr val="F9A835"/>
                    </a:solidFill>
                  </a:tcPr>
                </a:tc>
                <a:tc>
                  <a:txBody>
                    <a:bodyPr/>
                    <a:lstStyle/>
                    <a:p>
                      <a:pPr algn="ctr"/>
                      <a:r>
                        <a:rPr lang="en-GB" sz="1100">
                          <a:solidFill>
                            <a:schemeClr val="bg1"/>
                          </a:solidFill>
                          <a:latin typeface="Calibri" panose="020F0502020204030204" pitchFamily="34" charset="0"/>
                          <a:cs typeface="Calibri" panose="020F0502020204030204" pitchFamily="34" charset="0"/>
                        </a:rPr>
                        <a:t>Decentralized Exchange (e.g., Uniswap)</a:t>
                      </a:r>
                    </a:p>
                  </a:txBody>
                  <a:tcPr anchor="ctr">
                    <a:solidFill>
                      <a:srgbClr val="F9A835"/>
                    </a:solidFill>
                  </a:tcPr>
                </a:tc>
                <a:extLst>
                  <a:ext uri="{0D108BD9-81ED-4DB2-BD59-A6C34878D82A}">
                    <a16:rowId xmlns:a16="http://schemas.microsoft.com/office/drawing/2014/main" val="2043593712"/>
                  </a:ext>
                </a:extLst>
              </a:tr>
              <a:tr h="370840">
                <a:tc>
                  <a:txBody>
                    <a:bodyPr/>
                    <a:lstStyle/>
                    <a:p>
                      <a:pPr algn="ctr"/>
                      <a:r>
                        <a:rPr lang="en-GB" sz="1100" b="1" kern="1200">
                          <a:solidFill>
                            <a:schemeClr val="bg1"/>
                          </a:solidFill>
                          <a:latin typeface="Calibri" panose="020F0502020204030204" pitchFamily="34" charset="0"/>
                          <a:ea typeface="+mn-ea"/>
                          <a:cs typeface="Calibri" panose="020F0502020204030204" pitchFamily="34" charset="0"/>
                        </a:rPr>
                        <a:t>Lending</a:t>
                      </a:r>
                    </a:p>
                  </a:txBody>
                  <a:tcPr anchor="ctr">
                    <a:solidFill>
                      <a:srgbClr val="DD1470"/>
                    </a:solidFill>
                  </a:tcPr>
                </a:tc>
                <a:tc>
                  <a:txBody>
                    <a:bodyPr/>
                    <a:lstStyle/>
                    <a:p>
                      <a:pPr algn="ctr"/>
                      <a:r>
                        <a:rPr lang="en-GB" sz="1100">
                          <a:solidFill>
                            <a:schemeClr val="bg1"/>
                          </a:solidFill>
                          <a:latin typeface="Calibri" panose="020F0502020204030204" pitchFamily="34" charset="0"/>
                          <a:cs typeface="Calibri" panose="020F0502020204030204" pitchFamily="34" charset="0"/>
                        </a:rPr>
                        <a:t>Secured and unsecured </a:t>
                      </a:r>
                    </a:p>
                    <a:p>
                      <a:pPr algn="ctr"/>
                      <a:r>
                        <a:rPr lang="en-GB" sz="1100">
                          <a:solidFill>
                            <a:schemeClr val="bg1"/>
                          </a:solidFill>
                          <a:latin typeface="Calibri" panose="020F0502020204030204" pitchFamily="34" charset="0"/>
                          <a:cs typeface="Calibri" panose="020F0502020204030204" pitchFamily="34" charset="0"/>
                        </a:rPr>
                        <a:t>(e.g., term loans)</a:t>
                      </a:r>
                    </a:p>
                  </a:txBody>
                  <a:tcPr anchor="ctr">
                    <a:solidFill>
                      <a:srgbClr val="F9A835"/>
                    </a:solidFill>
                  </a:tcPr>
                </a:tc>
                <a:tc>
                  <a:txBody>
                    <a:bodyPr/>
                    <a:lstStyle/>
                    <a:p>
                      <a:pPr algn="ctr"/>
                      <a:r>
                        <a:rPr lang="en-GB" sz="1100">
                          <a:solidFill>
                            <a:schemeClr val="bg1"/>
                          </a:solidFill>
                          <a:latin typeface="Calibri" panose="020F0502020204030204" pitchFamily="34" charset="0"/>
                          <a:cs typeface="Calibri" panose="020F0502020204030204" pitchFamily="34" charset="0"/>
                        </a:rPr>
                        <a:t>Lending Platforms (e.g., BlockFi)</a:t>
                      </a:r>
                    </a:p>
                  </a:txBody>
                  <a:tcPr anchor="ctr">
                    <a:solidFill>
                      <a:srgbClr val="F9A835"/>
                    </a:solidFill>
                  </a:tcPr>
                </a:tc>
                <a:tc>
                  <a:txBody>
                    <a:bodyPr/>
                    <a:lstStyle/>
                    <a:p>
                      <a:pPr algn="ctr"/>
                      <a:r>
                        <a:rPr lang="en-GB" sz="1100">
                          <a:solidFill>
                            <a:schemeClr val="bg1"/>
                          </a:solidFill>
                          <a:latin typeface="Calibri" panose="020F0502020204030204" pitchFamily="34" charset="0"/>
                          <a:cs typeface="Calibri" panose="020F0502020204030204" pitchFamily="34" charset="0"/>
                        </a:rPr>
                        <a:t>Lending Protocols </a:t>
                      </a:r>
                    </a:p>
                    <a:p>
                      <a:pPr algn="ctr"/>
                      <a:r>
                        <a:rPr lang="en-GB" sz="1100">
                          <a:solidFill>
                            <a:schemeClr val="bg1"/>
                          </a:solidFill>
                          <a:latin typeface="Calibri" panose="020F0502020204030204" pitchFamily="34" charset="0"/>
                          <a:cs typeface="Calibri" panose="020F0502020204030204" pitchFamily="34" charset="0"/>
                        </a:rPr>
                        <a:t>(e.g., Aave)</a:t>
                      </a:r>
                    </a:p>
                  </a:txBody>
                  <a:tcPr anchor="ctr">
                    <a:solidFill>
                      <a:srgbClr val="F9A835"/>
                    </a:solidFill>
                  </a:tcPr>
                </a:tc>
                <a:extLst>
                  <a:ext uri="{0D108BD9-81ED-4DB2-BD59-A6C34878D82A}">
                    <a16:rowId xmlns:a16="http://schemas.microsoft.com/office/drawing/2014/main" val="3199083709"/>
                  </a:ext>
                </a:extLst>
              </a:tr>
              <a:tr h="370840">
                <a:tc>
                  <a:txBody>
                    <a:bodyPr/>
                    <a:lstStyle/>
                    <a:p>
                      <a:pPr algn="ctr"/>
                      <a:r>
                        <a:rPr lang="en-GB" sz="1100" b="1" kern="1200">
                          <a:solidFill>
                            <a:schemeClr val="bg1"/>
                          </a:solidFill>
                          <a:latin typeface="Calibri" panose="020F0502020204030204" pitchFamily="34" charset="0"/>
                          <a:ea typeface="+mn-ea"/>
                          <a:cs typeface="Calibri" panose="020F0502020204030204" pitchFamily="34" charset="0"/>
                        </a:rPr>
                        <a:t>Investing</a:t>
                      </a:r>
                    </a:p>
                  </a:txBody>
                  <a:tcPr anchor="ctr">
                    <a:solidFill>
                      <a:srgbClr val="DD1470"/>
                    </a:solidFill>
                  </a:tcPr>
                </a:tc>
                <a:tc>
                  <a:txBody>
                    <a:bodyPr/>
                    <a:lstStyle/>
                    <a:p>
                      <a:pPr algn="ctr"/>
                      <a:r>
                        <a:rPr lang="en-GB" sz="1100">
                          <a:solidFill>
                            <a:schemeClr val="bg1"/>
                          </a:solidFill>
                          <a:latin typeface="Calibri" panose="020F0502020204030204" pitchFamily="34" charset="0"/>
                          <a:cs typeface="Calibri" panose="020F0502020204030204" pitchFamily="34" charset="0"/>
                        </a:rPr>
                        <a:t>Investment Funds </a:t>
                      </a:r>
                    </a:p>
                    <a:p>
                      <a:pPr algn="ctr"/>
                      <a:r>
                        <a:rPr lang="en-GB" sz="1100">
                          <a:solidFill>
                            <a:schemeClr val="bg1"/>
                          </a:solidFill>
                          <a:latin typeface="Calibri" panose="020F0502020204030204" pitchFamily="34" charset="0"/>
                          <a:cs typeface="Calibri" panose="020F0502020204030204" pitchFamily="34" charset="0"/>
                        </a:rPr>
                        <a:t>(e.g., ETFs)</a:t>
                      </a:r>
                    </a:p>
                  </a:txBody>
                  <a:tcPr anchor="ctr">
                    <a:solidFill>
                      <a:srgbClr val="F9A835"/>
                    </a:solidFill>
                  </a:tcPr>
                </a:tc>
                <a:tc>
                  <a:txBody>
                    <a:bodyPr/>
                    <a:lstStyle/>
                    <a:p>
                      <a:pPr algn="ctr"/>
                      <a:r>
                        <a:rPr lang="en-GB" sz="1100">
                          <a:solidFill>
                            <a:schemeClr val="bg1"/>
                          </a:solidFill>
                          <a:latin typeface="Calibri" panose="020F0502020204030204" pitchFamily="34" charset="0"/>
                          <a:cs typeface="Calibri" panose="020F0502020204030204" pitchFamily="34" charset="0"/>
                        </a:rPr>
                        <a:t>Crypto Funds </a:t>
                      </a:r>
                    </a:p>
                    <a:p>
                      <a:pPr algn="ctr"/>
                      <a:r>
                        <a:rPr lang="en-GB" sz="1100">
                          <a:solidFill>
                            <a:schemeClr val="bg1"/>
                          </a:solidFill>
                          <a:latin typeface="Calibri" panose="020F0502020204030204" pitchFamily="34" charset="0"/>
                          <a:cs typeface="Calibri" panose="020F0502020204030204" pitchFamily="34" charset="0"/>
                        </a:rPr>
                        <a:t>(e.g., Grayscale)</a:t>
                      </a:r>
                    </a:p>
                  </a:txBody>
                  <a:tcPr anchor="ctr">
                    <a:solidFill>
                      <a:srgbClr val="F9A835"/>
                    </a:solidFill>
                  </a:tcPr>
                </a:tc>
                <a:tc>
                  <a:txBody>
                    <a:bodyPr/>
                    <a:lstStyle/>
                    <a:p>
                      <a:pPr algn="ctr"/>
                      <a:r>
                        <a:rPr lang="en-GB" sz="1100">
                          <a:solidFill>
                            <a:schemeClr val="bg1"/>
                          </a:solidFill>
                          <a:latin typeface="Calibri" panose="020F0502020204030204" pitchFamily="34" charset="0"/>
                          <a:cs typeface="Calibri" panose="020F0502020204030204" pitchFamily="34" charset="0"/>
                        </a:rPr>
                        <a:t>Decentralized Asset Management</a:t>
                      </a:r>
                    </a:p>
                    <a:p>
                      <a:pPr algn="ctr"/>
                      <a:r>
                        <a:rPr lang="en-GB" sz="1100">
                          <a:solidFill>
                            <a:schemeClr val="bg1"/>
                          </a:solidFill>
                          <a:latin typeface="Calibri" panose="020F0502020204030204" pitchFamily="34" charset="0"/>
                          <a:cs typeface="Calibri" panose="020F0502020204030204" pitchFamily="34" charset="0"/>
                        </a:rPr>
                        <a:t> (e.g., Cosmos)</a:t>
                      </a:r>
                    </a:p>
                  </a:txBody>
                  <a:tcPr anchor="ctr">
                    <a:solidFill>
                      <a:srgbClr val="F9A835"/>
                    </a:solidFill>
                  </a:tcPr>
                </a:tc>
                <a:extLst>
                  <a:ext uri="{0D108BD9-81ED-4DB2-BD59-A6C34878D82A}">
                    <a16:rowId xmlns:a16="http://schemas.microsoft.com/office/drawing/2014/main" val="479851785"/>
                  </a:ext>
                </a:extLst>
              </a:tr>
              <a:tr h="370840">
                <a:tc>
                  <a:txBody>
                    <a:bodyPr/>
                    <a:lstStyle/>
                    <a:p>
                      <a:pPr algn="ctr"/>
                      <a:r>
                        <a:rPr lang="en-GB" sz="1100" b="1" kern="1200">
                          <a:solidFill>
                            <a:schemeClr val="bg1"/>
                          </a:solidFill>
                          <a:latin typeface="Calibri" panose="020F0502020204030204" pitchFamily="34" charset="0"/>
                          <a:ea typeface="+mn-ea"/>
                          <a:cs typeface="Calibri" panose="020F0502020204030204" pitchFamily="34" charset="0"/>
                        </a:rPr>
                        <a:t>Deposits</a:t>
                      </a:r>
                    </a:p>
                  </a:txBody>
                  <a:tcPr anchor="ctr">
                    <a:solidFill>
                      <a:srgbClr val="DD1470"/>
                    </a:solidFill>
                  </a:tcPr>
                </a:tc>
                <a:tc>
                  <a:txBody>
                    <a:bodyPr/>
                    <a:lstStyle/>
                    <a:p>
                      <a:pPr algn="ctr"/>
                      <a:r>
                        <a:rPr lang="en-GB" sz="1100">
                          <a:solidFill>
                            <a:schemeClr val="bg1"/>
                          </a:solidFill>
                          <a:latin typeface="Calibri" panose="020F0502020204030204" pitchFamily="34" charset="0"/>
                          <a:cs typeface="Calibri" panose="020F0502020204030204" pitchFamily="34" charset="0"/>
                        </a:rPr>
                        <a:t>Saving  Accounts </a:t>
                      </a:r>
                    </a:p>
                    <a:p>
                      <a:pPr algn="ctr"/>
                      <a:r>
                        <a:rPr lang="en-GB" sz="1100">
                          <a:solidFill>
                            <a:schemeClr val="bg1"/>
                          </a:solidFill>
                          <a:latin typeface="Calibri" panose="020F0502020204030204" pitchFamily="34" charset="0"/>
                          <a:cs typeface="Calibri" panose="020F0502020204030204" pitchFamily="34" charset="0"/>
                        </a:rPr>
                        <a:t>(e.g., Commercial Banks)</a:t>
                      </a:r>
                    </a:p>
                  </a:txBody>
                  <a:tcPr anchor="ctr">
                    <a:solidFill>
                      <a:srgbClr val="F9A835"/>
                    </a:solidFill>
                  </a:tcPr>
                </a:tc>
                <a:tc>
                  <a:txBody>
                    <a:bodyPr/>
                    <a:lstStyle/>
                    <a:p>
                      <a:pPr algn="ctr"/>
                      <a:r>
                        <a:rPr lang="en-GB" sz="1100">
                          <a:solidFill>
                            <a:schemeClr val="bg1"/>
                          </a:solidFill>
                          <a:latin typeface="Calibri" panose="020F0502020204030204" pitchFamily="34" charset="0"/>
                          <a:cs typeface="Calibri" panose="020F0502020204030204" pitchFamily="34" charset="0"/>
                        </a:rPr>
                        <a:t>Staking Pool (e.g., Coinbase)</a:t>
                      </a:r>
                    </a:p>
                  </a:txBody>
                  <a:tcPr anchor="ctr">
                    <a:solidFill>
                      <a:srgbClr val="F9A835"/>
                    </a:solidFill>
                  </a:tcPr>
                </a:tc>
                <a:tc>
                  <a:txBody>
                    <a:bodyPr/>
                    <a:lstStyle/>
                    <a:p>
                      <a:pPr algn="ctr"/>
                      <a:r>
                        <a:rPr lang="en-GB" sz="1100">
                          <a:solidFill>
                            <a:schemeClr val="bg1"/>
                          </a:solidFill>
                          <a:latin typeface="Calibri" panose="020F0502020204030204" pitchFamily="34" charset="0"/>
                          <a:cs typeface="Calibri" panose="020F0502020204030204" pitchFamily="34" charset="0"/>
                        </a:rPr>
                        <a:t>dStaking Services </a:t>
                      </a:r>
                    </a:p>
                    <a:p>
                      <a:pPr algn="ctr"/>
                      <a:r>
                        <a:rPr lang="en-GB" sz="1100">
                          <a:solidFill>
                            <a:schemeClr val="bg1"/>
                          </a:solidFill>
                          <a:latin typeface="Calibri" panose="020F0502020204030204" pitchFamily="34" charset="0"/>
                          <a:cs typeface="Calibri" panose="020F0502020204030204" pitchFamily="34" charset="0"/>
                        </a:rPr>
                        <a:t>(e.g., Cosmos)</a:t>
                      </a:r>
                    </a:p>
                  </a:txBody>
                  <a:tcPr anchor="ctr">
                    <a:solidFill>
                      <a:srgbClr val="F9A835"/>
                    </a:solidFill>
                  </a:tcPr>
                </a:tc>
                <a:extLst>
                  <a:ext uri="{0D108BD9-81ED-4DB2-BD59-A6C34878D82A}">
                    <a16:rowId xmlns:a16="http://schemas.microsoft.com/office/drawing/2014/main" val="1216651067"/>
                  </a:ext>
                </a:extLst>
              </a:tr>
              <a:tr h="370840">
                <a:tc>
                  <a:txBody>
                    <a:bodyPr/>
                    <a:lstStyle/>
                    <a:p>
                      <a:pPr algn="ctr"/>
                      <a:r>
                        <a:rPr lang="en-GB" sz="1100" b="1" kern="1200">
                          <a:solidFill>
                            <a:schemeClr val="bg1"/>
                          </a:solidFill>
                          <a:latin typeface="Calibri" panose="020F0502020204030204" pitchFamily="34" charset="0"/>
                          <a:ea typeface="+mn-ea"/>
                          <a:cs typeface="Calibri" panose="020F0502020204030204" pitchFamily="34" charset="0"/>
                        </a:rPr>
                        <a:t>Payments</a:t>
                      </a:r>
                    </a:p>
                  </a:txBody>
                  <a:tcPr anchor="ctr">
                    <a:solidFill>
                      <a:srgbClr val="DD1470"/>
                    </a:solidFill>
                  </a:tcPr>
                </a:tc>
                <a:tc>
                  <a:txBody>
                    <a:bodyPr/>
                    <a:lstStyle/>
                    <a:p>
                      <a:pPr algn="ctr"/>
                      <a:r>
                        <a:rPr lang="en-GB" sz="1100">
                          <a:solidFill>
                            <a:schemeClr val="bg1"/>
                          </a:solidFill>
                          <a:latin typeface="Calibri" panose="020F0502020204030204" pitchFamily="34" charset="0"/>
                          <a:cs typeface="Calibri" panose="020F0502020204030204" pitchFamily="34" charset="0"/>
                        </a:rPr>
                        <a:t>Payment Platforms (e.g., SEPA, T2)</a:t>
                      </a:r>
                    </a:p>
                  </a:txBody>
                  <a:tcPr anchor="ctr">
                    <a:solidFill>
                      <a:srgbClr val="F9A835"/>
                    </a:solidFill>
                  </a:tcPr>
                </a:tc>
                <a:tc>
                  <a:txBody>
                    <a:bodyPr/>
                    <a:lstStyle/>
                    <a:p>
                      <a:pPr algn="ctr"/>
                      <a:r>
                        <a:rPr lang="en-GB" sz="1100">
                          <a:solidFill>
                            <a:schemeClr val="bg1"/>
                          </a:solidFill>
                          <a:latin typeface="Calibri" panose="020F0502020204030204" pitchFamily="34" charset="0"/>
                          <a:cs typeface="Calibri" panose="020F0502020204030204" pitchFamily="34" charset="0"/>
                        </a:rPr>
                        <a:t>Centralized Stablecoins </a:t>
                      </a:r>
                    </a:p>
                    <a:p>
                      <a:pPr algn="ctr"/>
                      <a:r>
                        <a:rPr lang="en-GB" sz="1100">
                          <a:solidFill>
                            <a:schemeClr val="bg1"/>
                          </a:solidFill>
                          <a:latin typeface="Calibri" panose="020F0502020204030204" pitchFamily="34" charset="0"/>
                          <a:cs typeface="Calibri" panose="020F0502020204030204" pitchFamily="34" charset="0"/>
                        </a:rPr>
                        <a:t>(e.g., USDC)</a:t>
                      </a:r>
                    </a:p>
                  </a:txBody>
                  <a:tcPr anchor="ctr">
                    <a:solidFill>
                      <a:srgbClr val="F9A835"/>
                    </a:solidFill>
                  </a:tcPr>
                </a:tc>
                <a:tc>
                  <a:txBody>
                    <a:bodyPr/>
                    <a:lstStyle/>
                    <a:p>
                      <a:pPr algn="ctr"/>
                      <a:r>
                        <a:rPr lang="en-GB" sz="1100">
                          <a:solidFill>
                            <a:schemeClr val="bg1"/>
                          </a:solidFill>
                          <a:latin typeface="Calibri" panose="020F0502020204030204" pitchFamily="34" charset="0"/>
                          <a:cs typeface="Calibri" panose="020F0502020204030204" pitchFamily="34" charset="0"/>
                        </a:rPr>
                        <a:t>DeFi Stablecoins </a:t>
                      </a:r>
                    </a:p>
                    <a:p>
                      <a:pPr algn="ctr"/>
                      <a:r>
                        <a:rPr lang="en-GB" sz="1100">
                          <a:solidFill>
                            <a:schemeClr val="bg1"/>
                          </a:solidFill>
                          <a:latin typeface="Calibri" panose="020F0502020204030204" pitchFamily="34" charset="0"/>
                          <a:cs typeface="Calibri" panose="020F0502020204030204" pitchFamily="34" charset="0"/>
                        </a:rPr>
                        <a:t>(e.g., DAI)</a:t>
                      </a:r>
                    </a:p>
                  </a:txBody>
                  <a:tcPr anchor="ctr">
                    <a:solidFill>
                      <a:srgbClr val="F9A835"/>
                    </a:solidFill>
                  </a:tcPr>
                </a:tc>
                <a:extLst>
                  <a:ext uri="{0D108BD9-81ED-4DB2-BD59-A6C34878D82A}">
                    <a16:rowId xmlns:a16="http://schemas.microsoft.com/office/drawing/2014/main" val="920760328"/>
                  </a:ext>
                </a:extLst>
              </a:tr>
            </a:tbl>
          </a:graphicData>
        </a:graphic>
      </p:graphicFrame>
      <p:grpSp>
        <p:nvGrpSpPr>
          <p:cNvPr id="16" name="Group 15">
            <a:extLst>
              <a:ext uri="{FF2B5EF4-FFF2-40B4-BE49-F238E27FC236}">
                <a16:creationId xmlns:a16="http://schemas.microsoft.com/office/drawing/2014/main" id="{2C5BA20E-433B-4685-D92E-8432BAA081D0}"/>
              </a:ext>
            </a:extLst>
          </p:cNvPr>
          <p:cNvGrpSpPr/>
          <p:nvPr/>
        </p:nvGrpSpPr>
        <p:grpSpPr>
          <a:xfrm flipH="1">
            <a:off x="-172078" y="9078092"/>
            <a:ext cx="1380420" cy="1309652"/>
            <a:chOff x="6346354" y="435340"/>
            <a:chExt cx="1380420" cy="1309652"/>
          </a:xfrm>
        </p:grpSpPr>
        <p:sp>
          <p:nvSpPr>
            <p:cNvPr id="17" name="Freeform 16">
              <a:extLst>
                <a:ext uri="{FF2B5EF4-FFF2-40B4-BE49-F238E27FC236}">
                  <a16:creationId xmlns:a16="http://schemas.microsoft.com/office/drawing/2014/main" id="{0CFB83DC-0AA7-6242-CA89-672203887316}"/>
                </a:ext>
              </a:extLst>
            </p:cNvPr>
            <p:cNvSpPr/>
            <p:nvPr/>
          </p:nvSpPr>
          <p:spPr>
            <a:xfrm rot="18938652">
              <a:off x="7392576" y="445263"/>
              <a:ext cx="334198" cy="341800"/>
            </a:xfrm>
            <a:custGeom>
              <a:avLst/>
              <a:gdLst>
                <a:gd name="connsiteX0" fmla="*/ 334198 w 334198"/>
                <a:gd name="connsiteY0" fmla="*/ 0 h 341800"/>
                <a:gd name="connsiteX1" fmla="*/ 0 w 334198"/>
                <a:gd name="connsiteY1" fmla="*/ 341800 h 341800"/>
                <a:gd name="connsiteX2" fmla="*/ 0 w 334198"/>
                <a:gd name="connsiteY2" fmla="*/ 0 h 341800"/>
              </a:gdLst>
              <a:ahLst/>
              <a:cxnLst>
                <a:cxn ang="0">
                  <a:pos x="connsiteX0" y="connsiteY0"/>
                </a:cxn>
                <a:cxn ang="0">
                  <a:pos x="connsiteX1" y="connsiteY1"/>
                </a:cxn>
                <a:cxn ang="0">
                  <a:pos x="connsiteX2" y="connsiteY2"/>
                </a:cxn>
              </a:cxnLst>
              <a:rect l="l" t="t" r="r" b="b"/>
              <a:pathLst>
                <a:path w="334198" h="341800">
                  <a:moveTo>
                    <a:pt x="334198" y="0"/>
                  </a:moveTo>
                  <a:lnTo>
                    <a:pt x="0" y="341800"/>
                  </a:lnTo>
                  <a:lnTo>
                    <a:pt x="0" y="0"/>
                  </a:lnTo>
                  <a:close/>
                </a:path>
              </a:pathLst>
            </a:custGeom>
            <a:solidFill>
              <a:srgbClr val="F47B34"/>
            </a:solidFill>
            <a:ln w="3060" cap="flat">
              <a:noFill/>
              <a:prstDash val="solid"/>
              <a:miter/>
            </a:ln>
          </p:spPr>
          <p:txBody>
            <a:bodyPr wrap="square" rtlCol="0" anchor="ctr">
              <a:noAutofit/>
            </a:body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18" name="Freeform 17">
              <a:extLst>
                <a:ext uri="{FF2B5EF4-FFF2-40B4-BE49-F238E27FC236}">
                  <a16:creationId xmlns:a16="http://schemas.microsoft.com/office/drawing/2014/main" id="{A4081652-46BC-64F9-D2B2-847B103F6F2E}"/>
                </a:ext>
              </a:extLst>
            </p:cNvPr>
            <p:cNvSpPr/>
            <p:nvPr/>
          </p:nvSpPr>
          <p:spPr>
            <a:xfrm rot="18938652">
              <a:off x="6410515" y="1401134"/>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F9A61F"/>
            </a:solidFill>
            <a:ln w="3060"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19" name="Freeform 18">
              <a:extLst>
                <a:ext uri="{FF2B5EF4-FFF2-40B4-BE49-F238E27FC236}">
                  <a16:creationId xmlns:a16="http://schemas.microsoft.com/office/drawing/2014/main" id="{4FE36DA3-16F6-5664-C859-A99ECCF91923}"/>
                </a:ext>
              </a:extLst>
            </p:cNvPr>
            <p:cNvSpPr/>
            <p:nvPr/>
          </p:nvSpPr>
          <p:spPr>
            <a:xfrm>
              <a:off x="6346354" y="843343"/>
              <a:ext cx="485555" cy="485736"/>
            </a:xfrm>
            <a:custGeom>
              <a:avLst/>
              <a:gdLst>
                <a:gd name="connsiteX0" fmla="*/ 31523 w 61821"/>
                <a:gd name="connsiteY0" fmla="*/ 0 h 61844"/>
                <a:gd name="connsiteX1" fmla="*/ 61821 w 61821"/>
                <a:gd name="connsiteY1" fmla="*/ 31535 h 61844"/>
                <a:gd name="connsiteX2" fmla="*/ 30605 w 61821"/>
                <a:gd name="connsiteY2" fmla="*/ 61845 h 61844"/>
                <a:gd name="connsiteX3" fmla="*/ 0 w 61821"/>
                <a:gd name="connsiteY3" fmla="*/ 30922 h 61844"/>
              </a:gdLst>
              <a:ahLst/>
              <a:cxnLst>
                <a:cxn ang="0">
                  <a:pos x="connsiteX0" y="connsiteY0"/>
                </a:cxn>
                <a:cxn ang="0">
                  <a:pos x="connsiteX1" y="connsiteY1"/>
                </a:cxn>
                <a:cxn ang="0">
                  <a:pos x="connsiteX2" y="connsiteY2"/>
                </a:cxn>
                <a:cxn ang="0">
                  <a:pos x="connsiteX3" y="connsiteY3"/>
                </a:cxn>
              </a:cxnLst>
              <a:rect l="l" t="t" r="r" b="b"/>
              <a:pathLst>
                <a:path w="61821" h="61844">
                  <a:moveTo>
                    <a:pt x="31523" y="0"/>
                  </a:moveTo>
                  <a:lnTo>
                    <a:pt x="61821" y="31535"/>
                  </a:lnTo>
                  <a:lnTo>
                    <a:pt x="30605" y="61845"/>
                  </a:lnTo>
                  <a:lnTo>
                    <a:pt x="0" y="30922"/>
                  </a:lnTo>
                  <a:close/>
                </a:path>
              </a:pathLst>
            </a:custGeom>
            <a:solidFill>
              <a:srgbClr val="DB166E"/>
            </a:solidFill>
            <a:ln w="3060"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20" name="Freeform 19">
              <a:extLst>
                <a:ext uri="{FF2B5EF4-FFF2-40B4-BE49-F238E27FC236}">
                  <a16:creationId xmlns:a16="http://schemas.microsoft.com/office/drawing/2014/main" id="{B3A05FC4-D821-AD67-441F-5FE382A4D8D9}"/>
                </a:ext>
              </a:extLst>
            </p:cNvPr>
            <p:cNvSpPr/>
            <p:nvPr/>
          </p:nvSpPr>
          <p:spPr>
            <a:xfrm rot="18938166">
              <a:off x="6900217" y="920864"/>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DB166E"/>
            </a:solidFill>
            <a:ln w="3060"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21" name="Freeform 20">
              <a:extLst>
                <a:ext uri="{FF2B5EF4-FFF2-40B4-BE49-F238E27FC236}">
                  <a16:creationId xmlns:a16="http://schemas.microsoft.com/office/drawing/2014/main" id="{A411BCDF-8F54-E30C-4D1D-3BC9AD18BF08}"/>
                </a:ext>
              </a:extLst>
            </p:cNvPr>
            <p:cNvSpPr/>
            <p:nvPr/>
          </p:nvSpPr>
          <p:spPr>
            <a:xfrm rot="18938652">
              <a:off x="7146180" y="681876"/>
              <a:ext cx="343724" cy="343858"/>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A7228B"/>
            </a:solidFill>
            <a:ln w="3060"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22" name="Freeform 21">
              <a:extLst>
                <a:ext uri="{FF2B5EF4-FFF2-40B4-BE49-F238E27FC236}">
                  <a16:creationId xmlns:a16="http://schemas.microsoft.com/office/drawing/2014/main" id="{50415467-80B2-815A-6070-A1B80AD332AC}"/>
                </a:ext>
              </a:extLst>
            </p:cNvPr>
            <p:cNvSpPr/>
            <p:nvPr/>
          </p:nvSpPr>
          <p:spPr>
            <a:xfrm rot="18938166">
              <a:off x="6904914" y="435340"/>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CF167B"/>
            </a:solidFill>
            <a:ln w="3060"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grpSp>
    </p:spTree>
    <p:extLst>
      <p:ext uri="{BB962C8B-B14F-4D97-AF65-F5344CB8AC3E}">
        <p14:creationId xmlns:p14="http://schemas.microsoft.com/office/powerpoint/2010/main" val="36712820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D8DDDCD-6BDC-4DAB-EAA6-389F42F8D9D6}"/>
              </a:ext>
            </a:extLst>
          </p:cNvPr>
          <p:cNvSpPr>
            <a:spLocks noGrp="1"/>
          </p:cNvSpPr>
          <p:nvPr>
            <p:ph type="body" sz="quarter" idx="32"/>
          </p:nvPr>
        </p:nvSpPr>
        <p:spPr>
          <a:xfrm>
            <a:off x="773905" y="665164"/>
            <a:ext cx="6011864" cy="569592"/>
          </a:xfrm>
        </p:spPr>
        <p:txBody>
          <a:bodyPr numCol="1"/>
          <a:lstStyle/>
          <a:p>
            <a:r>
              <a:rPr lang="pl-PL" dirty="0"/>
              <a:t>Jak wspomniano, </a:t>
            </a:r>
            <a:r>
              <a:rPr lang="pl-PL" dirty="0" err="1"/>
              <a:t>DApps</a:t>
            </a:r>
            <a:r>
              <a:rPr lang="pl-PL" dirty="0"/>
              <a:t> są obecnie dostępne dla użytkowników usług finansowych, takich jak handel, pożyczki, inwestycje, depozyty i rozwiązania płatnicze.</a:t>
            </a:r>
          </a:p>
        </p:txBody>
      </p:sp>
      <p:sp>
        <p:nvSpPr>
          <p:cNvPr id="6" name="Slide Number Placeholder 5">
            <a:extLst>
              <a:ext uri="{FF2B5EF4-FFF2-40B4-BE49-F238E27FC236}">
                <a16:creationId xmlns:a16="http://schemas.microsoft.com/office/drawing/2014/main" id="{F5F2B4A9-9046-5D64-23B5-6D8F6755D5D8}"/>
              </a:ext>
            </a:extLst>
          </p:cNvPr>
          <p:cNvSpPr>
            <a:spLocks noGrp="1"/>
          </p:cNvSpPr>
          <p:nvPr>
            <p:ph type="sldNum" sz="quarter" idx="4"/>
          </p:nvPr>
        </p:nvSpPr>
        <p:spPr/>
        <p:txBody>
          <a:bodyPr/>
          <a:lstStyle/>
          <a:p>
            <a:pPr marL="0" marR="0" lvl="0" indent="0" algn="ctr" defTabSz="325892" rtl="0" eaLnBrk="1" fontAlgn="auto" latinLnBrk="0" hangingPunct="1">
              <a:lnSpc>
                <a:spcPct val="100000"/>
              </a:lnSpc>
              <a:spcBef>
                <a:spcPts val="0"/>
              </a:spcBef>
              <a:spcAft>
                <a:spcPts val="0"/>
              </a:spcAft>
              <a:buClrTx/>
              <a:buSzTx/>
              <a:buFontTx/>
              <a:buNone/>
              <a:tabLst/>
              <a:defRPr/>
            </a:pPr>
            <a:fld id="{CB2079F2-58AF-ED44-82D7-E04B2F6FD686}" type="slidenum">
              <a:rPr kumimoji="0" lang="en-US" sz="800" b="0" i="0" u="none" strike="noStrike" kern="1200" cap="none" spc="0" normalizeH="0" baseline="0" noProof="0" smtClean="0">
                <a:ln>
                  <a:noFill/>
                </a:ln>
                <a:solidFill>
                  <a:srgbClr val="000000"/>
                </a:solidFill>
                <a:effectLst/>
                <a:uLnTx/>
                <a:uFillTx/>
                <a:latin typeface="Calibri" panose="020F0502020204030204" pitchFamily="34" charset="0"/>
                <a:ea typeface="+mn-ea"/>
                <a:cs typeface="Calibri" panose="020F0502020204030204" pitchFamily="34" charset="0"/>
              </a:rPr>
              <a:pPr marL="0" marR="0" lvl="0" indent="0" algn="ctr" defTabSz="325892" rtl="0" eaLnBrk="1" fontAlgn="auto" latinLnBrk="0" hangingPunct="1">
                <a:lnSpc>
                  <a:spcPct val="100000"/>
                </a:lnSpc>
                <a:spcBef>
                  <a:spcPts val="0"/>
                </a:spcBef>
                <a:spcAft>
                  <a:spcPts val="0"/>
                </a:spcAft>
                <a:buClrTx/>
                <a:buSzTx/>
                <a:buFontTx/>
                <a:buNone/>
                <a:tabLst/>
                <a:defRPr/>
              </a:pPr>
              <a:t>25</a:t>
            </a:fld>
            <a:endParaRPr kumimoji="0" lang="en-US"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7" name="Text Placeholder 17">
            <a:extLst>
              <a:ext uri="{FF2B5EF4-FFF2-40B4-BE49-F238E27FC236}">
                <a16:creationId xmlns:a16="http://schemas.microsoft.com/office/drawing/2014/main" id="{05BC44A1-00D4-19B7-AB5E-CDD3281E7D2D}"/>
              </a:ext>
            </a:extLst>
          </p:cNvPr>
          <p:cNvSpPr txBox="1">
            <a:spLocks/>
          </p:cNvSpPr>
          <p:nvPr/>
        </p:nvSpPr>
        <p:spPr>
          <a:xfrm>
            <a:off x="2224884" y="1493985"/>
            <a:ext cx="4573019" cy="1992304"/>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pl-PL" sz="1100" b="1" i="0" u="none" strike="noStrike" kern="1200" cap="none" spc="0" normalizeH="0" baseline="0" noProof="0" dirty="0">
                <a:ln>
                  <a:noFill/>
                </a:ln>
                <a:solidFill>
                  <a:srgbClr val="F79037"/>
                </a:solidFill>
                <a:effectLst/>
                <a:uLnTx/>
                <a:uFillTx/>
                <a:latin typeface="Calibri" panose="020F0502020204030204" pitchFamily="34" charset="0"/>
                <a:ea typeface="+mn-ea"/>
                <a:cs typeface="Calibri" panose="020F0502020204030204" pitchFamily="34" charset="0"/>
              </a:rPr>
              <a:t>Handel:</a:t>
            </a:r>
            <a:r>
              <a:rPr kumimoji="0" lang="en-US" sz="1100" b="1" i="0" u="none" strike="noStrike" kern="1200" cap="none" spc="0" normalizeH="0" baseline="0" noProof="0" dirty="0">
                <a:ln>
                  <a:noFill/>
                </a:ln>
                <a:solidFill>
                  <a:srgbClr val="F79037"/>
                </a:solidFill>
                <a:effectLst/>
                <a:uLnTx/>
                <a:uFillTx/>
                <a:latin typeface="Calibri" panose="020F0502020204030204" pitchFamily="34" charset="0"/>
                <a:ea typeface="+mn-ea"/>
                <a:cs typeface="Calibri" panose="020F0502020204030204" pitchFamily="34" charset="0"/>
              </a:rPr>
              <a:t> </a:t>
            </a: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pl-PL" sz="11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W </a:t>
            </a:r>
            <a:r>
              <a:rPr kumimoji="0" lang="pl-PL" sz="1100" b="0"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DeFi</a:t>
            </a:r>
            <a:r>
              <a:rPr kumimoji="0" lang="pl-PL" sz="11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zdecentralizowane giełdy (DEX) wykonują funkcje scentralizowanych giełd za pomocą inteligentnych kontraktów. DEX umożliwiają użytkownikom wymianę zasobów cyfrowych bez konieczności korzystania z pośredników lub opiekunów. Główne protokoły DEX obejmują </a:t>
            </a:r>
            <a:r>
              <a:rPr kumimoji="0" lang="pl-PL" sz="1100" b="0"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Uniswap</a:t>
            </a:r>
            <a:r>
              <a:rPr kumimoji="0" lang="pl-PL" sz="11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i </a:t>
            </a:r>
            <a:r>
              <a:rPr kumimoji="0" lang="pl-PL" sz="1100" b="0"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Sushiswap</a:t>
            </a:r>
            <a:r>
              <a:rPr kumimoji="0" lang="pl-PL" sz="11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a:t>
            </a: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pl-PL" sz="1100" b="1" i="0" u="none" strike="noStrike" kern="1200" cap="none" spc="0" normalizeH="0" baseline="0" noProof="0" dirty="0">
                <a:ln>
                  <a:noFill/>
                </a:ln>
                <a:solidFill>
                  <a:srgbClr val="F79037"/>
                </a:solidFill>
                <a:effectLst/>
                <a:uLnTx/>
                <a:uFillTx/>
                <a:latin typeface="Calibri" panose="020F0502020204030204" pitchFamily="34" charset="0"/>
                <a:ea typeface="+mn-ea"/>
                <a:cs typeface="Calibri" panose="020F0502020204030204" pitchFamily="34" charset="0"/>
              </a:rPr>
              <a:t>Pożyczki</a:t>
            </a:r>
            <a:r>
              <a:rPr kumimoji="0" lang="en-US" sz="1100" b="1" i="0" u="none" strike="noStrike" kern="1200" cap="none" spc="0" normalizeH="0" baseline="0" noProof="0" dirty="0">
                <a:ln>
                  <a:noFill/>
                </a:ln>
                <a:solidFill>
                  <a:srgbClr val="F79037"/>
                </a:solidFill>
                <a:effectLst/>
                <a:uLnTx/>
                <a:uFillTx/>
                <a:latin typeface="Calibri" panose="020F0502020204030204" pitchFamily="34" charset="0"/>
                <a:ea typeface="+mn-ea"/>
                <a:cs typeface="Calibri" panose="020F0502020204030204" pitchFamily="34" charset="0"/>
              </a:rPr>
              <a:t>: </a:t>
            </a: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pl-PL" sz="11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Protokoły pożyczkowe </a:t>
            </a:r>
            <a:r>
              <a:rPr kumimoji="0" lang="pl-PL" sz="1100" b="0"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DeFi</a:t>
            </a:r>
            <a:r>
              <a:rPr kumimoji="0" lang="pl-PL" sz="11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oferują usługi pożyczkowe. Rozwiązania te zwykle występują w jednej z dwóch odmian. Dzięki protokołom kredytowym opartym na puli zainteresowane osoby zapewniają fundusze w puli, z której inni mogą pożyczać.</a:t>
            </a:r>
            <a:endParaRPr kumimoji="0" lang="en-LB" sz="11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grpSp>
        <p:nvGrpSpPr>
          <p:cNvPr id="35" name="Graphic 3">
            <a:extLst>
              <a:ext uri="{FF2B5EF4-FFF2-40B4-BE49-F238E27FC236}">
                <a16:creationId xmlns:a16="http://schemas.microsoft.com/office/drawing/2014/main" id="{90EC2C53-A04E-DA29-7102-A2301667F14C}"/>
              </a:ext>
            </a:extLst>
          </p:cNvPr>
          <p:cNvGrpSpPr/>
          <p:nvPr/>
        </p:nvGrpSpPr>
        <p:grpSpPr>
          <a:xfrm>
            <a:off x="1024896" y="1353462"/>
            <a:ext cx="948997" cy="948995"/>
            <a:chOff x="665400" y="3833425"/>
            <a:chExt cx="948997" cy="948995"/>
          </a:xfrm>
          <a:solidFill>
            <a:schemeClr val="bg1"/>
          </a:solidFill>
        </p:grpSpPr>
        <p:sp>
          <p:nvSpPr>
            <p:cNvPr id="36" name="Freeform 35">
              <a:extLst>
                <a:ext uri="{FF2B5EF4-FFF2-40B4-BE49-F238E27FC236}">
                  <a16:creationId xmlns:a16="http://schemas.microsoft.com/office/drawing/2014/main" id="{FF28D264-874C-2A24-4FF3-D4AFA09EE9CB}"/>
                </a:ext>
              </a:extLst>
            </p:cNvPr>
            <p:cNvSpPr/>
            <p:nvPr/>
          </p:nvSpPr>
          <p:spPr>
            <a:xfrm>
              <a:off x="665400" y="3833425"/>
              <a:ext cx="948997" cy="948995"/>
            </a:xfrm>
            <a:custGeom>
              <a:avLst/>
              <a:gdLst>
                <a:gd name="connsiteX0" fmla="*/ 872200 w 948997"/>
                <a:gd name="connsiteY0" fmla="*/ 677462 h 948995"/>
                <a:gd name="connsiteX1" fmla="*/ 641808 w 948997"/>
                <a:gd name="connsiteY1" fmla="*/ 677462 h 948995"/>
                <a:gd name="connsiteX2" fmla="*/ 641808 w 948997"/>
                <a:gd name="connsiteY2" fmla="*/ 320903 h 948995"/>
                <a:gd name="connsiteX3" fmla="*/ 658264 w 948997"/>
                <a:gd name="connsiteY3" fmla="*/ 312675 h 948995"/>
                <a:gd name="connsiteX4" fmla="*/ 713120 w 948997"/>
                <a:gd name="connsiteY4" fmla="*/ 381244 h 948995"/>
                <a:gd name="connsiteX5" fmla="*/ 671978 w 948997"/>
                <a:gd name="connsiteY5" fmla="*/ 477240 h 948995"/>
                <a:gd name="connsiteX6" fmla="*/ 809116 w 948997"/>
                <a:gd name="connsiteY6" fmla="*/ 614379 h 948995"/>
                <a:gd name="connsiteX7" fmla="*/ 946255 w 948997"/>
                <a:gd name="connsiteY7" fmla="*/ 477240 h 948995"/>
                <a:gd name="connsiteX8" fmla="*/ 809116 w 948997"/>
                <a:gd name="connsiteY8" fmla="*/ 340102 h 948995"/>
                <a:gd name="connsiteX9" fmla="*/ 735062 w 948997"/>
                <a:gd name="connsiteY9" fmla="*/ 362045 h 948995"/>
                <a:gd name="connsiteX10" fmla="*/ 680206 w 948997"/>
                <a:gd name="connsiteY10" fmla="*/ 293475 h 948995"/>
                <a:gd name="connsiteX11" fmla="*/ 732319 w 948997"/>
                <a:gd name="connsiteY11" fmla="*/ 186508 h 948995"/>
                <a:gd name="connsiteX12" fmla="*/ 784432 w 948997"/>
                <a:gd name="connsiteY12" fmla="*/ 186508 h 948995"/>
                <a:gd name="connsiteX13" fmla="*/ 814602 w 948997"/>
                <a:gd name="connsiteY13" fmla="*/ 246849 h 948995"/>
                <a:gd name="connsiteX14" fmla="*/ 940769 w 948997"/>
                <a:gd name="connsiteY14" fmla="*/ 246849 h 948995"/>
                <a:gd name="connsiteX15" fmla="*/ 902371 w 948997"/>
                <a:gd name="connsiteY15" fmla="*/ 170051 h 948995"/>
                <a:gd name="connsiteX16" fmla="*/ 940769 w 948997"/>
                <a:gd name="connsiteY16" fmla="*/ 93254 h 948995"/>
                <a:gd name="connsiteX17" fmla="*/ 814602 w 948997"/>
                <a:gd name="connsiteY17" fmla="*/ 93254 h 948995"/>
                <a:gd name="connsiteX18" fmla="*/ 784432 w 948997"/>
                <a:gd name="connsiteY18" fmla="*/ 153594 h 948995"/>
                <a:gd name="connsiteX19" fmla="*/ 732319 w 948997"/>
                <a:gd name="connsiteY19" fmla="*/ 153594 h 948995"/>
                <a:gd name="connsiteX20" fmla="*/ 565010 w 948997"/>
                <a:gd name="connsiteY20" fmla="*/ 0 h 948995"/>
                <a:gd name="connsiteX21" fmla="*/ 458042 w 948997"/>
                <a:gd name="connsiteY21" fmla="*/ 38399 h 948995"/>
                <a:gd name="connsiteX22" fmla="*/ 414158 w 948997"/>
                <a:gd name="connsiteY22" fmla="*/ 0 h 948995"/>
                <a:gd name="connsiteX23" fmla="*/ 230393 w 948997"/>
                <a:gd name="connsiteY23" fmla="*/ 0 h 948995"/>
                <a:gd name="connsiteX24" fmla="*/ 186508 w 948997"/>
                <a:gd name="connsiteY24" fmla="*/ 30170 h 948995"/>
                <a:gd name="connsiteX25" fmla="*/ 76798 w 948997"/>
                <a:gd name="connsiteY25" fmla="*/ 30170 h 948995"/>
                <a:gd name="connsiteX26" fmla="*/ 0 w 948997"/>
                <a:gd name="connsiteY26" fmla="*/ 106968 h 948995"/>
                <a:gd name="connsiteX27" fmla="*/ 0 w 948997"/>
                <a:gd name="connsiteY27" fmla="*/ 872198 h 948995"/>
                <a:gd name="connsiteX28" fmla="*/ 76798 w 948997"/>
                <a:gd name="connsiteY28" fmla="*/ 948995 h 948995"/>
                <a:gd name="connsiteX29" fmla="*/ 565010 w 948997"/>
                <a:gd name="connsiteY29" fmla="*/ 948995 h 948995"/>
                <a:gd name="connsiteX30" fmla="*/ 641808 w 948997"/>
                <a:gd name="connsiteY30" fmla="*/ 872198 h 948995"/>
                <a:gd name="connsiteX31" fmla="*/ 641808 w 948997"/>
                <a:gd name="connsiteY31" fmla="*/ 825571 h 948995"/>
                <a:gd name="connsiteX32" fmla="*/ 872200 w 948997"/>
                <a:gd name="connsiteY32" fmla="*/ 825571 h 948995"/>
                <a:gd name="connsiteX33" fmla="*/ 948998 w 948997"/>
                <a:gd name="connsiteY33" fmla="*/ 748774 h 948995"/>
                <a:gd name="connsiteX34" fmla="*/ 872200 w 948997"/>
                <a:gd name="connsiteY34" fmla="*/ 677462 h 948995"/>
                <a:gd name="connsiteX35" fmla="*/ 872200 w 948997"/>
                <a:gd name="connsiteY35" fmla="*/ 677462 h 948995"/>
                <a:gd name="connsiteX36" fmla="*/ 918827 w 948997"/>
                <a:gd name="connsiteY36" fmla="*/ 477240 h 948995"/>
                <a:gd name="connsiteX37" fmla="*/ 811859 w 948997"/>
                <a:gd name="connsiteY37" fmla="*/ 584208 h 948995"/>
                <a:gd name="connsiteX38" fmla="*/ 704891 w 948997"/>
                <a:gd name="connsiteY38" fmla="*/ 477240 h 948995"/>
                <a:gd name="connsiteX39" fmla="*/ 811859 w 948997"/>
                <a:gd name="connsiteY39" fmla="*/ 370273 h 948995"/>
                <a:gd name="connsiteX40" fmla="*/ 918827 w 948997"/>
                <a:gd name="connsiteY40" fmla="*/ 477240 h 948995"/>
                <a:gd name="connsiteX41" fmla="*/ 918827 w 948997"/>
                <a:gd name="connsiteY41" fmla="*/ 477240 h 948995"/>
                <a:gd name="connsiteX42" fmla="*/ 836544 w 948997"/>
                <a:gd name="connsiteY42" fmla="*/ 216678 h 948995"/>
                <a:gd name="connsiteX43" fmla="*/ 820088 w 948997"/>
                <a:gd name="connsiteY43" fmla="*/ 186508 h 948995"/>
                <a:gd name="connsiteX44" fmla="*/ 877686 w 948997"/>
                <a:gd name="connsiteY44" fmla="*/ 186508 h 948995"/>
                <a:gd name="connsiteX45" fmla="*/ 894142 w 948997"/>
                <a:gd name="connsiteY45" fmla="*/ 216678 h 948995"/>
                <a:gd name="connsiteX46" fmla="*/ 836544 w 948997"/>
                <a:gd name="connsiteY46" fmla="*/ 216678 h 948995"/>
                <a:gd name="connsiteX47" fmla="*/ 836544 w 948997"/>
                <a:gd name="connsiteY47" fmla="*/ 126167 h 948995"/>
                <a:gd name="connsiteX48" fmla="*/ 894142 w 948997"/>
                <a:gd name="connsiteY48" fmla="*/ 126167 h 948995"/>
                <a:gd name="connsiteX49" fmla="*/ 877686 w 948997"/>
                <a:gd name="connsiteY49" fmla="*/ 156337 h 948995"/>
                <a:gd name="connsiteX50" fmla="*/ 820088 w 948997"/>
                <a:gd name="connsiteY50" fmla="*/ 156337 h 948995"/>
                <a:gd name="connsiteX51" fmla="*/ 836544 w 948997"/>
                <a:gd name="connsiteY51" fmla="*/ 126167 h 948995"/>
                <a:gd name="connsiteX52" fmla="*/ 186508 w 948997"/>
                <a:gd name="connsiteY52" fmla="*/ 126167 h 948995"/>
                <a:gd name="connsiteX53" fmla="*/ 230393 w 948997"/>
                <a:gd name="connsiteY53" fmla="*/ 156337 h 948995"/>
                <a:gd name="connsiteX54" fmla="*/ 400444 w 948997"/>
                <a:gd name="connsiteY54" fmla="*/ 156337 h 948995"/>
                <a:gd name="connsiteX55" fmla="*/ 400444 w 948997"/>
                <a:gd name="connsiteY55" fmla="*/ 172794 h 948995"/>
                <a:gd name="connsiteX56" fmla="*/ 455300 w 948997"/>
                <a:gd name="connsiteY56" fmla="*/ 296218 h 948995"/>
                <a:gd name="connsiteX57" fmla="*/ 430615 w 948997"/>
                <a:gd name="connsiteY57" fmla="*/ 326389 h 948995"/>
                <a:gd name="connsiteX58" fmla="*/ 323647 w 948997"/>
                <a:gd name="connsiteY58" fmla="*/ 293475 h 948995"/>
                <a:gd name="connsiteX59" fmla="*/ 126167 w 948997"/>
                <a:gd name="connsiteY59" fmla="*/ 490954 h 948995"/>
                <a:gd name="connsiteX60" fmla="*/ 323647 w 948997"/>
                <a:gd name="connsiteY60" fmla="*/ 688433 h 948995"/>
                <a:gd name="connsiteX61" fmla="*/ 521126 w 948997"/>
                <a:gd name="connsiteY61" fmla="*/ 490954 h 948995"/>
                <a:gd name="connsiteX62" fmla="*/ 455300 w 948997"/>
                <a:gd name="connsiteY62" fmla="*/ 342845 h 948995"/>
                <a:gd name="connsiteX63" fmla="*/ 479984 w 948997"/>
                <a:gd name="connsiteY63" fmla="*/ 312675 h 948995"/>
                <a:gd name="connsiteX64" fmla="*/ 554039 w 948997"/>
                <a:gd name="connsiteY64" fmla="*/ 337360 h 948995"/>
                <a:gd name="connsiteX65" fmla="*/ 554039 w 948997"/>
                <a:gd name="connsiteY65" fmla="*/ 677462 h 948995"/>
                <a:gd name="connsiteX66" fmla="*/ 474499 w 948997"/>
                <a:gd name="connsiteY66" fmla="*/ 677462 h 948995"/>
                <a:gd name="connsiteX67" fmla="*/ 364788 w 948997"/>
                <a:gd name="connsiteY67" fmla="*/ 718604 h 948995"/>
                <a:gd name="connsiteX68" fmla="*/ 340103 w 948997"/>
                <a:gd name="connsiteY68" fmla="*/ 754260 h 948995"/>
                <a:gd name="connsiteX69" fmla="*/ 364788 w 948997"/>
                <a:gd name="connsiteY69" fmla="*/ 789916 h 948995"/>
                <a:gd name="connsiteX70" fmla="*/ 474499 w 948997"/>
                <a:gd name="connsiteY70" fmla="*/ 831057 h 948995"/>
                <a:gd name="connsiteX71" fmla="*/ 554039 w 948997"/>
                <a:gd name="connsiteY71" fmla="*/ 831057 h 948995"/>
                <a:gd name="connsiteX72" fmla="*/ 554039 w 948997"/>
                <a:gd name="connsiteY72" fmla="*/ 861227 h 948995"/>
                <a:gd name="connsiteX73" fmla="*/ 93254 w 948997"/>
                <a:gd name="connsiteY73" fmla="*/ 861227 h 948995"/>
                <a:gd name="connsiteX74" fmla="*/ 93254 w 948997"/>
                <a:gd name="connsiteY74" fmla="*/ 126167 h 948995"/>
                <a:gd name="connsiteX75" fmla="*/ 186508 w 948997"/>
                <a:gd name="connsiteY75" fmla="*/ 126167 h 948995"/>
                <a:gd name="connsiteX76" fmla="*/ 397701 w 948997"/>
                <a:gd name="connsiteY76" fmla="*/ 570495 h 948995"/>
                <a:gd name="connsiteX77" fmla="*/ 367531 w 948997"/>
                <a:gd name="connsiteY77" fmla="*/ 570495 h 948995"/>
                <a:gd name="connsiteX78" fmla="*/ 367531 w 948997"/>
                <a:gd name="connsiteY78" fmla="*/ 447070 h 948995"/>
                <a:gd name="connsiteX79" fmla="*/ 397701 w 948997"/>
                <a:gd name="connsiteY79" fmla="*/ 447070 h 948995"/>
                <a:gd name="connsiteX80" fmla="*/ 397701 w 948997"/>
                <a:gd name="connsiteY80" fmla="*/ 570495 h 948995"/>
                <a:gd name="connsiteX81" fmla="*/ 337360 w 948997"/>
                <a:gd name="connsiteY81" fmla="*/ 570495 h 948995"/>
                <a:gd name="connsiteX82" fmla="*/ 307190 w 948997"/>
                <a:gd name="connsiteY82" fmla="*/ 570495 h 948995"/>
                <a:gd name="connsiteX83" fmla="*/ 307190 w 948997"/>
                <a:gd name="connsiteY83" fmla="*/ 416900 h 948995"/>
                <a:gd name="connsiteX84" fmla="*/ 337360 w 948997"/>
                <a:gd name="connsiteY84" fmla="*/ 416900 h 948995"/>
                <a:gd name="connsiteX85" fmla="*/ 337360 w 948997"/>
                <a:gd name="connsiteY85" fmla="*/ 570495 h 948995"/>
                <a:gd name="connsiteX86" fmla="*/ 277020 w 948997"/>
                <a:gd name="connsiteY86" fmla="*/ 570495 h 948995"/>
                <a:gd name="connsiteX87" fmla="*/ 246849 w 948997"/>
                <a:gd name="connsiteY87" fmla="*/ 570495 h 948995"/>
                <a:gd name="connsiteX88" fmla="*/ 246849 w 948997"/>
                <a:gd name="connsiteY88" fmla="*/ 510154 h 948995"/>
                <a:gd name="connsiteX89" fmla="*/ 277020 w 948997"/>
                <a:gd name="connsiteY89" fmla="*/ 510154 h 948995"/>
                <a:gd name="connsiteX90" fmla="*/ 277020 w 948997"/>
                <a:gd name="connsiteY90" fmla="*/ 570495 h 948995"/>
                <a:gd name="connsiteX91" fmla="*/ 452557 w 948997"/>
                <a:gd name="connsiteY91" fmla="*/ 600665 h 948995"/>
                <a:gd name="connsiteX92" fmla="*/ 323647 w 948997"/>
                <a:gd name="connsiteY92" fmla="*/ 661005 h 948995"/>
                <a:gd name="connsiteX93" fmla="*/ 194737 w 948997"/>
                <a:gd name="connsiteY93" fmla="*/ 600665 h 948995"/>
                <a:gd name="connsiteX94" fmla="*/ 452557 w 948997"/>
                <a:gd name="connsiteY94" fmla="*/ 600665 h 948995"/>
                <a:gd name="connsiteX95" fmla="*/ 471756 w 948997"/>
                <a:gd name="connsiteY95" fmla="*/ 570495 h 948995"/>
                <a:gd name="connsiteX96" fmla="*/ 427872 w 948997"/>
                <a:gd name="connsiteY96" fmla="*/ 570495 h 948995"/>
                <a:gd name="connsiteX97" fmla="*/ 427872 w 948997"/>
                <a:gd name="connsiteY97" fmla="*/ 416900 h 948995"/>
                <a:gd name="connsiteX98" fmla="*/ 367531 w 948997"/>
                <a:gd name="connsiteY98" fmla="*/ 416900 h 948995"/>
                <a:gd name="connsiteX99" fmla="*/ 367531 w 948997"/>
                <a:gd name="connsiteY99" fmla="*/ 386729 h 948995"/>
                <a:gd name="connsiteX100" fmla="*/ 277020 w 948997"/>
                <a:gd name="connsiteY100" fmla="*/ 386729 h 948995"/>
                <a:gd name="connsiteX101" fmla="*/ 277020 w 948997"/>
                <a:gd name="connsiteY101" fmla="*/ 477240 h 948995"/>
                <a:gd name="connsiteX102" fmla="*/ 216679 w 948997"/>
                <a:gd name="connsiteY102" fmla="*/ 477240 h 948995"/>
                <a:gd name="connsiteX103" fmla="*/ 216679 w 948997"/>
                <a:gd name="connsiteY103" fmla="*/ 567752 h 948995"/>
                <a:gd name="connsiteX104" fmla="*/ 172794 w 948997"/>
                <a:gd name="connsiteY104" fmla="*/ 567752 h 948995"/>
                <a:gd name="connsiteX105" fmla="*/ 153595 w 948997"/>
                <a:gd name="connsiteY105" fmla="*/ 490954 h 948995"/>
                <a:gd name="connsiteX106" fmla="*/ 320904 w 948997"/>
                <a:gd name="connsiteY106" fmla="*/ 323646 h 948995"/>
                <a:gd name="connsiteX107" fmla="*/ 488213 w 948997"/>
                <a:gd name="connsiteY107" fmla="*/ 490954 h 948995"/>
                <a:gd name="connsiteX108" fmla="*/ 471756 w 948997"/>
                <a:gd name="connsiteY108" fmla="*/ 570495 h 948995"/>
                <a:gd name="connsiteX109" fmla="*/ 471756 w 948997"/>
                <a:gd name="connsiteY109" fmla="*/ 570495 h 948995"/>
                <a:gd name="connsiteX110" fmla="*/ 373017 w 948997"/>
                <a:gd name="connsiteY110" fmla="*/ 759745 h 948995"/>
                <a:gd name="connsiteX111" fmla="*/ 367531 w 948997"/>
                <a:gd name="connsiteY111" fmla="*/ 754260 h 948995"/>
                <a:gd name="connsiteX112" fmla="*/ 373017 w 948997"/>
                <a:gd name="connsiteY112" fmla="*/ 748774 h 948995"/>
                <a:gd name="connsiteX113" fmla="*/ 460785 w 948997"/>
                <a:gd name="connsiteY113" fmla="*/ 715861 h 948995"/>
                <a:gd name="connsiteX114" fmla="*/ 460785 w 948997"/>
                <a:gd name="connsiteY114" fmla="*/ 795401 h 948995"/>
                <a:gd name="connsiteX115" fmla="*/ 373017 w 948997"/>
                <a:gd name="connsiteY115" fmla="*/ 759745 h 948995"/>
                <a:gd name="connsiteX116" fmla="*/ 490955 w 948997"/>
                <a:gd name="connsiteY116" fmla="*/ 798144 h 948995"/>
                <a:gd name="connsiteX117" fmla="*/ 490955 w 948997"/>
                <a:gd name="connsiteY117" fmla="*/ 767973 h 948995"/>
                <a:gd name="connsiteX118" fmla="*/ 795403 w 948997"/>
                <a:gd name="connsiteY118" fmla="*/ 767973 h 948995"/>
                <a:gd name="connsiteX119" fmla="*/ 795403 w 948997"/>
                <a:gd name="connsiteY119" fmla="*/ 798144 h 948995"/>
                <a:gd name="connsiteX120" fmla="*/ 490955 w 948997"/>
                <a:gd name="connsiteY120" fmla="*/ 798144 h 948995"/>
                <a:gd name="connsiteX121" fmla="*/ 795403 w 948997"/>
                <a:gd name="connsiteY121" fmla="*/ 737803 h 948995"/>
                <a:gd name="connsiteX122" fmla="*/ 490955 w 948997"/>
                <a:gd name="connsiteY122" fmla="*/ 737803 h 948995"/>
                <a:gd name="connsiteX123" fmla="*/ 490955 w 948997"/>
                <a:gd name="connsiteY123" fmla="*/ 707633 h 948995"/>
                <a:gd name="connsiteX124" fmla="*/ 795403 w 948997"/>
                <a:gd name="connsiteY124" fmla="*/ 707633 h 948995"/>
                <a:gd name="connsiteX125" fmla="*/ 795403 w 948997"/>
                <a:gd name="connsiteY125" fmla="*/ 737803 h 948995"/>
                <a:gd name="connsiteX126" fmla="*/ 611637 w 948997"/>
                <a:gd name="connsiteY126" fmla="*/ 677462 h 948995"/>
                <a:gd name="connsiteX127" fmla="*/ 581467 w 948997"/>
                <a:gd name="connsiteY127" fmla="*/ 677462 h 948995"/>
                <a:gd name="connsiteX128" fmla="*/ 581467 w 948997"/>
                <a:gd name="connsiteY128" fmla="*/ 340102 h 948995"/>
                <a:gd name="connsiteX129" fmla="*/ 611637 w 948997"/>
                <a:gd name="connsiteY129" fmla="*/ 334617 h 948995"/>
                <a:gd name="connsiteX130" fmla="*/ 611637 w 948997"/>
                <a:gd name="connsiteY130" fmla="*/ 677462 h 948995"/>
                <a:gd name="connsiteX131" fmla="*/ 567753 w 948997"/>
                <a:gd name="connsiteY131" fmla="*/ 32913 h 948995"/>
                <a:gd name="connsiteX132" fmla="*/ 704891 w 948997"/>
                <a:gd name="connsiteY132" fmla="*/ 156337 h 948995"/>
                <a:gd name="connsiteX133" fmla="*/ 641808 w 948997"/>
                <a:gd name="connsiteY133" fmla="*/ 156337 h 948995"/>
                <a:gd name="connsiteX134" fmla="*/ 567753 w 948997"/>
                <a:gd name="connsiteY134" fmla="*/ 95997 h 948995"/>
                <a:gd name="connsiteX135" fmla="*/ 490955 w 948997"/>
                <a:gd name="connsiteY135" fmla="*/ 172794 h 948995"/>
                <a:gd name="connsiteX136" fmla="*/ 567753 w 948997"/>
                <a:gd name="connsiteY136" fmla="*/ 249591 h 948995"/>
                <a:gd name="connsiteX137" fmla="*/ 641808 w 948997"/>
                <a:gd name="connsiteY137" fmla="*/ 189250 h 948995"/>
                <a:gd name="connsiteX138" fmla="*/ 704891 w 948997"/>
                <a:gd name="connsiteY138" fmla="*/ 189250 h 948995"/>
                <a:gd name="connsiteX139" fmla="*/ 567753 w 948997"/>
                <a:gd name="connsiteY139" fmla="*/ 312675 h 948995"/>
                <a:gd name="connsiteX140" fmla="*/ 430615 w 948997"/>
                <a:gd name="connsiteY140" fmla="*/ 175537 h 948995"/>
                <a:gd name="connsiteX141" fmla="*/ 567753 w 948997"/>
                <a:gd name="connsiteY141" fmla="*/ 32913 h 948995"/>
                <a:gd name="connsiteX142" fmla="*/ 567753 w 948997"/>
                <a:gd name="connsiteY142" fmla="*/ 32913 h 948995"/>
                <a:gd name="connsiteX143" fmla="*/ 608895 w 948997"/>
                <a:gd name="connsiteY143" fmla="*/ 186508 h 948995"/>
                <a:gd name="connsiteX144" fmla="*/ 565010 w 948997"/>
                <a:gd name="connsiteY144" fmla="*/ 216678 h 948995"/>
                <a:gd name="connsiteX145" fmla="*/ 518383 w 948997"/>
                <a:gd name="connsiteY145" fmla="*/ 170051 h 948995"/>
                <a:gd name="connsiteX146" fmla="*/ 565010 w 948997"/>
                <a:gd name="connsiteY146" fmla="*/ 123424 h 948995"/>
                <a:gd name="connsiteX147" fmla="*/ 608895 w 948997"/>
                <a:gd name="connsiteY147" fmla="*/ 153594 h 948995"/>
                <a:gd name="connsiteX148" fmla="*/ 551296 w 948997"/>
                <a:gd name="connsiteY148" fmla="*/ 153594 h 948995"/>
                <a:gd name="connsiteX149" fmla="*/ 551296 w 948997"/>
                <a:gd name="connsiteY149" fmla="*/ 183765 h 948995"/>
                <a:gd name="connsiteX150" fmla="*/ 608895 w 948997"/>
                <a:gd name="connsiteY150" fmla="*/ 183765 h 948995"/>
                <a:gd name="connsiteX151" fmla="*/ 213936 w 948997"/>
                <a:gd name="connsiteY151" fmla="*/ 49370 h 948995"/>
                <a:gd name="connsiteX152" fmla="*/ 230393 w 948997"/>
                <a:gd name="connsiteY152" fmla="*/ 32913 h 948995"/>
                <a:gd name="connsiteX153" fmla="*/ 414158 w 948997"/>
                <a:gd name="connsiteY153" fmla="*/ 32913 h 948995"/>
                <a:gd name="connsiteX154" fmla="*/ 430615 w 948997"/>
                <a:gd name="connsiteY154" fmla="*/ 49370 h 948995"/>
                <a:gd name="connsiteX155" fmla="*/ 430615 w 948997"/>
                <a:gd name="connsiteY155" fmla="*/ 74054 h 948995"/>
                <a:gd name="connsiteX156" fmla="*/ 405930 w 948997"/>
                <a:gd name="connsiteY156" fmla="*/ 123424 h 948995"/>
                <a:gd name="connsiteX157" fmla="*/ 230393 w 948997"/>
                <a:gd name="connsiteY157" fmla="*/ 123424 h 948995"/>
                <a:gd name="connsiteX158" fmla="*/ 213936 w 948997"/>
                <a:gd name="connsiteY158" fmla="*/ 106968 h 948995"/>
                <a:gd name="connsiteX159" fmla="*/ 213936 w 948997"/>
                <a:gd name="connsiteY159" fmla="*/ 49370 h 948995"/>
                <a:gd name="connsiteX160" fmla="*/ 611637 w 948997"/>
                <a:gd name="connsiteY160" fmla="*/ 874941 h 948995"/>
                <a:gd name="connsiteX161" fmla="*/ 565010 w 948997"/>
                <a:gd name="connsiteY161" fmla="*/ 921568 h 948995"/>
                <a:gd name="connsiteX162" fmla="*/ 76798 w 948997"/>
                <a:gd name="connsiteY162" fmla="*/ 921568 h 948995"/>
                <a:gd name="connsiteX163" fmla="*/ 30171 w 948997"/>
                <a:gd name="connsiteY163" fmla="*/ 874941 h 948995"/>
                <a:gd name="connsiteX164" fmla="*/ 30171 w 948997"/>
                <a:gd name="connsiteY164" fmla="*/ 109710 h 948995"/>
                <a:gd name="connsiteX165" fmla="*/ 76798 w 948997"/>
                <a:gd name="connsiteY165" fmla="*/ 63084 h 948995"/>
                <a:gd name="connsiteX166" fmla="*/ 183766 w 948997"/>
                <a:gd name="connsiteY166" fmla="*/ 63084 h 948995"/>
                <a:gd name="connsiteX167" fmla="*/ 183766 w 948997"/>
                <a:gd name="connsiteY167" fmla="*/ 93254 h 948995"/>
                <a:gd name="connsiteX168" fmla="*/ 93254 w 948997"/>
                <a:gd name="connsiteY168" fmla="*/ 93254 h 948995"/>
                <a:gd name="connsiteX169" fmla="*/ 63084 w 948997"/>
                <a:gd name="connsiteY169" fmla="*/ 123424 h 948995"/>
                <a:gd name="connsiteX170" fmla="*/ 63084 w 948997"/>
                <a:gd name="connsiteY170" fmla="*/ 858485 h 948995"/>
                <a:gd name="connsiteX171" fmla="*/ 93254 w 948997"/>
                <a:gd name="connsiteY171" fmla="*/ 888655 h 948995"/>
                <a:gd name="connsiteX172" fmla="*/ 551296 w 948997"/>
                <a:gd name="connsiteY172" fmla="*/ 888655 h 948995"/>
                <a:gd name="connsiteX173" fmla="*/ 581467 w 948997"/>
                <a:gd name="connsiteY173" fmla="*/ 858485 h 948995"/>
                <a:gd name="connsiteX174" fmla="*/ 581467 w 948997"/>
                <a:gd name="connsiteY174" fmla="*/ 828314 h 948995"/>
                <a:gd name="connsiteX175" fmla="*/ 611637 w 948997"/>
                <a:gd name="connsiteY175" fmla="*/ 828314 h 948995"/>
                <a:gd name="connsiteX176" fmla="*/ 611637 w 948997"/>
                <a:gd name="connsiteY176" fmla="*/ 874941 h 948995"/>
                <a:gd name="connsiteX177" fmla="*/ 872200 w 948997"/>
                <a:gd name="connsiteY177" fmla="*/ 798144 h 948995"/>
                <a:gd name="connsiteX178" fmla="*/ 825573 w 948997"/>
                <a:gd name="connsiteY178" fmla="*/ 798144 h 948995"/>
                <a:gd name="connsiteX179" fmla="*/ 825573 w 948997"/>
                <a:gd name="connsiteY179" fmla="*/ 707633 h 948995"/>
                <a:gd name="connsiteX180" fmla="*/ 872200 w 948997"/>
                <a:gd name="connsiteY180" fmla="*/ 707633 h 948995"/>
                <a:gd name="connsiteX181" fmla="*/ 918827 w 948997"/>
                <a:gd name="connsiteY181" fmla="*/ 754260 h 948995"/>
                <a:gd name="connsiteX182" fmla="*/ 872200 w 948997"/>
                <a:gd name="connsiteY182" fmla="*/ 798144 h 948995"/>
                <a:gd name="connsiteX183" fmla="*/ 872200 w 948997"/>
                <a:gd name="connsiteY183" fmla="*/ 798144 h 948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Lst>
              <a:rect l="l" t="t" r="r" b="b"/>
              <a:pathLst>
                <a:path w="948997" h="948995">
                  <a:moveTo>
                    <a:pt x="872200" y="677462"/>
                  </a:moveTo>
                  <a:lnTo>
                    <a:pt x="641808" y="677462"/>
                  </a:lnTo>
                  <a:lnTo>
                    <a:pt x="641808" y="320903"/>
                  </a:lnTo>
                  <a:cubicBezTo>
                    <a:pt x="647293" y="318160"/>
                    <a:pt x="652779" y="315418"/>
                    <a:pt x="658264" y="312675"/>
                  </a:cubicBezTo>
                  <a:lnTo>
                    <a:pt x="713120" y="381244"/>
                  </a:lnTo>
                  <a:cubicBezTo>
                    <a:pt x="688435" y="405929"/>
                    <a:pt x="671978" y="441584"/>
                    <a:pt x="671978" y="477240"/>
                  </a:cubicBezTo>
                  <a:cubicBezTo>
                    <a:pt x="671978" y="554038"/>
                    <a:pt x="735062" y="614379"/>
                    <a:pt x="809116" y="614379"/>
                  </a:cubicBezTo>
                  <a:cubicBezTo>
                    <a:pt x="883171" y="614379"/>
                    <a:pt x="946255" y="551295"/>
                    <a:pt x="946255" y="477240"/>
                  </a:cubicBezTo>
                  <a:cubicBezTo>
                    <a:pt x="946255" y="400443"/>
                    <a:pt x="883171" y="340102"/>
                    <a:pt x="809116" y="340102"/>
                  </a:cubicBezTo>
                  <a:cubicBezTo>
                    <a:pt x="781689" y="340102"/>
                    <a:pt x="757004" y="348331"/>
                    <a:pt x="735062" y="362045"/>
                  </a:cubicBezTo>
                  <a:lnTo>
                    <a:pt x="680206" y="293475"/>
                  </a:lnTo>
                  <a:cubicBezTo>
                    <a:pt x="707634" y="266048"/>
                    <a:pt x="726833" y="230392"/>
                    <a:pt x="732319" y="186508"/>
                  </a:cubicBezTo>
                  <a:lnTo>
                    <a:pt x="784432" y="186508"/>
                  </a:lnTo>
                  <a:lnTo>
                    <a:pt x="814602" y="246849"/>
                  </a:lnTo>
                  <a:lnTo>
                    <a:pt x="940769" y="246849"/>
                  </a:lnTo>
                  <a:lnTo>
                    <a:pt x="902371" y="170051"/>
                  </a:lnTo>
                  <a:lnTo>
                    <a:pt x="940769" y="93254"/>
                  </a:lnTo>
                  <a:lnTo>
                    <a:pt x="814602" y="93254"/>
                  </a:lnTo>
                  <a:lnTo>
                    <a:pt x="784432" y="153594"/>
                  </a:lnTo>
                  <a:lnTo>
                    <a:pt x="732319" y="153594"/>
                  </a:lnTo>
                  <a:cubicBezTo>
                    <a:pt x="724091" y="68569"/>
                    <a:pt x="652779" y="0"/>
                    <a:pt x="565010" y="0"/>
                  </a:cubicBezTo>
                  <a:cubicBezTo>
                    <a:pt x="523869" y="0"/>
                    <a:pt x="485470" y="13714"/>
                    <a:pt x="458042" y="38399"/>
                  </a:cubicBezTo>
                  <a:cubicBezTo>
                    <a:pt x="455300" y="16456"/>
                    <a:pt x="436100" y="0"/>
                    <a:pt x="414158" y="0"/>
                  </a:cubicBezTo>
                  <a:lnTo>
                    <a:pt x="230393" y="0"/>
                  </a:lnTo>
                  <a:cubicBezTo>
                    <a:pt x="211193" y="0"/>
                    <a:pt x="194737" y="13714"/>
                    <a:pt x="186508" y="30170"/>
                  </a:cubicBezTo>
                  <a:lnTo>
                    <a:pt x="76798" y="30170"/>
                  </a:lnTo>
                  <a:cubicBezTo>
                    <a:pt x="35656" y="30170"/>
                    <a:pt x="0" y="65826"/>
                    <a:pt x="0" y="106968"/>
                  </a:cubicBezTo>
                  <a:lnTo>
                    <a:pt x="0" y="872198"/>
                  </a:lnTo>
                  <a:cubicBezTo>
                    <a:pt x="0" y="913340"/>
                    <a:pt x="35656" y="948995"/>
                    <a:pt x="76798" y="948995"/>
                  </a:cubicBezTo>
                  <a:lnTo>
                    <a:pt x="565010" y="948995"/>
                  </a:lnTo>
                  <a:cubicBezTo>
                    <a:pt x="606152" y="948995"/>
                    <a:pt x="641808" y="913340"/>
                    <a:pt x="641808" y="872198"/>
                  </a:cubicBezTo>
                  <a:lnTo>
                    <a:pt x="641808" y="825571"/>
                  </a:lnTo>
                  <a:lnTo>
                    <a:pt x="872200" y="825571"/>
                  </a:lnTo>
                  <a:cubicBezTo>
                    <a:pt x="913342" y="825571"/>
                    <a:pt x="948998" y="789916"/>
                    <a:pt x="948998" y="748774"/>
                  </a:cubicBezTo>
                  <a:cubicBezTo>
                    <a:pt x="948998" y="707633"/>
                    <a:pt x="913342" y="677462"/>
                    <a:pt x="872200" y="677462"/>
                  </a:cubicBezTo>
                  <a:lnTo>
                    <a:pt x="872200" y="677462"/>
                  </a:lnTo>
                  <a:close/>
                  <a:moveTo>
                    <a:pt x="918827" y="477240"/>
                  </a:moveTo>
                  <a:cubicBezTo>
                    <a:pt x="918827" y="537581"/>
                    <a:pt x="869457" y="584208"/>
                    <a:pt x="811859" y="584208"/>
                  </a:cubicBezTo>
                  <a:cubicBezTo>
                    <a:pt x="754261" y="584208"/>
                    <a:pt x="704891" y="534839"/>
                    <a:pt x="704891" y="477240"/>
                  </a:cubicBezTo>
                  <a:cubicBezTo>
                    <a:pt x="704891" y="416900"/>
                    <a:pt x="754261" y="370273"/>
                    <a:pt x="811859" y="370273"/>
                  </a:cubicBezTo>
                  <a:cubicBezTo>
                    <a:pt x="869457" y="370273"/>
                    <a:pt x="918827" y="419643"/>
                    <a:pt x="918827" y="477240"/>
                  </a:cubicBezTo>
                  <a:lnTo>
                    <a:pt x="918827" y="477240"/>
                  </a:lnTo>
                  <a:close/>
                  <a:moveTo>
                    <a:pt x="836544" y="216678"/>
                  </a:moveTo>
                  <a:lnTo>
                    <a:pt x="820088" y="186508"/>
                  </a:lnTo>
                  <a:lnTo>
                    <a:pt x="877686" y="186508"/>
                  </a:lnTo>
                  <a:lnTo>
                    <a:pt x="894142" y="216678"/>
                  </a:lnTo>
                  <a:lnTo>
                    <a:pt x="836544" y="216678"/>
                  </a:lnTo>
                  <a:close/>
                  <a:moveTo>
                    <a:pt x="836544" y="126167"/>
                  </a:moveTo>
                  <a:lnTo>
                    <a:pt x="894142" y="126167"/>
                  </a:lnTo>
                  <a:lnTo>
                    <a:pt x="877686" y="156337"/>
                  </a:lnTo>
                  <a:lnTo>
                    <a:pt x="820088" y="156337"/>
                  </a:lnTo>
                  <a:lnTo>
                    <a:pt x="836544" y="126167"/>
                  </a:lnTo>
                  <a:close/>
                  <a:moveTo>
                    <a:pt x="186508" y="126167"/>
                  </a:moveTo>
                  <a:cubicBezTo>
                    <a:pt x="191994" y="142624"/>
                    <a:pt x="208450" y="156337"/>
                    <a:pt x="230393" y="156337"/>
                  </a:cubicBezTo>
                  <a:lnTo>
                    <a:pt x="400444" y="156337"/>
                  </a:lnTo>
                  <a:cubicBezTo>
                    <a:pt x="400444" y="161823"/>
                    <a:pt x="400444" y="167308"/>
                    <a:pt x="400444" y="172794"/>
                  </a:cubicBezTo>
                  <a:cubicBezTo>
                    <a:pt x="400444" y="222163"/>
                    <a:pt x="422386" y="266048"/>
                    <a:pt x="455300" y="296218"/>
                  </a:cubicBezTo>
                  <a:lnTo>
                    <a:pt x="430615" y="326389"/>
                  </a:lnTo>
                  <a:cubicBezTo>
                    <a:pt x="400444" y="307189"/>
                    <a:pt x="362045" y="293475"/>
                    <a:pt x="323647" y="293475"/>
                  </a:cubicBezTo>
                  <a:cubicBezTo>
                    <a:pt x="213936" y="293475"/>
                    <a:pt x="126167" y="383987"/>
                    <a:pt x="126167" y="490954"/>
                  </a:cubicBezTo>
                  <a:cubicBezTo>
                    <a:pt x="126167" y="600665"/>
                    <a:pt x="216679" y="688433"/>
                    <a:pt x="323647" y="688433"/>
                  </a:cubicBezTo>
                  <a:cubicBezTo>
                    <a:pt x="433357" y="688433"/>
                    <a:pt x="521126" y="597922"/>
                    <a:pt x="521126" y="490954"/>
                  </a:cubicBezTo>
                  <a:cubicBezTo>
                    <a:pt x="521126" y="433357"/>
                    <a:pt x="496441" y="378501"/>
                    <a:pt x="455300" y="342845"/>
                  </a:cubicBezTo>
                  <a:lnTo>
                    <a:pt x="479984" y="312675"/>
                  </a:lnTo>
                  <a:cubicBezTo>
                    <a:pt x="501927" y="326389"/>
                    <a:pt x="526611" y="334617"/>
                    <a:pt x="554039" y="337360"/>
                  </a:cubicBezTo>
                  <a:lnTo>
                    <a:pt x="554039" y="677462"/>
                  </a:lnTo>
                  <a:lnTo>
                    <a:pt x="474499" y="677462"/>
                  </a:lnTo>
                  <a:lnTo>
                    <a:pt x="364788" y="718604"/>
                  </a:lnTo>
                  <a:cubicBezTo>
                    <a:pt x="351074" y="724089"/>
                    <a:pt x="340103" y="737803"/>
                    <a:pt x="340103" y="754260"/>
                  </a:cubicBezTo>
                  <a:cubicBezTo>
                    <a:pt x="340103" y="770716"/>
                    <a:pt x="351074" y="784430"/>
                    <a:pt x="364788" y="789916"/>
                  </a:cubicBezTo>
                  <a:lnTo>
                    <a:pt x="474499" y="831057"/>
                  </a:lnTo>
                  <a:lnTo>
                    <a:pt x="554039" y="831057"/>
                  </a:lnTo>
                  <a:lnTo>
                    <a:pt x="554039" y="861227"/>
                  </a:lnTo>
                  <a:lnTo>
                    <a:pt x="93254" y="861227"/>
                  </a:lnTo>
                  <a:lnTo>
                    <a:pt x="93254" y="126167"/>
                  </a:lnTo>
                  <a:lnTo>
                    <a:pt x="186508" y="126167"/>
                  </a:lnTo>
                  <a:close/>
                  <a:moveTo>
                    <a:pt x="397701" y="570495"/>
                  </a:moveTo>
                  <a:lnTo>
                    <a:pt x="367531" y="570495"/>
                  </a:lnTo>
                  <a:lnTo>
                    <a:pt x="367531" y="447070"/>
                  </a:lnTo>
                  <a:lnTo>
                    <a:pt x="397701" y="447070"/>
                  </a:lnTo>
                  <a:lnTo>
                    <a:pt x="397701" y="570495"/>
                  </a:lnTo>
                  <a:close/>
                  <a:moveTo>
                    <a:pt x="337360" y="570495"/>
                  </a:moveTo>
                  <a:lnTo>
                    <a:pt x="307190" y="570495"/>
                  </a:lnTo>
                  <a:lnTo>
                    <a:pt x="307190" y="416900"/>
                  </a:lnTo>
                  <a:lnTo>
                    <a:pt x="337360" y="416900"/>
                  </a:lnTo>
                  <a:lnTo>
                    <a:pt x="337360" y="570495"/>
                  </a:lnTo>
                  <a:close/>
                  <a:moveTo>
                    <a:pt x="277020" y="570495"/>
                  </a:moveTo>
                  <a:lnTo>
                    <a:pt x="246849" y="570495"/>
                  </a:lnTo>
                  <a:lnTo>
                    <a:pt x="246849" y="510154"/>
                  </a:lnTo>
                  <a:lnTo>
                    <a:pt x="277020" y="510154"/>
                  </a:lnTo>
                  <a:lnTo>
                    <a:pt x="277020" y="570495"/>
                  </a:lnTo>
                  <a:close/>
                  <a:moveTo>
                    <a:pt x="452557" y="600665"/>
                  </a:moveTo>
                  <a:cubicBezTo>
                    <a:pt x="422386" y="639064"/>
                    <a:pt x="375759" y="661005"/>
                    <a:pt x="323647" y="661005"/>
                  </a:cubicBezTo>
                  <a:cubicBezTo>
                    <a:pt x="271534" y="661005"/>
                    <a:pt x="224907" y="636321"/>
                    <a:pt x="194737" y="600665"/>
                  </a:cubicBezTo>
                  <a:lnTo>
                    <a:pt x="452557" y="600665"/>
                  </a:lnTo>
                  <a:close/>
                  <a:moveTo>
                    <a:pt x="471756" y="570495"/>
                  </a:moveTo>
                  <a:lnTo>
                    <a:pt x="427872" y="570495"/>
                  </a:lnTo>
                  <a:lnTo>
                    <a:pt x="427872" y="416900"/>
                  </a:lnTo>
                  <a:lnTo>
                    <a:pt x="367531" y="416900"/>
                  </a:lnTo>
                  <a:lnTo>
                    <a:pt x="367531" y="386729"/>
                  </a:lnTo>
                  <a:lnTo>
                    <a:pt x="277020" y="386729"/>
                  </a:lnTo>
                  <a:lnTo>
                    <a:pt x="277020" y="477240"/>
                  </a:lnTo>
                  <a:lnTo>
                    <a:pt x="216679" y="477240"/>
                  </a:lnTo>
                  <a:lnTo>
                    <a:pt x="216679" y="567752"/>
                  </a:lnTo>
                  <a:lnTo>
                    <a:pt x="172794" y="567752"/>
                  </a:lnTo>
                  <a:cubicBezTo>
                    <a:pt x="161823" y="545810"/>
                    <a:pt x="153595" y="518382"/>
                    <a:pt x="153595" y="490954"/>
                  </a:cubicBezTo>
                  <a:cubicBezTo>
                    <a:pt x="153595" y="397701"/>
                    <a:pt x="230393" y="323646"/>
                    <a:pt x="320904" y="323646"/>
                  </a:cubicBezTo>
                  <a:cubicBezTo>
                    <a:pt x="411415" y="323646"/>
                    <a:pt x="488213" y="400443"/>
                    <a:pt x="488213" y="490954"/>
                  </a:cubicBezTo>
                  <a:cubicBezTo>
                    <a:pt x="490955" y="521125"/>
                    <a:pt x="482727" y="545810"/>
                    <a:pt x="471756" y="570495"/>
                  </a:cubicBezTo>
                  <a:lnTo>
                    <a:pt x="471756" y="570495"/>
                  </a:lnTo>
                  <a:close/>
                  <a:moveTo>
                    <a:pt x="373017" y="759745"/>
                  </a:moveTo>
                  <a:cubicBezTo>
                    <a:pt x="370274" y="759745"/>
                    <a:pt x="367531" y="757002"/>
                    <a:pt x="367531" y="754260"/>
                  </a:cubicBezTo>
                  <a:cubicBezTo>
                    <a:pt x="367531" y="751517"/>
                    <a:pt x="370274" y="748774"/>
                    <a:pt x="373017" y="748774"/>
                  </a:cubicBezTo>
                  <a:lnTo>
                    <a:pt x="460785" y="715861"/>
                  </a:lnTo>
                  <a:lnTo>
                    <a:pt x="460785" y="795401"/>
                  </a:lnTo>
                  <a:lnTo>
                    <a:pt x="373017" y="759745"/>
                  </a:lnTo>
                  <a:close/>
                  <a:moveTo>
                    <a:pt x="490955" y="798144"/>
                  </a:moveTo>
                  <a:lnTo>
                    <a:pt x="490955" y="767973"/>
                  </a:lnTo>
                  <a:lnTo>
                    <a:pt x="795403" y="767973"/>
                  </a:lnTo>
                  <a:lnTo>
                    <a:pt x="795403" y="798144"/>
                  </a:lnTo>
                  <a:lnTo>
                    <a:pt x="490955" y="798144"/>
                  </a:lnTo>
                  <a:close/>
                  <a:moveTo>
                    <a:pt x="795403" y="737803"/>
                  </a:moveTo>
                  <a:lnTo>
                    <a:pt x="490955" y="737803"/>
                  </a:lnTo>
                  <a:lnTo>
                    <a:pt x="490955" y="707633"/>
                  </a:lnTo>
                  <a:lnTo>
                    <a:pt x="795403" y="707633"/>
                  </a:lnTo>
                  <a:lnTo>
                    <a:pt x="795403" y="737803"/>
                  </a:lnTo>
                  <a:close/>
                  <a:moveTo>
                    <a:pt x="611637" y="677462"/>
                  </a:moveTo>
                  <a:lnTo>
                    <a:pt x="581467" y="677462"/>
                  </a:lnTo>
                  <a:lnTo>
                    <a:pt x="581467" y="340102"/>
                  </a:lnTo>
                  <a:cubicBezTo>
                    <a:pt x="592438" y="340102"/>
                    <a:pt x="603409" y="337360"/>
                    <a:pt x="611637" y="334617"/>
                  </a:cubicBezTo>
                  <a:lnTo>
                    <a:pt x="611637" y="677462"/>
                  </a:lnTo>
                  <a:close/>
                  <a:moveTo>
                    <a:pt x="567753" y="32913"/>
                  </a:moveTo>
                  <a:cubicBezTo>
                    <a:pt x="639065" y="32913"/>
                    <a:pt x="696663" y="87768"/>
                    <a:pt x="704891" y="156337"/>
                  </a:cubicBezTo>
                  <a:lnTo>
                    <a:pt x="641808" y="156337"/>
                  </a:lnTo>
                  <a:cubicBezTo>
                    <a:pt x="633579" y="120681"/>
                    <a:pt x="603409" y="95997"/>
                    <a:pt x="567753" y="95997"/>
                  </a:cubicBezTo>
                  <a:cubicBezTo>
                    <a:pt x="526611" y="95997"/>
                    <a:pt x="490955" y="131653"/>
                    <a:pt x="490955" y="172794"/>
                  </a:cubicBezTo>
                  <a:cubicBezTo>
                    <a:pt x="490955" y="213936"/>
                    <a:pt x="526611" y="249591"/>
                    <a:pt x="567753" y="249591"/>
                  </a:cubicBezTo>
                  <a:cubicBezTo>
                    <a:pt x="603409" y="249591"/>
                    <a:pt x="636322" y="222163"/>
                    <a:pt x="641808" y="189250"/>
                  </a:cubicBezTo>
                  <a:lnTo>
                    <a:pt x="704891" y="189250"/>
                  </a:lnTo>
                  <a:cubicBezTo>
                    <a:pt x="696663" y="257819"/>
                    <a:pt x="639065" y="312675"/>
                    <a:pt x="567753" y="312675"/>
                  </a:cubicBezTo>
                  <a:cubicBezTo>
                    <a:pt x="490955" y="312675"/>
                    <a:pt x="430615" y="249591"/>
                    <a:pt x="430615" y="175537"/>
                  </a:cubicBezTo>
                  <a:cubicBezTo>
                    <a:pt x="427872" y="95997"/>
                    <a:pt x="490955" y="32913"/>
                    <a:pt x="567753" y="32913"/>
                  </a:cubicBezTo>
                  <a:lnTo>
                    <a:pt x="567753" y="32913"/>
                  </a:lnTo>
                  <a:close/>
                  <a:moveTo>
                    <a:pt x="608895" y="186508"/>
                  </a:moveTo>
                  <a:cubicBezTo>
                    <a:pt x="603409" y="202964"/>
                    <a:pt x="586952" y="216678"/>
                    <a:pt x="565010" y="216678"/>
                  </a:cubicBezTo>
                  <a:cubicBezTo>
                    <a:pt x="540325" y="216678"/>
                    <a:pt x="518383" y="194736"/>
                    <a:pt x="518383" y="170051"/>
                  </a:cubicBezTo>
                  <a:cubicBezTo>
                    <a:pt x="518383" y="145366"/>
                    <a:pt x="540325" y="123424"/>
                    <a:pt x="565010" y="123424"/>
                  </a:cubicBezTo>
                  <a:cubicBezTo>
                    <a:pt x="584210" y="123424"/>
                    <a:pt x="600666" y="137138"/>
                    <a:pt x="608895" y="153594"/>
                  </a:cubicBezTo>
                  <a:lnTo>
                    <a:pt x="551296" y="153594"/>
                  </a:lnTo>
                  <a:lnTo>
                    <a:pt x="551296" y="183765"/>
                  </a:lnTo>
                  <a:lnTo>
                    <a:pt x="608895" y="183765"/>
                  </a:lnTo>
                  <a:close/>
                  <a:moveTo>
                    <a:pt x="213936" y="49370"/>
                  </a:moveTo>
                  <a:cubicBezTo>
                    <a:pt x="213936" y="41141"/>
                    <a:pt x="219421" y="32913"/>
                    <a:pt x="230393" y="32913"/>
                  </a:cubicBezTo>
                  <a:lnTo>
                    <a:pt x="414158" y="32913"/>
                  </a:lnTo>
                  <a:cubicBezTo>
                    <a:pt x="422386" y="32913"/>
                    <a:pt x="430615" y="41141"/>
                    <a:pt x="430615" y="49370"/>
                  </a:cubicBezTo>
                  <a:lnTo>
                    <a:pt x="430615" y="74054"/>
                  </a:lnTo>
                  <a:cubicBezTo>
                    <a:pt x="419644" y="90511"/>
                    <a:pt x="411415" y="106968"/>
                    <a:pt x="405930" y="123424"/>
                  </a:cubicBezTo>
                  <a:lnTo>
                    <a:pt x="230393" y="123424"/>
                  </a:lnTo>
                  <a:cubicBezTo>
                    <a:pt x="222164" y="123424"/>
                    <a:pt x="213936" y="115196"/>
                    <a:pt x="213936" y="106968"/>
                  </a:cubicBezTo>
                  <a:lnTo>
                    <a:pt x="213936" y="49370"/>
                  </a:lnTo>
                  <a:close/>
                  <a:moveTo>
                    <a:pt x="611637" y="874941"/>
                  </a:moveTo>
                  <a:cubicBezTo>
                    <a:pt x="611637" y="899626"/>
                    <a:pt x="589695" y="921568"/>
                    <a:pt x="565010" y="921568"/>
                  </a:cubicBezTo>
                  <a:lnTo>
                    <a:pt x="76798" y="921568"/>
                  </a:lnTo>
                  <a:cubicBezTo>
                    <a:pt x="52113" y="921568"/>
                    <a:pt x="30171" y="899626"/>
                    <a:pt x="30171" y="874941"/>
                  </a:cubicBezTo>
                  <a:lnTo>
                    <a:pt x="30171" y="109710"/>
                  </a:lnTo>
                  <a:cubicBezTo>
                    <a:pt x="30171" y="85025"/>
                    <a:pt x="52113" y="63084"/>
                    <a:pt x="76798" y="63084"/>
                  </a:cubicBezTo>
                  <a:lnTo>
                    <a:pt x="183766" y="63084"/>
                  </a:lnTo>
                  <a:lnTo>
                    <a:pt x="183766" y="93254"/>
                  </a:lnTo>
                  <a:lnTo>
                    <a:pt x="93254" y="93254"/>
                  </a:lnTo>
                  <a:cubicBezTo>
                    <a:pt x="76798" y="93254"/>
                    <a:pt x="63084" y="106968"/>
                    <a:pt x="63084" y="123424"/>
                  </a:cubicBezTo>
                  <a:lnTo>
                    <a:pt x="63084" y="858485"/>
                  </a:lnTo>
                  <a:cubicBezTo>
                    <a:pt x="63084" y="874941"/>
                    <a:pt x="76798" y="888655"/>
                    <a:pt x="93254" y="888655"/>
                  </a:cubicBezTo>
                  <a:lnTo>
                    <a:pt x="551296" y="888655"/>
                  </a:lnTo>
                  <a:cubicBezTo>
                    <a:pt x="567753" y="888655"/>
                    <a:pt x="581467" y="874941"/>
                    <a:pt x="581467" y="858485"/>
                  </a:cubicBezTo>
                  <a:lnTo>
                    <a:pt x="581467" y="828314"/>
                  </a:lnTo>
                  <a:lnTo>
                    <a:pt x="611637" y="828314"/>
                  </a:lnTo>
                  <a:lnTo>
                    <a:pt x="611637" y="874941"/>
                  </a:lnTo>
                  <a:close/>
                  <a:moveTo>
                    <a:pt x="872200" y="798144"/>
                  </a:moveTo>
                  <a:lnTo>
                    <a:pt x="825573" y="798144"/>
                  </a:lnTo>
                  <a:lnTo>
                    <a:pt x="825573" y="707633"/>
                  </a:lnTo>
                  <a:lnTo>
                    <a:pt x="872200" y="707633"/>
                  </a:lnTo>
                  <a:cubicBezTo>
                    <a:pt x="896885" y="707633"/>
                    <a:pt x="918827" y="729575"/>
                    <a:pt x="918827" y="754260"/>
                  </a:cubicBezTo>
                  <a:cubicBezTo>
                    <a:pt x="918827" y="778944"/>
                    <a:pt x="896885" y="798144"/>
                    <a:pt x="872200" y="798144"/>
                  </a:cubicBezTo>
                  <a:lnTo>
                    <a:pt x="872200" y="798144"/>
                  </a:lnTo>
                  <a:close/>
                </a:path>
              </a:pathLst>
            </a:custGeom>
            <a:grpFill/>
            <a:ln w="27426"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37" name="Freeform 36">
              <a:extLst>
                <a:ext uri="{FF2B5EF4-FFF2-40B4-BE49-F238E27FC236}">
                  <a16:creationId xmlns:a16="http://schemas.microsoft.com/office/drawing/2014/main" id="{BF7D6B98-4EC6-7426-C985-44BAE5B6CBDD}"/>
                </a:ext>
              </a:extLst>
            </p:cNvPr>
            <p:cNvSpPr/>
            <p:nvPr/>
          </p:nvSpPr>
          <p:spPr>
            <a:xfrm>
              <a:off x="1400461" y="4233868"/>
              <a:ext cx="156337" cy="153594"/>
            </a:xfrm>
            <a:custGeom>
              <a:avLst/>
              <a:gdLst>
                <a:gd name="connsiteX0" fmla="*/ 0 w 156337"/>
                <a:gd name="connsiteY0" fmla="*/ 112453 h 153594"/>
                <a:gd name="connsiteX1" fmla="*/ 41142 w 156337"/>
                <a:gd name="connsiteY1" fmla="*/ 153595 h 153594"/>
                <a:gd name="connsiteX2" fmla="*/ 60341 w 156337"/>
                <a:gd name="connsiteY2" fmla="*/ 148109 h 153594"/>
                <a:gd name="connsiteX3" fmla="*/ 134396 w 156337"/>
                <a:gd name="connsiteY3" fmla="*/ 112453 h 153594"/>
                <a:gd name="connsiteX4" fmla="*/ 156338 w 156337"/>
                <a:gd name="connsiteY4" fmla="*/ 76797 h 153594"/>
                <a:gd name="connsiteX5" fmla="*/ 134396 w 156337"/>
                <a:gd name="connsiteY5" fmla="*/ 41141 h 153594"/>
                <a:gd name="connsiteX6" fmla="*/ 60341 w 156337"/>
                <a:gd name="connsiteY6" fmla="*/ 5486 h 153594"/>
                <a:gd name="connsiteX7" fmla="*/ 41142 w 156337"/>
                <a:gd name="connsiteY7" fmla="*/ 0 h 153594"/>
                <a:gd name="connsiteX8" fmla="*/ 0 w 156337"/>
                <a:gd name="connsiteY8" fmla="*/ 41141 h 153594"/>
                <a:gd name="connsiteX9" fmla="*/ 0 w 156337"/>
                <a:gd name="connsiteY9" fmla="*/ 112453 h 153594"/>
                <a:gd name="connsiteX10" fmla="*/ 30170 w 156337"/>
                <a:gd name="connsiteY10" fmla="*/ 41141 h 153594"/>
                <a:gd name="connsiteX11" fmla="*/ 38399 w 156337"/>
                <a:gd name="connsiteY11" fmla="*/ 32913 h 153594"/>
                <a:gd name="connsiteX12" fmla="*/ 43884 w 156337"/>
                <a:gd name="connsiteY12" fmla="*/ 32913 h 153594"/>
                <a:gd name="connsiteX13" fmla="*/ 117939 w 156337"/>
                <a:gd name="connsiteY13" fmla="*/ 68569 h 153594"/>
                <a:gd name="connsiteX14" fmla="*/ 123425 w 156337"/>
                <a:gd name="connsiteY14" fmla="*/ 76797 h 153594"/>
                <a:gd name="connsiteX15" fmla="*/ 117939 w 156337"/>
                <a:gd name="connsiteY15" fmla="*/ 85026 h 153594"/>
                <a:gd name="connsiteX16" fmla="*/ 43884 w 156337"/>
                <a:gd name="connsiteY16" fmla="*/ 120682 h 153594"/>
                <a:gd name="connsiteX17" fmla="*/ 30170 w 156337"/>
                <a:gd name="connsiteY17" fmla="*/ 112453 h 153594"/>
                <a:gd name="connsiteX18" fmla="*/ 30170 w 156337"/>
                <a:gd name="connsiteY18" fmla="*/ 41141 h 153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6337" h="153594">
                  <a:moveTo>
                    <a:pt x="0" y="112453"/>
                  </a:moveTo>
                  <a:cubicBezTo>
                    <a:pt x="0" y="134396"/>
                    <a:pt x="19199" y="153595"/>
                    <a:pt x="41142" y="153595"/>
                  </a:cubicBezTo>
                  <a:cubicBezTo>
                    <a:pt x="46627" y="153595"/>
                    <a:pt x="54855" y="150852"/>
                    <a:pt x="60341" y="148109"/>
                  </a:cubicBezTo>
                  <a:lnTo>
                    <a:pt x="134396" y="112453"/>
                  </a:lnTo>
                  <a:cubicBezTo>
                    <a:pt x="148109" y="106968"/>
                    <a:pt x="156338" y="93254"/>
                    <a:pt x="156338" y="76797"/>
                  </a:cubicBezTo>
                  <a:cubicBezTo>
                    <a:pt x="156338" y="60341"/>
                    <a:pt x="148109" y="46627"/>
                    <a:pt x="134396" y="41141"/>
                  </a:cubicBezTo>
                  <a:lnTo>
                    <a:pt x="60341" y="5486"/>
                  </a:lnTo>
                  <a:cubicBezTo>
                    <a:pt x="54855" y="2743"/>
                    <a:pt x="49370" y="0"/>
                    <a:pt x="41142" y="0"/>
                  </a:cubicBezTo>
                  <a:cubicBezTo>
                    <a:pt x="19199" y="0"/>
                    <a:pt x="0" y="19200"/>
                    <a:pt x="0" y="41141"/>
                  </a:cubicBezTo>
                  <a:lnTo>
                    <a:pt x="0" y="112453"/>
                  </a:lnTo>
                  <a:close/>
                  <a:moveTo>
                    <a:pt x="30170" y="41141"/>
                  </a:moveTo>
                  <a:cubicBezTo>
                    <a:pt x="30170" y="35656"/>
                    <a:pt x="35656" y="32913"/>
                    <a:pt x="38399" y="32913"/>
                  </a:cubicBezTo>
                  <a:cubicBezTo>
                    <a:pt x="41142" y="32913"/>
                    <a:pt x="41142" y="32913"/>
                    <a:pt x="43884" y="32913"/>
                  </a:cubicBezTo>
                  <a:lnTo>
                    <a:pt x="117939" y="68569"/>
                  </a:lnTo>
                  <a:cubicBezTo>
                    <a:pt x="120682" y="71312"/>
                    <a:pt x="123425" y="74055"/>
                    <a:pt x="123425" y="76797"/>
                  </a:cubicBezTo>
                  <a:cubicBezTo>
                    <a:pt x="123425" y="79540"/>
                    <a:pt x="120682" y="82283"/>
                    <a:pt x="117939" y="85026"/>
                  </a:cubicBezTo>
                  <a:lnTo>
                    <a:pt x="43884" y="120682"/>
                  </a:lnTo>
                  <a:cubicBezTo>
                    <a:pt x="38399" y="123424"/>
                    <a:pt x="30170" y="117939"/>
                    <a:pt x="30170" y="112453"/>
                  </a:cubicBezTo>
                  <a:lnTo>
                    <a:pt x="30170" y="41141"/>
                  </a:lnTo>
                  <a:close/>
                </a:path>
              </a:pathLst>
            </a:custGeom>
            <a:solidFill>
              <a:srgbClr val="F79037"/>
            </a:solidFill>
            <a:ln w="27426"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grpSp>
          <p:nvGrpSpPr>
            <p:cNvPr id="38" name="Graphic 3">
              <a:extLst>
                <a:ext uri="{FF2B5EF4-FFF2-40B4-BE49-F238E27FC236}">
                  <a16:creationId xmlns:a16="http://schemas.microsoft.com/office/drawing/2014/main" id="{73310968-51ED-FC7F-7550-2B4DF3CB7A34}"/>
                </a:ext>
              </a:extLst>
            </p:cNvPr>
            <p:cNvGrpSpPr/>
            <p:nvPr/>
          </p:nvGrpSpPr>
          <p:grpSpPr>
            <a:xfrm>
              <a:off x="788824" y="4019932"/>
              <a:ext cx="244106" cy="641806"/>
              <a:chOff x="788824" y="4019932"/>
              <a:chExt cx="244106" cy="641806"/>
            </a:xfrm>
            <a:grpFill/>
          </p:grpSpPr>
          <p:sp>
            <p:nvSpPr>
              <p:cNvPr id="39" name="Freeform 38">
                <a:extLst>
                  <a:ext uri="{FF2B5EF4-FFF2-40B4-BE49-F238E27FC236}">
                    <a16:creationId xmlns:a16="http://schemas.microsoft.com/office/drawing/2014/main" id="{CE00553D-65E2-1B0E-A759-F303341A76ED}"/>
                  </a:ext>
                </a:extLst>
              </p:cNvPr>
              <p:cNvSpPr/>
              <p:nvPr/>
            </p:nvSpPr>
            <p:spPr>
              <a:xfrm>
                <a:off x="788824" y="4571228"/>
                <a:ext cx="183765" cy="30170"/>
              </a:xfrm>
              <a:custGeom>
                <a:avLst/>
                <a:gdLst>
                  <a:gd name="connsiteX0" fmla="*/ 0 w 183765"/>
                  <a:gd name="connsiteY0" fmla="*/ 0 h 30170"/>
                  <a:gd name="connsiteX1" fmla="*/ 183765 w 183765"/>
                  <a:gd name="connsiteY1" fmla="*/ 0 h 30170"/>
                  <a:gd name="connsiteX2" fmla="*/ 183765 w 183765"/>
                  <a:gd name="connsiteY2" fmla="*/ 30170 h 30170"/>
                  <a:gd name="connsiteX3" fmla="*/ 0 w 183765"/>
                  <a:gd name="connsiteY3" fmla="*/ 30170 h 30170"/>
                </a:gdLst>
                <a:ahLst/>
                <a:cxnLst>
                  <a:cxn ang="0">
                    <a:pos x="connsiteX0" y="connsiteY0"/>
                  </a:cxn>
                  <a:cxn ang="0">
                    <a:pos x="connsiteX1" y="connsiteY1"/>
                  </a:cxn>
                  <a:cxn ang="0">
                    <a:pos x="connsiteX2" y="connsiteY2"/>
                  </a:cxn>
                  <a:cxn ang="0">
                    <a:pos x="connsiteX3" y="connsiteY3"/>
                  </a:cxn>
                </a:cxnLst>
                <a:rect l="l" t="t" r="r" b="b"/>
                <a:pathLst>
                  <a:path w="183765" h="30170">
                    <a:moveTo>
                      <a:pt x="0" y="0"/>
                    </a:moveTo>
                    <a:lnTo>
                      <a:pt x="183765" y="0"/>
                    </a:lnTo>
                    <a:lnTo>
                      <a:pt x="183765" y="30170"/>
                    </a:lnTo>
                    <a:lnTo>
                      <a:pt x="0" y="30170"/>
                    </a:lnTo>
                    <a:close/>
                  </a:path>
                </a:pathLst>
              </a:custGeom>
              <a:solidFill>
                <a:srgbClr val="F79037"/>
              </a:solidFill>
              <a:ln w="27426"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40" name="Freeform 39">
                <a:extLst>
                  <a:ext uri="{FF2B5EF4-FFF2-40B4-BE49-F238E27FC236}">
                    <a16:creationId xmlns:a16="http://schemas.microsoft.com/office/drawing/2014/main" id="{8C589BF8-7FB3-0496-4D17-2315A31AFE55}"/>
                  </a:ext>
                </a:extLst>
              </p:cNvPr>
              <p:cNvSpPr/>
              <p:nvPr/>
            </p:nvSpPr>
            <p:spPr>
              <a:xfrm>
                <a:off x="788824" y="4631568"/>
                <a:ext cx="183765" cy="30170"/>
              </a:xfrm>
              <a:custGeom>
                <a:avLst/>
                <a:gdLst>
                  <a:gd name="connsiteX0" fmla="*/ 0 w 183765"/>
                  <a:gd name="connsiteY0" fmla="*/ 0 h 30170"/>
                  <a:gd name="connsiteX1" fmla="*/ 183765 w 183765"/>
                  <a:gd name="connsiteY1" fmla="*/ 0 h 30170"/>
                  <a:gd name="connsiteX2" fmla="*/ 183765 w 183765"/>
                  <a:gd name="connsiteY2" fmla="*/ 30170 h 30170"/>
                  <a:gd name="connsiteX3" fmla="*/ 0 w 183765"/>
                  <a:gd name="connsiteY3" fmla="*/ 30170 h 30170"/>
                </a:gdLst>
                <a:ahLst/>
                <a:cxnLst>
                  <a:cxn ang="0">
                    <a:pos x="connsiteX0" y="connsiteY0"/>
                  </a:cxn>
                  <a:cxn ang="0">
                    <a:pos x="connsiteX1" y="connsiteY1"/>
                  </a:cxn>
                  <a:cxn ang="0">
                    <a:pos x="connsiteX2" y="connsiteY2"/>
                  </a:cxn>
                  <a:cxn ang="0">
                    <a:pos x="connsiteX3" y="connsiteY3"/>
                  </a:cxn>
                </a:cxnLst>
                <a:rect l="l" t="t" r="r" b="b"/>
                <a:pathLst>
                  <a:path w="183765" h="30170">
                    <a:moveTo>
                      <a:pt x="0" y="0"/>
                    </a:moveTo>
                    <a:lnTo>
                      <a:pt x="183765" y="0"/>
                    </a:lnTo>
                    <a:lnTo>
                      <a:pt x="183765" y="30170"/>
                    </a:lnTo>
                    <a:lnTo>
                      <a:pt x="0" y="30170"/>
                    </a:lnTo>
                    <a:close/>
                  </a:path>
                </a:pathLst>
              </a:custGeom>
              <a:solidFill>
                <a:srgbClr val="F79037"/>
              </a:solidFill>
              <a:ln w="27426"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41" name="Freeform 40">
                <a:extLst>
                  <a:ext uri="{FF2B5EF4-FFF2-40B4-BE49-F238E27FC236}">
                    <a16:creationId xmlns:a16="http://schemas.microsoft.com/office/drawing/2014/main" id="{40FC5CE7-27FA-69D9-F741-E6AC8CD4E0C9}"/>
                  </a:ext>
                </a:extLst>
              </p:cNvPr>
              <p:cNvSpPr/>
              <p:nvPr/>
            </p:nvSpPr>
            <p:spPr>
              <a:xfrm>
                <a:off x="788824" y="4019932"/>
                <a:ext cx="30170" cy="30170"/>
              </a:xfrm>
              <a:custGeom>
                <a:avLst/>
                <a:gdLst>
                  <a:gd name="connsiteX0" fmla="*/ 0 w 30170"/>
                  <a:gd name="connsiteY0" fmla="*/ 0 h 30170"/>
                  <a:gd name="connsiteX1" fmla="*/ 30170 w 30170"/>
                  <a:gd name="connsiteY1" fmla="*/ 0 h 30170"/>
                  <a:gd name="connsiteX2" fmla="*/ 30170 w 30170"/>
                  <a:gd name="connsiteY2" fmla="*/ 30171 h 30170"/>
                  <a:gd name="connsiteX3" fmla="*/ 0 w 30170"/>
                  <a:gd name="connsiteY3" fmla="*/ 30171 h 30170"/>
                </a:gdLst>
                <a:ahLst/>
                <a:cxnLst>
                  <a:cxn ang="0">
                    <a:pos x="connsiteX0" y="connsiteY0"/>
                  </a:cxn>
                  <a:cxn ang="0">
                    <a:pos x="connsiteX1" y="connsiteY1"/>
                  </a:cxn>
                  <a:cxn ang="0">
                    <a:pos x="connsiteX2" y="connsiteY2"/>
                  </a:cxn>
                  <a:cxn ang="0">
                    <a:pos x="connsiteX3" y="connsiteY3"/>
                  </a:cxn>
                </a:cxnLst>
                <a:rect l="l" t="t" r="r" b="b"/>
                <a:pathLst>
                  <a:path w="30170" h="30170">
                    <a:moveTo>
                      <a:pt x="0" y="0"/>
                    </a:moveTo>
                    <a:lnTo>
                      <a:pt x="30170" y="0"/>
                    </a:lnTo>
                    <a:lnTo>
                      <a:pt x="30170" y="30171"/>
                    </a:lnTo>
                    <a:lnTo>
                      <a:pt x="0" y="30171"/>
                    </a:lnTo>
                    <a:close/>
                  </a:path>
                </a:pathLst>
              </a:custGeom>
              <a:solidFill>
                <a:srgbClr val="F79037"/>
              </a:solidFill>
              <a:ln w="27426"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42" name="Freeform 41">
                <a:extLst>
                  <a:ext uri="{FF2B5EF4-FFF2-40B4-BE49-F238E27FC236}">
                    <a16:creationId xmlns:a16="http://schemas.microsoft.com/office/drawing/2014/main" id="{6092FE95-8B36-3A68-5930-2838B9D8DD88}"/>
                  </a:ext>
                </a:extLst>
              </p:cNvPr>
              <p:cNvSpPr/>
              <p:nvPr/>
            </p:nvSpPr>
            <p:spPr>
              <a:xfrm>
                <a:off x="849165" y="4019932"/>
                <a:ext cx="183765" cy="30170"/>
              </a:xfrm>
              <a:custGeom>
                <a:avLst/>
                <a:gdLst>
                  <a:gd name="connsiteX0" fmla="*/ 0 w 183765"/>
                  <a:gd name="connsiteY0" fmla="*/ 0 h 30170"/>
                  <a:gd name="connsiteX1" fmla="*/ 183765 w 183765"/>
                  <a:gd name="connsiteY1" fmla="*/ 0 h 30170"/>
                  <a:gd name="connsiteX2" fmla="*/ 183765 w 183765"/>
                  <a:gd name="connsiteY2" fmla="*/ 30171 h 30170"/>
                  <a:gd name="connsiteX3" fmla="*/ 0 w 183765"/>
                  <a:gd name="connsiteY3" fmla="*/ 30171 h 30170"/>
                </a:gdLst>
                <a:ahLst/>
                <a:cxnLst>
                  <a:cxn ang="0">
                    <a:pos x="connsiteX0" y="connsiteY0"/>
                  </a:cxn>
                  <a:cxn ang="0">
                    <a:pos x="connsiteX1" y="connsiteY1"/>
                  </a:cxn>
                  <a:cxn ang="0">
                    <a:pos x="connsiteX2" y="connsiteY2"/>
                  </a:cxn>
                  <a:cxn ang="0">
                    <a:pos x="connsiteX3" y="connsiteY3"/>
                  </a:cxn>
                </a:cxnLst>
                <a:rect l="l" t="t" r="r" b="b"/>
                <a:pathLst>
                  <a:path w="183765" h="30170">
                    <a:moveTo>
                      <a:pt x="0" y="0"/>
                    </a:moveTo>
                    <a:lnTo>
                      <a:pt x="183765" y="0"/>
                    </a:lnTo>
                    <a:lnTo>
                      <a:pt x="183765" y="30171"/>
                    </a:lnTo>
                    <a:lnTo>
                      <a:pt x="0" y="30171"/>
                    </a:lnTo>
                    <a:close/>
                  </a:path>
                </a:pathLst>
              </a:custGeom>
              <a:solidFill>
                <a:srgbClr val="F79037"/>
              </a:solidFill>
              <a:ln w="27426"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43" name="Freeform 42">
                <a:extLst>
                  <a:ext uri="{FF2B5EF4-FFF2-40B4-BE49-F238E27FC236}">
                    <a16:creationId xmlns:a16="http://schemas.microsoft.com/office/drawing/2014/main" id="{8F9FF688-0659-EBA4-B9D5-33FF493F1949}"/>
                  </a:ext>
                </a:extLst>
              </p:cNvPr>
              <p:cNvSpPr/>
              <p:nvPr/>
            </p:nvSpPr>
            <p:spPr>
              <a:xfrm>
                <a:off x="788824" y="4080273"/>
                <a:ext cx="30170" cy="30170"/>
              </a:xfrm>
              <a:custGeom>
                <a:avLst/>
                <a:gdLst>
                  <a:gd name="connsiteX0" fmla="*/ 0 w 30170"/>
                  <a:gd name="connsiteY0" fmla="*/ 0 h 30170"/>
                  <a:gd name="connsiteX1" fmla="*/ 30170 w 30170"/>
                  <a:gd name="connsiteY1" fmla="*/ 0 h 30170"/>
                  <a:gd name="connsiteX2" fmla="*/ 30170 w 30170"/>
                  <a:gd name="connsiteY2" fmla="*/ 30171 h 30170"/>
                  <a:gd name="connsiteX3" fmla="*/ 0 w 30170"/>
                  <a:gd name="connsiteY3" fmla="*/ 30171 h 30170"/>
                </a:gdLst>
                <a:ahLst/>
                <a:cxnLst>
                  <a:cxn ang="0">
                    <a:pos x="connsiteX0" y="connsiteY0"/>
                  </a:cxn>
                  <a:cxn ang="0">
                    <a:pos x="connsiteX1" y="connsiteY1"/>
                  </a:cxn>
                  <a:cxn ang="0">
                    <a:pos x="connsiteX2" y="connsiteY2"/>
                  </a:cxn>
                  <a:cxn ang="0">
                    <a:pos x="connsiteX3" y="connsiteY3"/>
                  </a:cxn>
                </a:cxnLst>
                <a:rect l="l" t="t" r="r" b="b"/>
                <a:pathLst>
                  <a:path w="30170" h="30170">
                    <a:moveTo>
                      <a:pt x="0" y="0"/>
                    </a:moveTo>
                    <a:lnTo>
                      <a:pt x="30170" y="0"/>
                    </a:lnTo>
                    <a:lnTo>
                      <a:pt x="30170" y="30171"/>
                    </a:lnTo>
                    <a:lnTo>
                      <a:pt x="0" y="30171"/>
                    </a:lnTo>
                    <a:close/>
                  </a:path>
                </a:pathLst>
              </a:custGeom>
              <a:solidFill>
                <a:srgbClr val="F79037"/>
              </a:solidFill>
              <a:ln w="27426"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44" name="Freeform 43">
                <a:extLst>
                  <a:ext uri="{FF2B5EF4-FFF2-40B4-BE49-F238E27FC236}">
                    <a16:creationId xmlns:a16="http://schemas.microsoft.com/office/drawing/2014/main" id="{2698CA86-C0E4-B5A6-C727-2D4A6AB6A273}"/>
                  </a:ext>
                </a:extLst>
              </p:cNvPr>
              <p:cNvSpPr/>
              <p:nvPr/>
            </p:nvSpPr>
            <p:spPr>
              <a:xfrm>
                <a:off x="849165" y="4080273"/>
                <a:ext cx="183765" cy="30170"/>
              </a:xfrm>
              <a:custGeom>
                <a:avLst/>
                <a:gdLst>
                  <a:gd name="connsiteX0" fmla="*/ 0 w 183765"/>
                  <a:gd name="connsiteY0" fmla="*/ 0 h 30170"/>
                  <a:gd name="connsiteX1" fmla="*/ 183765 w 183765"/>
                  <a:gd name="connsiteY1" fmla="*/ 0 h 30170"/>
                  <a:gd name="connsiteX2" fmla="*/ 183765 w 183765"/>
                  <a:gd name="connsiteY2" fmla="*/ 30171 h 30170"/>
                  <a:gd name="connsiteX3" fmla="*/ 0 w 183765"/>
                  <a:gd name="connsiteY3" fmla="*/ 30171 h 30170"/>
                </a:gdLst>
                <a:ahLst/>
                <a:cxnLst>
                  <a:cxn ang="0">
                    <a:pos x="connsiteX0" y="connsiteY0"/>
                  </a:cxn>
                  <a:cxn ang="0">
                    <a:pos x="connsiteX1" y="connsiteY1"/>
                  </a:cxn>
                  <a:cxn ang="0">
                    <a:pos x="connsiteX2" y="connsiteY2"/>
                  </a:cxn>
                  <a:cxn ang="0">
                    <a:pos x="connsiteX3" y="connsiteY3"/>
                  </a:cxn>
                </a:cxnLst>
                <a:rect l="l" t="t" r="r" b="b"/>
                <a:pathLst>
                  <a:path w="183765" h="30170">
                    <a:moveTo>
                      <a:pt x="0" y="0"/>
                    </a:moveTo>
                    <a:lnTo>
                      <a:pt x="183765" y="0"/>
                    </a:lnTo>
                    <a:lnTo>
                      <a:pt x="183765" y="30171"/>
                    </a:lnTo>
                    <a:lnTo>
                      <a:pt x="0" y="30171"/>
                    </a:lnTo>
                    <a:close/>
                  </a:path>
                </a:pathLst>
              </a:custGeom>
              <a:solidFill>
                <a:srgbClr val="F79037"/>
              </a:solidFill>
              <a:ln w="27426"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grpSp>
      </p:grpSp>
      <p:grpSp>
        <p:nvGrpSpPr>
          <p:cNvPr id="45" name="Graphic 3">
            <a:extLst>
              <a:ext uri="{FF2B5EF4-FFF2-40B4-BE49-F238E27FC236}">
                <a16:creationId xmlns:a16="http://schemas.microsoft.com/office/drawing/2014/main" id="{02E2F85A-B0A8-3C1B-12EB-2F9F43F2540F}"/>
              </a:ext>
            </a:extLst>
          </p:cNvPr>
          <p:cNvGrpSpPr/>
          <p:nvPr/>
        </p:nvGrpSpPr>
        <p:grpSpPr>
          <a:xfrm>
            <a:off x="973768" y="2428625"/>
            <a:ext cx="951078" cy="948995"/>
            <a:chOff x="10410452" y="410457"/>
            <a:chExt cx="1091621" cy="1089230"/>
          </a:xfrm>
          <a:solidFill>
            <a:schemeClr val="bg1"/>
          </a:solidFill>
        </p:grpSpPr>
        <p:sp>
          <p:nvSpPr>
            <p:cNvPr id="46" name="Freeform 45">
              <a:extLst>
                <a:ext uri="{FF2B5EF4-FFF2-40B4-BE49-F238E27FC236}">
                  <a16:creationId xmlns:a16="http://schemas.microsoft.com/office/drawing/2014/main" id="{D419EAD6-76B9-4327-3449-60015823991C}"/>
                </a:ext>
              </a:extLst>
            </p:cNvPr>
            <p:cNvSpPr/>
            <p:nvPr/>
          </p:nvSpPr>
          <p:spPr>
            <a:xfrm>
              <a:off x="10975462" y="481769"/>
              <a:ext cx="268790" cy="153594"/>
            </a:xfrm>
            <a:custGeom>
              <a:avLst/>
              <a:gdLst>
                <a:gd name="connsiteX0" fmla="*/ 134395 w 268790"/>
                <a:gd name="connsiteY0" fmla="*/ 153595 h 153594"/>
                <a:gd name="connsiteX1" fmla="*/ 208450 w 268790"/>
                <a:gd name="connsiteY1" fmla="*/ 95997 h 153594"/>
                <a:gd name="connsiteX2" fmla="*/ 268791 w 268790"/>
                <a:gd name="connsiteY2" fmla="*/ 95997 h 153594"/>
                <a:gd name="connsiteX3" fmla="*/ 268791 w 268790"/>
                <a:gd name="connsiteY3" fmla="*/ 57598 h 153594"/>
                <a:gd name="connsiteX4" fmla="*/ 208450 w 268790"/>
                <a:gd name="connsiteY4" fmla="*/ 57598 h 153594"/>
                <a:gd name="connsiteX5" fmla="*/ 134395 w 268790"/>
                <a:gd name="connsiteY5" fmla="*/ 0 h 153594"/>
                <a:gd name="connsiteX6" fmla="*/ 60340 w 268790"/>
                <a:gd name="connsiteY6" fmla="*/ 57598 h 153594"/>
                <a:gd name="connsiteX7" fmla="*/ 0 w 268790"/>
                <a:gd name="connsiteY7" fmla="*/ 57598 h 153594"/>
                <a:gd name="connsiteX8" fmla="*/ 0 w 268790"/>
                <a:gd name="connsiteY8" fmla="*/ 95997 h 153594"/>
                <a:gd name="connsiteX9" fmla="*/ 60340 w 268790"/>
                <a:gd name="connsiteY9" fmla="*/ 95997 h 153594"/>
                <a:gd name="connsiteX10" fmla="*/ 134395 w 268790"/>
                <a:gd name="connsiteY10" fmla="*/ 153595 h 153594"/>
                <a:gd name="connsiteX11" fmla="*/ 134395 w 268790"/>
                <a:gd name="connsiteY11" fmla="*/ 153595 h 153594"/>
                <a:gd name="connsiteX12" fmla="*/ 134395 w 268790"/>
                <a:gd name="connsiteY12" fmla="*/ 38399 h 153594"/>
                <a:gd name="connsiteX13" fmla="*/ 170051 w 268790"/>
                <a:gd name="connsiteY13" fmla="*/ 63084 h 153594"/>
                <a:gd name="connsiteX14" fmla="*/ 161823 w 268790"/>
                <a:gd name="connsiteY14" fmla="*/ 104225 h 153594"/>
                <a:gd name="connsiteX15" fmla="*/ 120682 w 268790"/>
                <a:gd name="connsiteY15" fmla="*/ 112453 h 153594"/>
                <a:gd name="connsiteX16" fmla="*/ 95997 w 268790"/>
                <a:gd name="connsiteY16" fmla="*/ 76797 h 153594"/>
                <a:gd name="connsiteX17" fmla="*/ 134395 w 268790"/>
                <a:gd name="connsiteY17" fmla="*/ 38399 h 153594"/>
                <a:gd name="connsiteX18" fmla="*/ 134395 w 268790"/>
                <a:gd name="connsiteY18" fmla="*/ 38399 h 153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68790" h="153594">
                  <a:moveTo>
                    <a:pt x="134395" y="153595"/>
                  </a:moveTo>
                  <a:cubicBezTo>
                    <a:pt x="170051" y="153595"/>
                    <a:pt x="200222" y="128910"/>
                    <a:pt x="208450" y="95997"/>
                  </a:cubicBezTo>
                  <a:lnTo>
                    <a:pt x="268791" y="95997"/>
                  </a:lnTo>
                  <a:lnTo>
                    <a:pt x="268791" y="57598"/>
                  </a:lnTo>
                  <a:lnTo>
                    <a:pt x="208450" y="57598"/>
                  </a:lnTo>
                  <a:cubicBezTo>
                    <a:pt x="200222" y="24685"/>
                    <a:pt x="170051" y="0"/>
                    <a:pt x="134395" y="0"/>
                  </a:cubicBezTo>
                  <a:cubicBezTo>
                    <a:pt x="98740" y="0"/>
                    <a:pt x="68569" y="24685"/>
                    <a:pt x="60340" y="57598"/>
                  </a:cubicBezTo>
                  <a:lnTo>
                    <a:pt x="0" y="57598"/>
                  </a:lnTo>
                  <a:lnTo>
                    <a:pt x="0" y="95997"/>
                  </a:lnTo>
                  <a:lnTo>
                    <a:pt x="60340" y="95997"/>
                  </a:lnTo>
                  <a:cubicBezTo>
                    <a:pt x="68569" y="128910"/>
                    <a:pt x="98740" y="153595"/>
                    <a:pt x="134395" y="153595"/>
                  </a:cubicBezTo>
                  <a:lnTo>
                    <a:pt x="134395" y="153595"/>
                  </a:lnTo>
                  <a:close/>
                  <a:moveTo>
                    <a:pt x="134395" y="38399"/>
                  </a:moveTo>
                  <a:cubicBezTo>
                    <a:pt x="150852" y="38399"/>
                    <a:pt x="164566" y="46627"/>
                    <a:pt x="170051" y="63084"/>
                  </a:cubicBezTo>
                  <a:cubicBezTo>
                    <a:pt x="175537" y="76797"/>
                    <a:pt x="172794" y="93254"/>
                    <a:pt x="161823" y="104225"/>
                  </a:cubicBezTo>
                  <a:cubicBezTo>
                    <a:pt x="150852" y="115196"/>
                    <a:pt x="134395" y="117939"/>
                    <a:pt x="120682" y="112453"/>
                  </a:cubicBezTo>
                  <a:cubicBezTo>
                    <a:pt x="106968" y="106968"/>
                    <a:pt x="95997" y="93254"/>
                    <a:pt x="95997" y="76797"/>
                  </a:cubicBezTo>
                  <a:cubicBezTo>
                    <a:pt x="95997" y="54855"/>
                    <a:pt x="112454" y="38399"/>
                    <a:pt x="134395" y="38399"/>
                  </a:cubicBezTo>
                  <a:lnTo>
                    <a:pt x="134395" y="38399"/>
                  </a:lnTo>
                  <a:close/>
                </a:path>
              </a:pathLst>
            </a:custGeom>
            <a:solidFill>
              <a:srgbClr val="F79037"/>
            </a:solidFill>
            <a:ln w="27426"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47" name="Freeform 46">
              <a:extLst>
                <a:ext uri="{FF2B5EF4-FFF2-40B4-BE49-F238E27FC236}">
                  <a16:creationId xmlns:a16="http://schemas.microsoft.com/office/drawing/2014/main" id="{22A09039-CE84-C255-F4E6-4ACB88BDDF06}"/>
                </a:ext>
              </a:extLst>
            </p:cNvPr>
            <p:cNvSpPr/>
            <p:nvPr/>
          </p:nvSpPr>
          <p:spPr>
            <a:xfrm>
              <a:off x="10410452" y="410457"/>
              <a:ext cx="1091621" cy="1089230"/>
            </a:xfrm>
            <a:custGeom>
              <a:avLst/>
              <a:gdLst>
                <a:gd name="connsiteX0" fmla="*/ 1047737 w 1091621"/>
                <a:gd name="connsiteY0" fmla="*/ 822829 h 1089230"/>
                <a:gd name="connsiteX1" fmla="*/ 984653 w 1091621"/>
                <a:gd name="connsiteY1" fmla="*/ 743289 h 1089230"/>
                <a:gd name="connsiteX2" fmla="*/ 916084 w 1091621"/>
                <a:gd name="connsiteY2" fmla="*/ 715861 h 1089230"/>
                <a:gd name="connsiteX3" fmla="*/ 872200 w 1091621"/>
                <a:gd name="connsiteY3" fmla="*/ 693919 h 1089230"/>
                <a:gd name="connsiteX4" fmla="*/ 773461 w 1091621"/>
                <a:gd name="connsiteY4" fmla="*/ 655520 h 1089230"/>
                <a:gd name="connsiteX5" fmla="*/ 759747 w 1091621"/>
                <a:gd name="connsiteY5" fmla="*/ 611636 h 1089230"/>
                <a:gd name="connsiteX6" fmla="*/ 759747 w 1091621"/>
                <a:gd name="connsiteY6" fmla="*/ 562266 h 1089230"/>
                <a:gd name="connsiteX7" fmla="*/ 831058 w 1091621"/>
                <a:gd name="connsiteY7" fmla="*/ 562266 h 1089230"/>
                <a:gd name="connsiteX8" fmla="*/ 948998 w 1091621"/>
                <a:gd name="connsiteY8" fmla="*/ 482726 h 1089230"/>
                <a:gd name="connsiteX9" fmla="*/ 995624 w 1091621"/>
                <a:gd name="connsiteY9" fmla="*/ 370273 h 1089230"/>
                <a:gd name="connsiteX10" fmla="*/ 995624 w 1091621"/>
                <a:gd name="connsiteY10" fmla="*/ 356559 h 1089230"/>
                <a:gd name="connsiteX11" fmla="*/ 995624 w 1091621"/>
                <a:gd name="connsiteY11" fmla="*/ 356559 h 1089230"/>
                <a:gd name="connsiteX12" fmla="*/ 979168 w 1091621"/>
                <a:gd name="connsiteY12" fmla="*/ 345588 h 1089230"/>
                <a:gd name="connsiteX13" fmla="*/ 883171 w 1091621"/>
                <a:gd name="connsiteY13" fmla="*/ 345588 h 1089230"/>
                <a:gd name="connsiteX14" fmla="*/ 770718 w 1091621"/>
                <a:gd name="connsiteY14" fmla="*/ 416900 h 1089230"/>
                <a:gd name="connsiteX15" fmla="*/ 762489 w 1091621"/>
                <a:gd name="connsiteY15" fmla="*/ 433357 h 1089230"/>
                <a:gd name="connsiteX16" fmla="*/ 762489 w 1091621"/>
                <a:gd name="connsiteY16" fmla="*/ 293475 h 1089230"/>
                <a:gd name="connsiteX17" fmla="*/ 943512 w 1091621"/>
                <a:gd name="connsiteY17" fmla="*/ 293475 h 1089230"/>
                <a:gd name="connsiteX18" fmla="*/ 962712 w 1091621"/>
                <a:gd name="connsiteY18" fmla="*/ 274276 h 1089230"/>
                <a:gd name="connsiteX19" fmla="*/ 962712 w 1091621"/>
                <a:gd name="connsiteY19" fmla="*/ 19199 h 1089230"/>
                <a:gd name="connsiteX20" fmla="*/ 943512 w 1091621"/>
                <a:gd name="connsiteY20" fmla="*/ 0 h 1089230"/>
                <a:gd name="connsiteX21" fmla="*/ 471756 w 1091621"/>
                <a:gd name="connsiteY21" fmla="*/ 0 h 1089230"/>
                <a:gd name="connsiteX22" fmla="*/ 452557 w 1091621"/>
                <a:gd name="connsiteY22" fmla="*/ 19199 h 1089230"/>
                <a:gd name="connsiteX23" fmla="*/ 452557 w 1091621"/>
                <a:gd name="connsiteY23" fmla="*/ 274276 h 1089230"/>
                <a:gd name="connsiteX24" fmla="*/ 471756 w 1091621"/>
                <a:gd name="connsiteY24" fmla="*/ 293475 h 1089230"/>
                <a:gd name="connsiteX25" fmla="*/ 652778 w 1091621"/>
                <a:gd name="connsiteY25" fmla="*/ 293475 h 1089230"/>
                <a:gd name="connsiteX26" fmla="*/ 652778 w 1091621"/>
                <a:gd name="connsiteY26" fmla="*/ 433357 h 1089230"/>
                <a:gd name="connsiteX27" fmla="*/ 644550 w 1091621"/>
                <a:gd name="connsiteY27" fmla="*/ 416900 h 1089230"/>
                <a:gd name="connsiteX28" fmla="*/ 532097 w 1091621"/>
                <a:gd name="connsiteY28" fmla="*/ 345588 h 1089230"/>
                <a:gd name="connsiteX29" fmla="*/ 436100 w 1091621"/>
                <a:gd name="connsiteY29" fmla="*/ 345588 h 1089230"/>
                <a:gd name="connsiteX30" fmla="*/ 419643 w 1091621"/>
                <a:gd name="connsiteY30" fmla="*/ 356559 h 1089230"/>
                <a:gd name="connsiteX31" fmla="*/ 419643 w 1091621"/>
                <a:gd name="connsiteY31" fmla="*/ 356559 h 1089230"/>
                <a:gd name="connsiteX32" fmla="*/ 419643 w 1091621"/>
                <a:gd name="connsiteY32" fmla="*/ 370273 h 1089230"/>
                <a:gd name="connsiteX33" fmla="*/ 466270 w 1091621"/>
                <a:gd name="connsiteY33" fmla="*/ 482726 h 1089230"/>
                <a:gd name="connsiteX34" fmla="*/ 584209 w 1091621"/>
                <a:gd name="connsiteY34" fmla="*/ 562266 h 1089230"/>
                <a:gd name="connsiteX35" fmla="*/ 655521 w 1091621"/>
                <a:gd name="connsiteY35" fmla="*/ 562266 h 1089230"/>
                <a:gd name="connsiteX36" fmla="*/ 655521 w 1091621"/>
                <a:gd name="connsiteY36" fmla="*/ 614379 h 1089230"/>
                <a:gd name="connsiteX37" fmla="*/ 641807 w 1091621"/>
                <a:gd name="connsiteY37" fmla="*/ 652778 h 1089230"/>
                <a:gd name="connsiteX38" fmla="*/ 518383 w 1091621"/>
                <a:gd name="connsiteY38" fmla="*/ 696662 h 1089230"/>
                <a:gd name="connsiteX39" fmla="*/ 479984 w 1091621"/>
                <a:gd name="connsiteY39" fmla="*/ 718604 h 1089230"/>
                <a:gd name="connsiteX40" fmla="*/ 422386 w 1091621"/>
                <a:gd name="connsiteY40" fmla="*/ 743289 h 1089230"/>
                <a:gd name="connsiteX41" fmla="*/ 364788 w 1091621"/>
                <a:gd name="connsiteY41" fmla="*/ 817343 h 1089230"/>
                <a:gd name="connsiteX42" fmla="*/ 345589 w 1091621"/>
                <a:gd name="connsiteY42" fmla="*/ 817343 h 1089230"/>
                <a:gd name="connsiteX43" fmla="*/ 345589 w 1091621"/>
                <a:gd name="connsiteY43" fmla="*/ 798144 h 1089230"/>
                <a:gd name="connsiteX44" fmla="*/ 326389 w 1091621"/>
                <a:gd name="connsiteY44" fmla="*/ 778945 h 1089230"/>
                <a:gd name="connsiteX45" fmla="*/ 19200 w 1091621"/>
                <a:gd name="connsiteY45" fmla="*/ 778945 h 1089230"/>
                <a:gd name="connsiteX46" fmla="*/ 0 w 1091621"/>
                <a:gd name="connsiteY46" fmla="*/ 798144 h 1089230"/>
                <a:gd name="connsiteX47" fmla="*/ 0 w 1091621"/>
                <a:gd name="connsiteY47" fmla="*/ 1069677 h 1089230"/>
                <a:gd name="connsiteX48" fmla="*/ 19200 w 1091621"/>
                <a:gd name="connsiteY48" fmla="*/ 1088877 h 1089230"/>
                <a:gd name="connsiteX49" fmla="*/ 326389 w 1091621"/>
                <a:gd name="connsiteY49" fmla="*/ 1088877 h 1089230"/>
                <a:gd name="connsiteX50" fmla="*/ 345589 w 1091621"/>
                <a:gd name="connsiteY50" fmla="*/ 1069677 h 1089230"/>
                <a:gd name="connsiteX51" fmla="*/ 345589 w 1091621"/>
                <a:gd name="connsiteY51" fmla="*/ 1053221 h 1089230"/>
                <a:gd name="connsiteX52" fmla="*/ 386730 w 1091621"/>
                <a:gd name="connsiteY52" fmla="*/ 1064192 h 1089230"/>
                <a:gd name="connsiteX53" fmla="*/ 789917 w 1091621"/>
                <a:gd name="connsiteY53" fmla="*/ 1066935 h 1089230"/>
                <a:gd name="connsiteX54" fmla="*/ 932541 w 1091621"/>
                <a:gd name="connsiteY54" fmla="*/ 1034021 h 1089230"/>
                <a:gd name="connsiteX55" fmla="*/ 938027 w 1091621"/>
                <a:gd name="connsiteY55" fmla="*/ 1031279 h 1089230"/>
                <a:gd name="connsiteX56" fmla="*/ 1064193 w 1091621"/>
                <a:gd name="connsiteY56" fmla="*/ 938025 h 1089230"/>
                <a:gd name="connsiteX57" fmla="*/ 1091621 w 1091621"/>
                <a:gd name="connsiteY57" fmla="*/ 885912 h 1089230"/>
                <a:gd name="connsiteX58" fmla="*/ 1091621 w 1091621"/>
                <a:gd name="connsiteY58" fmla="*/ 885912 h 1089230"/>
                <a:gd name="connsiteX59" fmla="*/ 1047737 w 1091621"/>
                <a:gd name="connsiteY59" fmla="*/ 822829 h 1089230"/>
                <a:gd name="connsiteX60" fmla="*/ 1047737 w 1091621"/>
                <a:gd name="connsiteY60" fmla="*/ 822829 h 1089230"/>
                <a:gd name="connsiteX61" fmla="*/ 798145 w 1091621"/>
                <a:gd name="connsiteY61" fmla="*/ 430614 h 1089230"/>
                <a:gd name="connsiteX62" fmla="*/ 880429 w 1091621"/>
                <a:gd name="connsiteY62" fmla="*/ 381244 h 1089230"/>
                <a:gd name="connsiteX63" fmla="*/ 948998 w 1091621"/>
                <a:gd name="connsiteY63" fmla="*/ 381244 h 1089230"/>
                <a:gd name="connsiteX64" fmla="*/ 913341 w 1091621"/>
                <a:gd name="connsiteY64" fmla="*/ 469012 h 1089230"/>
                <a:gd name="connsiteX65" fmla="*/ 828316 w 1091621"/>
                <a:gd name="connsiteY65" fmla="*/ 526610 h 1089230"/>
                <a:gd name="connsiteX66" fmla="*/ 781689 w 1091621"/>
                <a:gd name="connsiteY66" fmla="*/ 526610 h 1089230"/>
                <a:gd name="connsiteX67" fmla="*/ 896885 w 1091621"/>
                <a:gd name="connsiteY67" fmla="*/ 427871 h 1089230"/>
                <a:gd name="connsiteX68" fmla="*/ 866715 w 1091621"/>
                <a:gd name="connsiteY68" fmla="*/ 405929 h 1089230"/>
                <a:gd name="connsiteX69" fmla="*/ 762489 w 1091621"/>
                <a:gd name="connsiteY69" fmla="*/ 493697 h 1089230"/>
                <a:gd name="connsiteX70" fmla="*/ 798145 w 1091621"/>
                <a:gd name="connsiteY70" fmla="*/ 430614 h 1089230"/>
                <a:gd name="connsiteX71" fmla="*/ 504669 w 1091621"/>
                <a:gd name="connsiteY71" fmla="*/ 181022 h 1089230"/>
                <a:gd name="connsiteX72" fmla="*/ 485470 w 1091621"/>
                <a:gd name="connsiteY72" fmla="*/ 181022 h 1089230"/>
                <a:gd name="connsiteX73" fmla="*/ 485470 w 1091621"/>
                <a:gd name="connsiteY73" fmla="*/ 109710 h 1089230"/>
                <a:gd name="connsiteX74" fmla="*/ 504669 w 1091621"/>
                <a:gd name="connsiteY74" fmla="*/ 109710 h 1089230"/>
                <a:gd name="connsiteX75" fmla="*/ 559524 w 1091621"/>
                <a:gd name="connsiteY75" fmla="*/ 54855 h 1089230"/>
                <a:gd name="connsiteX76" fmla="*/ 559524 w 1091621"/>
                <a:gd name="connsiteY76" fmla="*/ 35656 h 1089230"/>
                <a:gd name="connsiteX77" fmla="*/ 850258 w 1091621"/>
                <a:gd name="connsiteY77" fmla="*/ 35656 h 1089230"/>
                <a:gd name="connsiteX78" fmla="*/ 850258 w 1091621"/>
                <a:gd name="connsiteY78" fmla="*/ 54855 h 1089230"/>
                <a:gd name="connsiteX79" fmla="*/ 905113 w 1091621"/>
                <a:gd name="connsiteY79" fmla="*/ 109710 h 1089230"/>
                <a:gd name="connsiteX80" fmla="*/ 924313 w 1091621"/>
                <a:gd name="connsiteY80" fmla="*/ 109710 h 1089230"/>
                <a:gd name="connsiteX81" fmla="*/ 924313 w 1091621"/>
                <a:gd name="connsiteY81" fmla="*/ 181022 h 1089230"/>
                <a:gd name="connsiteX82" fmla="*/ 905113 w 1091621"/>
                <a:gd name="connsiteY82" fmla="*/ 181022 h 1089230"/>
                <a:gd name="connsiteX83" fmla="*/ 850258 w 1091621"/>
                <a:gd name="connsiteY83" fmla="*/ 235878 h 1089230"/>
                <a:gd name="connsiteX84" fmla="*/ 850258 w 1091621"/>
                <a:gd name="connsiteY84" fmla="*/ 255077 h 1089230"/>
                <a:gd name="connsiteX85" fmla="*/ 559524 w 1091621"/>
                <a:gd name="connsiteY85" fmla="*/ 255077 h 1089230"/>
                <a:gd name="connsiteX86" fmla="*/ 559524 w 1091621"/>
                <a:gd name="connsiteY86" fmla="*/ 235878 h 1089230"/>
                <a:gd name="connsiteX87" fmla="*/ 504669 w 1091621"/>
                <a:gd name="connsiteY87" fmla="*/ 181022 h 1089230"/>
                <a:gd name="connsiteX88" fmla="*/ 504669 w 1091621"/>
                <a:gd name="connsiteY88" fmla="*/ 181022 h 1089230"/>
                <a:gd name="connsiteX89" fmla="*/ 885914 w 1091621"/>
                <a:gd name="connsiteY89" fmla="*/ 255077 h 1089230"/>
                <a:gd name="connsiteX90" fmla="*/ 885914 w 1091621"/>
                <a:gd name="connsiteY90" fmla="*/ 235878 h 1089230"/>
                <a:gd name="connsiteX91" fmla="*/ 905113 w 1091621"/>
                <a:gd name="connsiteY91" fmla="*/ 216678 h 1089230"/>
                <a:gd name="connsiteX92" fmla="*/ 924313 w 1091621"/>
                <a:gd name="connsiteY92" fmla="*/ 216678 h 1089230"/>
                <a:gd name="connsiteX93" fmla="*/ 924313 w 1091621"/>
                <a:gd name="connsiteY93" fmla="*/ 252334 h 1089230"/>
                <a:gd name="connsiteX94" fmla="*/ 885914 w 1091621"/>
                <a:gd name="connsiteY94" fmla="*/ 252334 h 1089230"/>
                <a:gd name="connsiteX95" fmla="*/ 921570 w 1091621"/>
                <a:gd name="connsiteY95" fmla="*/ 74054 h 1089230"/>
                <a:gd name="connsiteX96" fmla="*/ 902370 w 1091621"/>
                <a:gd name="connsiteY96" fmla="*/ 74054 h 1089230"/>
                <a:gd name="connsiteX97" fmla="*/ 883171 w 1091621"/>
                <a:gd name="connsiteY97" fmla="*/ 54855 h 1089230"/>
                <a:gd name="connsiteX98" fmla="*/ 883171 w 1091621"/>
                <a:gd name="connsiteY98" fmla="*/ 35656 h 1089230"/>
                <a:gd name="connsiteX99" fmla="*/ 918827 w 1091621"/>
                <a:gd name="connsiteY99" fmla="*/ 35656 h 1089230"/>
                <a:gd name="connsiteX100" fmla="*/ 918827 w 1091621"/>
                <a:gd name="connsiteY100" fmla="*/ 74054 h 1089230"/>
                <a:gd name="connsiteX101" fmla="*/ 521126 w 1091621"/>
                <a:gd name="connsiteY101" fmla="*/ 35656 h 1089230"/>
                <a:gd name="connsiteX102" fmla="*/ 521126 w 1091621"/>
                <a:gd name="connsiteY102" fmla="*/ 54855 h 1089230"/>
                <a:gd name="connsiteX103" fmla="*/ 501926 w 1091621"/>
                <a:gd name="connsiteY103" fmla="*/ 74054 h 1089230"/>
                <a:gd name="connsiteX104" fmla="*/ 482727 w 1091621"/>
                <a:gd name="connsiteY104" fmla="*/ 74054 h 1089230"/>
                <a:gd name="connsiteX105" fmla="*/ 482727 w 1091621"/>
                <a:gd name="connsiteY105" fmla="*/ 38399 h 1089230"/>
                <a:gd name="connsiteX106" fmla="*/ 521126 w 1091621"/>
                <a:gd name="connsiteY106" fmla="*/ 38399 h 1089230"/>
                <a:gd name="connsiteX107" fmla="*/ 485470 w 1091621"/>
                <a:gd name="connsiteY107" fmla="*/ 219421 h 1089230"/>
                <a:gd name="connsiteX108" fmla="*/ 504669 w 1091621"/>
                <a:gd name="connsiteY108" fmla="*/ 219421 h 1089230"/>
                <a:gd name="connsiteX109" fmla="*/ 523869 w 1091621"/>
                <a:gd name="connsiteY109" fmla="*/ 238620 h 1089230"/>
                <a:gd name="connsiteX110" fmla="*/ 523869 w 1091621"/>
                <a:gd name="connsiteY110" fmla="*/ 257820 h 1089230"/>
                <a:gd name="connsiteX111" fmla="*/ 488212 w 1091621"/>
                <a:gd name="connsiteY111" fmla="*/ 257820 h 1089230"/>
                <a:gd name="connsiteX112" fmla="*/ 488212 w 1091621"/>
                <a:gd name="connsiteY112" fmla="*/ 219421 h 1089230"/>
                <a:gd name="connsiteX113" fmla="*/ 721348 w 1091621"/>
                <a:gd name="connsiteY113" fmla="*/ 290733 h 1089230"/>
                <a:gd name="connsiteX114" fmla="*/ 721348 w 1091621"/>
                <a:gd name="connsiteY114" fmla="*/ 617122 h 1089230"/>
                <a:gd name="connsiteX115" fmla="*/ 721348 w 1091621"/>
                <a:gd name="connsiteY115" fmla="*/ 622607 h 1089230"/>
                <a:gd name="connsiteX116" fmla="*/ 732319 w 1091621"/>
                <a:gd name="connsiteY116" fmla="*/ 652778 h 1089230"/>
                <a:gd name="connsiteX117" fmla="*/ 713120 w 1091621"/>
                <a:gd name="connsiteY117" fmla="*/ 652778 h 1089230"/>
                <a:gd name="connsiteX118" fmla="*/ 671978 w 1091621"/>
                <a:gd name="connsiteY118" fmla="*/ 652778 h 1089230"/>
                <a:gd name="connsiteX119" fmla="*/ 682949 w 1091621"/>
                <a:gd name="connsiteY119" fmla="*/ 622607 h 1089230"/>
                <a:gd name="connsiteX120" fmla="*/ 682949 w 1091621"/>
                <a:gd name="connsiteY120" fmla="*/ 617122 h 1089230"/>
                <a:gd name="connsiteX121" fmla="*/ 682949 w 1091621"/>
                <a:gd name="connsiteY121" fmla="*/ 290733 h 1089230"/>
                <a:gd name="connsiteX122" fmla="*/ 721348 w 1091621"/>
                <a:gd name="connsiteY122" fmla="*/ 290733 h 1089230"/>
                <a:gd name="connsiteX123" fmla="*/ 493698 w 1091621"/>
                <a:gd name="connsiteY123" fmla="*/ 469012 h 1089230"/>
                <a:gd name="connsiteX124" fmla="*/ 458042 w 1091621"/>
                <a:gd name="connsiteY124" fmla="*/ 381244 h 1089230"/>
                <a:gd name="connsiteX125" fmla="*/ 526612 w 1091621"/>
                <a:gd name="connsiteY125" fmla="*/ 381244 h 1089230"/>
                <a:gd name="connsiteX126" fmla="*/ 608895 w 1091621"/>
                <a:gd name="connsiteY126" fmla="*/ 430614 h 1089230"/>
                <a:gd name="connsiteX127" fmla="*/ 639064 w 1091621"/>
                <a:gd name="connsiteY127" fmla="*/ 493697 h 1089230"/>
                <a:gd name="connsiteX128" fmla="*/ 534840 w 1091621"/>
                <a:gd name="connsiteY128" fmla="*/ 405929 h 1089230"/>
                <a:gd name="connsiteX129" fmla="*/ 504669 w 1091621"/>
                <a:gd name="connsiteY129" fmla="*/ 427871 h 1089230"/>
                <a:gd name="connsiteX130" fmla="*/ 619866 w 1091621"/>
                <a:gd name="connsiteY130" fmla="*/ 526610 h 1089230"/>
                <a:gd name="connsiteX131" fmla="*/ 573238 w 1091621"/>
                <a:gd name="connsiteY131" fmla="*/ 526610 h 1089230"/>
                <a:gd name="connsiteX132" fmla="*/ 493698 w 1091621"/>
                <a:gd name="connsiteY132" fmla="*/ 469012 h 1089230"/>
                <a:gd name="connsiteX133" fmla="*/ 493698 w 1091621"/>
                <a:gd name="connsiteY133" fmla="*/ 469012 h 1089230"/>
                <a:gd name="connsiteX134" fmla="*/ 433357 w 1091621"/>
                <a:gd name="connsiteY134" fmla="*/ 776202 h 1089230"/>
                <a:gd name="connsiteX135" fmla="*/ 490955 w 1091621"/>
                <a:gd name="connsiteY135" fmla="*/ 751517 h 1089230"/>
                <a:gd name="connsiteX136" fmla="*/ 534840 w 1091621"/>
                <a:gd name="connsiteY136" fmla="*/ 726832 h 1089230"/>
                <a:gd name="connsiteX137" fmla="*/ 644550 w 1091621"/>
                <a:gd name="connsiteY137" fmla="*/ 691176 h 1089230"/>
                <a:gd name="connsiteX138" fmla="*/ 715862 w 1091621"/>
                <a:gd name="connsiteY138" fmla="*/ 691176 h 1089230"/>
                <a:gd name="connsiteX139" fmla="*/ 855744 w 1091621"/>
                <a:gd name="connsiteY139" fmla="*/ 729575 h 1089230"/>
                <a:gd name="connsiteX140" fmla="*/ 905113 w 1091621"/>
                <a:gd name="connsiteY140" fmla="*/ 754260 h 1089230"/>
                <a:gd name="connsiteX141" fmla="*/ 973682 w 1091621"/>
                <a:gd name="connsiteY141" fmla="*/ 781687 h 1089230"/>
                <a:gd name="connsiteX142" fmla="*/ 1009338 w 1091621"/>
                <a:gd name="connsiteY142" fmla="*/ 820086 h 1089230"/>
                <a:gd name="connsiteX143" fmla="*/ 962712 w 1091621"/>
                <a:gd name="connsiteY143" fmla="*/ 833800 h 1089230"/>
                <a:gd name="connsiteX144" fmla="*/ 863972 w 1091621"/>
                <a:gd name="connsiteY144" fmla="*/ 891398 h 1089230"/>
                <a:gd name="connsiteX145" fmla="*/ 855744 w 1091621"/>
                <a:gd name="connsiteY145" fmla="*/ 894140 h 1089230"/>
                <a:gd name="connsiteX146" fmla="*/ 817344 w 1091621"/>
                <a:gd name="connsiteY146" fmla="*/ 894140 h 1089230"/>
                <a:gd name="connsiteX147" fmla="*/ 817344 w 1091621"/>
                <a:gd name="connsiteY147" fmla="*/ 822829 h 1089230"/>
                <a:gd name="connsiteX148" fmla="*/ 754261 w 1091621"/>
                <a:gd name="connsiteY148" fmla="*/ 787173 h 1089230"/>
                <a:gd name="connsiteX149" fmla="*/ 523869 w 1091621"/>
                <a:gd name="connsiteY149" fmla="*/ 787173 h 1089230"/>
                <a:gd name="connsiteX150" fmla="*/ 438843 w 1091621"/>
                <a:gd name="connsiteY150" fmla="*/ 806372 h 1089230"/>
                <a:gd name="connsiteX151" fmla="*/ 405929 w 1091621"/>
                <a:gd name="connsiteY151" fmla="*/ 822829 h 1089230"/>
                <a:gd name="connsiteX152" fmla="*/ 394958 w 1091621"/>
                <a:gd name="connsiteY152" fmla="*/ 822829 h 1089230"/>
                <a:gd name="connsiteX153" fmla="*/ 433357 w 1091621"/>
                <a:gd name="connsiteY153" fmla="*/ 776202 h 1089230"/>
                <a:gd name="connsiteX154" fmla="*/ 433357 w 1091621"/>
                <a:gd name="connsiteY154" fmla="*/ 776202 h 1089230"/>
                <a:gd name="connsiteX155" fmla="*/ 32914 w 1091621"/>
                <a:gd name="connsiteY155" fmla="*/ 817343 h 1089230"/>
                <a:gd name="connsiteX156" fmla="*/ 213936 w 1091621"/>
                <a:gd name="connsiteY156" fmla="*/ 817343 h 1089230"/>
                <a:gd name="connsiteX157" fmla="*/ 213936 w 1091621"/>
                <a:gd name="connsiteY157" fmla="*/ 1053221 h 1089230"/>
                <a:gd name="connsiteX158" fmla="*/ 32914 w 1091621"/>
                <a:gd name="connsiteY158" fmla="*/ 1053221 h 1089230"/>
                <a:gd name="connsiteX159" fmla="*/ 32914 w 1091621"/>
                <a:gd name="connsiteY159" fmla="*/ 817343 h 1089230"/>
                <a:gd name="connsiteX160" fmla="*/ 304447 w 1091621"/>
                <a:gd name="connsiteY160" fmla="*/ 1053221 h 1089230"/>
                <a:gd name="connsiteX161" fmla="*/ 249592 w 1091621"/>
                <a:gd name="connsiteY161" fmla="*/ 1053221 h 1089230"/>
                <a:gd name="connsiteX162" fmla="*/ 249592 w 1091621"/>
                <a:gd name="connsiteY162" fmla="*/ 817343 h 1089230"/>
                <a:gd name="connsiteX163" fmla="*/ 304447 w 1091621"/>
                <a:gd name="connsiteY163" fmla="*/ 817343 h 1089230"/>
                <a:gd name="connsiteX164" fmla="*/ 304447 w 1091621"/>
                <a:gd name="connsiteY164" fmla="*/ 1053221 h 1089230"/>
                <a:gd name="connsiteX165" fmla="*/ 1047737 w 1091621"/>
                <a:gd name="connsiteY165" fmla="*/ 883169 h 1089230"/>
                <a:gd name="connsiteX166" fmla="*/ 1036766 w 1091621"/>
                <a:gd name="connsiteY166" fmla="*/ 907854 h 1089230"/>
                <a:gd name="connsiteX167" fmla="*/ 913341 w 1091621"/>
                <a:gd name="connsiteY167" fmla="*/ 1001108 h 1089230"/>
                <a:gd name="connsiteX168" fmla="*/ 773461 w 1091621"/>
                <a:gd name="connsiteY168" fmla="*/ 1034021 h 1089230"/>
                <a:gd name="connsiteX169" fmla="*/ 389473 w 1091621"/>
                <a:gd name="connsiteY169" fmla="*/ 1031279 h 1089230"/>
                <a:gd name="connsiteX170" fmla="*/ 345589 w 1091621"/>
                <a:gd name="connsiteY170" fmla="*/ 1020307 h 1089230"/>
                <a:gd name="connsiteX171" fmla="*/ 340103 w 1091621"/>
                <a:gd name="connsiteY171" fmla="*/ 1020307 h 1089230"/>
                <a:gd name="connsiteX172" fmla="*/ 340103 w 1091621"/>
                <a:gd name="connsiteY172" fmla="*/ 855742 h 1089230"/>
                <a:gd name="connsiteX173" fmla="*/ 411415 w 1091621"/>
                <a:gd name="connsiteY173" fmla="*/ 855742 h 1089230"/>
                <a:gd name="connsiteX174" fmla="*/ 419643 w 1091621"/>
                <a:gd name="connsiteY174" fmla="*/ 852999 h 1089230"/>
                <a:gd name="connsiteX175" fmla="*/ 455300 w 1091621"/>
                <a:gd name="connsiteY175" fmla="*/ 833800 h 1089230"/>
                <a:gd name="connsiteX176" fmla="*/ 523869 w 1091621"/>
                <a:gd name="connsiteY176" fmla="*/ 817343 h 1089230"/>
                <a:gd name="connsiteX177" fmla="*/ 754261 w 1091621"/>
                <a:gd name="connsiteY177" fmla="*/ 817343 h 1089230"/>
                <a:gd name="connsiteX178" fmla="*/ 778946 w 1091621"/>
                <a:gd name="connsiteY178" fmla="*/ 828314 h 1089230"/>
                <a:gd name="connsiteX179" fmla="*/ 789917 w 1091621"/>
                <a:gd name="connsiteY179" fmla="*/ 852999 h 1089230"/>
                <a:gd name="connsiteX180" fmla="*/ 778946 w 1091621"/>
                <a:gd name="connsiteY180" fmla="*/ 877684 h 1089230"/>
                <a:gd name="connsiteX181" fmla="*/ 754261 w 1091621"/>
                <a:gd name="connsiteY181" fmla="*/ 888655 h 1089230"/>
                <a:gd name="connsiteX182" fmla="*/ 630837 w 1091621"/>
                <a:gd name="connsiteY182" fmla="*/ 888655 h 1089230"/>
                <a:gd name="connsiteX183" fmla="*/ 630837 w 1091621"/>
                <a:gd name="connsiteY183" fmla="*/ 924311 h 1089230"/>
                <a:gd name="connsiteX184" fmla="*/ 858486 w 1091621"/>
                <a:gd name="connsiteY184" fmla="*/ 924311 h 1089230"/>
                <a:gd name="connsiteX185" fmla="*/ 858486 w 1091621"/>
                <a:gd name="connsiteY185" fmla="*/ 924311 h 1089230"/>
                <a:gd name="connsiteX186" fmla="*/ 883171 w 1091621"/>
                <a:gd name="connsiteY186" fmla="*/ 918825 h 1089230"/>
                <a:gd name="connsiteX187" fmla="*/ 883171 w 1091621"/>
                <a:gd name="connsiteY187" fmla="*/ 918825 h 1089230"/>
                <a:gd name="connsiteX188" fmla="*/ 981910 w 1091621"/>
                <a:gd name="connsiteY188" fmla="*/ 861227 h 1089230"/>
                <a:gd name="connsiteX189" fmla="*/ 1017567 w 1091621"/>
                <a:gd name="connsiteY189" fmla="*/ 850256 h 1089230"/>
                <a:gd name="connsiteX190" fmla="*/ 1017567 w 1091621"/>
                <a:gd name="connsiteY190" fmla="*/ 850256 h 1089230"/>
                <a:gd name="connsiteX191" fmla="*/ 1047737 w 1091621"/>
                <a:gd name="connsiteY191" fmla="*/ 883169 h 1089230"/>
                <a:gd name="connsiteX192" fmla="*/ 1047737 w 1091621"/>
                <a:gd name="connsiteY192" fmla="*/ 883169 h 1089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Lst>
              <a:rect l="l" t="t" r="r" b="b"/>
              <a:pathLst>
                <a:path w="1091621" h="1089230">
                  <a:moveTo>
                    <a:pt x="1047737" y="822829"/>
                  </a:moveTo>
                  <a:cubicBezTo>
                    <a:pt x="1042252" y="787173"/>
                    <a:pt x="1020310" y="757002"/>
                    <a:pt x="984653" y="743289"/>
                  </a:cubicBezTo>
                  <a:lnTo>
                    <a:pt x="916084" y="715861"/>
                  </a:lnTo>
                  <a:cubicBezTo>
                    <a:pt x="899627" y="710375"/>
                    <a:pt x="885914" y="702147"/>
                    <a:pt x="872200" y="693919"/>
                  </a:cubicBezTo>
                  <a:cubicBezTo>
                    <a:pt x="842030" y="674719"/>
                    <a:pt x="809116" y="663748"/>
                    <a:pt x="773461" y="655520"/>
                  </a:cubicBezTo>
                  <a:lnTo>
                    <a:pt x="759747" y="611636"/>
                  </a:lnTo>
                  <a:lnTo>
                    <a:pt x="759747" y="562266"/>
                  </a:lnTo>
                  <a:lnTo>
                    <a:pt x="831058" y="562266"/>
                  </a:lnTo>
                  <a:cubicBezTo>
                    <a:pt x="883171" y="562266"/>
                    <a:pt x="929798" y="532096"/>
                    <a:pt x="948998" y="482726"/>
                  </a:cubicBezTo>
                  <a:lnTo>
                    <a:pt x="995624" y="370273"/>
                  </a:lnTo>
                  <a:cubicBezTo>
                    <a:pt x="998367" y="364787"/>
                    <a:pt x="998367" y="362045"/>
                    <a:pt x="995624" y="356559"/>
                  </a:cubicBezTo>
                  <a:lnTo>
                    <a:pt x="995624" y="356559"/>
                  </a:lnTo>
                  <a:cubicBezTo>
                    <a:pt x="992882" y="351074"/>
                    <a:pt x="987396" y="345588"/>
                    <a:pt x="979168" y="345588"/>
                  </a:cubicBezTo>
                  <a:lnTo>
                    <a:pt x="883171" y="345588"/>
                  </a:lnTo>
                  <a:cubicBezTo>
                    <a:pt x="833801" y="345588"/>
                    <a:pt x="789917" y="373016"/>
                    <a:pt x="770718" y="416900"/>
                  </a:cubicBezTo>
                  <a:lnTo>
                    <a:pt x="762489" y="433357"/>
                  </a:lnTo>
                  <a:lnTo>
                    <a:pt x="762489" y="293475"/>
                  </a:lnTo>
                  <a:lnTo>
                    <a:pt x="943512" y="293475"/>
                  </a:lnTo>
                  <a:cubicBezTo>
                    <a:pt x="954483" y="293475"/>
                    <a:pt x="962712" y="285247"/>
                    <a:pt x="962712" y="274276"/>
                  </a:cubicBezTo>
                  <a:lnTo>
                    <a:pt x="962712" y="19199"/>
                  </a:lnTo>
                  <a:cubicBezTo>
                    <a:pt x="962712" y="8228"/>
                    <a:pt x="954483" y="0"/>
                    <a:pt x="943512" y="0"/>
                  </a:cubicBezTo>
                  <a:lnTo>
                    <a:pt x="471756" y="0"/>
                  </a:lnTo>
                  <a:cubicBezTo>
                    <a:pt x="460785" y="0"/>
                    <a:pt x="452557" y="8228"/>
                    <a:pt x="452557" y="19199"/>
                  </a:cubicBezTo>
                  <a:lnTo>
                    <a:pt x="452557" y="274276"/>
                  </a:lnTo>
                  <a:cubicBezTo>
                    <a:pt x="452557" y="285247"/>
                    <a:pt x="460785" y="293475"/>
                    <a:pt x="471756" y="293475"/>
                  </a:cubicBezTo>
                  <a:lnTo>
                    <a:pt x="652778" y="293475"/>
                  </a:lnTo>
                  <a:lnTo>
                    <a:pt x="652778" y="433357"/>
                  </a:lnTo>
                  <a:lnTo>
                    <a:pt x="644550" y="416900"/>
                  </a:lnTo>
                  <a:cubicBezTo>
                    <a:pt x="622609" y="373016"/>
                    <a:pt x="578724" y="345588"/>
                    <a:pt x="532097" y="345588"/>
                  </a:cubicBezTo>
                  <a:lnTo>
                    <a:pt x="436100" y="345588"/>
                  </a:lnTo>
                  <a:cubicBezTo>
                    <a:pt x="427872" y="345588"/>
                    <a:pt x="422386" y="351074"/>
                    <a:pt x="419643" y="356559"/>
                  </a:cubicBezTo>
                  <a:lnTo>
                    <a:pt x="419643" y="356559"/>
                  </a:lnTo>
                  <a:cubicBezTo>
                    <a:pt x="416901" y="362045"/>
                    <a:pt x="416901" y="364787"/>
                    <a:pt x="419643" y="370273"/>
                  </a:cubicBezTo>
                  <a:lnTo>
                    <a:pt x="466270" y="482726"/>
                  </a:lnTo>
                  <a:cubicBezTo>
                    <a:pt x="485470" y="532096"/>
                    <a:pt x="532097" y="562266"/>
                    <a:pt x="584209" y="562266"/>
                  </a:cubicBezTo>
                  <a:lnTo>
                    <a:pt x="655521" y="562266"/>
                  </a:lnTo>
                  <a:lnTo>
                    <a:pt x="655521" y="614379"/>
                  </a:lnTo>
                  <a:lnTo>
                    <a:pt x="641807" y="652778"/>
                  </a:lnTo>
                  <a:cubicBezTo>
                    <a:pt x="597923" y="655520"/>
                    <a:pt x="554039" y="669234"/>
                    <a:pt x="518383" y="696662"/>
                  </a:cubicBezTo>
                  <a:cubicBezTo>
                    <a:pt x="507412" y="704890"/>
                    <a:pt x="493698" y="713118"/>
                    <a:pt x="479984" y="718604"/>
                  </a:cubicBezTo>
                  <a:lnTo>
                    <a:pt x="422386" y="743289"/>
                  </a:lnTo>
                  <a:cubicBezTo>
                    <a:pt x="392215" y="757002"/>
                    <a:pt x="370274" y="784430"/>
                    <a:pt x="364788" y="817343"/>
                  </a:cubicBezTo>
                  <a:lnTo>
                    <a:pt x="345589" y="817343"/>
                  </a:lnTo>
                  <a:lnTo>
                    <a:pt x="345589" y="798144"/>
                  </a:lnTo>
                  <a:cubicBezTo>
                    <a:pt x="345589" y="787173"/>
                    <a:pt x="337360" y="778945"/>
                    <a:pt x="326389" y="778945"/>
                  </a:cubicBezTo>
                  <a:lnTo>
                    <a:pt x="19200" y="778945"/>
                  </a:lnTo>
                  <a:cubicBezTo>
                    <a:pt x="8228" y="778945"/>
                    <a:pt x="0" y="787173"/>
                    <a:pt x="0" y="798144"/>
                  </a:cubicBezTo>
                  <a:lnTo>
                    <a:pt x="0" y="1069677"/>
                  </a:lnTo>
                  <a:cubicBezTo>
                    <a:pt x="0" y="1080648"/>
                    <a:pt x="8228" y="1088877"/>
                    <a:pt x="19200" y="1088877"/>
                  </a:cubicBezTo>
                  <a:lnTo>
                    <a:pt x="326389" y="1088877"/>
                  </a:lnTo>
                  <a:cubicBezTo>
                    <a:pt x="337360" y="1088877"/>
                    <a:pt x="345589" y="1080648"/>
                    <a:pt x="345589" y="1069677"/>
                  </a:cubicBezTo>
                  <a:lnTo>
                    <a:pt x="345589" y="1053221"/>
                  </a:lnTo>
                  <a:lnTo>
                    <a:pt x="386730" y="1064192"/>
                  </a:lnTo>
                  <a:cubicBezTo>
                    <a:pt x="518383" y="1097105"/>
                    <a:pt x="655521" y="1097105"/>
                    <a:pt x="789917" y="1066935"/>
                  </a:cubicBezTo>
                  <a:lnTo>
                    <a:pt x="932541" y="1034021"/>
                  </a:lnTo>
                  <a:cubicBezTo>
                    <a:pt x="935284" y="1034021"/>
                    <a:pt x="938027" y="1031279"/>
                    <a:pt x="938027" y="1031279"/>
                  </a:cubicBezTo>
                  <a:lnTo>
                    <a:pt x="1064193" y="938025"/>
                  </a:lnTo>
                  <a:cubicBezTo>
                    <a:pt x="1080650" y="924311"/>
                    <a:pt x="1091621" y="905112"/>
                    <a:pt x="1091621" y="885912"/>
                  </a:cubicBezTo>
                  <a:lnTo>
                    <a:pt x="1091621" y="885912"/>
                  </a:lnTo>
                  <a:cubicBezTo>
                    <a:pt x="1083393" y="858485"/>
                    <a:pt x="1069679" y="833800"/>
                    <a:pt x="1047737" y="822829"/>
                  </a:cubicBezTo>
                  <a:lnTo>
                    <a:pt x="1047737" y="822829"/>
                  </a:lnTo>
                  <a:close/>
                  <a:moveTo>
                    <a:pt x="798145" y="430614"/>
                  </a:moveTo>
                  <a:cubicBezTo>
                    <a:pt x="814602" y="400443"/>
                    <a:pt x="844772" y="381244"/>
                    <a:pt x="880429" y="381244"/>
                  </a:cubicBezTo>
                  <a:lnTo>
                    <a:pt x="948998" y="381244"/>
                  </a:lnTo>
                  <a:lnTo>
                    <a:pt x="913341" y="469012"/>
                  </a:lnTo>
                  <a:cubicBezTo>
                    <a:pt x="899627" y="504668"/>
                    <a:pt x="866715" y="526610"/>
                    <a:pt x="828316" y="526610"/>
                  </a:cubicBezTo>
                  <a:lnTo>
                    <a:pt x="781689" y="526610"/>
                  </a:lnTo>
                  <a:cubicBezTo>
                    <a:pt x="828316" y="501926"/>
                    <a:pt x="866715" y="469012"/>
                    <a:pt x="896885" y="427871"/>
                  </a:cubicBezTo>
                  <a:lnTo>
                    <a:pt x="866715" y="405929"/>
                  </a:lnTo>
                  <a:cubicBezTo>
                    <a:pt x="839287" y="441585"/>
                    <a:pt x="803631" y="471755"/>
                    <a:pt x="762489" y="493697"/>
                  </a:cubicBezTo>
                  <a:lnTo>
                    <a:pt x="798145" y="430614"/>
                  </a:lnTo>
                  <a:close/>
                  <a:moveTo>
                    <a:pt x="504669" y="181022"/>
                  </a:moveTo>
                  <a:lnTo>
                    <a:pt x="485470" y="181022"/>
                  </a:lnTo>
                  <a:lnTo>
                    <a:pt x="485470" y="109710"/>
                  </a:lnTo>
                  <a:lnTo>
                    <a:pt x="504669" y="109710"/>
                  </a:lnTo>
                  <a:cubicBezTo>
                    <a:pt x="534840" y="109710"/>
                    <a:pt x="559524" y="85026"/>
                    <a:pt x="559524" y="54855"/>
                  </a:cubicBezTo>
                  <a:lnTo>
                    <a:pt x="559524" y="35656"/>
                  </a:lnTo>
                  <a:lnTo>
                    <a:pt x="850258" y="35656"/>
                  </a:lnTo>
                  <a:lnTo>
                    <a:pt x="850258" y="54855"/>
                  </a:lnTo>
                  <a:cubicBezTo>
                    <a:pt x="850258" y="85026"/>
                    <a:pt x="874943" y="109710"/>
                    <a:pt x="905113" y="109710"/>
                  </a:cubicBezTo>
                  <a:lnTo>
                    <a:pt x="924313" y="109710"/>
                  </a:lnTo>
                  <a:lnTo>
                    <a:pt x="924313" y="181022"/>
                  </a:lnTo>
                  <a:lnTo>
                    <a:pt x="905113" y="181022"/>
                  </a:lnTo>
                  <a:cubicBezTo>
                    <a:pt x="874943" y="181022"/>
                    <a:pt x="850258" y="205707"/>
                    <a:pt x="850258" y="235878"/>
                  </a:cubicBezTo>
                  <a:lnTo>
                    <a:pt x="850258" y="255077"/>
                  </a:lnTo>
                  <a:lnTo>
                    <a:pt x="559524" y="255077"/>
                  </a:lnTo>
                  <a:lnTo>
                    <a:pt x="559524" y="235878"/>
                  </a:lnTo>
                  <a:cubicBezTo>
                    <a:pt x="559524" y="205707"/>
                    <a:pt x="534840" y="181022"/>
                    <a:pt x="504669" y="181022"/>
                  </a:cubicBezTo>
                  <a:lnTo>
                    <a:pt x="504669" y="181022"/>
                  </a:lnTo>
                  <a:close/>
                  <a:moveTo>
                    <a:pt x="885914" y="255077"/>
                  </a:moveTo>
                  <a:lnTo>
                    <a:pt x="885914" y="235878"/>
                  </a:lnTo>
                  <a:cubicBezTo>
                    <a:pt x="885914" y="224906"/>
                    <a:pt x="894142" y="216678"/>
                    <a:pt x="905113" y="216678"/>
                  </a:cubicBezTo>
                  <a:lnTo>
                    <a:pt x="924313" y="216678"/>
                  </a:lnTo>
                  <a:lnTo>
                    <a:pt x="924313" y="252334"/>
                  </a:lnTo>
                  <a:lnTo>
                    <a:pt x="885914" y="252334"/>
                  </a:lnTo>
                  <a:close/>
                  <a:moveTo>
                    <a:pt x="921570" y="74054"/>
                  </a:moveTo>
                  <a:lnTo>
                    <a:pt x="902370" y="74054"/>
                  </a:lnTo>
                  <a:cubicBezTo>
                    <a:pt x="891399" y="74054"/>
                    <a:pt x="883171" y="65826"/>
                    <a:pt x="883171" y="54855"/>
                  </a:cubicBezTo>
                  <a:lnTo>
                    <a:pt x="883171" y="35656"/>
                  </a:lnTo>
                  <a:lnTo>
                    <a:pt x="918827" y="35656"/>
                  </a:lnTo>
                  <a:lnTo>
                    <a:pt x="918827" y="74054"/>
                  </a:lnTo>
                  <a:close/>
                  <a:moveTo>
                    <a:pt x="521126" y="35656"/>
                  </a:moveTo>
                  <a:lnTo>
                    <a:pt x="521126" y="54855"/>
                  </a:lnTo>
                  <a:cubicBezTo>
                    <a:pt x="521126" y="65826"/>
                    <a:pt x="512898" y="74054"/>
                    <a:pt x="501926" y="74054"/>
                  </a:cubicBezTo>
                  <a:lnTo>
                    <a:pt x="482727" y="74054"/>
                  </a:lnTo>
                  <a:lnTo>
                    <a:pt x="482727" y="38399"/>
                  </a:lnTo>
                  <a:lnTo>
                    <a:pt x="521126" y="38399"/>
                  </a:lnTo>
                  <a:close/>
                  <a:moveTo>
                    <a:pt x="485470" y="219421"/>
                  </a:moveTo>
                  <a:lnTo>
                    <a:pt x="504669" y="219421"/>
                  </a:lnTo>
                  <a:cubicBezTo>
                    <a:pt x="515640" y="219421"/>
                    <a:pt x="523869" y="227649"/>
                    <a:pt x="523869" y="238620"/>
                  </a:cubicBezTo>
                  <a:lnTo>
                    <a:pt x="523869" y="257820"/>
                  </a:lnTo>
                  <a:lnTo>
                    <a:pt x="488212" y="257820"/>
                  </a:lnTo>
                  <a:lnTo>
                    <a:pt x="488212" y="219421"/>
                  </a:lnTo>
                  <a:close/>
                  <a:moveTo>
                    <a:pt x="721348" y="290733"/>
                  </a:moveTo>
                  <a:lnTo>
                    <a:pt x="721348" y="617122"/>
                  </a:lnTo>
                  <a:cubicBezTo>
                    <a:pt x="721348" y="619864"/>
                    <a:pt x="721348" y="619864"/>
                    <a:pt x="721348" y="622607"/>
                  </a:cubicBezTo>
                  <a:lnTo>
                    <a:pt x="732319" y="652778"/>
                  </a:lnTo>
                  <a:cubicBezTo>
                    <a:pt x="726833" y="652778"/>
                    <a:pt x="721348" y="652778"/>
                    <a:pt x="713120" y="652778"/>
                  </a:cubicBezTo>
                  <a:lnTo>
                    <a:pt x="671978" y="652778"/>
                  </a:lnTo>
                  <a:lnTo>
                    <a:pt x="682949" y="622607"/>
                  </a:lnTo>
                  <a:cubicBezTo>
                    <a:pt x="682949" y="619864"/>
                    <a:pt x="682949" y="619864"/>
                    <a:pt x="682949" y="617122"/>
                  </a:cubicBezTo>
                  <a:lnTo>
                    <a:pt x="682949" y="290733"/>
                  </a:lnTo>
                  <a:lnTo>
                    <a:pt x="721348" y="290733"/>
                  </a:lnTo>
                  <a:close/>
                  <a:moveTo>
                    <a:pt x="493698" y="469012"/>
                  </a:moveTo>
                  <a:lnTo>
                    <a:pt x="458042" y="381244"/>
                  </a:lnTo>
                  <a:lnTo>
                    <a:pt x="526612" y="381244"/>
                  </a:lnTo>
                  <a:cubicBezTo>
                    <a:pt x="562267" y="381244"/>
                    <a:pt x="592438" y="400443"/>
                    <a:pt x="608895" y="430614"/>
                  </a:cubicBezTo>
                  <a:lnTo>
                    <a:pt x="639064" y="493697"/>
                  </a:lnTo>
                  <a:cubicBezTo>
                    <a:pt x="597923" y="471755"/>
                    <a:pt x="562267" y="441585"/>
                    <a:pt x="534840" y="405929"/>
                  </a:cubicBezTo>
                  <a:lnTo>
                    <a:pt x="504669" y="427871"/>
                  </a:lnTo>
                  <a:cubicBezTo>
                    <a:pt x="534840" y="469012"/>
                    <a:pt x="575981" y="501926"/>
                    <a:pt x="619866" y="526610"/>
                  </a:cubicBezTo>
                  <a:lnTo>
                    <a:pt x="573238" y="526610"/>
                  </a:lnTo>
                  <a:cubicBezTo>
                    <a:pt x="540326" y="526610"/>
                    <a:pt x="507412" y="504668"/>
                    <a:pt x="493698" y="469012"/>
                  </a:cubicBezTo>
                  <a:lnTo>
                    <a:pt x="493698" y="469012"/>
                  </a:lnTo>
                  <a:close/>
                  <a:moveTo>
                    <a:pt x="433357" y="776202"/>
                  </a:moveTo>
                  <a:lnTo>
                    <a:pt x="490955" y="751517"/>
                  </a:lnTo>
                  <a:cubicBezTo>
                    <a:pt x="507412" y="746031"/>
                    <a:pt x="521126" y="735060"/>
                    <a:pt x="534840" y="726832"/>
                  </a:cubicBezTo>
                  <a:cubicBezTo>
                    <a:pt x="565010" y="702147"/>
                    <a:pt x="603409" y="691176"/>
                    <a:pt x="644550" y="691176"/>
                  </a:cubicBezTo>
                  <a:lnTo>
                    <a:pt x="715862" y="691176"/>
                  </a:lnTo>
                  <a:cubicBezTo>
                    <a:pt x="765232" y="691176"/>
                    <a:pt x="811859" y="704890"/>
                    <a:pt x="855744" y="729575"/>
                  </a:cubicBezTo>
                  <a:cubicBezTo>
                    <a:pt x="872200" y="737803"/>
                    <a:pt x="888656" y="746031"/>
                    <a:pt x="905113" y="754260"/>
                  </a:cubicBezTo>
                  <a:lnTo>
                    <a:pt x="973682" y="781687"/>
                  </a:lnTo>
                  <a:cubicBezTo>
                    <a:pt x="990139" y="787173"/>
                    <a:pt x="1003853" y="803629"/>
                    <a:pt x="1009338" y="820086"/>
                  </a:cubicBezTo>
                  <a:cubicBezTo>
                    <a:pt x="992882" y="820086"/>
                    <a:pt x="979168" y="825571"/>
                    <a:pt x="962712" y="833800"/>
                  </a:cubicBezTo>
                  <a:lnTo>
                    <a:pt x="863972" y="891398"/>
                  </a:lnTo>
                  <a:cubicBezTo>
                    <a:pt x="861229" y="891398"/>
                    <a:pt x="858486" y="894140"/>
                    <a:pt x="855744" y="894140"/>
                  </a:cubicBezTo>
                  <a:lnTo>
                    <a:pt x="817344" y="894140"/>
                  </a:lnTo>
                  <a:cubicBezTo>
                    <a:pt x="831058" y="872198"/>
                    <a:pt x="831058" y="844771"/>
                    <a:pt x="817344" y="822829"/>
                  </a:cubicBezTo>
                  <a:cubicBezTo>
                    <a:pt x="803631" y="800887"/>
                    <a:pt x="781689" y="787173"/>
                    <a:pt x="754261" y="787173"/>
                  </a:cubicBezTo>
                  <a:lnTo>
                    <a:pt x="523869" y="787173"/>
                  </a:lnTo>
                  <a:cubicBezTo>
                    <a:pt x="493698" y="787173"/>
                    <a:pt x="466270" y="795401"/>
                    <a:pt x="438843" y="806372"/>
                  </a:cubicBezTo>
                  <a:lnTo>
                    <a:pt x="405929" y="822829"/>
                  </a:lnTo>
                  <a:lnTo>
                    <a:pt x="394958" y="822829"/>
                  </a:lnTo>
                  <a:cubicBezTo>
                    <a:pt x="403187" y="798144"/>
                    <a:pt x="414158" y="784430"/>
                    <a:pt x="433357" y="776202"/>
                  </a:cubicBezTo>
                  <a:lnTo>
                    <a:pt x="433357" y="776202"/>
                  </a:lnTo>
                  <a:close/>
                  <a:moveTo>
                    <a:pt x="32914" y="817343"/>
                  </a:moveTo>
                  <a:lnTo>
                    <a:pt x="213936" y="817343"/>
                  </a:lnTo>
                  <a:lnTo>
                    <a:pt x="213936" y="1053221"/>
                  </a:lnTo>
                  <a:lnTo>
                    <a:pt x="32914" y="1053221"/>
                  </a:lnTo>
                  <a:lnTo>
                    <a:pt x="32914" y="817343"/>
                  </a:lnTo>
                  <a:close/>
                  <a:moveTo>
                    <a:pt x="304447" y="1053221"/>
                  </a:moveTo>
                  <a:lnTo>
                    <a:pt x="249592" y="1053221"/>
                  </a:lnTo>
                  <a:lnTo>
                    <a:pt x="249592" y="817343"/>
                  </a:lnTo>
                  <a:lnTo>
                    <a:pt x="304447" y="817343"/>
                  </a:lnTo>
                  <a:lnTo>
                    <a:pt x="304447" y="1053221"/>
                  </a:lnTo>
                  <a:close/>
                  <a:moveTo>
                    <a:pt x="1047737" y="883169"/>
                  </a:moveTo>
                  <a:cubicBezTo>
                    <a:pt x="1047737" y="891398"/>
                    <a:pt x="1042252" y="902369"/>
                    <a:pt x="1036766" y="907854"/>
                  </a:cubicBezTo>
                  <a:lnTo>
                    <a:pt x="913341" y="1001108"/>
                  </a:lnTo>
                  <a:lnTo>
                    <a:pt x="773461" y="1034021"/>
                  </a:lnTo>
                  <a:cubicBezTo>
                    <a:pt x="647293" y="1064192"/>
                    <a:pt x="515640" y="1061449"/>
                    <a:pt x="389473" y="1031279"/>
                  </a:cubicBezTo>
                  <a:lnTo>
                    <a:pt x="345589" y="1020307"/>
                  </a:lnTo>
                  <a:cubicBezTo>
                    <a:pt x="342846" y="1020307"/>
                    <a:pt x="342846" y="1020307"/>
                    <a:pt x="340103" y="1020307"/>
                  </a:cubicBezTo>
                  <a:lnTo>
                    <a:pt x="340103" y="855742"/>
                  </a:lnTo>
                  <a:lnTo>
                    <a:pt x="411415" y="855742"/>
                  </a:lnTo>
                  <a:cubicBezTo>
                    <a:pt x="414158" y="855742"/>
                    <a:pt x="416901" y="855742"/>
                    <a:pt x="419643" y="852999"/>
                  </a:cubicBezTo>
                  <a:lnTo>
                    <a:pt x="455300" y="833800"/>
                  </a:lnTo>
                  <a:cubicBezTo>
                    <a:pt x="477241" y="822829"/>
                    <a:pt x="499184" y="817343"/>
                    <a:pt x="523869" y="817343"/>
                  </a:cubicBezTo>
                  <a:lnTo>
                    <a:pt x="754261" y="817343"/>
                  </a:lnTo>
                  <a:cubicBezTo>
                    <a:pt x="765232" y="817343"/>
                    <a:pt x="773461" y="820086"/>
                    <a:pt x="778946" y="828314"/>
                  </a:cubicBezTo>
                  <a:cubicBezTo>
                    <a:pt x="784432" y="833800"/>
                    <a:pt x="789917" y="844771"/>
                    <a:pt x="789917" y="852999"/>
                  </a:cubicBezTo>
                  <a:cubicBezTo>
                    <a:pt x="789917" y="863970"/>
                    <a:pt x="787175" y="872198"/>
                    <a:pt x="778946" y="877684"/>
                  </a:cubicBezTo>
                  <a:cubicBezTo>
                    <a:pt x="773461" y="883169"/>
                    <a:pt x="762489" y="888655"/>
                    <a:pt x="754261" y="888655"/>
                  </a:cubicBezTo>
                  <a:lnTo>
                    <a:pt x="630837" y="888655"/>
                  </a:lnTo>
                  <a:lnTo>
                    <a:pt x="630837" y="924311"/>
                  </a:lnTo>
                  <a:lnTo>
                    <a:pt x="858486" y="924311"/>
                  </a:lnTo>
                  <a:lnTo>
                    <a:pt x="858486" y="924311"/>
                  </a:lnTo>
                  <a:cubicBezTo>
                    <a:pt x="866715" y="924311"/>
                    <a:pt x="874943" y="921568"/>
                    <a:pt x="883171" y="918825"/>
                  </a:cubicBezTo>
                  <a:cubicBezTo>
                    <a:pt x="883171" y="918825"/>
                    <a:pt x="883171" y="918825"/>
                    <a:pt x="883171" y="918825"/>
                  </a:cubicBezTo>
                  <a:lnTo>
                    <a:pt x="981910" y="861227"/>
                  </a:lnTo>
                  <a:cubicBezTo>
                    <a:pt x="992882" y="855742"/>
                    <a:pt x="1006596" y="850256"/>
                    <a:pt x="1017567" y="850256"/>
                  </a:cubicBezTo>
                  <a:lnTo>
                    <a:pt x="1017567" y="850256"/>
                  </a:lnTo>
                  <a:cubicBezTo>
                    <a:pt x="1036766" y="852999"/>
                    <a:pt x="1047737" y="866713"/>
                    <a:pt x="1047737" y="883169"/>
                  </a:cubicBezTo>
                  <a:lnTo>
                    <a:pt x="1047737" y="883169"/>
                  </a:lnTo>
                  <a:close/>
                </a:path>
              </a:pathLst>
            </a:custGeom>
            <a:grpFill/>
            <a:ln w="27426"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grpSp>
      <p:sp>
        <p:nvSpPr>
          <p:cNvPr id="48" name="Text Placeholder 1">
            <a:extLst>
              <a:ext uri="{FF2B5EF4-FFF2-40B4-BE49-F238E27FC236}">
                <a16:creationId xmlns:a16="http://schemas.microsoft.com/office/drawing/2014/main" id="{C5EACAF6-44CD-CAE2-3E86-77CF66A17389}"/>
              </a:ext>
            </a:extLst>
          </p:cNvPr>
          <p:cNvSpPr txBox="1">
            <a:spLocks/>
          </p:cNvSpPr>
          <p:nvPr/>
        </p:nvSpPr>
        <p:spPr>
          <a:xfrm>
            <a:off x="773905" y="3588474"/>
            <a:ext cx="6011864" cy="569592"/>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pl-PL" sz="11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Użytkownicy umieszczający swoje aktywa w puli mogą w zamian uzyskiwać dochody podobne do odsetek. W przypadku pożyczek typu </a:t>
            </a:r>
            <a:r>
              <a:rPr kumimoji="0" lang="pl-PL" sz="1100" b="0"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peer</a:t>
            </a:r>
            <a:r>
              <a:rPr kumimoji="0" lang="pl-PL" sz="11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-to-</a:t>
            </a:r>
            <a:r>
              <a:rPr kumimoji="0" lang="pl-PL" sz="1100" b="0"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peer</a:t>
            </a:r>
            <a:r>
              <a:rPr kumimoji="0" lang="pl-PL" sz="11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osoby fizyczne pożyczają bezpośrednio od konkretnego pożyczkodawcy. W tym przypadku zdecentralizowane protokoły kredytowe umożliwiają pożyczkobiorcom zaciąganie pożyczek przy minimalnych barierach. Główne protokoły pożyczkowe </a:t>
            </a:r>
            <a:r>
              <a:rPr kumimoji="0" lang="pl-PL" sz="1100" b="0"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DeFi</a:t>
            </a:r>
            <a:r>
              <a:rPr kumimoji="0" lang="pl-PL" sz="11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obejmują </a:t>
            </a:r>
            <a:r>
              <a:rPr kumimoji="0" lang="pl-PL" sz="1100" b="0"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Aave</a:t>
            </a:r>
            <a:r>
              <a:rPr kumimoji="0" lang="pl-PL" sz="11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Maker i </a:t>
            </a:r>
            <a:r>
              <a:rPr kumimoji="0" lang="pl-PL" sz="1100" b="0"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Compound</a:t>
            </a:r>
            <a:r>
              <a:rPr kumimoji="0" lang="pl-PL" sz="11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a:t>
            </a:r>
          </a:p>
        </p:txBody>
      </p:sp>
      <p:sp>
        <p:nvSpPr>
          <p:cNvPr id="49" name="Text Placeholder 17">
            <a:extLst>
              <a:ext uri="{FF2B5EF4-FFF2-40B4-BE49-F238E27FC236}">
                <a16:creationId xmlns:a16="http://schemas.microsoft.com/office/drawing/2014/main" id="{6793AE86-D03A-2BB0-78F1-FEA564DDECE2}"/>
              </a:ext>
            </a:extLst>
          </p:cNvPr>
          <p:cNvSpPr txBox="1">
            <a:spLocks/>
          </p:cNvSpPr>
          <p:nvPr/>
        </p:nvSpPr>
        <p:spPr>
          <a:xfrm>
            <a:off x="755649" y="5140036"/>
            <a:ext cx="6011863" cy="5029199"/>
          </a:xfrm>
          <a:prstGeom prst="rect">
            <a:avLst/>
          </a:prstGeom>
        </p:spPr>
        <p:txBody>
          <a:bodyPr numCol="2"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pl-PL" sz="1100" b="1" i="0" u="none" strike="noStrike" kern="1200" cap="none" spc="0" normalizeH="0" baseline="0" noProof="0" dirty="0">
                <a:ln>
                  <a:noFill/>
                </a:ln>
                <a:solidFill>
                  <a:srgbClr val="F79037"/>
                </a:solidFill>
                <a:effectLst/>
                <a:uLnTx/>
                <a:uFillTx/>
                <a:latin typeface="Calibri" panose="020F0502020204030204" pitchFamily="34" charset="0"/>
                <a:ea typeface="+mn-ea"/>
                <a:cs typeface="Calibri" panose="020F0502020204030204" pitchFamily="34" charset="0"/>
              </a:rPr>
              <a:t>Inwestowanie</a:t>
            </a:r>
            <a:endParaRPr kumimoji="0" lang="en-LB" sz="1100" b="1" i="0" u="none" strike="noStrike" kern="1200" cap="none" spc="0" normalizeH="0" baseline="0" noProof="0" dirty="0">
              <a:ln>
                <a:noFill/>
              </a:ln>
              <a:solidFill>
                <a:srgbClr val="F79037"/>
              </a:solidFill>
              <a:effectLst/>
              <a:uLnTx/>
              <a:uFillTx/>
              <a:latin typeface="Calibri" panose="020F0502020204030204" pitchFamily="34" charset="0"/>
              <a:ea typeface="+mn-ea"/>
              <a:cs typeface="Calibri" panose="020F0502020204030204" pitchFamily="34" charset="0"/>
            </a:endParaRP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pl-PL" sz="11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DeFi</a:t>
            </a:r>
            <a:r>
              <a:rPr kumimoji="0" lang="pl-PL"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pl-PL" sz="11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DApps</a:t>
            </a:r>
            <a:r>
              <a:rPr kumimoji="0" lang="pl-PL"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mogą być również wykorzystywane do realizacji zautomatyzowanych strategii handlowych. Na przykład </a:t>
            </a:r>
            <a:r>
              <a:rPr kumimoji="0" lang="pl-PL" sz="11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TokenSets</a:t>
            </a:r>
            <a:r>
              <a:rPr kumimoji="0" lang="pl-PL"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to oparta na </a:t>
            </a:r>
            <a:r>
              <a:rPr kumimoji="0" lang="pl-PL" sz="11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DApp</a:t>
            </a:r>
            <a:r>
              <a:rPr kumimoji="0" lang="pl-PL"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platforma do zarządzania portfelem. Użytkownicy określają warunki brzegowe i cele inwestycyjne, a następnie </a:t>
            </a:r>
            <a:r>
              <a:rPr kumimoji="0" lang="pl-PL" sz="11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TokenSets</a:t>
            </a:r>
            <a:r>
              <a:rPr kumimoji="0" lang="pl-PL"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handluje, bilansuje i wdraża strategie, aby automatycznie osiągnąć cele użytkowników. Umożliwia to użytkownikom uzyskanie dostępu do koszyka zasobów cyfrowych bez konieczności kupowania poszczególnych zasobów.</a:t>
            </a: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endParaRPr kumimoji="0" lang="en-LB"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pl-PL" sz="1100" b="1" i="0" u="none" strike="noStrike" kern="1200" cap="none" spc="0" normalizeH="0" baseline="0" noProof="0" dirty="0">
                <a:ln>
                  <a:noFill/>
                </a:ln>
                <a:solidFill>
                  <a:srgbClr val="F79037"/>
                </a:solidFill>
                <a:effectLst/>
                <a:uLnTx/>
                <a:uFillTx/>
                <a:latin typeface="Calibri" panose="020F0502020204030204" pitchFamily="34" charset="0"/>
                <a:ea typeface="+mn-ea"/>
                <a:cs typeface="Calibri" panose="020F0502020204030204" pitchFamily="34" charset="0"/>
              </a:rPr>
              <a:t>Depozyty</a:t>
            </a:r>
            <a:r>
              <a:rPr kumimoji="0" lang="en-US" sz="1100" b="1" i="0" u="none" strike="noStrike" kern="1200" cap="none" spc="0" normalizeH="0" baseline="0" noProof="0" dirty="0">
                <a:ln>
                  <a:noFill/>
                </a:ln>
                <a:solidFill>
                  <a:srgbClr val="F79037"/>
                </a:solidFill>
                <a:effectLst/>
                <a:uLnTx/>
                <a:uFillTx/>
                <a:latin typeface="Calibri" panose="020F0502020204030204" pitchFamily="34" charset="0"/>
                <a:ea typeface="+mn-ea"/>
                <a:cs typeface="Calibri" panose="020F0502020204030204" pitchFamily="34" charset="0"/>
              </a:rPr>
              <a:t> (Staking)</a:t>
            </a:r>
            <a:endParaRPr kumimoji="0" lang="en-LB" sz="1100" b="1" i="0" u="none" strike="noStrike" kern="1200" cap="none" spc="0" normalizeH="0" baseline="0" noProof="0" dirty="0">
              <a:ln>
                <a:noFill/>
              </a:ln>
              <a:solidFill>
                <a:srgbClr val="F79037"/>
              </a:solidFill>
              <a:effectLst/>
              <a:uLnTx/>
              <a:uFillTx/>
              <a:latin typeface="Calibri" panose="020F0502020204030204" pitchFamily="34" charset="0"/>
              <a:ea typeface="+mn-ea"/>
              <a:cs typeface="Calibri" panose="020F0502020204030204" pitchFamily="34" charset="0"/>
            </a:endParaRP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pl-PL"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Chociaż w ekosystemie </a:t>
            </a:r>
            <a:r>
              <a:rPr kumimoji="0" lang="pl-PL" sz="11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DeFi</a:t>
            </a:r>
            <a:r>
              <a:rPr kumimoji="0" lang="pl-PL"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nie ma depozytów w tradycyjnym sensie, istnieje bardzo podobny mechanizm (zwany </a:t>
            </a:r>
            <a:r>
              <a:rPr kumimoji="0" lang="pl-PL" sz="11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stakingiem</a:t>
            </a:r>
            <a:r>
              <a:rPr kumimoji="0" lang="pl-PL"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pl-PL" sz="11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Staking</a:t>
            </a:r>
            <a:r>
              <a:rPr kumimoji="0" lang="pl-PL"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to proces blokowania zasobów cyfrowych za opłatą. Jest to zatem porównywalne do zdeponowania pieniędzy w zwykłym banku. Tak jak depozyt bankowy stanowi krótkoterminową pożyczkę udzielaną bankowi, tak </a:t>
            </a:r>
            <a:r>
              <a:rPr kumimoji="0" lang="pl-PL" sz="11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kryptowaluty</a:t>
            </a:r>
            <a:r>
              <a:rPr kumimoji="0" lang="pl-PL"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pl-PL" sz="11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stakowane</a:t>
            </a:r>
            <a:r>
              <a:rPr kumimoji="0" lang="pl-PL"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mogą być postrzegane jako krótkoterminowa pożyczka do protokołu. Przez czas, w którym aktywa są </a:t>
            </a:r>
            <a:r>
              <a:rPr kumimoji="0" lang="pl-PL" sz="11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stakowane</a:t>
            </a:r>
            <a:r>
              <a:rPr kumimoji="0" lang="pl-PL"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zarabiają niewielki dochód. Jednak w tym czasie ich właściciele nie mogą ich sprzedawać ani w inny sposób wykorzystywać. Zasoby cyfrowe, które są w ten sposób zablokowane, są zwykle wykorzystywane do sąsiednich procesów (np. wspieranie mechanizmu sprawdzania poprawności transakcji bazowej sieci </a:t>
            </a:r>
            <a:r>
              <a:rPr kumimoji="0" lang="pl-PL" sz="11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blockchain</a:t>
            </a:r>
            <a:r>
              <a:rPr kumimoji="0" lang="pl-PL"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pl-PL" sz="1100" b="1" i="0" u="none" strike="noStrike" kern="1200" cap="none" spc="0" normalizeH="0" baseline="0" noProof="0" dirty="0">
              <a:ln>
                <a:noFill/>
              </a:ln>
              <a:solidFill>
                <a:srgbClr val="F79037"/>
              </a:solidFill>
              <a:effectLst/>
              <a:uLnTx/>
              <a:uFillTx/>
              <a:latin typeface="Calibri" panose="020F0502020204030204" pitchFamily="34" charset="0"/>
              <a:ea typeface="+mn-ea"/>
              <a:cs typeface="Calibri" panose="020F0502020204030204" pitchFamily="34" charset="0"/>
            </a:endParaRP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100" b="1" i="0" u="none" strike="noStrike" kern="1200" cap="none" spc="0" normalizeH="0" baseline="0" noProof="0" dirty="0" err="1">
                <a:ln>
                  <a:noFill/>
                </a:ln>
                <a:solidFill>
                  <a:srgbClr val="F79037"/>
                </a:solidFill>
                <a:effectLst/>
                <a:uLnTx/>
                <a:uFillTx/>
                <a:latin typeface="Calibri" panose="020F0502020204030204" pitchFamily="34" charset="0"/>
                <a:ea typeface="+mn-ea"/>
                <a:cs typeface="Calibri" panose="020F0502020204030204" pitchFamily="34" charset="0"/>
              </a:rPr>
              <a:t>Płatności</a:t>
            </a:r>
            <a:r>
              <a:rPr kumimoji="0" lang="en-US" sz="1100" b="1" i="0" u="none" strike="noStrike" kern="1200" cap="none" spc="0" normalizeH="0" baseline="0" noProof="0" dirty="0">
                <a:ln>
                  <a:noFill/>
                </a:ln>
                <a:solidFill>
                  <a:srgbClr val="F79037"/>
                </a:solidFill>
                <a:effectLst/>
                <a:uLnTx/>
                <a:uFillTx/>
                <a:latin typeface="Calibri" panose="020F0502020204030204" pitchFamily="34" charset="0"/>
                <a:ea typeface="+mn-ea"/>
                <a:cs typeface="Calibri" panose="020F0502020204030204" pitchFamily="34" charset="0"/>
              </a:rPr>
              <a:t> </a:t>
            </a:r>
            <a:r>
              <a:rPr kumimoji="0" lang="en-US" sz="1100" b="1" i="0" u="none" strike="noStrike" kern="1200" cap="none" spc="0" normalizeH="0" baseline="0" noProof="0" dirty="0" err="1">
                <a:ln>
                  <a:noFill/>
                </a:ln>
                <a:solidFill>
                  <a:srgbClr val="F79037"/>
                </a:solidFill>
                <a:effectLst/>
                <a:uLnTx/>
                <a:uFillTx/>
                <a:latin typeface="Calibri" panose="020F0502020204030204" pitchFamily="34" charset="0"/>
                <a:ea typeface="+mn-ea"/>
                <a:cs typeface="Calibri" panose="020F0502020204030204" pitchFamily="34" charset="0"/>
              </a:rPr>
              <a:t>i</a:t>
            </a:r>
            <a:r>
              <a:rPr kumimoji="0" lang="en-US" sz="1100" b="1" i="0" u="none" strike="noStrike" kern="1200" cap="none" spc="0" normalizeH="0" baseline="0" noProof="0" dirty="0">
                <a:ln>
                  <a:noFill/>
                </a:ln>
                <a:solidFill>
                  <a:srgbClr val="F79037"/>
                </a:solidFill>
                <a:effectLst/>
                <a:uLnTx/>
                <a:uFillTx/>
                <a:latin typeface="Calibri" panose="020F0502020204030204" pitchFamily="34" charset="0"/>
                <a:ea typeface="+mn-ea"/>
                <a:cs typeface="Calibri" panose="020F0502020204030204" pitchFamily="34" charset="0"/>
              </a:rPr>
              <a:t> </a:t>
            </a:r>
            <a:r>
              <a:rPr kumimoji="0" lang="en-US" sz="1100" b="1" i="0" u="none" strike="noStrike" kern="1200" cap="none" spc="0" normalizeH="0" baseline="0" noProof="0" dirty="0" err="1">
                <a:ln>
                  <a:noFill/>
                </a:ln>
                <a:solidFill>
                  <a:srgbClr val="F79037"/>
                </a:solidFill>
                <a:effectLst/>
                <a:uLnTx/>
                <a:uFillTx/>
                <a:latin typeface="Calibri" panose="020F0502020204030204" pitchFamily="34" charset="0"/>
                <a:ea typeface="+mn-ea"/>
                <a:cs typeface="Calibri" panose="020F0502020204030204" pitchFamily="34" charset="0"/>
              </a:rPr>
              <a:t>stablecoiny</a:t>
            </a:r>
            <a:endParaRPr kumimoji="0" lang="en-US" sz="1100" b="1" i="0" u="none" strike="noStrike" kern="1200" cap="none" spc="0" normalizeH="0" baseline="0" noProof="0" dirty="0">
              <a:ln>
                <a:noFill/>
              </a:ln>
              <a:solidFill>
                <a:srgbClr val="F79037"/>
              </a:solidFill>
              <a:effectLst/>
              <a:uLnTx/>
              <a:uFillTx/>
              <a:latin typeface="Calibri" panose="020F0502020204030204" pitchFamily="34" charset="0"/>
              <a:ea typeface="+mn-ea"/>
              <a:cs typeface="Calibri" panose="020F0502020204030204" pitchFamily="34" charset="0"/>
            </a:endParaRP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pl-PL"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Wysoka zmienność </a:t>
            </a:r>
            <a:r>
              <a:rPr kumimoji="0" lang="pl-PL" sz="11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kryptowalut</a:t>
            </a:r>
            <a:r>
              <a:rPr kumimoji="0" lang="pl-PL"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takich jak </a:t>
            </a:r>
            <a:r>
              <a:rPr kumimoji="0" lang="pl-PL" sz="11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Bitcoin</a:t>
            </a:r>
            <a:r>
              <a:rPr kumimoji="0" lang="pl-PL"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i </a:t>
            </a:r>
            <a:r>
              <a:rPr kumimoji="0" lang="pl-PL" sz="11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Ether</a:t>
            </a:r>
            <a:r>
              <a:rPr kumimoji="0" lang="pl-PL"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utrudnia ich wykorzystanie do celów płatniczych. I tu właśnie z pomocą przychodzą monety typu </a:t>
            </a:r>
            <a:r>
              <a:rPr kumimoji="0" lang="pl-PL" sz="11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stablecoin</a:t>
            </a:r>
            <a:r>
              <a:rPr kumimoji="0" lang="pl-PL"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pl-PL" sz="11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Stablecoiny</a:t>
            </a:r>
            <a:r>
              <a:rPr kumimoji="0" lang="pl-PL"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to aktywa cyfrowe, które są powiązane z koszykiem walut </a:t>
            </a:r>
            <a:r>
              <a:rPr kumimoji="0" lang="pl-PL" sz="11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fiducjarnych</a:t>
            </a:r>
            <a:r>
              <a:rPr kumimoji="0" lang="pl-PL"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lub innym stabilnym aktywem. Mają być środkiem płatniczym o podobnej zmienności jak waluty </a:t>
            </a:r>
            <a:r>
              <a:rPr kumimoji="0" lang="pl-PL" sz="11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fiducjarne</a:t>
            </a:r>
            <a:r>
              <a:rPr kumimoji="0" lang="pl-PL"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Ponieważ </a:t>
            </a:r>
            <a:r>
              <a:rPr kumimoji="0" lang="pl-PL" sz="11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stablecoiny</a:t>
            </a:r>
            <a:r>
              <a:rPr kumimoji="0" lang="pl-PL"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są zasobami cyfrowymi, można je bezproblemowo zintegrować z innymi aplikacjami </a:t>
            </a:r>
            <a:r>
              <a:rPr kumimoji="0" lang="pl-PL" sz="11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DeFi</a:t>
            </a:r>
            <a:r>
              <a:rPr kumimoji="0" lang="pl-PL"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Użytkownicy mogą przeprowadzać transakcje on-</a:t>
            </a:r>
            <a:r>
              <a:rPr kumimoji="0" lang="pl-PL" sz="11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chain</a:t>
            </a:r>
            <a:r>
              <a:rPr kumimoji="0" lang="pl-PL"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tymi monetami bez konieczności korzystania z tradycyjnej infrastruktury finansowej w ciągu kilku sekund. </a:t>
            </a:r>
            <a:r>
              <a:rPr kumimoji="0" lang="pl-PL" sz="11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Stablecoiny</a:t>
            </a:r>
            <a:r>
              <a:rPr kumimoji="0" lang="pl-PL"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występują w różnych odmianach:</a:t>
            </a: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pl-PL" sz="11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Stablecoiny</a:t>
            </a:r>
            <a:r>
              <a:rPr kumimoji="0" lang="pl-PL"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zabezpieczone aktywami to </a:t>
            </a:r>
            <a:r>
              <a:rPr kumimoji="0" lang="pl-PL" sz="11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tokeny</a:t>
            </a:r>
            <a:r>
              <a:rPr kumimoji="0" lang="pl-PL"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oparte na łańcuchu bloków, których wartość jest powiązana z aktywem rezerwowym, takim jak inna waluta cyfrowa, pieniądz </a:t>
            </a:r>
            <a:r>
              <a:rPr kumimoji="0" lang="pl-PL" sz="11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fiducjarny</a:t>
            </a:r>
            <a:r>
              <a:rPr kumimoji="0" lang="pl-PL"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lub towar. Natomiast algorytmiczne </a:t>
            </a:r>
            <a:r>
              <a:rPr kumimoji="0" lang="pl-PL" sz="11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stablecoiny</a:t>
            </a:r>
            <a:r>
              <a:rPr kumimoji="0" lang="pl-PL"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starają się utrzymać stabilną wartość, zarządzając podażą monety w oparciu o popyt ze strony użytkowników. Jednak niedawny upadek Terra (Luna) udowodnił, że algorytmiczne </a:t>
            </a:r>
            <a:r>
              <a:rPr kumimoji="0" lang="pl-PL" sz="11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stablecoiny</a:t>
            </a:r>
            <a:r>
              <a:rPr kumimoji="0" lang="pl-PL"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mają trudności z utrzymaniem swojej wartości i raczej nie nadają się jako środek płatniczy.</a:t>
            </a: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p>
        </p:txBody>
      </p:sp>
    </p:spTree>
    <p:extLst>
      <p:ext uri="{BB962C8B-B14F-4D97-AF65-F5344CB8AC3E}">
        <p14:creationId xmlns:p14="http://schemas.microsoft.com/office/powerpoint/2010/main" val="19097025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F1B189F-5127-FFC8-C640-E02D55947170}"/>
              </a:ext>
            </a:extLst>
          </p:cNvPr>
          <p:cNvSpPr/>
          <p:nvPr/>
        </p:nvSpPr>
        <p:spPr>
          <a:xfrm flipV="1">
            <a:off x="740928" y="5368263"/>
            <a:ext cx="6832572" cy="4747304"/>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2" name="Slide Number Placeholder 1">
            <a:extLst>
              <a:ext uri="{FF2B5EF4-FFF2-40B4-BE49-F238E27FC236}">
                <a16:creationId xmlns:a16="http://schemas.microsoft.com/office/drawing/2014/main" id="{CC798E49-ED2E-E9C8-0021-EFD0E0A132BA}"/>
              </a:ext>
            </a:extLst>
          </p:cNvPr>
          <p:cNvSpPr>
            <a:spLocks noGrp="1"/>
          </p:cNvSpPr>
          <p:nvPr>
            <p:ph type="sldNum" sz="quarter" idx="10"/>
          </p:nvPr>
        </p:nvSpPr>
        <p:spPr/>
        <p:txBody>
          <a:bodyPr/>
          <a:lstStyle/>
          <a:p>
            <a:pPr marL="0" marR="0" lvl="0" indent="0" algn="ctr" defTabSz="325892" rtl="0" eaLnBrk="1" fontAlgn="auto" latinLnBrk="0" hangingPunct="1">
              <a:lnSpc>
                <a:spcPct val="100000"/>
              </a:lnSpc>
              <a:spcBef>
                <a:spcPts val="0"/>
              </a:spcBef>
              <a:spcAft>
                <a:spcPts val="0"/>
              </a:spcAft>
              <a:buClrTx/>
              <a:buSzTx/>
              <a:buFontTx/>
              <a:buNone/>
              <a:tabLst/>
              <a:defRPr/>
            </a:pPr>
            <a:fld id="{CB2079F2-58AF-ED44-82D7-E04B2F6FD686}" type="slidenum">
              <a:rPr kumimoji="0" lang="en-US" sz="800" b="0" i="0" u="none" strike="noStrike" kern="1200" cap="none" spc="0" normalizeH="0" baseline="0" noProof="0" smtClean="0">
                <a:ln>
                  <a:noFill/>
                </a:ln>
                <a:solidFill>
                  <a:srgbClr val="000000"/>
                </a:solidFill>
                <a:effectLst/>
                <a:uLnTx/>
                <a:uFillTx/>
                <a:latin typeface="Calibri" panose="020F0502020204030204" pitchFamily="34" charset="0"/>
                <a:ea typeface="+mn-ea"/>
                <a:cs typeface="Calibri" panose="020F0502020204030204" pitchFamily="34" charset="0"/>
              </a:rPr>
              <a:pPr marL="0" marR="0" lvl="0" indent="0" algn="ctr" defTabSz="325892" rtl="0" eaLnBrk="1" fontAlgn="auto" latinLnBrk="0" hangingPunct="1">
                <a:lnSpc>
                  <a:spcPct val="100000"/>
                </a:lnSpc>
                <a:spcBef>
                  <a:spcPts val="0"/>
                </a:spcBef>
                <a:spcAft>
                  <a:spcPts val="0"/>
                </a:spcAft>
                <a:buClrTx/>
                <a:buSzTx/>
                <a:buFontTx/>
                <a:buNone/>
                <a:tabLst/>
                <a:defRPr/>
              </a:pPr>
              <a:t>26</a:t>
            </a:fld>
            <a:endParaRPr kumimoji="0" lang="en-US"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pic>
        <p:nvPicPr>
          <p:cNvPr id="27" name="Picture 26">
            <a:extLst>
              <a:ext uri="{FF2B5EF4-FFF2-40B4-BE49-F238E27FC236}">
                <a16:creationId xmlns:a16="http://schemas.microsoft.com/office/drawing/2014/main" id="{92947FD2-0D9F-66BC-A75C-74A5576B2AA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81"/>
          <a:stretch/>
        </p:blipFill>
        <p:spPr>
          <a:xfrm>
            <a:off x="4004841" y="0"/>
            <a:ext cx="3568659" cy="4988689"/>
          </a:xfrm>
          <a:prstGeom prst="rect">
            <a:avLst/>
          </a:prstGeom>
        </p:spPr>
      </p:pic>
      <p:sp>
        <p:nvSpPr>
          <p:cNvPr id="29" name="Text Placeholder 17">
            <a:extLst>
              <a:ext uri="{FF2B5EF4-FFF2-40B4-BE49-F238E27FC236}">
                <a16:creationId xmlns:a16="http://schemas.microsoft.com/office/drawing/2014/main" id="{FF1968FD-C822-7C4B-8B3F-6643A42A69F2}"/>
              </a:ext>
            </a:extLst>
          </p:cNvPr>
          <p:cNvSpPr>
            <a:spLocks noGrp="1"/>
          </p:cNvSpPr>
          <p:nvPr/>
        </p:nvSpPr>
        <p:spPr>
          <a:xfrm>
            <a:off x="991067" y="5467448"/>
            <a:ext cx="6143488" cy="4186999"/>
          </a:xfrm>
          <a:prstGeom prst="rect">
            <a:avLst/>
          </a:prstGeom>
        </p:spPr>
        <p:txBody>
          <a:bodyPr numCol="2"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100" b="1" i="0" u="none" strike="noStrike" kern="1200" cap="none" spc="0" normalizeH="0" baseline="0" noProof="0" dirty="0" err="1">
                <a:ln>
                  <a:noFill/>
                </a:ln>
                <a:solidFill>
                  <a:srgbClr val="F79037"/>
                </a:solidFill>
                <a:effectLst/>
                <a:uLnTx/>
                <a:uFillTx/>
                <a:latin typeface="Calibri" panose="020F0502020204030204" pitchFamily="34" charset="0"/>
                <a:ea typeface="+mn-ea"/>
                <a:cs typeface="Calibri" panose="020F0502020204030204" pitchFamily="34" charset="0"/>
              </a:rPr>
              <a:t>Zdecentralizowane</a:t>
            </a:r>
            <a:r>
              <a:rPr kumimoji="0" lang="en-US" sz="1100" b="1" i="0" u="none" strike="noStrike" kern="1200" cap="none" spc="0" normalizeH="0" baseline="0" noProof="0" dirty="0">
                <a:ln>
                  <a:noFill/>
                </a:ln>
                <a:solidFill>
                  <a:srgbClr val="F79037"/>
                </a:solidFill>
                <a:effectLst/>
                <a:uLnTx/>
                <a:uFillTx/>
                <a:latin typeface="Calibri" panose="020F0502020204030204" pitchFamily="34" charset="0"/>
                <a:ea typeface="+mn-ea"/>
                <a:cs typeface="Calibri" panose="020F0502020204030204" pitchFamily="34" charset="0"/>
              </a:rPr>
              <a:t> </a:t>
            </a:r>
            <a:r>
              <a:rPr kumimoji="0" lang="en-US" sz="1100" b="1" i="0" u="none" strike="noStrike" kern="1200" cap="none" spc="0" normalizeH="0" baseline="0" noProof="0" dirty="0" err="1">
                <a:ln>
                  <a:noFill/>
                </a:ln>
                <a:solidFill>
                  <a:srgbClr val="F79037"/>
                </a:solidFill>
                <a:effectLst/>
                <a:uLnTx/>
                <a:uFillTx/>
                <a:latin typeface="Calibri" panose="020F0502020204030204" pitchFamily="34" charset="0"/>
                <a:ea typeface="+mn-ea"/>
                <a:cs typeface="Calibri" panose="020F0502020204030204" pitchFamily="34" charset="0"/>
              </a:rPr>
              <a:t>giełdy</a:t>
            </a:r>
            <a:endParaRPr kumimoji="0" lang="en-US" sz="1100" b="1" i="0" u="none" strike="noStrike" kern="1200" cap="none" spc="0" normalizeH="0" baseline="0" noProof="0" dirty="0">
              <a:ln>
                <a:noFill/>
              </a:ln>
              <a:solidFill>
                <a:srgbClr val="F79037"/>
              </a:solidFill>
              <a:effectLst/>
              <a:uLnTx/>
              <a:uFillTx/>
              <a:latin typeface="Calibri" panose="020F0502020204030204" pitchFamily="34" charset="0"/>
              <a:ea typeface="+mn-ea"/>
              <a:cs typeface="Calibri" panose="020F0502020204030204" pitchFamily="34" charset="0"/>
            </a:endParaRP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pl-PL" sz="11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Jednym z najszybciej rozwijających się obszarów </a:t>
            </a:r>
            <a:r>
              <a:rPr kumimoji="0" lang="pl-PL" sz="1100" b="0"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DeFi</a:t>
            </a:r>
            <a:r>
              <a:rPr kumimoji="0" lang="pl-PL" sz="11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są zdecentralizowane giełdy (DEX). Wraz ze wzrostem popularności </a:t>
            </a:r>
            <a:r>
              <a:rPr kumimoji="0" lang="pl-PL" sz="1100" b="0"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kryptowalut</a:t>
            </a:r>
            <a:r>
              <a:rPr kumimoji="0" lang="pl-PL" sz="11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i innych aktywów cyfrowych po kryzysie finansowym w 2008 roku, użytkownicy szukali usług, które umożliwiłyby im handel nowymi klasami aktywów. Tradycyjni dostawcy usług finansowych nie oferowali usług handlowych dla właścicieli aktywów cyfrowych. W rezultacie pojawiła się nowa klasa pośredników finansowych. W początkowej fazie przyjęło to kształt scentralizowanych giełd (CEX). CEX-y powielają oferty </a:t>
            </a:r>
            <a:r>
              <a:rPr kumimoji="0" lang="pl-PL" sz="1100" b="0"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TradFi</a:t>
            </a:r>
            <a:r>
              <a:rPr kumimoji="0" lang="pl-PL" sz="11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w świecie </a:t>
            </a:r>
            <a:r>
              <a:rPr kumimoji="0" lang="pl-PL" sz="1100" b="0"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CeFi</a:t>
            </a:r>
            <a:r>
              <a:rPr kumimoji="0" lang="pl-PL" sz="11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Aby skorzystać z usług CEX, użytkownik przechodzi rejestrację w CEX (np. w procesie KYC i AML), a następnie, przed zakupem lub sprzedażą aktywów cyfrowych, musi zasilić swoje konto za pomocą </a:t>
            </a:r>
            <a:r>
              <a:rPr kumimoji="0" lang="pl-PL" sz="1100" b="0"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kryptowalut</a:t>
            </a:r>
            <a:r>
              <a:rPr kumimoji="0" lang="pl-PL" sz="11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(np. </a:t>
            </a:r>
            <a:r>
              <a:rPr kumimoji="0" lang="pl-PL" sz="1100" b="0"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Bitcoina</a:t>
            </a:r>
            <a:r>
              <a:rPr kumimoji="0" lang="pl-PL" sz="11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lub tradycyjnej formy płatności (np. przelewu bankowego). Takie scentralizowane podejście do </a:t>
            </a:r>
            <a:r>
              <a:rPr kumimoji="0" lang="pl-PL" sz="1100" b="0"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DeFi</a:t>
            </a:r>
            <a:r>
              <a:rPr kumimoji="0" lang="pl-PL" sz="11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oznacza rezygnację z kontroli nad zasobami. Zasadniczo CEX kontroluje konto użytkownika.</a:t>
            </a: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1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pl-PL" sz="11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W kontekście CEX użytkownicy muszą ufać giełdzie, jeśli chodzi o ich pieniądze. To czyni ich podatnymi na pewne ryzyko. Na początku było to szczególnie problematyczne, biorąc pod uwagę, że większość CEX to nowo utworzone podmioty o niesprawdzonych operacjach i minimalnym (lub zerowym) nadzorze ze strony regulatorów rynków finansowych. W rezultacie włamania, oszustwa i inne nielegalne działania były powszechne we wczesnych latach funkcjonowania </a:t>
            </a:r>
            <a:r>
              <a:rPr kumimoji="0" lang="pl-PL" sz="1100" b="0"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CeFi</a:t>
            </a:r>
            <a:r>
              <a:rPr kumimoji="0" lang="pl-PL" sz="11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często prowadząc do utraty kapitału przez użytkowników tych usług. O wczesnych fazach wymiany dowiesz się jednak więcej w późniejszym module. Aby rozwiązać ten problem, pojawiły się zdecentralizowane giełdy (DEX). Podstawowym celem DEX jest całkowite usunięcie pośrednictwa poprzez wyeliminowanie pośredników i umożliwienie każdemu użytkownikowi bezpośredniego kontaktu z innymi użytkownikami na zasadzie </a:t>
            </a:r>
            <a:r>
              <a:rPr kumimoji="0" lang="pl-PL" sz="1100" b="0"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peer</a:t>
            </a:r>
            <a:r>
              <a:rPr kumimoji="0" lang="pl-PL" sz="11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-to-</a:t>
            </a:r>
            <a:r>
              <a:rPr kumimoji="0" lang="pl-PL" sz="1100" b="0"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peer</a:t>
            </a:r>
            <a:r>
              <a:rPr kumimoji="0" lang="pl-PL" sz="11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Poprzez migrację funkcji handlowych bezpośrednio do łańcucha blokowego za pomocą inteligentnych kontraktów, DEX służy jako niezawodna platforma do handlu aktywami cyfrowymi. Podobnie jak tradycyjne giełdy i CEX, platformy te koordynują podaż i popyt wielu użytkowników. Jednak aktywa albo pozostają pod opieką użytkownika, albo (przez ograniczony czas) na rachunku powierniczym w pełni zautomatyzowanej inteligentnej umowy.</a:t>
            </a:r>
          </a:p>
        </p:txBody>
      </p:sp>
      <p:sp>
        <p:nvSpPr>
          <p:cNvPr id="31" name="Text Placeholder 17">
            <a:extLst>
              <a:ext uri="{FF2B5EF4-FFF2-40B4-BE49-F238E27FC236}">
                <a16:creationId xmlns:a16="http://schemas.microsoft.com/office/drawing/2014/main" id="{A3B7D3D2-D83C-B6D1-86A5-71660EABD5FB}"/>
              </a:ext>
            </a:extLst>
          </p:cNvPr>
          <p:cNvSpPr txBox="1">
            <a:spLocks/>
          </p:cNvSpPr>
          <p:nvPr/>
        </p:nvSpPr>
        <p:spPr>
          <a:xfrm>
            <a:off x="761773" y="665163"/>
            <a:ext cx="3049154" cy="4323526"/>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just" defTabSz="325892" rtl="0" eaLnBrk="1" fontAlgn="auto" latinLnBrk="0" hangingPunct="1">
              <a:lnSpc>
                <a:spcPct val="100000"/>
              </a:lnSpc>
              <a:spcBef>
                <a:spcPts val="0"/>
              </a:spcBef>
              <a:spcAft>
                <a:spcPts val="0"/>
              </a:spcAft>
              <a:buClrTx/>
              <a:buSzTx/>
              <a:buFontTx/>
              <a:buNone/>
              <a:tabLst/>
              <a:defRPr/>
            </a:pPr>
            <a:r>
              <a:rPr kumimoji="0" lang="pl-PL"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Ostatnimi czasy publicznie zakwestionowano rezerwy projektów </a:t>
            </a:r>
            <a:r>
              <a:rPr kumimoji="0" lang="pl-PL" sz="11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stablecoin</a:t>
            </a:r>
            <a:r>
              <a:rPr kumimoji="0" lang="pl-PL"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zabezpieczonych aktywami. Niektóre z najpopularniejszych </a:t>
            </a:r>
            <a:r>
              <a:rPr kumimoji="0" lang="pl-PL" sz="11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stablecoinów</a:t>
            </a:r>
            <a:r>
              <a:rPr kumimoji="0" lang="pl-PL"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to USD </a:t>
            </a:r>
            <a:r>
              <a:rPr kumimoji="0" lang="pl-PL" sz="11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Coin</a:t>
            </a:r>
            <a:r>
              <a:rPr kumimoji="0" lang="pl-PL"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(USDC), </a:t>
            </a:r>
            <a:r>
              <a:rPr kumimoji="0" lang="pl-PL" sz="11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Binance</a:t>
            </a:r>
            <a:r>
              <a:rPr kumimoji="0" lang="pl-PL"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USD (BUSD) i </a:t>
            </a:r>
            <a:r>
              <a:rPr kumimoji="0" lang="pl-PL" sz="11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Dai</a:t>
            </a:r>
            <a:r>
              <a:rPr kumimoji="0" lang="pl-PL"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(DAI). Oprócz monet typu </a:t>
            </a:r>
            <a:r>
              <a:rPr kumimoji="0" lang="pl-PL" sz="11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stablecoin</a:t>
            </a:r>
            <a:r>
              <a:rPr kumimoji="0" lang="pl-PL"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napędzanych przez sektor prywatny, banki centralne na całym świecie badają możliwości Centralnego Banku Walut Cyfrowych (CBDC), które mogą obejmować wprowadzenie monety typu </a:t>
            </a:r>
            <a:r>
              <a:rPr kumimoji="0" lang="pl-PL" sz="11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stablecoin</a:t>
            </a:r>
            <a:r>
              <a:rPr kumimoji="0" lang="pl-PL"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Chociaż powyższe przykłady przedstawiają główne rozwiązania obserwowane obecnie w przestrzeni </a:t>
            </a:r>
            <a:r>
              <a:rPr kumimoji="0" lang="pl-PL" sz="11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DeFi</a:t>
            </a:r>
            <a:r>
              <a:rPr kumimoji="0" lang="pl-PL"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istnieje wiele innych usług finansowych </a:t>
            </a:r>
            <a:r>
              <a:rPr kumimoji="0" lang="pl-PL" sz="11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DeFi</a:t>
            </a:r>
            <a:r>
              <a:rPr kumimoji="0" lang="pl-PL"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które są już testowane (np. usługi ubezpieczeniowe, instrumenty pochodne i rynki prognostyczne).</a:t>
            </a:r>
          </a:p>
          <a:p>
            <a:pPr marL="0" marR="0" lvl="0" indent="0" algn="just" defTabSz="325892"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grpSp>
        <p:nvGrpSpPr>
          <p:cNvPr id="42" name="Group 41">
            <a:extLst>
              <a:ext uri="{FF2B5EF4-FFF2-40B4-BE49-F238E27FC236}">
                <a16:creationId xmlns:a16="http://schemas.microsoft.com/office/drawing/2014/main" id="{FA7479DA-60DD-A107-74CD-C68F23B6EA99}"/>
              </a:ext>
            </a:extLst>
          </p:cNvPr>
          <p:cNvGrpSpPr/>
          <p:nvPr/>
        </p:nvGrpSpPr>
        <p:grpSpPr>
          <a:xfrm flipV="1">
            <a:off x="6351212" y="3303418"/>
            <a:ext cx="1389318" cy="1309652"/>
            <a:chOff x="-1915504" y="2196046"/>
            <a:chExt cx="1389318" cy="1309652"/>
          </a:xfrm>
        </p:grpSpPr>
        <p:sp>
          <p:nvSpPr>
            <p:cNvPr id="41" name="Freeform 40">
              <a:extLst>
                <a:ext uri="{FF2B5EF4-FFF2-40B4-BE49-F238E27FC236}">
                  <a16:creationId xmlns:a16="http://schemas.microsoft.com/office/drawing/2014/main" id="{6FF2CD0B-5695-1935-9EBE-E25D0429D07D}"/>
                </a:ext>
              </a:extLst>
            </p:cNvPr>
            <p:cNvSpPr/>
            <p:nvPr/>
          </p:nvSpPr>
          <p:spPr>
            <a:xfrm rot="18938652">
              <a:off x="-869918" y="2202342"/>
              <a:ext cx="343732" cy="343866"/>
            </a:xfrm>
            <a:custGeom>
              <a:avLst/>
              <a:gdLst>
                <a:gd name="connsiteX0" fmla="*/ 343732 w 343732"/>
                <a:gd name="connsiteY0" fmla="*/ 0 h 343866"/>
                <a:gd name="connsiteX1" fmla="*/ 343732 w 343732"/>
                <a:gd name="connsiteY1" fmla="*/ 10025 h 343866"/>
                <a:gd name="connsiteX2" fmla="*/ 17315 w 343732"/>
                <a:gd name="connsiteY2" fmla="*/ 343866 h 343866"/>
                <a:gd name="connsiteX3" fmla="*/ 0 w 343732"/>
                <a:gd name="connsiteY3" fmla="*/ 343866 h 343866"/>
                <a:gd name="connsiteX4" fmla="*/ 0 w 343732"/>
                <a:gd name="connsiteY4" fmla="*/ 0 h 343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732" h="343866">
                  <a:moveTo>
                    <a:pt x="343732" y="0"/>
                  </a:moveTo>
                  <a:lnTo>
                    <a:pt x="343732" y="10025"/>
                  </a:lnTo>
                  <a:lnTo>
                    <a:pt x="17315" y="343866"/>
                  </a:lnTo>
                  <a:lnTo>
                    <a:pt x="0" y="343866"/>
                  </a:lnTo>
                  <a:lnTo>
                    <a:pt x="0" y="0"/>
                  </a:lnTo>
                  <a:close/>
                </a:path>
              </a:pathLst>
            </a:custGeom>
            <a:solidFill>
              <a:srgbClr val="F47B34"/>
            </a:solidFill>
            <a:ln w="3060" cap="flat">
              <a:noFill/>
              <a:prstDash val="solid"/>
              <a:miter/>
            </a:ln>
          </p:spPr>
          <p:txBody>
            <a:bodyPr wrap="square" rtlCol="0" anchor="ctr">
              <a:noAutofit/>
            </a:body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35" name="Freeform 34">
              <a:extLst>
                <a:ext uri="{FF2B5EF4-FFF2-40B4-BE49-F238E27FC236}">
                  <a16:creationId xmlns:a16="http://schemas.microsoft.com/office/drawing/2014/main" id="{FF5762A8-CF9B-E833-94D9-74DF8CCBCE32}"/>
                </a:ext>
              </a:extLst>
            </p:cNvPr>
            <p:cNvSpPr/>
            <p:nvPr/>
          </p:nvSpPr>
          <p:spPr>
            <a:xfrm rot="18938652">
              <a:off x="-1851343" y="3161840"/>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F9A61F"/>
            </a:solidFill>
            <a:ln w="3060"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36" name="Freeform 35">
              <a:extLst>
                <a:ext uri="{FF2B5EF4-FFF2-40B4-BE49-F238E27FC236}">
                  <a16:creationId xmlns:a16="http://schemas.microsoft.com/office/drawing/2014/main" id="{EC88D7A5-FECE-F8AB-A0E3-4728698D2EB5}"/>
                </a:ext>
              </a:extLst>
            </p:cNvPr>
            <p:cNvSpPr/>
            <p:nvPr/>
          </p:nvSpPr>
          <p:spPr>
            <a:xfrm>
              <a:off x="-1915504" y="2604049"/>
              <a:ext cx="485555" cy="485736"/>
            </a:xfrm>
            <a:custGeom>
              <a:avLst/>
              <a:gdLst>
                <a:gd name="connsiteX0" fmla="*/ 31523 w 61821"/>
                <a:gd name="connsiteY0" fmla="*/ 0 h 61844"/>
                <a:gd name="connsiteX1" fmla="*/ 61821 w 61821"/>
                <a:gd name="connsiteY1" fmla="*/ 31535 h 61844"/>
                <a:gd name="connsiteX2" fmla="*/ 30605 w 61821"/>
                <a:gd name="connsiteY2" fmla="*/ 61845 h 61844"/>
                <a:gd name="connsiteX3" fmla="*/ 0 w 61821"/>
                <a:gd name="connsiteY3" fmla="*/ 30922 h 61844"/>
              </a:gdLst>
              <a:ahLst/>
              <a:cxnLst>
                <a:cxn ang="0">
                  <a:pos x="connsiteX0" y="connsiteY0"/>
                </a:cxn>
                <a:cxn ang="0">
                  <a:pos x="connsiteX1" y="connsiteY1"/>
                </a:cxn>
                <a:cxn ang="0">
                  <a:pos x="connsiteX2" y="connsiteY2"/>
                </a:cxn>
                <a:cxn ang="0">
                  <a:pos x="connsiteX3" y="connsiteY3"/>
                </a:cxn>
              </a:cxnLst>
              <a:rect l="l" t="t" r="r" b="b"/>
              <a:pathLst>
                <a:path w="61821" h="61844">
                  <a:moveTo>
                    <a:pt x="31523" y="0"/>
                  </a:moveTo>
                  <a:lnTo>
                    <a:pt x="61821" y="31535"/>
                  </a:lnTo>
                  <a:lnTo>
                    <a:pt x="30605" y="61845"/>
                  </a:lnTo>
                  <a:lnTo>
                    <a:pt x="0" y="30922"/>
                  </a:lnTo>
                  <a:close/>
                </a:path>
              </a:pathLst>
            </a:custGeom>
            <a:solidFill>
              <a:srgbClr val="DB166E"/>
            </a:solidFill>
            <a:ln w="3060"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37" name="Freeform 36">
              <a:extLst>
                <a:ext uri="{FF2B5EF4-FFF2-40B4-BE49-F238E27FC236}">
                  <a16:creationId xmlns:a16="http://schemas.microsoft.com/office/drawing/2014/main" id="{B6BE5E42-26B2-FE89-2846-ADDA28FBEE1A}"/>
                </a:ext>
              </a:extLst>
            </p:cNvPr>
            <p:cNvSpPr/>
            <p:nvPr/>
          </p:nvSpPr>
          <p:spPr>
            <a:xfrm rot="18938166">
              <a:off x="-1361641" y="2681570"/>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DB166E"/>
            </a:solidFill>
            <a:ln w="3060"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38" name="Freeform 37">
              <a:extLst>
                <a:ext uri="{FF2B5EF4-FFF2-40B4-BE49-F238E27FC236}">
                  <a16:creationId xmlns:a16="http://schemas.microsoft.com/office/drawing/2014/main" id="{9D86EC0A-992C-FE4E-E67E-0DE01BE94ABF}"/>
                </a:ext>
              </a:extLst>
            </p:cNvPr>
            <p:cNvSpPr/>
            <p:nvPr/>
          </p:nvSpPr>
          <p:spPr>
            <a:xfrm rot="18938652">
              <a:off x="-1115678" y="2442582"/>
              <a:ext cx="343724" cy="343858"/>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A7228B"/>
            </a:solidFill>
            <a:ln w="3060"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39" name="Freeform 38">
              <a:extLst>
                <a:ext uri="{FF2B5EF4-FFF2-40B4-BE49-F238E27FC236}">
                  <a16:creationId xmlns:a16="http://schemas.microsoft.com/office/drawing/2014/main" id="{A80B519D-5101-2C74-0014-BD8A90753C8F}"/>
                </a:ext>
              </a:extLst>
            </p:cNvPr>
            <p:cNvSpPr/>
            <p:nvPr/>
          </p:nvSpPr>
          <p:spPr>
            <a:xfrm rot="18938166">
              <a:off x="-1356944" y="2196046"/>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CF167B"/>
            </a:solidFill>
            <a:ln w="3060"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grpSp>
      <p:grpSp>
        <p:nvGrpSpPr>
          <p:cNvPr id="43" name="Group 42">
            <a:extLst>
              <a:ext uri="{FF2B5EF4-FFF2-40B4-BE49-F238E27FC236}">
                <a16:creationId xmlns:a16="http://schemas.microsoft.com/office/drawing/2014/main" id="{34688898-D1B8-A436-E2B0-8B057149EA7B}"/>
              </a:ext>
            </a:extLst>
          </p:cNvPr>
          <p:cNvGrpSpPr/>
          <p:nvPr/>
        </p:nvGrpSpPr>
        <p:grpSpPr>
          <a:xfrm flipH="1" flipV="1">
            <a:off x="-162647" y="3546056"/>
            <a:ext cx="1999713" cy="1442633"/>
            <a:chOff x="8493673" y="3441653"/>
            <a:chExt cx="2590079" cy="1868535"/>
          </a:xfrm>
        </p:grpSpPr>
        <p:sp>
          <p:nvSpPr>
            <p:cNvPr id="44" name="Freeform 43">
              <a:extLst>
                <a:ext uri="{FF2B5EF4-FFF2-40B4-BE49-F238E27FC236}">
                  <a16:creationId xmlns:a16="http://schemas.microsoft.com/office/drawing/2014/main" id="{F5C9DA92-92C6-99AC-3CBC-2E640CC3E90F}"/>
                </a:ext>
              </a:extLst>
            </p:cNvPr>
            <p:cNvSpPr/>
            <p:nvPr/>
          </p:nvSpPr>
          <p:spPr>
            <a:xfrm rot="10800000">
              <a:off x="10268775" y="3441653"/>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45" name="Freeform 44">
              <a:extLst>
                <a:ext uri="{FF2B5EF4-FFF2-40B4-BE49-F238E27FC236}">
                  <a16:creationId xmlns:a16="http://schemas.microsoft.com/office/drawing/2014/main" id="{63A9CCC7-15BE-0001-893C-3FE3E8B03B04}"/>
                </a:ext>
              </a:extLst>
            </p:cNvPr>
            <p:cNvSpPr/>
            <p:nvPr/>
          </p:nvSpPr>
          <p:spPr>
            <a:xfrm rot="8099514">
              <a:off x="10048170" y="3846047"/>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46" name="Freeform 45">
              <a:extLst>
                <a:ext uri="{FF2B5EF4-FFF2-40B4-BE49-F238E27FC236}">
                  <a16:creationId xmlns:a16="http://schemas.microsoft.com/office/drawing/2014/main" id="{C9E68032-7472-7CB9-E6D1-5FA49750ECF3}"/>
                </a:ext>
              </a:extLst>
            </p:cNvPr>
            <p:cNvSpPr/>
            <p:nvPr/>
          </p:nvSpPr>
          <p:spPr>
            <a:xfrm rot="8100000">
              <a:off x="9738627" y="353446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47" name="Freeform 46">
              <a:extLst>
                <a:ext uri="{FF2B5EF4-FFF2-40B4-BE49-F238E27FC236}">
                  <a16:creationId xmlns:a16="http://schemas.microsoft.com/office/drawing/2014/main" id="{D7F49B53-88C3-B3D8-1B48-3C78E73867AF}"/>
                </a:ext>
              </a:extLst>
            </p:cNvPr>
            <p:cNvSpPr/>
            <p:nvPr/>
          </p:nvSpPr>
          <p:spPr>
            <a:xfrm rot="8099514">
              <a:off x="10666949" y="3855790"/>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48" name="Freeform 47">
              <a:extLst>
                <a:ext uri="{FF2B5EF4-FFF2-40B4-BE49-F238E27FC236}">
                  <a16:creationId xmlns:a16="http://schemas.microsoft.com/office/drawing/2014/main" id="{C37A7F43-1954-177B-BE77-B72F812DAF08}"/>
                </a:ext>
              </a:extLst>
            </p:cNvPr>
            <p:cNvSpPr/>
            <p:nvPr/>
          </p:nvSpPr>
          <p:spPr>
            <a:xfrm rot="10800000">
              <a:off x="10578676" y="4391401"/>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49" name="Freeform 48">
              <a:extLst>
                <a:ext uri="{FF2B5EF4-FFF2-40B4-BE49-F238E27FC236}">
                  <a16:creationId xmlns:a16="http://schemas.microsoft.com/office/drawing/2014/main" id="{233A961F-4C16-6C92-1D53-DD37B547E205}"/>
                </a:ext>
              </a:extLst>
            </p:cNvPr>
            <p:cNvSpPr/>
            <p:nvPr/>
          </p:nvSpPr>
          <p:spPr>
            <a:xfrm rot="8100486">
              <a:off x="10360268" y="4156493"/>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50" name="Freeform 49">
              <a:extLst>
                <a:ext uri="{FF2B5EF4-FFF2-40B4-BE49-F238E27FC236}">
                  <a16:creationId xmlns:a16="http://schemas.microsoft.com/office/drawing/2014/main" id="{A4D8E953-964F-EB38-1C80-24A0E1EBD411}"/>
                </a:ext>
              </a:extLst>
            </p:cNvPr>
            <p:cNvSpPr/>
            <p:nvPr/>
          </p:nvSpPr>
          <p:spPr>
            <a:xfrm rot="8100000">
              <a:off x="8493673" y="4778352"/>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51" name="Freeform 50">
              <a:extLst>
                <a:ext uri="{FF2B5EF4-FFF2-40B4-BE49-F238E27FC236}">
                  <a16:creationId xmlns:a16="http://schemas.microsoft.com/office/drawing/2014/main" id="{748ED3CB-003A-5EDA-6ED3-5859972960ED}"/>
                </a:ext>
              </a:extLst>
            </p:cNvPr>
            <p:cNvSpPr/>
            <p:nvPr/>
          </p:nvSpPr>
          <p:spPr>
            <a:xfrm rot="10800000">
              <a:off x="9024603" y="4688103"/>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52" name="Freeform 51">
              <a:extLst>
                <a:ext uri="{FF2B5EF4-FFF2-40B4-BE49-F238E27FC236}">
                  <a16:creationId xmlns:a16="http://schemas.microsoft.com/office/drawing/2014/main" id="{E0AF11B5-3455-5AC1-E969-E0F8F1E8172C}"/>
                </a:ext>
              </a:extLst>
            </p:cNvPr>
            <p:cNvSpPr/>
            <p:nvPr/>
          </p:nvSpPr>
          <p:spPr>
            <a:xfrm rot="8100486">
              <a:off x="9115805" y="4155857"/>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53" name="Freeform 52">
              <a:extLst>
                <a:ext uri="{FF2B5EF4-FFF2-40B4-BE49-F238E27FC236}">
                  <a16:creationId xmlns:a16="http://schemas.microsoft.com/office/drawing/2014/main" id="{82F3447C-0C6B-E3F2-BE6E-063D904C5505}"/>
                </a:ext>
              </a:extLst>
            </p:cNvPr>
            <p:cNvSpPr/>
            <p:nvPr/>
          </p:nvSpPr>
          <p:spPr>
            <a:xfrm rot="8100486">
              <a:off x="9738008" y="415612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54" name="Freeform 53">
              <a:extLst>
                <a:ext uri="{FF2B5EF4-FFF2-40B4-BE49-F238E27FC236}">
                  <a16:creationId xmlns:a16="http://schemas.microsoft.com/office/drawing/2014/main" id="{D3323F47-1216-66E3-850B-333D402BADB3}"/>
                </a:ext>
              </a:extLst>
            </p:cNvPr>
            <p:cNvSpPr/>
            <p:nvPr/>
          </p:nvSpPr>
          <p:spPr>
            <a:xfrm rot="8100000">
              <a:off x="9425125" y="4467021"/>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grpSp>
    </p:spTree>
    <p:extLst>
      <p:ext uri="{BB962C8B-B14F-4D97-AF65-F5344CB8AC3E}">
        <p14:creationId xmlns:p14="http://schemas.microsoft.com/office/powerpoint/2010/main" val="7227680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71D87097-9F85-4445-8AD6-171970E061A0}"/>
              </a:ext>
            </a:extLst>
          </p:cNvPr>
          <p:cNvSpPr>
            <a:spLocks noGrp="1"/>
          </p:cNvSpPr>
          <p:nvPr>
            <p:ph type="body" sz="quarter" idx="32"/>
          </p:nvPr>
        </p:nvSpPr>
        <p:spPr>
          <a:xfrm>
            <a:off x="750398" y="106680"/>
            <a:ext cx="2805450" cy="9918700"/>
          </a:xfrm>
        </p:spPr>
        <p:txBody>
          <a:bodyPr/>
          <a:lstStyle/>
          <a:p>
            <a:pPr algn="just"/>
            <a:r>
              <a:rPr lang="en-US" b="1" dirty="0" err="1">
                <a:solidFill>
                  <a:srgbClr val="F79037"/>
                </a:solidFill>
                <a:effectLst/>
                <a:ea typeface="Times New Roman" panose="02020603050405020304" pitchFamily="18" charset="0"/>
              </a:rPr>
              <a:t>Główne</a:t>
            </a:r>
            <a:r>
              <a:rPr lang="en-US" b="1" dirty="0">
                <a:solidFill>
                  <a:srgbClr val="F79037"/>
                </a:solidFill>
                <a:effectLst/>
                <a:ea typeface="Times New Roman" panose="02020603050405020304" pitchFamily="18" charset="0"/>
              </a:rPr>
              <a:t> </a:t>
            </a:r>
            <a:r>
              <a:rPr lang="en-US" b="1" dirty="0" err="1">
                <a:solidFill>
                  <a:srgbClr val="F79037"/>
                </a:solidFill>
                <a:effectLst/>
                <a:ea typeface="Times New Roman" panose="02020603050405020304" pitchFamily="18" charset="0"/>
              </a:rPr>
              <a:t>typy</a:t>
            </a:r>
            <a:r>
              <a:rPr lang="en-US" b="1" dirty="0">
                <a:solidFill>
                  <a:srgbClr val="F79037"/>
                </a:solidFill>
                <a:effectLst/>
                <a:ea typeface="Times New Roman" panose="02020603050405020304" pitchFamily="18" charset="0"/>
              </a:rPr>
              <a:t> DEX</a:t>
            </a:r>
          </a:p>
          <a:p>
            <a:pPr algn="just"/>
            <a:r>
              <a:rPr lang="pl-PL" dirty="0">
                <a:effectLst/>
                <a:ea typeface="Times New Roman" panose="02020603050405020304" pitchFamily="18" charset="0"/>
              </a:rPr>
              <a:t>DEX występują w różnych formach. Na przestrzeni lat wdrożono kilka projektów, wszystkie w celu udoskonalenia poprzedników, usprawnienia funkcjonalności rozwiązania oraz poprawy doświadczeń użytkownika. Istnieją trzy główne typy DEX:</a:t>
            </a:r>
          </a:p>
          <a:p>
            <a:pPr algn="just"/>
            <a:r>
              <a:rPr lang="en-US" dirty="0">
                <a:effectLst/>
                <a:ea typeface="Times New Roman" panose="02020603050405020304" pitchFamily="18" charset="0"/>
              </a:rPr>
              <a:t> </a:t>
            </a:r>
            <a:endParaRPr lang="en-LB" dirty="0">
              <a:effectLst/>
              <a:ea typeface="Times New Roman" panose="02020603050405020304" pitchFamily="18" charset="0"/>
            </a:endParaRPr>
          </a:p>
          <a:p>
            <a:pPr algn="just"/>
            <a:r>
              <a:rPr lang="pl-PL" b="1" dirty="0">
                <a:solidFill>
                  <a:srgbClr val="F79037"/>
                </a:solidFill>
                <a:effectLst/>
                <a:ea typeface="Times New Roman" panose="02020603050405020304" pitchFamily="18" charset="0"/>
              </a:rPr>
              <a:t>Automatyczni animatorzy rynku (</a:t>
            </a:r>
            <a:r>
              <a:rPr lang="pl-PL" b="1" dirty="0" err="1">
                <a:solidFill>
                  <a:srgbClr val="F79037"/>
                </a:solidFill>
                <a:effectLst/>
                <a:ea typeface="Times New Roman" panose="02020603050405020304" pitchFamily="18" charset="0"/>
              </a:rPr>
              <a:t>Automated</a:t>
            </a:r>
            <a:r>
              <a:rPr lang="pl-PL" b="1" dirty="0">
                <a:solidFill>
                  <a:srgbClr val="F79037"/>
                </a:solidFill>
                <a:effectLst/>
                <a:ea typeface="Times New Roman" panose="02020603050405020304" pitchFamily="18" charset="0"/>
              </a:rPr>
              <a:t> Market </a:t>
            </a:r>
            <a:r>
              <a:rPr lang="pl-PL" b="1" dirty="0" err="1">
                <a:solidFill>
                  <a:srgbClr val="F79037"/>
                </a:solidFill>
                <a:effectLst/>
                <a:ea typeface="Times New Roman" panose="02020603050405020304" pitchFamily="18" charset="0"/>
              </a:rPr>
              <a:t>Makers</a:t>
            </a:r>
            <a:r>
              <a:rPr lang="pl-PL" b="1" dirty="0">
                <a:solidFill>
                  <a:srgbClr val="F79037"/>
                </a:solidFill>
                <a:effectLst/>
                <a:ea typeface="Times New Roman" panose="02020603050405020304" pitchFamily="18" charset="0"/>
              </a:rPr>
              <a:t> - AMM)</a:t>
            </a:r>
          </a:p>
          <a:p>
            <a:pPr algn="just"/>
            <a:r>
              <a:rPr lang="pl-PL" dirty="0">
                <a:effectLst/>
                <a:ea typeface="Times New Roman" panose="02020603050405020304" pitchFamily="18" charset="0"/>
              </a:rPr>
              <a:t>AMM wykorzystują pule aktywów cyfrowych, które pochodzą od tak zwanych „dostawców płynności”, aby umożliwić swoim użytkownikom usługi handlowe. Ceny są wyznaczane automatycznie przez inteligentną umowę, stąd nazwa automatycznego animatora rynku. Głównym celem tworzenia AMM jest zawsze zapewnienie płynności.</a:t>
            </a:r>
          </a:p>
          <a:p>
            <a:pPr algn="just"/>
            <a:r>
              <a:rPr lang="en-US" dirty="0">
                <a:effectLst/>
                <a:ea typeface="Times New Roman" panose="02020603050405020304" pitchFamily="18" charset="0"/>
              </a:rPr>
              <a:t> </a:t>
            </a:r>
            <a:endParaRPr lang="en-LB" dirty="0">
              <a:effectLst/>
              <a:ea typeface="Times New Roman" panose="02020603050405020304" pitchFamily="18" charset="0"/>
            </a:endParaRPr>
          </a:p>
          <a:p>
            <a:pPr algn="just"/>
            <a:r>
              <a:rPr lang="en-US" b="1" dirty="0" err="1">
                <a:solidFill>
                  <a:srgbClr val="F79037"/>
                </a:solidFill>
                <a:effectLst/>
                <a:ea typeface="Times New Roman" panose="02020603050405020304" pitchFamily="18" charset="0"/>
              </a:rPr>
              <a:t>Księga</a:t>
            </a:r>
            <a:r>
              <a:rPr lang="en-US" b="1" dirty="0">
                <a:solidFill>
                  <a:srgbClr val="F79037"/>
                </a:solidFill>
                <a:effectLst/>
                <a:ea typeface="Times New Roman" panose="02020603050405020304" pitchFamily="18" charset="0"/>
              </a:rPr>
              <a:t> </a:t>
            </a:r>
            <a:r>
              <a:rPr lang="en-US" b="1" dirty="0" err="1">
                <a:solidFill>
                  <a:srgbClr val="F79037"/>
                </a:solidFill>
                <a:effectLst/>
                <a:ea typeface="Times New Roman" panose="02020603050405020304" pitchFamily="18" charset="0"/>
              </a:rPr>
              <a:t>zamówie</a:t>
            </a:r>
            <a:r>
              <a:rPr lang="pl-PL" b="1" dirty="0">
                <a:solidFill>
                  <a:srgbClr val="F79037"/>
                </a:solidFill>
                <a:effectLst/>
                <a:ea typeface="Times New Roman" panose="02020603050405020304" pitchFamily="18" charset="0"/>
              </a:rPr>
              <a:t>ń </a:t>
            </a:r>
            <a:r>
              <a:rPr lang="en-US" b="1" dirty="0">
                <a:solidFill>
                  <a:srgbClr val="F79037"/>
                </a:solidFill>
                <a:effectLst/>
                <a:ea typeface="Times New Roman" panose="02020603050405020304" pitchFamily="18" charset="0"/>
              </a:rPr>
              <a:t>(order book) </a:t>
            </a:r>
          </a:p>
          <a:p>
            <a:pPr algn="just"/>
            <a:r>
              <a:rPr lang="pl-PL" dirty="0">
                <a:effectLst/>
                <a:ea typeface="Times New Roman" panose="02020603050405020304" pitchFamily="18" charset="0"/>
              </a:rPr>
              <a:t>Zlecenia order </a:t>
            </a:r>
            <a:r>
              <a:rPr lang="pl-PL" dirty="0" err="1">
                <a:effectLst/>
                <a:ea typeface="Times New Roman" panose="02020603050405020304" pitchFamily="18" charset="0"/>
              </a:rPr>
              <a:t>book</a:t>
            </a:r>
            <a:r>
              <a:rPr lang="pl-PL" dirty="0">
                <a:effectLst/>
                <a:ea typeface="Times New Roman" panose="02020603050405020304" pitchFamily="18" charset="0"/>
              </a:rPr>
              <a:t> DEX gromadzą szczegóły wszystkich otwartych zleceń kupna i sprzedaży dla określonej pary aktywów cyfrowych. Zlecenie kupna oznacza, że inwestor chce złożyć ofertę na aktywa po określonej cenie. Z drugiej strony zlecenie sprzedaży jest wskazówką, że inwestor jest skłonny sprzedać określony składnik aktywów po określonej cenie. Podobnie jak tradycyjne giełdy, DEX-y w księdze zamówień próbują dopasować do siebie te zlecenia.</a:t>
            </a:r>
          </a:p>
          <a:p>
            <a:pPr algn="just"/>
            <a:r>
              <a:rPr lang="en-US" dirty="0">
                <a:effectLst/>
                <a:ea typeface="Times New Roman" panose="02020603050405020304" pitchFamily="18" charset="0"/>
              </a:rPr>
              <a:t> </a:t>
            </a:r>
            <a:endParaRPr lang="en-LB" dirty="0">
              <a:effectLst/>
              <a:ea typeface="Times New Roman" panose="02020603050405020304" pitchFamily="18" charset="0"/>
            </a:endParaRPr>
          </a:p>
          <a:p>
            <a:pPr algn="just"/>
            <a:r>
              <a:rPr lang="en-US" b="1" dirty="0">
                <a:solidFill>
                  <a:srgbClr val="F79037"/>
                </a:solidFill>
                <a:effectLst/>
                <a:ea typeface="Times New Roman" panose="02020603050405020304" pitchFamily="18" charset="0"/>
              </a:rPr>
              <a:t>Platformy </a:t>
            </a:r>
            <a:r>
              <a:rPr lang="en-US" b="1" dirty="0" err="1">
                <a:solidFill>
                  <a:srgbClr val="F79037"/>
                </a:solidFill>
                <a:effectLst/>
                <a:ea typeface="Times New Roman" panose="02020603050405020304" pitchFamily="18" charset="0"/>
              </a:rPr>
              <a:t>hybrydowe</a:t>
            </a:r>
            <a:r>
              <a:rPr lang="en-US" b="1" dirty="0">
                <a:solidFill>
                  <a:srgbClr val="F79037"/>
                </a:solidFill>
                <a:effectLst/>
                <a:ea typeface="Times New Roman" panose="02020603050405020304" pitchFamily="18" charset="0"/>
              </a:rPr>
              <a:t> / </a:t>
            </a:r>
            <a:r>
              <a:rPr lang="en-US" b="1" dirty="0" err="1">
                <a:solidFill>
                  <a:srgbClr val="F79037"/>
                </a:solidFill>
                <a:effectLst/>
                <a:ea typeface="Times New Roman" panose="02020603050405020304" pitchFamily="18" charset="0"/>
              </a:rPr>
              <a:t>alternatywne</a:t>
            </a:r>
            <a:endParaRPr lang="en-US" b="1" dirty="0">
              <a:solidFill>
                <a:srgbClr val="F79037"/>
              </a:solidFill>
              <a:effectLst/>
              <a:ea typeface="Times New Roman" panose="02020603050405020304" pitchFamily="18" charset="0"/>
            </a:endParaRPr>
          </a:p>
          <a:p>
            <a:pPr algn="just"/>
            <a:r>
              <a:rPr lang="pl-PL" dirty="0">
                <a:effectLst/>
                <a:ea typeface="Times New Roman" panose="02020603050405020304" pitchFamily="18" charset="0"/>
              </a:rPr>
              <a:t>Podczas gdy większość DEX-ów można sklasyfikować jako AMM lub oparte na księdze zamówień, coraz większa liczba platform zaczyna łączyć koncepcje obu tych typów, tworząc nowe, hybrydowe DEX-y. Ma to na celu umożliwienie dodatkowej funkcjonalności (tj. umożliwienie użytkownikom bezproblemowego handlu swoimi aktywami w wielu łańcuchach bloków).</a:t>
            </a:r>
          </a:p>
          <a:p>
            <a:pPr algn="just"/>
            <a:endParaRPr lang="pl-PL" dirty="0">
              <a:effectLst/>
              <a:ea typeface="Times New Roman" panose="02020603050405020304" pitchFamily="18" charset="0"/>
            </a:endParaRPr>
          </a:p>
          <a:p>
            <a:pPr algn="just"/>
            <a:r>
              <a:rPr lang="pl-PL" dirty="0">
                <a:effectLst/>
                <a:ea typeface="Times New Roman" panose="02020603050405020304" pitchFamily="18" charset="0"/>
              </a:rPr>
              <a:t>Ponadto godnym uwagi zjawiskiem jest rozwój agregatorów DEX, które pozwalają użytkownikom poszukiwać cen i płynności w wielu DEX-ach. Jak sama nazwa wskazuje, agregują one płynność z różnych DEX-ów, aby zapewnić użytkownikom najlepszą dostępną cenę w jak najkrótszym czasie, jednocześnie obniżając poziom skomplikowania przy dużych zleceniach i optymalizując opłaty</a:t>
            </a:r>
            <a:r>
              <a:rPr lang="pl-PL" dirty="0">
                <a:ea typeface="Times New Roman" panose="02020603050405020304" pitchFamily="18" charset="0"/>
              </a:rPr>
              <a:t>.</a:t>
            </a:r>
            <a:endParaRPr lang="pl-PL" dirty="0">
              <a:effectLst/>
              <a:ea typeface="Times New Roman" panose="02020603050405020304" pitchFamily="18" charset="0"/>
            </a:endParaRPr>
          </a:p>
        </p:txBody>
      </p:sp>
      <p:sp>
        <p:nvSpPr>
          <p:cNvPr id="2" name="Slide Number Placeholder 18">
            <a:extLst>
              <a:ext uri="{FF2B5EF4-FFF2-40B4-BE49-F238E27FC236}">
                <a16:creationId xmlns:a16="http://schemas.microsoft.com/office/drawing/2014/main" id="{C838DD73-4FF8-65CF-B555-BAE77FF205D1}"/>
              </a:ext>
            </a:extLst>
          </p:cNvPr>
          <p:cNvSpPr>
            <a:spLocks noGrp="1"/>
          </p:cNvSpPr>
          <p:nvPr>
            <p:ph type="sldNum" sz="quarter" idx="4"/>
          </p:nvPr>
        </p:nvSpPr>
        <p:spPr>
          <a:xfrm>
            <a:off x="7129320" y="10207469"/>
            <a:ext cx="374383" cy="465822"/>
          </a:xfrm>
        </p:spPr>
        <p:txBody>
          <a:bodyPr/>
          <a:lstStyle/>
          <a:p>
            <a:pPr marL="0" marR="0" lvl="0" indent="0" algn="ctr" defTabSz="325892" rtl="0" eaLnBrk="1" fontAlgn="auto" latinLnBrk="0" hangingPunct="1">
              <a:lnSpc>
                <a:spcPct val="100000"/>
              </a:lnSpc>
              <a:spcBef>
                <a:spcPts val="0"/>
              </a:spcBef>
              <a:spcAft>
                <a:spcPts val="0"/>
              </a:spcAft>
              <a:buClrTx/>
              <a:buSzTx/>
              <a:buFontTx/>
              <a:buNone/>
              <a:tabLst/>
              <a:defRPr/>
            </a:pPr>
            <a:fld id="{CB2079F2-58AF-ED44-82D7-E04B2F6FD686}" type="slidenum">
              <a:rPr kumimoji="0" lang="en-US" sz="800" b="0" i="0" u="none" strike="noStrike" kern="1200" cap="none" spc="0" normalizeH="0" baseline="0" noProof="0" smtClean="0">
                <a:ln>
                  <a:noFill/>
                </a:ln>
                <a:solidFill>
                  <a:srgbClr val="000000"/>
                </a:solidFill>
                <a:effectLst/>
                <a:uLnTx/>
                <a:uFillTx/>
                <a:latin typeface="Calibri" panose="020F0502020204030204" pitchFamily="34" charset="0"/>
                <a:ea typeface="+mn-ea"/>
                <a:cs typeface="Calibri" panose="020F0502020204030204" pitchFamily="34" charset="0"/>
              </a:rPr>
              <a:pPr marL="0" marR="0" lvl="0" indent="0" algn="ctr" defTabSz="325892" rtl="0" eaLnBrk="1" fontAlgn="auto" latinLnBrk="0" hangingPunct="1">
                <a:lnSpc>
                  <a:spcPct val="100000"/>
                </a:lnSpc>
                <a:spcBef>
                  <a:spcPts val="0"/>
                </a:spcBef>
                <a:spcAft>
                  <a:spcPts val="0"/>
                </a:spcAft>
                <a:buClrTx/>
                <a:buSzTx/>
                <a:buFontTx/>
                <a:buNone/>
                <a:tabLst/>
                <a:defRPr/>
              </a:pPr>
              <a:t>27</a:t>
            </a:fld>
            <a:endParaRPr kumimoji="0" lang="en-US"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pic>
        <p:nvPicPr>
          <p:cNvPr id="7" name="Picture 6">
            <a:extLst>
              <a:ext uri="{FF2B5EF4-FFF2-40B4-BE49-F238E27FC236}">
                <a16:creationId xmlns:a16="http://schemas.microsoft.com/office/drawing/2014/main" id="{203741BD-459B-4A95-6F41-6829F2D79C8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184"/>
          <a:stretch/>
        </p:blipFill>
        <p:spPr>
          <a:xfrm>
            <a:off x="4003827" y="773113"/>
            <a:ext cx="3555848" cy="9918700"/>
          </a:xfrm>
          <a:prstGeom prst="rect">
            <a:avLst/>
          </a:prstGeom>
        </p:spPr>
      </p:pic>
      <p:grpSp>
        <p:nvGrpSpPr>
          <p:cNvPr id="15" name="Group 14">
            <a:extLst>
              <a:ext uri="{FF2B5EF4-FFF2-40B4-BE49-F238E27FC236}">
                <a16:creationId xmlns:a16="http://schemas.microsoft.com/office/drawing/2014/main" id="{8C3CFCB5-6DD0-F9D5-9D09-4E7610E5EDCB}"/>
              </a:ext>
            </a:extLst>
          </p:cNvPr>
          <p:cNvGrpSpPr/>
          <p:nvPr/>
        </p:nvGrpSpPr>
        <p:grpSpPr>
          <a:xfrm flipH="1">
            <a:off x="5193447" y="8599913"/>
            <a:ext cx="2590078" cy="2250924"/>
            <a:chOff x="-220413" y="5470274"/>
            <a:chExt cx="2590078" cy="2250924"/>
          </a:xfrm>
        </p:grpSpPr>
        <p:sp>
          <p:nvSpPr>
            <p:cNvPr id="16" name="Freeform 15">
              <a:extLst>
                <a:ext uri="{FF2B5EF4-FFF2-40B4-BE49-F238E27FC236}">
                  <a16:creationId xmlns:a16="http://schemas.microsoft.com/office/drawing/2014/main" id="{78DC10FD-582C-4A5A-9E60-5D3AF1CEA702}"/>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19" name="Freeform 18">
              <a:extLst>
                <a:ext uri="{FF2B5EF4-FFF2-40B4-BE49-F238E27FC236}">
                  <a16:creationId xmlns:a16="http://schemas.microsoft.com/office/drawing/2014/main" id="{A05D19D5-E4DE-06EA-9B25-935883146329}"/>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0" name="Freeform 19">
              <a:extLst>
                <a:ext uri="{FF2B5EF4-FFF2-40B4-BE49-F238E27FC236}">
                  <a16:creationId xmlns:a16="http://schemas.microsoft.com/office/drawing/2014/main" id="{10B04DE0-E6AF-B94D-7080-D3A08031A540}"/>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2" name="Freeform 21">
              <a:extLst>
                <a:ext uri="{FF2B5EF4-FFF2-40B4-BE49-F238E27FC236}">
                  <a16:creationId xmlns:a16="http://schemas.microsoft.com/office/drawing/2014/main" id="{51871CAC-E066-34DE-EDCC-6FE1DD07006F}"/>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3" name="Freeform 22">
              <a:extLst>
                <a:ext uri="{FF2B5EF4-FFF2-40B4-BE49-F238E27FC236}">
                  <a16:creationId xmlns:a16="http://schemas.microsoft.com/office/drawing/2014/main" id="{BE019B48-D11C-E930-B02E-324E82AA4FF1}"/>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4" name="Freeform 23">
              <a:extLst>
                <a:ext uri="{FF2B5EF4-FFF2-40B4-BE49-F238E27FC236}">
                  <a16:creationId xmlns:a16="http://schemas.microsoft.com/office/drawing/2014/main" id="{40AA58FA-119D-5291-D290-125628C46AE6}"/>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5" name="Freeform 24">
              <a:extLst>
                <a:ext uri="{FF2B5EF4-FFF2-40B4-BE49-F238E27FC236}">
                  <a16:creationId xmlns:a16="http://schemas.microsoft.com/office/drawing/2014/main" id="{C17763C0-A704-410F-DDC5-AC6C2C5D0A7D}"/>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6" name="Freeform 25">
              <a:extLst>
                <a:ext uri="{FF2B5EF4-FFF2-40B4-BE49-F238E27FC236}">
                  <a16:creationId xmlns:a16="http://schemas.microsoft.com/office/drawing/2014/main" id="{F55F4F18-F6CD-FDC3-AA80-F04C265D7C83}"/>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7" name="Freeform 26">
              <a:extLst>
                <a:ext uri="{FF2B5EF4-FFF2-40B4-BE49-F238E27FC236}">
                  <a16:creationId xmlns:a16="http://schemas.microsoft.com/office/drawing/2014/main" id="{EB86BD25-B568-04CB-8714-0D215C720C9F}"/>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8" name="Freeform 27">
              <a:extLst>
                <a:ext uri="{FF2B5EF4-FFF2-40B4-BE49-F238E27FC236}">
                  <a16:creationId xmlns:a16="http://schemas.microsoft.com/office/drawing/2014/main" id="{0680C471-7C32-2CD4-7A21-3A5A0AC4F2D9}"/>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9" name="Freeform 28">
              <a:extLst>
                <a:ext uri="{FF2B5EF4-FFF2-40B4-BE49-F238E27FC236}">
                  <a16:creationId xmlns:a16="http://schemas.microsoft.com/office/drawing/2014/main" id="{90356699-4294-7836-9BEF-FA7A8EDD0BA8}"/>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0" name="Freeform 29">
              <a:extLst>
                <a:ext uri="{FF2B5EF4-FFF2-40B4-BE49-F238E27FC236}">
                  <a16:creationId xmlns:a16="http://schemas.microsoft.com/office/drawing/2014/main" id="{D92A236C-552F-89E7-7404-B075B8BB0B7B}"/>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1" name="Freeform 30">
              <a:extLst>
                <a:ext uri="{FF2B5EF4-FFF2-40B4-BE49-F238E27FC236}">
                  <a16:creationId xmlns:a16="http://schemas.microsoft.com/office/drawing/2014/main" id="{1B9D7334-4B52-F570-4A6F-84093DFD2B76}"/>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2" name="Freeform 31">
              <a:extLst>
                <a:ext uri="{FF2B5EF4-FFF2-40B4-BE49-F238E27FC236}">
                  <a16:creationId xmlns:a16="http://schemas.microsoft.com/office/drawing/2014/main" id="{448FB475-E923-2E74-BB3F-60EB8783E71B}"/>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3" name="Freeform 32">
              <a:extLst>
                <a:ext uri="{FF2B5EF4-FFF2-40B4-BE49-F238E27FC236}">
                  <a16:creationId xmlns:a16="http://schemas.microsoft.com/office/drawing/2014/main" id="{41D0424E-2059-37B0-8A55-37F4891824CC}"/>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4" name="Freeform 33">
              <a:extLst>
                <a:ext uri="{FF2B5EF4-FFF2-40B4-BE49-F238E27FC236}">
                  <a16:creationId xmlns:a16="http://schemas.microsoft.com/office/drawing/2014/main" id="{CBA19698-685D-E1FE-A4F8-35BB5CB41E67}"/>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5" name="Freeform 34">
              <a:extLst>
                <a:ext uri="{FF2B5EF4-FFF2-40B4-BE49-F238E27FC236}">
                  <a16:creationId xmlns:a16="http://schemas.microsoft.com/office/drawing/2014/main" id="{6EDB019C-EF6D-6D4F-1ECC-501064EB2ECA}"/>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6" name="Freeform 35">
              <a:extLst>
                <a:ext uri="{FF2B5EF4-FFF2-40B4-BE49-F238E27FC236}">
                  <a16:creationId xmlns:a16="http://schemas.microsoft.com/office/drawing/2014/main" id="{2E68E728-4F1B-B0D6-59E7-2F03FD7B4F96}"/>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grpSp>
    </p:spTree>
    <p:extLst>
      <p:ext uri="{BB962C8B-B14F-4D97-AF65-F5344CB8AC3E}">
        <p14:creationId xmlns:p14="http://schemas.microsoft.com/office/powerpoint/2010/main" val="244616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F00B941-408A-C739-1A2E-E7357E89283E}"/>
              </a:ext>
            </a:extLst>
          </p:cNvPr>
          <p:cNvSpPr>
            <a:spLocks noGrp="1"/>
          </p:cNvSpPr>
          <p:nvPr>
            <p:ph type="body" sz="quarter" idx="13"/>
          </p:nvPr>
        </p:nvSpPr>
        <p:spPr/>
        <p:txBody>
          <a:bodyPr/>
          <a:lstStyle/>
          <a:p>
            <a:r>
              <a:rPr lang="en-GB"/>
              <a:t>04</a:t>
            </a:r>
          </a:p>
        </p:txBody>
      </p:sp>
      <p:sp>
        <p:nvSpPr>
          <p:cNvPr id="3" name="Text Placeholder 2">
            <a:extLst>
              <a:ext uri="{FF2B5EF4-FFF2-40B4-BE49-F238E27FC236}">
                <a16:creationId xmlns:a16="http://schemas.microsoft.com/office/drawing/2014/main" id="{3F6D5F74-B1E1-FC55-A172-B019DBCF0AD1}"/>
              </a:ext>
            </a:extLst>
          </p:cNvPr>
          <p:cNvSpPr>
            <a:spLocks noGrp="1"/>
          </p:cNvSpPr>
          <p:nvPr>
            <p:ph type="body" sz="quarter" idx="14"/>
          </p:nvPr>
        </p:nvSpPr>
        <p:spPr/>
        <p:txBody>
          <a:bodyPr/>
          <a:lstStyle/>
          <a:p>
            <a:r>
              <a:rPr lang="pl-PL" dirty="0"/>
              <a:t>SPRAWDZIAN WIEDZY DLA MODUŁU 3</a:t>
            </a:r>
            <a:endParaRPr lang="en-GB" dirty="0"/>
          </a:p>
        </p:txBody>
      </p:sp>
      <p:sp>
        <p:nvSpPr>
          <p:cNvPr id="4" name="Slide Number Placeholder 3">
            <a:extLst>
              <a:ext uri="{FF2B5EF4-FFF2-40B4-BE49-F238E27FC236}">
                <a16:creationId xmlns:a16="http://schemas.microsoft.com/office/drawing/2014/main" id="{779C0641-3DAD-9D68-DDD2-DAD3F7931662}"/>
              </a:ext>
            </a:extLst>
          </p:cNvPr>
          <p:cNvSpPr>
            <a:spLocks noGrp="1"/>
          </p:cNvSpPr>
          <p:nvPr>
            <p:ph type="sldNum" sz="quarter" idx="4"/>
          </p:nvPr>
        </p:nvSpPr>
        <p:spPr/>
        <p:txBody>
          <a:bodyPr/>
          <a:lstStyle/>
          <a:p>
            <a:pPr marL="0" marR="0" lvl="0" indent="0" algn="ctr" defTabSz="325892" rtl="0" eaLnBrk="1" fontAlgn="auto" latinLnBrk="0" hangingPunct="1">
              <a:lnSpc>
                <a:spcPct val="100000"/>
              </a:lnSpc>
              <a:spcBef>
                <a:spcPts val="0"/>
              </a:spcBef>
              <a:spcAft>
                <a:spcPts val="0"/>
              </a:spcAft>
              <a:buClrTx/>
              <a:buSzTx/>
              <a:buFontTx/>
              <a:buNone/>
              <a:tabLst/>
              <a:defRPr/>
            </a:pPr>
            <a:fld id="{CB2079F2-58AF-ED44-82D7-E04B2F6FD686}" type="slidenum">
              <a:rPr kumimoji="0" lang="en-US" sz="800" b="0" i="0" u="none" strike="noStrike" kern="1200" cap="none" spc="0" normalizeH="0" baseline="0" noProof="0" smtClean="0">
                <a:ln>
                  <a:noFill/>
                </a:ln>
                <a:solidFill>
                  <a:srgbClr val="000000"/>
                </a:solidFill>
                <a:effectLst/>
                <a:uLnTx/>
                <a:uFillTx/>
                <a:latin typeface="Calibri" panose="020F0502020204030204" pitchFamily="34" charset="0"/>
                <a:ea typeface="+mn-ea"/>
                <a:cs typeface="Calibri" panose="020F0502020204030204" pitchFamily="34" charset="0"/>
              </a:rPr>
              <a:pPr marL="0" marR="0" lvl="0" indent="0" algn="ctr" defTabSz="325892" rtl="0" eaLnBrk="1" fontAlgn="auto" latinLnBrk="0" hangingPunct="1">
                <a:lnSpc>
                  <a:spcPct val="100000"/>
                </a:lnSpc>
                <a:spcBef>
                  <a:spcPts val="0"/>
                </a:spcBef>
                <a:spcAft>
                  <a:spcPts val="0"/>
                </a:spcAft>
                <a:buClrTx/>
                <a:buSzTx/>
                <a:buFontTx/>
                <a:buNone/>
                <a:tabLst/>
                <a:defRPr/>
              </a:pPr>
              <a:t>28</a:t>
            </a:fld>
            <a:endParaRPr kumimoji="0" lang="en-US"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8879210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Placeholder 18">
            <a:extLst>
              <a:ext uri="{FF2B5EF4-FFF2-40B4-BE49-F238E27FC236}">
                <a16:creationId xmlns:a16="http://schemas.microsoft.com/office/drawing/2014/main" id="{3DB85EFB-2FEF-E314-3FAF-2DA104AD20A0}"/>
              </a:ext>
            </a:extLst>
          </p:cNvPr>
          <p:cNvPicPr>
            <a:picLocks noGrp="1" noChangeAspect="1"/>
          </p:cNvPicPr>
          <p:nvPr>
            <p:ph type="pic" sz="quarter" idx="41"/>
          </p:nvPr>
        </p:nvPicPr>
        <p:blipFill rotWithShape="1">
          <a:blip r:embed="rId2" cstate="screen">
            <a:extLst>
              <a:ext uri="{28A0092B-C50C-407E-A947-70E740481C1C}">
                <a14:useLocalDpi xmlns:a14="http://schemas.microsoft.com/office/drawing/2010/main"/>
              </a:ext>
            </a:extLst>
          </a:blip>
          <a:srcRect/>
          <a:stretch/>
        </p:blipFill>
        <p:spPr>
          <a:xfrm>
            <a:off x="361694" y="472749"/>
            <a:ext cx="6781936" cy="9229189"/>
          </a:xfrm>
        </p:spPr>
      </p:pic>
      <p:sp>
        <p:nvSpPr>
          <p:cNvPr id="6" name="Slide Number Placeholder 5">
            <a:extLst>
              <a:ext uri="{FF2B5EF4-FFF2-40B4-BE49-F238E27FC236}">
                <a16:creationId xmlns:a16="http://schemas.microsoft.com/office/drawing/2014/main" id="{CE01D1FA-1B03-EFB5-A2A7-6316DA90DE4F}"/>
              </a:ext>
            </a:extLst>
          </p:cNvPr>
          <p:cNvSpPr>
            <a:spLocks noGrp="1"/>
          </p:cNvSpPr>
          <p:nvPr>
            <p:ph type="sldNum" sz="quarter" idx="4"/>
          </p:nvPr>
        </p:nvSpPr>
        <p:spPr/>
        <p:txBody>
          <a:bodyPr/>
          <a:lstStyle/>
          <a:p>
            <a:pPr marL="0" marR="0" lvl="0" indent="0" algn="ctr" defTabSz="325892" rtl="0" eaLnBrk="1" fontAlgn="auto" latinLnBrk="0" hangingPunct="1">
              <a:lnSpc>
                <a:spcPct val="100000"/>
              </a:lnSpc>
              <a:spcBef>
                <a:spcPts val="0"/>
              </a:spcBef>
              <a:spcAft>
                <a:spcPts val="0"/>
              </a:spcAft>
              <a:buClrTx/>
              <a:buSzTx/>
              <a:buFontTx/>
              <a:buNone/>
              <a:tabLst/>
              <a:defRPr/>
            </a:pPr>
            <a:fld id="{CB2079F2-58AF-ED44-82D7-E04B2F6FD686}" type="slidenum">
              <a:rPr kumimoji="0" lang="en-US" sz="800" b="0" i="0" u="none" strike="noStrike" kern="1200" cap="none" spc="0" normalizeH="0" baseline="0" noProof="0" smtClean="0">
                <a:ln>
                  <a:noFill/>
                </a:ln>
                <a:solidFill>
                  <a:srgbClr val="000000"/>
                </a:solidFill>
                <a:effectLst/>
                <a:uLnTx/>
                <a:uFillTx/>
                <a:latin typeface="Calibri" panose="020F0502020204030204" pitchFamily="34" charset="0"/>
                <a:ea typeface="+mn-ea"/>
                <a:cs typeface="Calibri" panose="020F0502020204030204" pitchFamily="34" charset="0"/>
              </a:rPr>
              <a:pPr marL="0" marR="0" lvl="0" indent="0" algn="ctr" defTabSz="325892" rtl="0" eaLnBrk="1" fontAlgn="auto" latinLnBrk="0" hangingPunct="1">
                <a:lnSpc>
                  <a:spcPct val="100000"/>
                </a:lnSpc>
                <a:spcBef>
                  <a:spcPts val="0"/>
                </a:spcBef>
                <a:spcAft>
                  <a:spcPts val="0"/>
                </a:spcAft>
                <a:buClrTx/>
                <a:buSzTx/>
                <a:buFontTx/>
                <a:buNone/>
                <a:tabLst/>
                <a:defRPr/>
              </a:pPr>
              <a:t>29</a:t>
            </a:fld>
            <a:endParaRPr kumimoji="0" lang="en-US"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7" name="Text Placeholder 17">
            <a:extLst>
              <a:ext uri="{FF2B5EF4-FFF2-40B4-BE49-F238E27FC236}">
                <a16:creationId xmlns:a16="http://schemas.microsoft.com/office/drawing/2014/main" id="{24704B68-53DB-A8E4-D5A0-E82E3105B114}"/>
              </a:ext>
            </a:extLst>
          </p:cNvPr>
          <p:cNvSpPr txBox="1">
            <a:spLocks/>
          </p:cNvSpPr>
          <p:nvPr/>
        </p:nvSpPr>
        <p:spPr>
          <a:xfrm>
            <a:off x="361694" y="1709984"/>
            <a:ext cx="3502031" cy="1719016"/>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l"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pl-PL" sz="1100" b="0" i="0" u="none" strike="noStrike" kern="1200" cap="none" spc="0" normalizeH="0" baseline="0" noProof="0" dirty="0">
                <a:ln>
                  <a:noFill/>
                </a:ln>
                <a:solidFill>
                  <a:prstClr val="white"/>
                </a:solidFill>
                <a:effectLst/>
                <a:uLnTx/>
                <a:uFillTx/>
                <a:latin typeface="Calibri" panose="020F0502020204030204" pitchFamily="34" charset="0"/>
                <a:ea typeface="Times New Roman" panose="02020603050405020304" pitchFamily="18" charset="0"/>
                <a:cs typeface="Calibri" panose="020F0502020204030204" pitchFamily="34" charset="0"/>
              </a:rPr>
              <a:t>Aby sprawdzić swoją wiedzę, weź udział w </a:t>
            </a:r>
            <a:r>
              <a:rPr kumimoji="0" lang="en-US" sz="1100" b="0" i="0" u="sng" strike="noStrike" kern="1200" cap="none" spc="0" normalizeH="0" baseline="0" noProof="0" dirty="0" err="1">
                <a:ln>
                  <a:noFill/>
                </a:ln>
                <a:solidFill>
                  <a:srgbClr val="F79037"/>
                </a:solidFill>
                <a:effectLst/>
                <a:uLnTx/>
                <a:uFillTx/>
                <a:latin typeface="Calibri" panose="020F0502020204030204" pitchFamily="34" charset="0"/>
                <a:ea typeface="Times New Roman" panose="02020603050405020304" pitchFamily="18" charset="0"/>
                <a:cs typeface="Calibri" panose="020F0502020204030204" pitchFamily="34" charset="0"/>
                <a:hlinkClick r:id="rId3"/>
              </a:rPr>
              <a:t>teście</a:t>
            </a:r>
            <a:r>
              <a:rPr kumimoji="0" lang="en-US" sz="1100" b="0" i="0" u="sng" strike="noStrike" kern="1200" cap="none" spc="0" normalizeH="0" baseline="0" noProof="0" dirty="0">
                <a:ln>
                  <a:noFill/>
                </a:ln>
                <a:solidFill>
                  <a:srgbClr val="F79037"/>
                </a:solidFill>
                <a:effectLst/>
                <a:uLnTx/>
                <a:uFillTx/>
                <a:latin typeface="Calibri" panose="020F0502020204030204" pitchFamily="34" charset="0"/>
                <a:ea typeface="Times New Roman" panose="02020603050405020304" pitchFamily="18" charset="0"/>
                <a:cs typeface="Calibri" panose="020F0502020204030204" pitchFamily="34" charset="0"/>
                <a:hlinkClick r:id="rId3"/>
              </a:rPr>
              <a:t> </a:t>
            </a:r>
            <a:r>
              <a:rPr kumimoji="0" lang="en-US" sz="1100" b="0" i="0" u="sng" strike="noStrike" kern="1200" cap="none" spc="0" normalizeH="0" baseline="0" noProof="0" dirty="0" err="1">
                <a:ln>
                  <a:noFill/>
                </a:ln>
                <a:solidFill>
                  <a:srgbClr val="F79037"/>
                </a:solidFill>
                <a:effectLst/>
                <a:uLnTx/>
                <a:uFillTx/>
                <a:latin typeface="Calibri" panose="020F0502020204030204" pitchFamily="34" charset="0"/>
                <a:ea typeface="Times New Roman" panose="02020603050405020304" pitchFamily="18" charset="0"/>
                <a:cs typeface="Calibri" panose="020F0502020204030204" pitchFamily="34" charset="0"/>
                <a:hlinkClick r:id="rId3"/>
              </a:rPr>
              <a:t>umiejętności</a:t>
            </a:r>
            <a:r>
              <a:rPr kumimoji="0" lang="en-US" sz="1100" b="0" i="0" u="sng" strike="noStrike" kern="1200" cap="none" spc="0" normalizeH="0" baseline="0" noProof="0" dirty="0">
                <a:ln>
                  <a:noFill/>
                </a:ln>
                <a:solidFill>
                  <a:srgbClr val="F79037"/>
                </a:solidFill>
                <a:effectLst/>
                <a:uLnTx/>
                <a:uFillTx/>
                <a:latin typeface="Calibri" panose="020F0502020204030204" pitchFamily="34" charset="0"/>
                <a:ea typeface="Times New Roman" panose="02020603050405020304" pitchFamily="18" charset="0"/>
                <a:cs typeface="Calibri" panose="020F0502020204030204" pitchFamily="34" charset="0"/>
                <a:hlinkClick r:id="rId3"/>
              </a:rPr>
              <a:t>.</a:t>
            </a:r>
            <a:endParaRPr kumimoji="0" lang="en-LB" sz="1100" b="1" i="0" u="none" strike="noStrike" kern="1200" cap="none" spc="0" normalizeH="0" baseline="0" noProof="0" dirty="0">
              <a:ln>
                <a:noFill/>
              </a:ln>
              <a:solidFill>
                <a:srgbClr val="F79037"/>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1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grpSp>
        <p:nvGrpSpPr>
          <p:cNvPr id="8" name="object 15">
            <a:extLst>
              <a:ext uri="{FF2B5EF4-FFF2-40B4-BE49-F238E27FC236}">
                <a16:creationId xmlns:a16="http://schemas.microsoft.com/office/drawing/2014/main" id="{D46247F2-BDEC-4552-8118-6C45BDFAF419}"/>
              </a:ext>
            </a:extLst>
          </p:cNvPr>
          <p:cNvGrpSpPr/>
          <p:nvPr/>
        </p:nvGrpSpPr>
        <p:grpSpPr>
          <a:xfrm>
            <a:off x="678042" y="2784024"/>
            <a:ext cx="3047022" cy="1729173"/>
            <a:chOff x="485139" y="4586859"/>
            <a:chExt cx="3134043" cy="1778557"/>
          </a:xfrm>
        </p:grpSpPr>
        <p:pic>
          <p:nvPicPr>
            <p:cNvPr id="9" name="object 16">
              <a:extLst>
                <a:ext uri="{FF2B5EF4-FFF2-40B4-BE49-F238E27FC236}">
                  <a16:creationId xmlns:a16="http://schemas.microsoft.com/office/drawing/2014/main" id="{99EC066B-B267-881B-F669-0771E9C783C3}"/>
                </a:ext>
              </a:extLst>
            </p:cNvPr>
            <p:cNvPicPr/>
            <p:nvPr/>
          </p:nvPicPr>
          <p:blipFill>
            <a:blip r:embed="rId4" cstate="screen">
              <a:extLst>
                <a:ext uri="{28A0092B-C50C-407E-A947-70E740481C1C}">
                  <a14:useLocalDpi xmlns:a14="http://schemas.microsoft.com/office/drawing/2010/main"/>
                </a:ext>
              </a:extLst>
            </a:blip>
            <a:stretch>
              <a:fillRect/>
            </a:stretch>
          </p:blipFill>
          <p:spPr>
            <a:xfrm>
              <a:off x="794740" y="4586859"/>
              <a:ext cx="2540241" cy="1682876"/>
            </a:xfrm>
            <a:prstGeom prst="rect">
              <a:avLst/>
            </a:prstGeom>
          </p:spPr>
        </p:pic>
        <p:sp>
          <p:nvSpPr>
            <p:cNvPr id="10" name="object 17">
              <a:extLst>
                <a:ext uri="{FF2B5EF4-FFF2-40B4-BE49-F238E27FC236}">
                  <a16:creationId xmlns:a16="http://schemas.microsoft.com/office/drawing/2014/main" id="{412C38A1-051E-5389-C271-19207DB840AA}"/>
                </a:ext>
              </a:extLst>
            </p:cNvPr>
            <p:cNvSpPr/>
            <p:nvPr/>
          </p:nvSpPr>
          <p:spPr>
            <a:xfrm>
              <a:off x="794893" y="4597933"/>
              <a:ext cx="2540635" cy="1676400"/>
            </a:xfrm>
            <a:custGeom>
              <a:avLst/>
              <a:gdLst/>
              <a:ahLst/>
              <a:cxnLst/>
              <a:rect l="l" t="t" r="r" b="b"/>
              <a:pathLst>
                <a:path w="2540635" h="1676400">
                  <a:moveTo>
                    <a:pt x="2528862" y="65633"/>
                  </a:moveTo>
                  <a:lnTo>
                    <a:pt x="2523655" y="40119"/>
                  </a:lnTo>
                  <a:lnTo>
                    <a:pt x="2509456" y="19253"/>
                  </a:lnTo>
                  <a:lnTo>
                    <a:pt x="2488412" y="5168"/>
                  </a:lnTo>
                  <a:lnTo>
                    <a:pt x="2462682" y="0"/>
                  </a:lnTo>
                  <a:lnTo>
                    <a:pt x="77254" y="0"/>
                  </a:lnTo>
                  <a:lnTo>
                    <a:pt x="51511" y="5168"/>
                  </a:lnTo>
                  <a:lnTo>
                    <a:pt x="30467" y="19253"/>
                  </a:lnTo>
                  <a:lnTo>
                    <a:pt x="16268" y="40119"/>
                  </a:lnTo>
                  <a:lnTo>
                    <a:pt x="11061" y="65633"/>
                  </a:lnTo>
                  <a:lnTo>
                    <a:pt x="11061" y="1627124"/>
                  </a:lnTo>
                  <a:lnTo>
                    <a:pt x="2528862" y="1627124"/>
                  </a:lnTo>
                  <a:lnTo>
                    <a:pt x="2528862" y="65633"/>
                  </a:lnTo>
                  <a:close/>
                </a:path>
                <a:path w="2540635" h="1676400">
                  <a:moveTo>
                    <a:pt x="2540076" y="1671802"/>
                  </a:moveTo>
                  <a:lnTo>
                    <a:pt x="2528874" y="1671802"/>
                  </a:lnTo>
                  <a:lnTo>
                    <a:pt x="2528874" y="1627136"/>
                  </a:lnTo>
                  <a:lnTo>
                    <a:pt x="11061" y="1627136"/>
                  </a:lnTo>
                  <a:lnTo>
                    <a:pt x="11061" y="1671802"/>
                  </a:lnTo>
                  <a:lnTo>
                    <a:pt x="0" y="1671802"/>
                  </a:lnTo>
                  <a:lnTo>
                    <a:pt x="0" y="1675892"/>
                  </a:lnTo>
                  <a:lnTo>
                    <a:pt x="2540076" y="1675892"/>
                  </a:lnTo>
                  <a:lnTo>
                    <a:pt x="2540076" y="1671802"/>
                  </a:lnTo>
                  <a:close/>
                </a:path>
              </a:pathLst>
            </a:custGeom>
            <a:solidFill>
              <a:srgbClr val="020303"/>
            </a:solidFill>
          </p:spPr>
          <p:txBody>
            <a:bodyPr wrap="square" lIns="0" tIns="0" rIns="0" bIns="0" rtlCol="0"/>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sz="1247"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11" name="object 18">
              <a:extLst>
                <a:ext uri="{FF2B5EF4-FFF2-40B4-BE49-F238E27FC236}">
                  <a16:creationId xmlns:a16="http://schemas.microsoft.com/office/drawing/2014/main" id="{45F29185-9F34-1F73-876A-BAAE2A284546}"/>
                </a:ext>
              </a:extLst>
            </p:cNvPr>
            <p:cNvPicPr/>
            <p:nvPr/>
          </p:nvPicPr>
          <p:blipFill>
            <a:blip r:embed="rId5" cstate="screen">
              <a:extLst>
                <a:ext uri="{28A0092B-C50C-407E-A947-70E740481C1C}">
                  <a14:useLocalDpi xmlns:a14="http://schemas.microsoft.com/office/drawing/2010/main"/>
                </a:ext>
              </a:extLst>
            </a:blip>
            <a:stretch>
              <a:fillRect/>
            </a:stretch>
          </p:blipFill>
          <p:spPr>
            <a:xfrm>
              <a:off x="485140" y="6273812"/>
              <a:ext cx="3134042" cy="49809"/>
            </a:xfrm>
            <a:prstGeom prst="rect">
              <a:avLst/>
            </a:prstGeom>
          </p:spPr>
        </p:pic>
        <p:pic>
          <p:nvPicPr>
            <p:cNvPr id="12" name="object 19">
              <a:extLst>
                <a:ext uri="{FF2B5EF4-FFF2-40B4-BE49-F238E27FC236}">
                  <a16:creationId xmlns:a16="http://schemas.microsoft.com/office/drawing/2014/main" id="{53282346-F39C-23BB-B450-0C7CE9181D9E}"/>
                </a:ext>
              </a:extLst>
            </p:cNvPr>
            <p:cNvPicPr/>
            <p:nvPr/>
          </p:nvPicPr>
          <p:blipFill>
            <a:blip r:embed="rId6" cstate="screen">
              <a:extLst>
                <a:ext uri="{28A0092B-C50C-407E-A947-70E740481C1C}">
                  <a14:useLocalDpi xmlns:a14="http://schemas.microsoft.com/office/drawing/2010/main"/>
                </a:ext>
              </a:extLst>
            </a:blip>
            <a:stretch>
              <a:fillRect/>
            </a:stretch>
          </p:blipFill>
          <p:spPr>
            <a:xfrm>
              <a:off x="1827352" y="6273837"/>
              <a:ext cx="449605" cy="38989"/>
            </a:xfrm>
            <a:prstGeom prst="rect">
              <a:avLst/>
            </a:prstGeom>
          </p:spPr>
        </p:pic>
        <p:pic>
          <p:nvPicPr>
            <p:cNvPr id="13" name="object 20">
              <a:extLst>
                <a:ext uri="{FF2B5EF4-FFF2-40B4-BE49-F238E27FC236}">
                  <a16:creationId xmlns:a16="http://schemas.microsoft.com/office/drawing/2014/main" id="{2BD04ECB-267E-6338-E158-1C9902EB2073}"/>
                </a:ext>
              </a:extLst>
            </p:cNvPr>
            <p:cNvPicPr/>
            <p:nvPr/>
          </p:nvPicPr>
          <p:blipFill>
            <a:blip r:embed="rId7" cstate="screen">
              <a:extLst>
                <a:ext uri="{28A0092B-C50C-407E-A947-70E740481C1C}">
                  <a14:useLocalDpi xmlns:a14="http://schemas.microsoft.com/office/drawing/2010/main"/>
                </a:ext>
              </a:extLst>
            </a:blip>
            <a:stretch>
              <a:fillRect/>
            </a:stretch>
          </p:blipFill>
          <p:spPr>
            <a:xfrm>
              <a:off x="485139" y="6323621"/>
              <a:ext cx="3134042" cy="41795"/>
            </a:xfrm>
            <a:prstGeom prst="rect">
              <a:avLst/>
            </a:prstGeom>
          </p:spPr>
        </p:pic>
      </p:grpSp>
      <p:pic>
        <p:nvPicPr>
          <p:cNvPr id="14" name="Picture 13">
            <a:extLst>
              <a:ext uri="{FF2B5EF4-FFF2-40B4-BE49-F238E27FC236}">
                <a16:creationId xmlns:a16="http://schemas.microsoft.com/office/drawing/2014/main" id="{E63A43CC-D9DA-6EF6-0E80-37EE844D3813}"/>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1056734" y="2869613"/>
            <a:ext cx="2319372" cy="1498655"/>
          </a:xfrm>
          <a:prstGeom prst="rect">
            <a:avLst/>
          </a:prstGeom>
        </p:spPr>
      </p:pic>
      <p:grpSp>
        <p:nvGrpSpPr>
          <p:cNvPr id="15" name="Group 14">
            <a:extLst>
              <a:ext uri="{FF2B5EF4-FFF2-40B4-BE49-F238E27FC236}">
                <a16:creationId xmlns:a16="http://schemas.microsoft.com/office/drawing/2014/main" id="{D5998BE7-28F4-0FE5-DE4F-81E7845129A2}"/>
              </a:ext>
            </a:extLst>
          </p:cNvPr>
          <p:cNvGrpSpPr/>
          <p:nvPr/>
        </p:nvGrpSpPr>
        <p:grpSpPr>
          <a:xfrm>
            <a:off x="471496" y="2780060"/>
            <a:ext cx="824852" cy="742396"/>
            <a:chOff x="7670577" y="6464727"/>
            <a:chExt cx="824852" cy="742396"/>
          </a:xfrm>
        </p:grpSpPr>
        <p:sp>
          <p:nvSpPr>
            <p:cNvPr id="16" name="Oval 15">
              <a:extLst>
                <a:ext uri="{FF2B5EF4-FFF2-40B4-BE49-F238E27FC236}">
                  <a16:creationId xmlns:a16="http://schemas.microsoft.com/office/drawing/2014/main" id="{505C6C44-38E7-9C91-1835-89BB43051ECA}"/>
                </a:ext>
              </a:extLst>
            </p:cNvPr>
            <p:cNvSpPr/>
            <p:nvPr/>
          </p:nvSpPr>
          <p:spPr>
            <a:xfrm>
              <a:off x="7670997" y="6464727"/>
              <a:ext cx="742396" cy="742396"/>
            </a:xfrm>
            <a:prstGeom prst="ellipse">
              <a:avLst/>
            </a:prstGeom>
            <a:solidFill>
              <a:srgbClr val="DD1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25892" rtl="0" eaLnBrk="1" fontAlgn="auto" latinLnBrk="0" hangingPunct="1">
                <a:lnSpc>
                  <a:spcPct val="100000"/>
                </a:lnSpc>
                <a:spcBef>
                  <a:spcPts val="0"/>
                </a:spcBef>
                <a:spcAft>
                  <a:spcPts val="0"/>
                </a:spcAft>
                <a:buClrTx/>
                <a:buSzTx/>
                <a:buFontTx/>
                <a:buNone/>
                <a:tabLst/>
                <a:defRPr/>
              </a:pPr>
              <a:endParaRPr kumimoji="0" lang="en-GB" sz="1283" b="0" i="0" u="none" strike="noStrike" kern="1200" cap="none" spc="0" normalizeH="0" baseline="0" noProof="0">
                <a:ln>
                  <a:noFill/>
                </a:ln>
                <a:solidFill>
                  <a:prstClr val="white"/>
                </a:solidFill>
                <a:effectLst/>
                <a:uLnTx/>
                <a:uFillTx/>
                <a:latin typeface="Century Schoolbook" panose="02040604050505020304"/>
                <a:ea typeface="+mn-ea"/>
                <a:cs typeface="+mn-cs"/>
              </a:endParaRPr>
            </a:p>
          </p:txBody>
        </p:sp>
        <p:sp>
          <p:nvSpPr>
            <p:cNvPr id="17" name="Text Placeholder 1">
              <a:extLst>
                <a:ext uri="{FF2B5EF4-FFF2-40B4-BE49-F238E27FC236}">
                  <a16:creationId xmlns:a16="http://schemas.microsoft.com/office/drawing/2014/main" id="{3BF4B7E5-EC6F-2E39-CAF7-3A688372B894}"/>
                </a:ext>
              </a:extLst>
            </p:cNvPr>
            <p:cNvSpPr txBox="1">
              <a:spLocks/>
            </p:cNvSpPr>
            <p:nvPr/>
          </p:nvSpPr>
          <p:spPr>
            <a:xfrm rot="1419617">
              <a:off x="7670577" y="6611364"/>
              <a:ext cx="824852" cy="449124"/>
            </a:xfrm>
            <a:prstGeom prst="rect">
              <a:avLst/>
            </a:prstGeom>
          </p:spPr>
          <p:txBody>
            <a:bodyPr vert="horz" lIns="88901" tIns="44451" rIns="88901" bIns="44451" rtlCol="0">
              <a:noAutofit/>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marR="0" lvl="0" indent="0" algn="ctr" defTabSz="777514" rtl="0" eaLnBrk="1" fontAlgn="auto" latinLnBrk="0" hangingPunct="1">
                <a:lnSpc>
                  <a:spcPct val="90000"/>
                </a:lnSpc>
                <a:spcBef>
                  <a:spcPts val="850"/>
                </a:spcBef>
                <a:spcAft>
                  <a:spcPts val="0"/>
                </a:spcAft>
                <a:buClrTx/>
                <a:buSzTx/>
                <a:buFont typeface="Arial" panose="020B0604020202020204" pitchFamily="34" charset="0"/>
                <a:buNone/>
                <a:tabLst/>
                <a:defRPr/>
              </a:pPr>
              <a:r>
                <a:rPr kumimoji="0" lang="en-US" sz="1200" b="1" i="0" u="none" strike="noStrike" kern="1200" cap="none" spc="0" normalizeH="0" baseline="0" noProof="0" dirty="0" err="1">
                  <a:ln>
                    <a:noFill/>
                  </a:ln>
                  <a:solidFill>
                    <a:srgbClr val="F79037"/>
                  </a:solidFill>
                  <a:effectLst/>
                  <a:uLnTx/>
                  <a:uFillTx/>
                  <a:latin typeface="Calibri" panose="020F0502020204030204" pitchFamily="34" charset="0"/>
                  <a:ea typeface="+mn-ea"/>
                  <a:cs typeface="Calibri" panose="020F0502020204030204" pitchFamily="34" charset="0"/>
                  <a:hlinkClick r:id="rId3"/>
                </a:rPr>
                <a:t>Kliknij</a:t>
              </a:r>
              <a:r>
                <a:rPr kumimoji="0" lang="en-US" sz="1200" b="1" i="0" u="none" strike="noStrike" kern="1200" cap="none" spc="0" normalizeH="0" baseline="0" noProof="0" dirty="0">
                  <a:ln>
                    <a:noFill/>
                  </a:ln>
                  <a:solidFill>
                    <a:srgbClr val="F79037"/>
                  </a:solidFill>
                  <a:effectLst/>
                  <a:uLnTx/>
                  <a:uFillTx/>
                  <a:latin typeface="Calibri" panose="020F0502020204030204" pitchFamily="34" charset="0"/>
                  <a:ea typeface="+mn-ea"/>
                  <a:cs typeface="Calibri" panose="020F0502020204030204" pitchFamily="34" charset="0"/>
                  <a:hlinkClick r:id="rId3"/>
                </a:rPr>
                <a:t>, aby </a:t>
              </a:r>
              <a:r>
                <a:rPr kumimoji="0" lang="en-US" sz="1200" b="1" i="0" u="none" strike="noStrike" kern="1200" cap="none" spc="0" normalizeH="0" baseline="0" noProof="0" dirty="0" err="1">
                  <a:ln>
                    <a:noFill/>
                  </a:ln>
                  <a:solidFill>
                    <a:srgbClr val="F79037"/>
                  </a:solidFill>
                  <a:effectLst/>
                  <a:uLnTx/>
                  <a:uFillTx/>
                  <a:latin typeface="Calibri" panose="020F0502020204030204" pitchFamily="34" charset="0"/>
                  <a:ea typeface="+mn-ea"/>
                  <a:cs typeface="Calibri" panose="020F0502020204030204" pitchFamily="34" charset="0"/>
                  <a:hlinkClick r:id="rId3"/>
                </a:rPr>
                <a:t>wziąc</a:t>
              </a:r>
              <a:r>
                <a:rPr kumimoji="0" lang="en-US" sz="1200" b="1" i="0" u="none" strike="noStrike" kern="1200" cap="none" spc="0" normalizeH="0" baseline="0" noProof="0" dirty="0">
                  <a:ln>
                    <a:noFill/>
                  </a:ln>
                  <a:solidFill>
                    <a:srgbClr val="F79037"/>
                  </a:solidFill>
                  <a:effectLst/>
                  <a:uLnTx/>
                  <a:uFillTx/>
                  <a:latin typeface="Calibri" panose="020F0502020204030204" pitchFamily="34" charset="0"/>
                  <a:ea typeface="+mn-ea"/>
                  <a:cs typeface="Calibri" panose="020F0502020204030204" pitchFamily="34" charset="0"/>
                  <a:hlinkClick r:id="rId3"/>
                </a:rPr>
                <a:t> </a:t>
              </a:r>
              <a:r>
                <a:rPr kumimoji="0" lang="en-US" sz="1200" b="1" i="0" u="none" strike="noStrike" kern="1200" cap="none" spc="0" normalizeH="0" baseline="0" noProof="0" dirty="0" err="1">
                  <a:ln>
                    <a:noFill/>
                  </a:ln>
                  <a:solidFill>
                    <a:srgbClr val="F79037"/>
                  </a:solidFill>
                  <a:effectLst/>
                  <a:uLnTx/>
                  <a:uFillTx/>
                  <a:latin typeface="Calibri" panose="020F0502020204030204" pitchFamily="34" charset="0"/>
                  <a:ea typeface="+mn-ea"/>
                  <a:cs typeface="Calibri" panose="020F0502020204030204" pitchFamily="34" charset="0"/>
                  <a:hlinkClick r:id="rId3"/>
                </a:rPr>
                <a:t>udział</a:t>
              </a:r>
              <a:r>
                <a:rPr kumimoji="0" lang="en-US" sz="1200" b="1" i="0" u="none" strike="noStrike" kern="1200" cap="none" spc="0" normalizeH="0" baseline="0" noProof="0" dirty="0">
                  <a:ln>
                    <a:noFill/>
                  </a:ln>
                  <a:solidFill>
                    <a:srgbClr val="F79037"/>
                  </a:solidFill>
                  <a:effectLst/>
                  <a:uLnTx/>
                  <a:uFillTx/>
                  <a:latin typeface="Calibri" panose="020F0502020204030204" pitchFamily="34" charset="0"/>
                  <a:ea typeface="+mn-ea"/>
                  <a:cs typeface="Calibri" panose="020F0502020204030204" pitchFamily="34" charset="0"/>
                  <a:hlinkClick r:id="rId3"/>
                </a:rPr>
                <a:t>.</a:t>
              </a:r>
              <a:endParaRPr kumimoji="0" lang="en-US" sz="1200" b="1" i="0" u="none" strike="noStrike" kern="1200" cap="none" spc="0" normalizeH="0" baseline="0" noProof="0" dirty="0">
                <a:ln>
                  <a:noFill/>
                </a:ln>
                <a:solidFill>
                  <a:srgbClr val="F79037"/>
                </a:solidFill>
                <a:effectLst/>
                <a:uLnTx/>
                <a:uFillTx/>
                <a:latin typeface="Calibri" panose="020F0502020204030204" pitchFamily="34" charset="0"/>
                <a:ea typeface="+mn-ea"/>
                <a:cs typeface="Calibri" panose="020F0502020204030204" pitchFamily="34" charset="0"/>
              </a:endParaRPr>
            </a:p>
          </p:txBody>
        </p:sp>
      </p:grpSp>
    </p:spTree>
    <p:extLst>
      <p:ext uri="{BB962C8B-B14F-4D97-AF65-F5344CB8AC3E}">
        <p14:creationId xmlns:p14="http://schemas.microsoft.com/office/powerpoint/2010/main" val="29643614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Placeholder 20">
            <a:extLst>
              <a:ext uri="{FF2B5EF4-FFF2-40B4-BE49-F238E27FC236}">
                <a16:creationId xmlns:a16="http://schemas.microsoft.com/office/drawing/2014/main" id="{94C574ED-534B-454E-A03F-5462C2E1720B}"/>
              </a:ext>
            </a:extLst>
          </p:cNvPr>
          <p:cNvSpPr>
            <a:spLocks noGrp="1"/>
          </p:cNvSpPr>
          <p:nvPr>
            <p:ph type="body" sz="quarter" idx="17"/>
          </p:nvPr>
        </p:nvSpPr>
        <p:spPr>
          <a:xfrm>
            <a:off x="1466451" y="6030095"/>
            <a:ext cx="648000" cy="348400"/>
          </a:xfrm>
        </p:spPr>
        <p:txBody>
          <a:bodyPr/>
          <a:lstStyle/>
          <a:p>
            <a:r>
              <a:rPr lang="en-US" dirty="0"/>
              <a:t>04</a:t>
            </a:r>
          </a:p>
        </p:txBody>
      </p:sp>
      <p:sp>
        <p:nvSpPr>
          <p:cNvPr id="23" name="Text Placeholder 22">
            <a:extLst>
              <a:ext uri="{FF2B5EF4-FFF2-40B4-BE49-F238E27FC236}">
                <a16:creationId xmlns:a16="http://schemas.microsoft.com/office/drawing/2014/main" id="{3D041218-DE1A-9A4A-8340-38A286157EB5}"/>
              </a:ext>
            </a:extLst>
          </p:cNvPr>
          <p:cNvSpPr>
            <a:spLocks noGrp="1"/>
          </p:cNvSpPr>
          <p:nvPr>
            <p:ph type="body" sz="quarter" idx="20"/>
          </p:nvPr>
        </p:nvSpPr>
        <p:spPr>
          <a:xfrm>
            <a:off x="2249417" y="6030415"/>
            <a:ext cx="3544003" cy="348400"/>
          </a:xfrm>
        </p:spPr>
        <p:txBody>
          <a:bodyPr/>
          <a:lstStyle/>
          <a:p>
            <a:r>
              <a:rPr lang="pl-PL" dirty="0"/>
              <a:t>Sprawdzian wiedzy dla modułu 3</a:t>
            </a:r>
            <a:endParaRPr lang="en-US" dirty="0"/>
          </a:p>
        </p:txBody>
      </p:sp>
      <p:sp>
        <p:nvSpPr>
          <p:cNvPr id="8" name="Text Placeholder 18">
            <a:extLst>
              <a:ext uri="{FF2B5EF4-FFF2-40B4-BE49-F238E27FC236}">
                <a16:creationId xmlns:a16="http://schemas.microsoft.com/office/drawing/2014/main" id="{64CEFC5F-65C0-8182-2AF5-24BBE25CE24F}"/>
              </a:ext>
            </a:extLst>
          </p:cNvPr>
          <p:cNvSpPr txBox="1">
            <a:spLocks/>
          </p:cNvSpPr>
          <p:nvPr/>
        </p:nvSpPr>
        <p:spPr>
          <a:xfrm>
            <a:off x="6412175" y="6043555"/>
            <a:ext cx="452723" cy="349200"/>
          </a:xfrm>
          <a:prstGeom prst="rect">
            <a:avLst/>
          </a:prstGeom>
        </p:spPr>
        <p:txBody>
          <a:bodyPr anchor="ctr">
            <a:noAutofit/>
          </a:bodyPr>
          <a:lstStyle>
            <a:lvl1pPr marL="0" marR="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sz="1400" b="0" i="0" kern="120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2pPr>
            <a:lvl3pPr marL="771204"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3pPr>
            <a:lvl4pPr marL="1156806"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4pPr>
            <a:lvl5pPr marL="1542409"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r" defTabSz="2072941" rtl="0" eaLnBrk="1" fontAlgn="auto" latinLnBrk="0" hangingPunct="1">
              <a:lnSpc>
                <a:spcPct val="100000"/>
              </a:lnSpc>
              <a:spcBef>
                <a:spcPts val="2267"/>
              </a:spcBef>
              <a:spcAft>
                <a:spcPts val="0"/>
              </a:spcAft>
              <a:buClrTx/>
              <a:buSzTx/>
              <a:buFont typeface="Arial" panose="020B0604020202020204" pitchFamily="34" charset="0"/>
              <a:buNone/>
              <a:tabLst/>
              <a:defRPr/>
            </a:pPr>
            <a:r>
              <a:rPr kumimoji="0" lang="pl-PL" sz="1200" b="0" i="0" u="none" strike="noStrike" kern="1200" cap="none" spc="0" normalizeH="0" baseline="0" noProof="0" dirty="0">
                <a:ln>
                  <a:noFill/>
                </a:ln>
                <a:solidFill>
                  <a:srgbClr val="000000"/>
                </a:solidFill>
                <a:effectLst/>
                <a:uLnTx/>
                <a:uFillTx/>
                <a:latin typeface="Calibri" panose="020F0502020204030204" pitchFamily="34" charset="0"/>
                <a:ea typeface="Open Sans" panose="020B0606030504020204" pitchFamily="34" charset="0"/>
                <a:cs typeface="Calibri" panose="020F0502020204030204" pitchFamily="34" charset="0"/>
              </a:rPr>
              <a:t>28</a:t>
            </a:r>
            <a:endPar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Open Sans" panose="020B0606030504020204" pitchFamily="34" charset="0"/>
              <a:cs typeface="Calibri" panose="020F0502020204030204" pitchFamily="34" charset="0"/>
            </a:endParaRPr>
          </a:p>
        </p:txBody>
      </p:sp>
      <p:cxnSp>
        <p:nvCxnSpPr>
          <p:cNvPr id="9" name="Straight Connector 8">
            <a:extLst>
              <a:ext uri="{FF2B5EF4-FFF2-40B4-BE49-F238E27FC236}">
                <a16:creationId xmlns:a16="http://schemas.microsoft.com/office/drawing/2014/main" id="{40664BD2-C35D-B2F5-FA61-A2EEA26F0862}"/>
              </a:ext>
            </a:extLst>
          </p:cNvPr>
          <p:cNvCxnSpPr>
            <a:cxnSpLocks/>
          </p:cNvCxnSpPr>
          <p:nvPr/>
        </p:nvCxnSpPr>
        <p:spPr>
          <a:xfrm>
            <a:off x="4930815" y="6272021"/>
            <a:ext cx="1570517" cy="0"/>
          </a:xfrm>
          <a:prstGeom prst="line">
            <a:avLst/>
          </a:prstGeom>
          <a:ln w="12700">
            <a:solidFill>
              <a:srgbClr val="F79037"/>
            </a:solidFill>
            <a:prstDash val="sysDash"/>
          </a:ln>
        </p:spPr>
        <p:style>
          <a:lnRef idx="1">
            <a:schemeClr val="accent1"/>
          </a:lnRef>
          <a:fillRef idx="0">
            <a:schemeClr val="accent1"/>
          </a:fillRef>
          <a:effectRef idx="0">
            <a:schemeClr val="accent1"/>
          </a:effectRef>
          <a:fontRef idx="minor">
            <a:schemeClr val="tx1"/>
          </a:fontRef>
        </p:style>
      </p:cxnSp>
      <p:sp>
        <p:nvSpPr>
          <p:cNvPr id="15" name="Text Placeholder 25">
            <a:extLst>
              <a:ext uri="{FF2B5EF4-FFF2-40B4-BE49-F238E27FC236}">
                <a16:creationId xmlns:a16="http://schemas.microsoft.com/office/drawing/2014/main" id="{F87CB1D8-0D68-D6AC-22F6-38DF8C37DBC5}"/>
              </a:ext>
            </a:extLst>
          </p:cNvPr>
          <p:cNvSpPr txBox="1">
            <a:spLocks/>
          </p:cNvSpPr>
          <p:nvPr/>
        </p:nvSpPr>
        <p:spPr>
          <a:xfrm>
            <a:off x="426720" y="2966993"/>
            <a:ext cx="6733121" cy="971460"/>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72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l" defTabSz="2073036" rtl="0" eaLnBrk="1" fontAlgn="auto" latinLnBrk="0" hangingPunct="1">
              <a:lnSpc>
                <a:spcPct val="100000"/>
              </a:lnSpc>
              <a:spcBef>
                <a:spcPts val="2267"/>
              </a:spcBef>
              <a:spcAft>
                <a:spcPts val="0"/>
              </a:spcAft>
              <a:buClrTx/>
              <a:buSzTx/>
              <a:buFont typeface="Arial" panose="020B0604020202020204" pitchFamily="34" charset="0"/>
              <a:buNone/>
              <a:tabLst/>
              <a:defRPr/>
            </a:pPr>
            <a:r>
              <a:rPr kumimoji="0" lang="pl-PL" sz="60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Zawartość modułu 3</a:t>
            </a:r>
            <a:endParaRPr kumimoji="0" lang="en-US" sz="60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39" name="Text Placeholder 16">
            <a:extLst>
              <a:ext uri="{FF2B5EF4-FFF2-40B4-BE49-F238E27FC236}">
                <a16:creationId xmlns:a16="http://schemas.microsoft.com/office/drawing/2014/main" id="{4002DE82-E182-55B6-3ECB-6E765BCDE0E2}"/>
              </a:ext>
            </a:extLst>
          </p:cNvPr>
          <p:cNvSpPr>
            <a:spLocks noGrp="1"/>
          </p:cNvSpPr>
          <p:nvPr>
            <p:ph type="body" sz="quarter" idx="11"/>
          </p:nvPr>
        </p:nvSpPr>
        <p:spPr>
          <a:xfrm>
            <a:off x="1466451" y="4525106"/>
            <a:ext cx="648000" cy="348400"/>
          </a:xfrm>
        </p:spPr>
        <p:txBody>
          <a:bodyPr/>
          <a:lstStyle/>
          <a:p>
            <a:r>
              <a:rPr lang="en-US" dirty="0"/>
              <a:t>01</a:t>
            </a:r>
          </a:p>
        </p:txBody>
      </p:sp>
      <p:sp>
        <p:nvSpPr>
          <p:cNvPr id="40" name="Text Placeholder 26">
            <a:extLst>
              <a:ext uri="{FF2B5EF4-FFF2-40B4-BE49-F238E27FC236}">
                <a16:creationId xmlns:a16="http://schemas.microsoft.com/office/drawing/2014/main" id="{394CD12C-C85F-E42A-211B-AC2A1D0A86F7}"/>
              </a:ext>
            </a:extLst>
          </p:cNvPr>
          <p:cNvSpPr>
            <a:spLocks noGrp="1"/>
          </p:cNvSpPr>
          <p:nvPr>
            <p:ph type="body" sz="quarter" idx="49"/>
          </p:nvPr>
        </p:nvSpPr>
        <p:spPr>
          <a:xfrm>
            <a:off x="2249417" y="4525106"/>
            <a:ext cx="3974396" cy="348400"/>
          </a:xfrm>
        </p:spPr>
        <p:txBody>
          <a:bodyPr/>
          <a:lstStyle/>
          <a:p>
            <a:r>
              <a:rPr lang="en-US" dirty="0"/>
              <a:t>Bitcoin </a:t>
            </a:r>
            <a:r>
              <a:rPr lang="pl-PL" dirty="0"/>
              <a:t>– głębsze spojrzenie</a:t>
            </a:r>
            <a:endParaRPr lang="en-US" dirty="0"/>
          </a:p>
        </p:txBody>
      </p:sp>
      <p:sp>
        <p:nvSpPr>
          <p:cNvPr id="41" name="Text Placeholder 17">
            <a:extLst>
              <a:ext uri="{FF2B5EF4-FFF2-40B4-BE49-F238E27FC236}">
                <a16:creationId xmlns:a16="http://schemas.microsoft.com/office/drawing/2014/main" id="{E50F5498-A7CC-02D7-C798-DE2B32EDDC3D}"/>
              </a:ext>
            </a:extLst>
          </p:cNvPr>
          <p:cNvSpPr>
            <a:spLocks noGrp="1"/>
          </p:cNvSpPr>
          <p:nvPr>
            <p:ph type="body" sz="quarter" idx="13"/>
          </p:nvPr>
        </p:nvSpPr>
        <p:spPr>
          <a:xfrm>
            <a:off x="1466451" y="5026769"/>
            <a:ext cx="648000" cy="348400"/>
          </a:xfrm>
        </p:spPr>
        <p:txBody>
          <a:bodyPr/>
          <a:lstStyle/>
          <a:p>
            <a:r>
              <a:rPr lang="en-US" dirty="0"/>
              <a:t>02</a:t>
            </a:r>
          </a:p>
        </p:txBody>
      </p:sp>
      <p:sp>
        <p:nvSpPr>
          <p:cNvPr id="42" name="Text Placeholder 18">
            <a:extLst>
              <a:ext uri="{FF2B5EF4-FFF2-40B4-BE49-F238E27FC236}">
                <a16:creationId xmlns:a16="http://schemas.microsoft.com/office/drawing/2014/main" id="{8B56646F-1984-9886-F602-63DD8563B6B5}"/>
              </a:ext>
            </a:extLst>
          </p:cNvPr>
          <p:cNvSpPr>
            <a:spLocks noGrp="1"/>
          </p:cNvSpPr>
          <p:nvPr>
            <p:ph type="body" sz="quarter" idx="14"/>
          </p:nvPr>
        </p:nvSpPr>
        <p:spPr>
          <a:xfrm>
            <a:off x="2249417" y="5026609"/>
            <a:ext cx="3544003" cy="349200"/>
          </a:xfrm>
        </p:spPr>
        <p:txBody>
          <a:bodyPr/>
          <a:lstStyle/>
          <a:p>
            <a:r>
              <a:rPr lang="en-US"/>
              <a:t>Ethereum </a:t>
            </a:r>
          </a:p>
        </p:txBody>
      </p:sp>
      <p:sp>
        <p:nvSpPr>
          <p:cNvPr id="43" name="Text Placeholder 19">
            <a:extLst>
              <a:ext uri="{FF2B5EF4-FFF2-40B4-BE49-F238E27FC236}">
                <a16:creationId xmlns:a16="http://schemas.microsoft.com/office/drawing/2014/main" id="{9C687A63-0298-08D9-7D2A-08CCD354B79E}"/>
              </a:ext>
            </a:extLst>
          </p:cNvPr>
          <p:cNvSpPr>
            <a:spLocks noGrp="1"/>
          </p:cNvSpPr>
          <p:nvPr>
            <p:ph type="body" sz="quarter" idx="15"/>
          </p:nvPr>
        </p:nvSpPr>
        <p:spPr>
          <a:xfrm>
            <a:off x="1466451" y="5528432"/>
            <a:ext cx="648000" cy="348400"/>
          </a:xfrm>
        </p:spPr>
        <p:txBody>
          <a:bodyPr/>
          <a:lstStyle/>
          <a:p>
            <a:r>
              <a:rPr lang="en-US" dirty="0"/>
              <a:t>03</a:t>
            </a:r>
          </a:p>
        </p:txBody>
      </p:sp>
      <p:sp>
        <p:nvSpPr>
          <p:cNvPr id="44" name="Text Placeholder 21">
            <a:extLst>
              <a:ext uri="{FF2B5EF4-FFF2-40B4-BE49-F238E27FC236}">
                <a16:creationId xmlns:a16="http://schemas.microsoft.com/office/drawing/2014/main" id="{8C5969EC-6E41-AFBC-3125-742E766EE8B7}"/>
              </a:ext>
            </a:extLst>
          </p:cNvPr>
          <p:cNvSpPr>
            <a:spLocks noGrp="1"/>
          </p:cNvSpPr>
          <p:nvPr>
            <p:ph type="body" sz="quarter" idx="19"/>
          </p:nvPr>
        </p:nvSpPr>
        <p:spPr>
          <a:xfrm>
            <a:off x="2249417" y="5528912"/>
            <a:ext cx="3544003" cy="348400"/>
          </a:xfrm>
        </p:spPr>
        <p:txBody>
          <a:bodyPr/>
          <a:lstStyle/>
          <a:p>
            <a:r>
              <a:rPr lang="pl-PL" dirty="0"/>
              <a:t>Zdecentralizowane finanse</a:t>
            </a:r>
            <a:endParaRPr lang="en-US" dirty="0"/>
          </a:p>
        </p:txBody>
      </p:sp>
      <p:sp>
        <p:nvSpPr>
          <p:cNvPr id="45" name="Text Placeholder 18">
            <a:extLst>
              <a:ext uri="{FF2B5EF4-FFF2-40B4-BE49-F238E27FC236}">
                <a16:creationId xmlns:a16="http://schemas.microsoft.com/office/drawing/2014/main" id="{F2305C23-601F-1ED4-543F-563CD4798410}"/>
              </a:ext>
            </a:extLst>
          </p:cNvPr>
          <p:cNvSpPr txBox="1">
            <a:spLocks/>
          </p:cNvSpPr>
          <p:nvPr/>
        </p:nvSpPr>
        <p:spPr>
          <a:xfrm>
            <a:off x="6401289" y="4526526"/>
            <a:ext cx="452723" cy="349200"/>
          </a:xfrm>
          <a:prstGeom prst="rect">
            <a:avLst/>
          </a:prstGeom>
        </p:spPr>
        <p:txBody>
          <a:bodyPr anchor="ctr">
            <a:noAutofit/>
          </a:bodyPr>
          <a:lstStyle>
            <a:lvl1pPr marL="0" marR="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sz="1400" b="0" i="0" kern="120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2pPr>
            <a:lvl3pPr marL="771204"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3pPr>
            <a:lvl4pPr marL="1156806"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4pPr>
            <a:lvl5pPr marL="1542409"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r" defTabSz="2072941" rtl="0" eaLnBrk="1" fontAlgn="auto" latinLnBrk="0" hangingPunct="1">
              <a:lnSpc>
                <a:spcPct val="100000"/>
              </a:lnSpc>
              <a:spcBef>
                <a:spcPts val="2267"/>
              </a:spcBef>
              <a:spcAft>
                <a:spcPts val="0"/>
              </a:spcAft>
              <a:buClrTx/>
              <a:buSzTx/>
              <a:buFont typeface="Arial" panose="020B0604020202020204" pitchFamily="34" charset="0"/>
              <a:buNone/>
              <a:tabLst/>
              <a:defRPr/>
            </a:pPr>
            <a:r>
              <a:rPr kumimoji="0" lang="pl-PL" sz="1200" b="0" i="0" u="none" strike="noStrike" kern="1200" cap="none" spc="0" normalizeH="0" baseline="0" noProof="0" dirty="0">
                <a:ln>
                  <a:noFill/>
                </a:ln>
                <a:solidFill>
                  <a:srgbClr val="000000"/>
                </a:solidFill>
                <a:effectLst/>
                <a:uLnTx/>
                <a:uFillTx/>
                <a:latin typeface="Calibri" panose="020F0502020204030204" pitchFamily="34" charset="0"/>
                <a:ea typeface="Open Sans" panose="020B0606030504020204" pitchFamily="34" charset="0"/>
                <a:cs typeface="Calibri" panose="020F0502020204030204" pitchFamily="34" charset="0"/>
              </a:rPr>
              <a:t>5</a:t>
            </a:r>
            <a:endPar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Open Sans" panose="020B0606030504020204" pitchFamily="34" charset="0"/>
              <a:cs typeface="Calibri" panose="020F0502020204030204" pitchFamily="34" charset="0"/>
            </a:endParaRPr>
          </a:p>
        </p:txBody>
      </p:sp>
      <p:cxnSp>
        <p:nvCxnSpPr>
          <p:cNvPr id="46" name="Straight Connector 45">
            <a:extLst>
              <a:ext uri="{FF2B5EF4-FFF2-40B4-BE49-F238E27FC236}">
                <a16:creationId xmlns:a16="http://schemas.microsoft.com/office/drawing/2014/main" id="{1D7F42A2-B7AA-3AC1-96E7-113AAAC6F4FF}"/>
              </a:ext>
            </a:extLst>
          </p:cNvPr>
          <p:cNvCxnSpPr>
            <a:cxnSpLocks/>
          </p:cNvCxnSpPr>
          <p:nvPr/>
        </p:nvCxnSpPr>
        <p:spPr>
          <a:xfrm>
            <a:off x="4404360" y="4766009"/>
            <a:ext cx="2086086" cy="0"/>
          </a:xfrm>
          <a:prstGeom prst="line">
            <a:avLst/>
          </a:prstGeom>
          <a:ln w="12700">
            <a:solidFill>
              <a:srgbClr val="F79037"/>
            </a:solidFill>
            <a:prstDash val="sysDash"/>
          </a:ln>
        </p:spPr>
        <p:style>
          <a:lnRef idx="1">
            <a:schemeClr val="accent1"/>
          </a:lnRef>
          <a:fillRef idx="0">
            <a:schemeClr val="accent1"/>
          </a:fillRef>
          <a:effectRef idx="0">
            <a:schemeClr val="accent1"/>
          </a:effectRef>
          <a:fontRef idx="minor">
            <a:schemeClr val="tx1"/>
          </a:fontRef>
        </p:style>
      </p:cxnSp>
      <p:sp>
        <p:nvSpPr>
          <p:cNvPr id="47" name="Text Placeholder 18">
            <a:extLst>
              <a:ext uri="{FF2B5EF4-FFF2-40B4-BE49-F238E27FC236}">
                <a16:creationId xmlns:a16="http://schemas.microsoft.com/office/drawing/2014/main" id="{21A6A602-A0A0-B663-5393-E4DB453D9A14}"/>
              </a:ext>
            </a:extLst>
          </p:cNvPr>
          <p:cNvSpPr txBox="1">
            <a:spLocks/>
          </p:cNvSpPr>
          <p:nvPr/>
        </p:nvSpPr>
        <p:spPr>
          <a:xfrm>
            <a:off x="6401289" y="5049127"/>
            <a:ext cx="452723" cy="349200"/>
          </a:xfrm>
          <a:prstGeom prst="rect">
            <a:avLst/>
          </a:prstGeom>
        </p:spPr>
        <p:txBody>
          <a:bodyPr anchor="ctr">
            <a:noAutofit/>
          </a:bodyPr>
          <a:lstStyle>
            <a:lvl1pPr marL="0" marR="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sz="1400" b="0" i="0" kern="120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2pPr>
            <a:lvl3pPr marL="771204"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3pPr>
            <a:lvl4pPr marL="1156806"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4pPr>
            <a:lvl5pPr marL="1542409"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r" defTabSz="2072941" rtl="0" eaLnBrk="1" fontAlgn="auto" latinLnBrk="0" hangingPunct="1">
              <a:lnSpc>
                <a:spcPct val="100000"/>
              </a:lnSpc>
              <a:spcBef>
                <a:spcPts val="2267"/>
              </a:spcBef>
              <a:spcAft>
                <a:spcPts val="0"/>
              </a:spcAft>
              <a:buClrTx/>
              <a:buSzTx/>
              <a:buFont typeface="Arial" panose="020B0604020202020204" pitchFamily="34" charset="0"/>
              <a:buNone/>
              <a:tabLst/>
              <a:defRPr/>
            </a:pPr>
            <a:r>
              <a:rPr kumimoji="0" lang="pl-PL" sz="1200" b="0" i="0" u="none" strike="noStrike" kern="1200" cap="none" spc="0" normalizeH="0" baseline="0" noProof="0" dirty="0">
                <a:ln>
                  <a:noFill/>
                </a:ln>
                <a:solidFill>
                  <a:srgbClr val="000000"/>
                </a:solidFill>
                <a:effectLst/>
                <a:uLnTx/>
                <a:uFillTx/>
                <a:latin typeface="Calibri" panose="020F0502020204030204" pitchFamily="34" charset="0"/>
                <a:ea typeface="Open Sans" panose="020B0606030504020204" pitchFamily="34" charset="0"/>
                <a:cs typeface="Calibri" panose="020F0502020204030204" pitchFamily="34" charset="0"/>
              </a:rPr>
              <a:t>10</a:t>
            </a:r>
            <a:endPar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Open Sans" panose="020B0606030504020204" pitchFamily="34" charset="0"/>
              <a:cs typeface="Calibri" panose="020F0502020204030204" pitchFamily="34" charset="0"/>
            </a:endParaRPr>
          </a:p>
        </p:txBody>
      </p:sp>
      <p:cxnSp>
        <p:nvCxnSpPr>
          <p:cNvPr id="48" name="Straight Connector 47">
            <a:extLst>
              <a:ext uri="{FF2B5EF4-FFF2-40B4-BE49-F238E27FC236}">
                <a16:creationId xmlns:a16="http://schemas.microsoft.com/office/drawing/2014/main" id="{A9E70131-5999-1962-D59E-F353F4AF21F4}"/>
              </a:ext>
            </a:extLst>
          </p:cNvPr>
          <p:cNvCxnSpPr>
            <a:cxnSpLocks/>
          </p:cNvCxnSpPr>
          <p:nvPr/>
        </p:nvCxnSpPr>
        <p:spPr>
          <a:xfrm>
            <a:off x="3091543" y="5266576"/>
            <a:ext cx="3398903" cy="0"/>
          </a:xfrm>
          <a:prstGeom prst="line">
            <a:avLst/>
          </a:prstGeom>
          <a:ln w="12700">
            <a:solidFill>
              <a:srgbClr val="F79037"/>
            </a:solidFill>
            <a:prstDash val="sysDash"/>
          </a:ln>
        </p:spPr>
        <p:style>
          <a:lnRef idx="1">
            <a:schemeClr val="accent1"/>
          </a:lnRef>
          <a:fillRef idx="0">
            <a:schemeClr val="accent1"/>
          </a:fillRef>
          <a:effectRef idx="0">
            <a:schemeClr val="accent1"/>
          </a:effectRef>
          <a:fontRef idx="minor">
            <a:schemeClr val="tx1"/>
          </a:fontRef>
        </p:style>
      </p:cxnSp>
      <p:sp>
        <p:nvSpPr>
          <p:cNvPr id="49" name="Text Placeholder 18">
            <a:extLst>
              <a:ext uri="{FF2B5EF4-FFF2-40B4-BE49-F238E27FC236}">
                <a16:creationId xmlns:a16="http://schemas.microsoft.com/office/drawing/2014/main" id="{096AFAE2-9DE6-D84E-813E-A98CD6CE5224}"/>
              </a:ext>
            </a:extLst>
          </p:cNvPr>
          <p:cNvSpPr txBox="1">
            <a:spLocks/>
          </p:cNvSpPr>
          <p:nvPr/>
        </p:nvSpPr>
        <p:spPr>
          <a:xfrm>
            <a:off x="6412175" y="5560300"/>
            <a:ext cx="452723" cy="349200"/>
          </a:xfrm>
          <a:prstGeom prst="rect">
            <a:avLst/>
          </a:prstGeom>
        </p:spPr>
        <p:txBody>
          <a:bodyPr anchor="ctr">
            <a:noAutofit/>
          </a:bodyPr>
          <a:lstStyle>
            <a:lvl1pPr marL="0" marR="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sz="1400" b="0" i="0" kern="120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2pPr>
            <a:lvl3pPr marL="771204"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3pPr>
            <a:lvl4pPr marL="1156806"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4pPr>
            <a:lvl5pPr marL="1542409"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r" defTabSz="2072941" rtl="0" eaLnBrk="1" fontAlgn="auto" latinLnBrk="0" hangingPunct="1">
              <a:lnSpc>
                <a:spcPct val="100000"/>
              </a:lnSpc>
              <a:spcBef>
                <a:spcPts val="2267"/>
              </a:spcBef>
              <a:spcAft>
                <a:spcPts val="0"/>
              </a:spcAft>
              <a:buClrTx/>
              <a:buSzTx/>
              <a:buFont typeface="Arial" panose="020B0604020202020204" pitchFamily="34" charset="0"/>
              <a:buNone/>
              <a:tabLst/>
              <a:defRPr/>
            </a:pPr>
            <a:r>
              <a:rPr kumimoji="0" lang="pl-PL" sz="1200" b="0" i="0" u="none" strike="noStrike" kern="1200" cap="none" spc="0" normalizeH="0" baseline="0" noProof="0" dirty="0">
                <a:ln>
                  <a:noFill/>
                </a:ln>
                <a:solidFill>
                  <a:srgbClr val="000000"/>
                </a:solidFill>
                <a:effectLst/>
                <a:uLnTx/>
                <a:uFillTx/>
                <a:latin typeface="Calibri" panose="020F0502020204030204" pitchFamily="34" charset="0"/>
                <a:ea typeface="Open Sans" panose="020B0606030504020204" pitchFamily="34" charset="0"/>
                <a:cs typeface="Calibri" panose="020F0502020204030204" pitchFamily="34" charset="0"/>
              </a:rPr>
              <a:t>16</a:t>
            </a:r>
            <a:endPar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Open Sans" panose="020B0606030504020204" pitchFamily="34" charset="0"/>
              <a:cs typeface="Calibri" panose="020F0502020204030204" pitchFamily="34" charset="0"/>
            </a:endParaRPr>
          </a:p>
        </p:txBody>
      </p:sp>
      <p:cxnSp>
        <p:nvCxnSpPr>
          <p:cNvPr id="50" name="Straight Connector 49">
            <a:extLst>
              <a:ext uri="{FF2B5EF4-FFF2-40B4-BE49-F238E27FC236}">
                <a16:creationId xmlns:a16="http://schemas.microsoft.com/office/drawing/2014/main" id="{A482C97D-C173-EED6-D4D8-93A2227C248A}"/>
              </a:ext>
            </a:extLst>
          </p:cNvPr>
          <p:cNvCxnSpPr>
            <a:cxnSpLocks/>
          </p:cNvCxnSpPr>
          <p:nvPr/>
        </p:nvCxnSpPr>
        <p:spPr>
          <a:xfrm>
            <a:off x="4404360" y="5777749"/>
            <a:ext cx="2096972" cy="0"/>
          </a:xfrm>
          <a:prstGeom prst="line">
            <a:avLst/>
          </a:prstGeom>
          <a:ln w="12700">
            <a:solidFill>
              <a:srgbClr val="F79037"/>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4593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18">
            <a:extLst>
              <a:ext uri="{FF2B5EF4-FFF2-40B4-BE49-F238E27FC236}">
                <a16:creationId xmlns:a16="http://schemas.microsoft.com/office/drawing/2014/main" id="{805C8FCC-1A2D-B64B-A082-2905F3985134}"/>
              </a:ext>
            </a:extLst>
          </p:cNvPr>
          <p:cNvSpPr>
            <a:spLocks noGrp="1"/>
          </p:cNvSpPr>
          <p:nvPr>
            <p:ph type="body" sz="quarter" idx="44"/>
          </p:nvPr>
        </p:nvSpPr>
        <p:spPr>
          <a:xfrm>
            <a:off x="50800" y="8572954"/>
            <a:ext cx="3376103" cy="606265"/>
          </a:xfrm>
        </p:spPr>
        <p:txBody>
          <a:bodyPr/>
          <a:lstStyle/>
          <a:p>
            <a:r>
              <a:rPr lang="en-US" dirty="0" err="1"/>
              <a:t>www.</a:t>
            </a:r>
            <a:r>
              <a:rPr lang="en-US" b="1" dirty="0" err="1"/>
              <a:t>generationblockchain</a:t>
            </a:r>
            <a:r>
              <a:rPr lang="en-US" dirty="0" err="1"/>
              <a:t>.eu</a:t>
            </a:r>
            <a:endParaRPr lang="en-US" dirty="0"/>
          </a:p>
        </p:txBody>
      </p:sp>
      <p:sp>
        <p:nvSpPr>
          <p:cNvPr id="20" name="Text Placeholder 5">
            <a:extLst>
              <a:ext uri="{FF2B5EF4-FFF2-40B4-BE49-F238E27FC236}">
                <a16:creationId xmlns:a16="http://schemas.microsoft.com/office/drawing/2014/main" id="{56856879-AC8B-D94D-9AD0-D477C0BF1729}"/>
              </a:ext>
            </a:extLst>
          </p:cNvPr>
          <p:cNvSpPr txBox="1">
            <a:spLocks/>
          </p:cNvSpPr>
          <p:nvPr/>
        </p:nvSpPr>
        <p:spPr>
          <a:xfrm>
            <a:off x="3898856" y="7607754"/>
            <a:ext cx="3256950" cy="690592"/>
          </a:xfrm>
          <a:prstGeom prst="rect">
            <a:avLst/>
          </a:prstGeom>
        </p:spPr>
        <p:txBody>
          <a:bodyPr/>
          <a:lstStyle>
            <a:lvl1pPr marL="518260" indent="-518260" algn="l" defTabSz="2073036"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78" indent="-518260" algn="l" defTabSz="2073036" rtl="0" eaLnBrk="1" latinLnBrk="0" hangingPunct="1">
              <a:lnSpc>
                <a:spcPct val="100000"/>
              </a:lnSpc>
              <a:spcBef>
                <a:spcPts val="1133"/>
              </a:spcBef>
              <a:buFont typeface="Arial" panose="020B0604020202020204" pitchFamily="34" charset="0"/>
              <a:buChar char="•"/>
              <a:defRPr sz="5441" kern="1200">
                <a:solidFill>
                  <a:srgbClr val="011E3B"/>
                </a:solidFill>
                <a:latin typeface="Poppins" pitchFamily="2" charset="77"/>
                <a:ea typeface="+mn-ea"/>
                <a:cs typeface="Poppins" pitchFamily="2" charset="77"/>
              </a:defRPr>
            </a:lvl2pPr>
            <a:lvl3pPr marL="2591296" indent="-518260" algn="l" defTabSz="2073036" rtl="0" eaLnBrk="1" latinLnBrk="0" hangingPunct="1">
              <a:lnSpc>
                <a:spcPct val="100000"/>
              </a:lnSpc>
              <a:spcBef>
                <a:spcPts val="1133"/>
              </a:spcBef>
              <a:buFont typeface="Arial" panose="020B0604020202020204" pitchFamily="34" charset="0"/>
              <a:buChar char="•"/>
              <a:defRPr sz="4532" kern="1200">
                <a:solidFill>
                  <a:srgbClr val="011E3B"/>
                </a:solidFill>
                <a:latin typeface="Poppins" pitchFamily="2" charset="77"/>
                <a:ea typeface="+mn-ea"/>
                <a:cs typeface="Poppins" pitchFamily="2" charset="77"/>
              </a:defRPr>
            </a:lvl3pPr>
            <a:lvl4pPr marL="3627814"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335"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lgn="r">
              <a:buNone/>
            </a:pPr>
            <a:endParaRPr lang="en-US" sz="2000" b="1" dirty="0">
              <a:solidFill>
                <a:srgbClr val="8E2F91"/>
              </a:solidFill>
              <a:latin typeface="Calibri" panose="020F0502020204030204" pitchFamily="34" charset="0"/>
              <a:cs typeface="Calibri" panose="020F0502020204030204" pitchFamily="34" charset="0"/>
            </a:endParaRPr>
          </a:p>
        </p:txBody>
      </p:sp>
      <p:grpSp>
        <p:nvGrpSpPr>
          <p:cNvPr id="21" name="Graphic 3">
            <a:extLst>
              <a:ext uri="{FF2B5EF4-FFF2-40B4-BE49-F238E27FC236}">
                <a16:creationId xmlns:a16="http://schemas.microsoft.com/office/drawing/2014/main" id="{C6D09A12-4548-3447-85CF-95D44DA423BC}"/>
              </a:ext>
            </a:extLst>
          </p:cNvPr>
          <p:cNvGrpSpPr/>
          <p:nvPr/>
        </p:nvGrpSpPr>
        <p:grpSpPr>
          <a:xfrm>
            <a:off x="6362789" y="8174242"/>
            <a:ext cx="280634" cy="280634"/>
            <a:chOff x="1950027" y="2499889"/>
            <a:chExt cx="850463" cy="850463"/>
          </a:xfrm>
        </p:grpSpPr>
        <p:sp>
          <p:nvSpPr>
            <p:cNvPr id="22" name="Freeform 21">
              <a:extLst>
                <a:ext uri="{FF2B5EF4-FFF2-40B4-BE49-F238E27FC236}">
                  <a16:creationId xmlns:a16="http://schemas.microsoft.com/office/drawing/2014/main" id="{38CACCA6-11F0-204E-A437-FAE5748B7DAE}"/>
                </a:ext>
              </a:extLst>
            </p:cNvPr>
            <p:cNvSpPr/>
            <p:nvPr/>
          </p:nvSpPr>
          <p:spPr>
            <a:xfrm>
              <a:off x="1950027"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F79037"/>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nvGrpSpPr>
            <p:cNvPr id="23" name="Graphic 3">
              <a:extLst>
                <a:ext uri="{FF2B5EF4-FFF2-40B4-BE49-F238E27FC236}">
                  <a16:creationId xmlns:a16="http://schemas.microsoft.com/office/drawing/2014/main" id="{2A7A522D-BD18-EB4E-BAD1-C39BE3CAC2E1}"/>
                </a:ext>
              </a:extLst>
            </p:cNvPr>
            <p:cNvGrpSpPr/>
            <p:nvPr/>
          </p:nvGrpSpPr>
          <p:grpSpPr>
            <a:xfrm>
              <a:off x="2107521" y="2657382"/>
              <a:ext cx="535476" cy="535477"/>
              <a:chOff x="2107521" y="2657382"/>
              <a:chExt cx="535476" cy="535477"/>
            </a:xfrm>
            <a:solidFill>
              <a:srgbClr val="FFFFFF"/>
            </a:solidFill>
          </p:grpSpPr>
          <p:sp>
            <p:nvSpPr>
              <p:cNvPr id="24" name="Freeform 23">
                <a:extLst>
                  <a:ext uri="{FF2B5EF4-FFF2-40B4-BE49-F238E27FC236}">
                    <a16:creationId xmlns:a16="http://schemas.microsoft.com/office/drawing/2014/main" id="{78AC42AE-7DA1-3249-8EDB-146B95050424}"/>
                  </a:ext>
                </a:extLst>
              </p:cNvPr>
              <p:cNvSpPr/>
              <p:nvPr/>
            </p:nvSpPr>
            <p:spPr>
              <a:xfrm>
                <a:off x="2107521" y="2657382"/>
                <a:ext cx="535476" cy="535477"/>
              </a:xfrm>
              <a:custGeom>
                <a:avLst/>
                <a:gdLst>
                  <a:gd name="connsiteX0" fmla="*/ 267739 w 535476"/>
                  <a:gd name="connsiteY0" fmla="*/ 48508 h 535477"/>
                  <a:gd name="connsiteX1" fmla="*/ 376094 w 535476"/>
                  <a:gd name="connsiteY1" fmla="*/ 49768 h 535477"/>
                  <a:gd name="connsiteX2" fmla="*/ 425862 w 535476"/>
                  <a:gd name="connsiteY2" fmla="*/ 59217 h 535477"/>
                  <a:gd name="connsiteX3" fmla="*/ 456730 w 535476"/>
                  <a:gd name="connsiteY3" fmla="*/ 79377 h 535477"/>
                  <a:gd name="connsiteX4" fmla="*/ 476890 w 535476"/>
                  <a:gd name="connsiteY4" fmla="*/ 110245 h 535477"/>
                  <a:gd name="connsiteX5" fmla="*/ 486339 w 535476"/>
                  <a:gd name="connsiteY5" fmla="*/ 160013 h 535477"/>
                  <a:gd name="connsiteX6" fmla="*/ 487599 w 535476"/>
                  <a:gd name="connsiteY6" fmla="*/ 268368 h 535477"/>
                  <a:gd name="connsiteX7" fmla="*/ 486339 w 535476"/>
                  <a:gd name="connsiteY7" fmla="*/ 376724 h 535477"/>
                  <a:gd name="connsiteX8" fmla="*/ 476890 w 535476"/>
                  <a:gd name="connsiteY8" fmla="*/ 426492 h 535477"/>
                  <a:gd name="connsiteX9" fmla="*/ 456730 w 535476"/>
                  <a:gd name="connsiteY9" fmla="*/ 457360 h 535477"/>
                  <a:gd name="connsiteX10" fmla="*/ 425862 w 535476"/>
                  <a:gd name="connsiteY10" fmla="*/ 477519 h 535477"/>
                  <a:gd name="connsiteX11" fmla="*/ 376094 w 535476"/>
                  <a:gd name="connsiteY11" fmla="*/ 486969 h 535477"/>
                  <a:gd name="connsiteX12" fmla="*/ 267739 w 535476"/>
                  <a:gd name="connsiteY12" fmla="*/ 488229 h 535477"/>
                  <a:gd name="connsiteX13" fmla="*/ 159383 w 535476"/>
                  <a:gd name="connsiteY13" fmla="*/ 486969 h 535477"/>
                  <a:gd name="connsiteX14" fmla="*/ 109615 w 535476"/>
                  <a:gd name="connsiteY14" fmla="*/ 477519 h 535477"/>
                  <a:gd name="connsiteX15" fmla="*/ 78747 w 535476"/>
                  <a:gd name="connsiteY15" fmla="*/ 457360 h 535477"/>
                  <a:gd name="connsiteX16" fmla="*/ 58587 w 535476"/>
                  <a:gd name="connsiteY16" fmla="*/ 426492 h 535477"/>
                  <a:gd name="connsiteX17" fmla="*/ 49138 w 535476"/>
                  <a:gd name="connsiteY17" fmla="*/ 376724 h 535477"/>
                  <a:gd name="connsiteX18" fmla="*/ 47878 w 535476"/>
                  <a:gd name="connsiteY18" fmla="*/ 268368 h 535477"/>
                  <a:gd name="connsiteX19" fmla="*/ 49138 w 535476"/>
                  <a:gd name="connsiteY19" fmla="*/ 160013 h 535477"/>
                  <a:gd name="connsiteX20" fmla="*/ 58587 w 535476"/>
                  <a:gd name="connsiteY20" fmla="*/ 110245 h 535477"/>
                  <a:gd name="connsiteX21" fmla="*/ 78747 w 535476"/>
                  <a:gd name="connsiteY21" fmla="*/ 79377 h 535477"/>
                  <a:gd name="connsiteX22" fmla="*/ 109615 w 535476"/>
                  <a:gd name="connsiteY22" fmla="*/ 59217 h 535477"/>
                  <a:gd name="connsiteX23" fmla="*/ 159383 w 535476"/>
                  <a:gd name="connsiteY23" fmla="*/ 49768 h 535477"/>
                  <a:gd name="connsiteX24" fmla="*/ 267739 w 535476"/>
                  <a:gd name="connsiteY24" fmla="*/ 48508 h 535477"/>
                  <a:gd name="connsiteX25" fmla="*/ 267739 w 535476"/>
                  <a:gd name="connsiteY25" fmla="*/ 0 h 535477"/>
                  <a:gd name="connsiteX26" fmla="*/ 157493 w 535476"/>
                  <a:gd name="connsiteY26" fmla="*/ 1890 h 535477"/>
                  <a:gd name="connsiteX27" fmla="*/ 92606 w 535476"/>
                  <a:gd name="connsiteY27" fmla="*/ 14489 h 535477"/>
                  <a:gd name="connsiteX28" fmla="*/ 45358 w 535476"/>
                  <a:gd name="connsiteY28" fmla="*/ 45358 h 535477"/>
                  <a:gd name="connsiteX29" fmla="*/ 14489 w 535476"/>
                  <a:gd name="connsiteY29" fmla="*/ 92606 h 535477"/>
                  <a:gd name="connsiteX30" fmla="*/ 1890 w 535476"/>
                  <a:gd name="connsiteY30" fmla="*/ 157493 h 535477"/>
                  <a:gd name="connsiteX31" fmla="*/ 0 w 535476"/>
                  <a:gd name="connsiteY31" fmla="*/ 267739 h 535477"/>
                  <a:gd name="connsiteX32" fmla="*/ 1890 w 535476"/>
                  <a:gd name="connsiteY32" fmla="*/ 377984 h 535477"/>
                  <a:gd name="connsiteX33" fmla="*/ 14489 w 535476"/>
                  <a:gd name="connsiteY33" fmla="*/ 442871 h 535477"/>
                  <a:gd name="connsiteX34" fmla="*/ 45358 w 535476"/>
                  <a:gd name="connsiteY34" fmla="*/ 490119 h 535477"/>
                  <a:gd name="connsiteX35" fmla="*/ 92606 w 535476"/>
                  <a:gd name="connsiteY35" fmla="*/ 520988 h 535477"/>
                  <a:gd name="connsiteX36" fmla="*/ 157493 w 535476"/>
                  <a:gd name="connsiteY36" fmla="*/ 533587 h 535477"/>
                  <a:gd name="connsiteX37" fmla="*/ 267739 w 535476"/>
                  <a:gd name="connsiteY37" fmla="*/ 535477 h 535477"/>
                  <a:gd name="connsiteX38" fmla="*/ 377984 w 535476"/>
                  <a:gd name="connsiteY38" fmla="*/ 533587 h 535477"/>
                  <a:gd name="connsiteX39" fmla="*/ 442871 w 535476"/>
                  <a:gd name="connsiteY39" fmla="*/ 520988 h 535477"/>
                  <a:gd name="connsiteX40" fmla="*/ 490119 w 535476"/>
                  <a:gd name="connsiteY40" fmla="*/ 490119 h 535477"/>
                  <a:gd name="connsiteX41" fmla="*/ 520988 w 535476"/>
                  <a:gd name="connsiteY41" fmla="*/ 442871 h 535477"/>
                  <a:gd name="connsiteX42" fmla="*/ 533587 w 535476"/>
                  <a:gd name="connsiteY42" fmla="*/ 377984 h 535477"/>
                  <a:gd name="connsiteX43" fmla="*/ 535477 w 535476"/>
                  <a:gd name="connsiteY43" fmla="*/ 267739 h 535477"/>
                  <a:gd name="connsiteX44" fmla="*/ 533587 w 535476"/>
                  <a:gd name="connsiteY44" fmla="*/ 157493 h 535477"/>
                  <a:gd name="connsiteX45" fmla="*/ 520988 w 535476"/>
                  <a:gd name="connsiteY45" fmla="*/ 92606 h 535477"/>
                  <a:gd name="connsiteX46" fmla="*/ 490119 w 535476"/>
                  <a:gd name="connsiteY46" fmla="*/ 45358 h 535477"/>
                  <a:gd name="connsiteX47" fmla="*/ 442871 w 535476"/>
                  <a:gd name="connsiteY47" fmla="*/ 14489 h 535477"/>
                  <a:gd name="connsiteX48" fmla="*/ 377984 w 535476"/>
                  <a:gd name="connsiteY48" fmla="*/ 1890 h 535477"/>
                  <a:gd name="connsiteX49" fmla="*/ 267739 w 535476"/>
                  <a:gd name="connsiteY49" fmla="*/ 0 h 535477"/>
                  <a:gd name="connsiteX50" fmla="*/ 267739 w 535476"/>
                  <a:gd name="connsiteY50" fmla="*/ 0 h 53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535476" h="535477">
                    <a:moveTo>
                      <a:pt x="267739" y="48508"/>
                    </a:moveTo>
                    <a:cubicBezTo>
                      <a:pt x="338925" y="48508"/>
                      <a:pt x="347745" y="48508"/>
                      <a:pt x="376094" y="49768"/>
                    </a:cubicBezTo>
                    <a:cubicBezTo>
                      <a:pt x="401923" y="51028"/>
                      <a:pt x="416412" y="55438"/>
                      <a:pt x="425862" y="59217"/>
                    </a:cubicBezTo>
                    <a:cubicBezTo>
                      <a:pt x="438461" y="64257"/>
                      <a:pt x="447281" y="69927"/>
                      <a:pt x="456730" y="79377"/>
                    </a:cubicBezTo>
                    <a:cubicBezTo>
                      <a:pt x="466180" y="88826"/>
                      <a:pt x="471849" y="97646"/>
                      <a:pt x="476890" y="110245"/>
                    </a:cubicBezTo>
                    <a:cubicBezTo>
                      <a:pt x="480669" y="119695"/>
                      <a:pt x="485079" y="133554"/>
                      <a:pt x="486339" y="160013"/>
                    </a:cubicBezTo>
                    <a:cubicBezTo>
                      <a:pt x="487599" y="188362"/>
                      <a:pt x="487599" y="196552"/>
                      <a:pt x="487599" y="268368"/>
                    </a:cubicBezTo>
                    <a:cubicBezTo>
                      <a:pt x="487599" y="340185"/>
                      <a:pt x="487599" y="348375"/>
                      <a:pt x="486339" y="376724"/>
                    </a:cubicBezTo>
                    <a:cubicBezTo>
                      <a:pt x="485079" y="402553"/>
                      <a:pt x="480669" y="417042"/>
                      <a:pt x="476890" y="426492"/>
                    </a:cubicBezTo>
                    <a:cubicBezTo>
                      <a:pt x="471849" y="439091"/>
                      <a:pt x="466180" y="447911"/>
                      <a:pt x="456730" y="457360"/>
                    </a:cubicBezTo>
                    <a:cubicBezTo>
                      <a:pt x="447281" y="466810"/>
                      <a:pt x="438461" y="472480"/>
                      <a:pt x="425862" y="477519"/>
                    </a:cubicBezTo>
                    <a:cubicBezTo>
                      <a:pt x="416412" y="481299"/>
                      <a:pt x="402552" y="485709"/>
                      <a:pt x="376094" y="486969"/>
                    </a:cubicBezTo>
                    <a:cubicBezTo>
                      <a:pt x="347745" y="488229"/>
                      <a:pt x="339555" y="488229"/>
                      <a:pt x="267739" y="488229"/>
                    </a:cubicBezTo>
                    <a:cubicBezTo>
                      <a:pt x="195921" y="488229"/>
                      <a:pt x="187732" y="488229"/>
                      <a:pt x="159383" y="486969"/>
                    </a:cubicBezTo>
                    <a:cubicBezTo>
                      <a:pt x="133554" y="485709"/>
                      <a:pt x="119065" y="481299"/>
                      <a:pt x="109615" y="477519"/>
                    </a:cubicBezTo>
                    <a:cubicBezTo>
                      <a:pt x="97016" y="472480"/>
                      <a:pt x="88196" y="466810"/>
                      <a:pt x="78747" y="457360"/>
                    </a:cubicBezTo>
                    <a:cubicBezTo>
                      <a:pt x="69297" y="447911"/>
                      <a:pt x="63627" y="439091"/>
                      <a:pt x="58587" y="426492"/>
                    </a:cubicBezTo>
                    <a:cubicBezTo>
                      <a:pt x="54808" y="417042"/>
                      <a:pt x="50398" y="403183"/>
                      <a:pt x="49138" y="376724"/>
                    </a:cubicBezTo>
                    <a:cubicBezTo>
                      <a:pt x="47878" y="348375"/>
                      <a:pt x="47878" y="340185"/>
                      <a:pt x="47878" y="268368"/>
                    </a:cubicBezTo>
                    <a:cubicBezTo>
                      <a:pt x="47878" y="196552"/>
                      <a:pt x="47878" y="188362"/>
                      <a:pt x="49138" y="160013"/>
                    </a:cubicBezTo>
                    <a:cubicBezTo>
                      <a:pt x="50398" y="134184"/>
                      <a:pt x="54808" y="119695"/>
                      <a:pt x="58587" y="110245"/>
                    </a:cubicBezTo>
                    <a:cubicBezTo>
                      <a:pt x="63627" y="97646"/>
                      <a:pt x="69297" y="88826"/>
                      <a:pt x="78747" y="79377"/>
                    </a:cubicBezTo>
                    <a:cubicBezTo>
                      <a:pt x="88196" y="69927"/>
                      <a:pt x="97016" y="64257"/>
                      <a:pt x="109615" y="59217"/>
                    </a:cubicBezTo>
                    <a:cubicBezTo>
                      <a:pt x="119065" y="55438"/>
                      <a:pt x="132924" y="51028"/>
                      <a:pt x="159383" y="49768"/>
                    </a:cubicBezTo>
                    <a:cubicBezTo>
                      <a:pt x="187732" y="48508"/>
                      <a:pt x="195921" y="48508"/>
                      <a:pt x="267739" y="48508"/>
                    </a:cubicBezTo>
                    <a:moveTo>
                      <a:pt x="267739" y="0"/>
                    </a:moveTo>
                    <a:cubicBezTo>
                      <a:pt x="195292" y="0"/>
                      <a:pt x="185842" y="0"/>
                      <a:pt x="157493" y="1890"/>
                    </a:cubicBezTo>
                    <a:cubicBezTo>
                      <a:pt x="129144" y="3150"/>
                      <a:pt x="109615" y="7560"/>
                      <a:pt x="92606" y="14489"/>
                    </a:cubicBezTo>
                    <a:cubicBezTo>
                      <a:pt x="74967" y="21419"/>
                      <a:pt x="59847" y="30239"/>
                      <a:pt x="45358" y="45358"/>
                    </a:cubicBezTo>
                    <a:cubicBezTo>
                      <a:pt x="30239" y="60477"/>
                      <a:pt x="21419" y="74967"/>
                      <a:pt x="14489" y="92606"/>
                    </a:cubicBezTo>
                    <a:cubicBezTo>
                      <a:pt x="7560" y="109615"/>
                      <a:pt x="3150" y="129144"/>
                      <a:pt x="1890" y="157493"/>
                    </a:cubicBezTo>
                    <a:cubicBezTo>
                      <a:pt x="630" y="185842"/>
                      <a:pt x="0" y="195292"/>
                      <a:pt x="0" y="267739"/>
                    </a:cubicBezTo>
                    <a:cubicBezTo>
                      <a:pt x="0" y="340185"/>
                      <a:pt x="0" y="349635"/>
                      <a:pt x="1890" y="377984"/>
                    </a:cubicBezTo>
                    <a:cubicBezTo>
                      <a:pt x="3150" y="406333"/>
                      <a:pt x="7560" y="425862"/>
                      <a:pt x="14489" y="442871"/>
                    </a:cubicBezTo>
                    <a:cubicBezTo>
                      <a:pt x="21419" y="460510"/>
                      <a:pt x="30239" y="475630"/>
                      <a:pt x="45358" y="490119"/>
                    </a:cubicBezTo>
                    <a:cubicBezTo>
                      <a:pt x="60477" y="505238"/>
                      <a:pt x="74967" y="514058"/>
                      <a:pt x="92606" y="520988"/>
                    </a:cubicBezTo>
                    <a:cubicBezTo>
                      <a:pt x="109615" y="527917"/>
                      <a:pt x="129144" y="532327"/>
                      <a:pt x="157493" y="533587"/>
                    </a:cubicBezTo>
                    <a:cubicBezTo>
                      <a:pt x="185842" y="534847"/>
                      <a:pt x="195292" y="535477"/>
                      <a:pt x="267739" y="535477"/>
                    </a:cubicBezTo>
                    <a:cubicBezTo>
                      <a:pt x="340185" y="535477"/>
                      <a:pt x="349635" y="535477"/>
                      <a:pt x="377984" y="533587"/>
                    </a:cubicBezTo>
                    <a:cubicBezTo>
                      <a:pt x="406333" y="532327"/>
                      <a:pt x="425862" y="527917"/>
                      <a:pt x="442871" y="520988"/>
                    </a:cubicBezTo>
                    <a:cubicBezTo>
                      <a:pt x="460510" y="514058"/>
                      <a:pt x="475630" y="505238"/>
                      <a:pt x="490119" y="490119"/>
                    </a:cubicBezTo>
                    <a:cubicBezTo>
                      <a:pt x="505238" y="475000"/>
                      <a:pt x="514058" y="460510"/>
                      <a:pt x="520988" y="442871"/>
                    </a:cubicBezTo>
                    <a:cubicBezTo>
                      <a:pt x="527917" y="425862"/>
                      <a:pt x="532327" y="406333"/>
                      <a:pt x="533587" y="377984"/>
                    </a:cubicBezTo>
                    <a:cubicBezTo>
                      <a:pt x="534847" y="349635"/>
                      <a:pt x="535477" y="340185"/>
                      <a:pt x="535477" y="267739"/>
                    </a:cubicBezTo>
                    <a:cubicBezTo>
                      <a:pt x="535477" y="195292"/>
                      <a:pt x="535477" y="185842"/>
                      <a:pt x="533587" y="157493"/>
                    </a:cubicBezTo>
                    <a:cubicBezTo>
                      <a:pt x="532327" y="129144"/>
                      <a:pt x="527917" y="109615"/>
                      <a:pt x="520988" y="92606"/>
                    </a:cubicBezTo>
                    <a:cubicBezTo>
                      <a:pt x="514058" y="74967"/>
                      <a:pt x="505238" y="59847"/>
                      <a:pt x="490119" y="45358"/>
                    </a:cubicBezTo>
                    <a:cubicBezTo>
                      <a:pt x="474999" y="30239"/>
                      <a:pt x="460510" y="21419"/>
                      <a:pt x="442871" y="14489"/>
                    </a:cubicBezTo>
                    <a:cubicBezTo>
                      <a:pt x="425862" y="7560"/>
                      <a:pt x="406333" y="3150"/>
                      <a:pt x="377984" y="1890"/>
                    </a:cubicBezTo>
                    <a:cubicBezTo>
                      <a:pt x="349635" y="630"/>
                      <a:pt x="340185" y="0"/>
                      <a:pt x="267739" y="0"/>
                    </a:cubicBezTo>
                    <a:lnTo>
                      <a:pt x="267739" y="0"/>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5" name="Freeform 24">
                <a:extLst>
                  <a:ext uri="{FF2B5EF4-FFF2-40B4-BE49-F238E27FC236}">
                    <a16:creationId xmlns:a16="http://schemas.microsoft.com/office/drawing/2014/main" id="{86203AAC-D362-BB4D-B227-D4F41D3FDD13}"/>
                  </a:ext>
                </a:extLst>
              </p:cNvPr>
              <p:cNvSpPr/>
              <p:nvPr/>
            </p:nvSpPr>
            <p:spPr>
              <a:xfrm>
                <a:off x="2237925" y="2787786"/>
                <a:ext cx="274668" cy="274668"/>
              </a:xfrm>
              <a:custGeom>
                <a:avLst/>
                <a:gdLst>
                  <a:gd name="connsiteX0" fmla="*/ 137334 w 274668"/>
                  <a:gd name="connsiteY0" fmla="*/ 0 h 274668"/>
                  <a:gd name="connsiteX1" fmla="*/ 0 w 274668"/>
                  <a:gd name="connsiteY1" fmla="*/ 137334 h 274668"/>
                  <a:gd name="connsiteX2" fmla="*/ 137334 w 274668"/>
                  <a:gd name="connsiteY2" fmla="*/ 274668 h 274668"/>
                  <a:gd name="connsiteX3" fmla="*/ 274668 w 274668"/>
                  <a:gd name="connsiteY3" fmla="*/ 137334 h 274668"/>
                  <a:gd name="connsiteX4" fmla="*/ 137334 w 274668"/>
                  <a:gd name="connsiteY4" fmla="*/ 0 h 274668"/>
                  <a:gd name="connsiteX5" fmla="*/ 137334 w 274668"/>
                  <a:gd name="connsiteY5" fmla="*/ 226790 h 274668"/>
                  <a:gd name="connsiteX6" fmla="*/ 47878 w 274668"/>
                  <a:gd name="connsiteY6" fmla="*/ 137334 h 274668"/>
                  <a:gd name="connsiteX7" fmla="*/ 137334 w 274668"/>
                  <a:gd name="connsiteY7" fmla="*/ 47878 h 274668"/>
                  <a:gd name="connsiteX8" fmla="*/ 226790 w 274668"/>
                  <a:gd name="connsiteY8" fmla="*/ 137334 h 274668"/>
                  <a:gd name="connsiteX9" fmla="*/ 137334 w 274668"/>
                  <a:gd name="connsiteY9" fmla="*/ 226790 h 27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668" h="274668">
                    <a:moveTo>
                      <a:pt x="137334" y="0"/>
                    </a:moveTo>
                    <a:cubicBezTo>
                      <a:pt x="61107" y="0"/>
                      <a:pt x="0" y="61737"/>
                      <a:pt x="0" y="137334"/>
                    </a:cubicBezTo>
                    <a:cubicBezTo>
                      <a:pt x="0" y="212931"/>
                      <a:pt x="61737" y="274668"/>
                      <a:pt x="137334" y="274668"/>
                    </a:cubicBezTo>
                    <a:cubicBezTo>
                      <a:pt x="212931" y="274668"/>
                      <a:pt x="274668" y="212931"/>
                      <a:pt x="274668" y="137334"/>
                    </a:cubicBezTo>
                    <a:cubicBezTo>
                      <a:pt x="274668" y="61737"/>
                      <a:pt x="212931" y="0"/>
                      <a:pt x="137334" y="0"/>
                    </a:cubicBezTo>
                    <a:close/>
                    <a:moveTo>
                      <a:pt x="137334" y="226790"/>
                    </a:moveTo>
                    <a:cubicBezTo>
                      <a:pt x="88196" y="226790"/>
                      <a:pt x="47878" y="187102"/>
                      <a:pt x="47878" y="137334"/>
                    </a:cubicBezTo>
                    <a:cubicBezTo>
                      <a:pt x="47878" y="87566"/>
                      <a:pt x="87566" y="47878"/>
                      <a:pt x="137334" y="47878"/>
                    </a:cubicBezTo>
                    <a:cubicBezTo>
                      <a:pt x="186472" y="47878"/>
                      <a:pt x="226790" y="87566"/>
                      <a:pt x="226790" y="137334"/>
                    </a:cubicBezTo>
                    <a:cubicBezTo>
                      <a:pt x="226790" y="187102"/>
                      <a:pt x="186472" y="226790"/>
                      <a:pt x="137334" y="226790"/>
                    </a:cubicBez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6" name="Freeform 25">
                <a:extLst>
                  <a:ext uri="{FF2B5EF4-FFF2-40B4-BE49-F238E27FC236}">
                    <a16:creationId xmlns:a16="http://schemas.microsoft.com/office/drawing/2014/main" id="{8DD02DD4-1F5E-8645-9E82-2CAB0FE3A5CE}"/>
                  </a:ext>
                </a:extLst>
              </p:cNvPr>
              <p:cNvSpPr/>
              <p:nvPr/>
            </p:nvSpPr>
            <p:spPr>
              <a:xfrm>
                <a:off x="2486134" y="2749988"/>
                <a:ext cx="64257" cy="64257"/>
              </a:xfrm>
              <a:custGeom>
                <a:avLst/>
                <a:gdLst>
                  <a:gd name="connsiteX0" fmla="*/ 64257 w 64257"/>
                  <a:gd name="connsiteY0" fmla="*/ 32129 h 64257"/>
                  <a:gd name="connsiteX1" fmla="*/ 32129 w 64257"/>
                  <a:gd name="connsiteY1" fmla="*/ 64257 h 64257"/>
                  <a:gd name="connsiteX2" fmla="*/ 0 w 64257"/>
                  <a:gd name="connsiteY2" fmla="*/ 32129 h 64257"/>
                  <a:gd name="connsiteX3" fmla="*/ 32129 w 64257"/>
                  <a:gd name="connsiteY3" fmla="*/ 0 h 64257"/>
                  <a:gd name="connsiteX4" fmla="*/ 64257 w 64257"/>
                  <a:gd name="connsiteY4" fmla="*/ 32129 h 64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257" h="64257">
                    <a:moveTo>
                      <a:pt x="64257" y="32129"/>
                    </a:moveTo>
                    <a:cubicBezTo>
                      <a:pt x="64257" y="49873"/>
                      <a:pt x="49873" y="64257"/>
                      <a:pt x="32129" y="64257"/>
                    </a:cubicBezTo>
                    <a:cubicBezTo>
                      <a:pt x="14385" y="64257"/>
                      <a:pt x="0" y="49873"/>
                      <a:pt x="0" y="32129"/>
                    </a:cubicBezTo>
                    <a:cubicBezTo>
                      <a:pt x="0" y="14384"/>
                      <a:pt x="14385" y="0"/>
                      <a:pt x="32129" y="0"/>
                    </a:cubicBezTo>
                    <a:cubicBezTo>
                      <a:pt x="49873" y="0"/>
                      <a:pt x="64257" y="14384"/>
                      <a:pt x="64257" y="32129"/>
                    </a:cubicBez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grpSp>
        <p:nvGrpSpPr>
          <p:cNvPr id="27" name="Graphic 3">
            <a:extLst>
              <a:ext uri="{FF2B5EF4-FFF2-40B4-BE49-F238E27FC236}">
                <a16:creationId xmlns:a16="http://schemas.microsoft.com/office/drawing/2014/main" id="{BE7835DF-DFED-8244-8CD9-C7087C0562EF}"/>
              </a:ext>
            </a:extLst>
          </p:cNvPr>
          <p:cNvGrpSpPr/>
          <p:nvPr/>
        </p:nvGrpSpPr>
        <p:grpSpPr>
          <a:xfrm>
            <a:off x="5670558" y="8174242"/>
            <a:ext cx="280634" cy="280634"/>
            <a:chOff x="-147782" y="2499889"/>
            <a:chExt cx="850463" cy="850463"/>
          </a:xfrm>
        </p:grpSpPr>
        <p:sp>
          <p:nvSpPr>
            <p:cNvPr id="28" name="Freeform 27">
              <a:extLst>
                <a:ext uri="{FF2B5EF4-FFF2-40B4-BE49-F238E27FC236}">
                  <a16:creationId xmlns:a16="http://schemas.microsoft.com/office/drawing/2014/main" id="{1378A072-7A7E-B74F-BFBE-5B0712726E6F}"/>
                </a:ext>
              </a:extLst>
            </p:cNvPr>
            <p:cNvSpPr/>
            <p:nvPr/>
          </p:nvSpPr>
          <p:spPr>
            <a:xfrm>
              <a:off x="-147782"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F79037"/>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9" name="Freeform 28">
              <a:extLst>
                <a:ext uri="{FF2B5EF4-FFF2-40B4-BE49-F238E27FC236}">
                  <a16:creationId xmlns:a16="http://schemas.microsoft.com/office/drawing/2014/main" id="{0C36C953-F785-4C4D-890F-E8FA0F0B5D8C}"/>
                </a:ext>
              </a:extLst>
            </p:cNvPr>
            <p:cNvSpPr/>
            <p:nvPr/>
          </p:nvSpPr>
          <p:spPr>
            <a:xfrm>
              <a:off x="18530" y="2722899"/>
              <a:ext cx="549966" cy="447280"/>
            </a:xfrm>
            <a:custGeom>
              <a:avLst/>
              <a:gdLst>
                <a:gd name="connsiteX0" fmla="*/ 173243 w 549966"/>
                <a:gd name="connsiteY0" fmla="*/ 447281 h 447280"/>
                <a:gd name="connsiteX1" fmla="*/ 494529 w 549966"/>
                <a:gd name="connsiteY1" fmla="*/ 125995 h 447280"/>
                <a:gd name="connsiteX2" fmla="*/ 493899 w 549966"/>
                <a:gd name="connsiteY2" fmla="*/ 111505 h 447280"/>
                <a:gd name="connsiteX3" fmla="*/ 549966 w 549966"/>
                <a:gd name="connsiteY3" fmla="*/ 52918 h 447280"/>
                <a:gd name="connsiteX4" fmla="*/ 485079 w 549966"/>
                <a:gd name="connsiteY4" fmla="*/ 70557 h 447280"/>
                <a:gd name="connsiteX5" fmla="*/ 534847 w 549966"/>
                <a:gd name="connsiteY5" fmla="*/ 8190 h 447280"/>
                <a:gd name="connsiteX6" fmla="*/ 463030 w 549966"/>
                <a:gd name="connsiteY6" fmla="*/ 35908 h 447280"/>
                <a:gd name="connsiteX7" fmla="*/ 380504 w 549966"/>
                <a:gd name="connsiteY7" fmla="*/ 0 h 447280"/>
                <a:gd name="connsiteX8" fmla="*/ 267739 w 549966"/>
                <a:gd name="connsiteY8" fmla="*/ 112765 h 447280"/>
                <a:gd name="connsiteX9" fmla="*/ 270888 w 549966"/>
                <a:gd name="connsiteY9" fmla="*/ 138594 h 447280"/>
                <a:gd name="connsiteX10" fmla="*/ 38428 w 549966"/>
                <a:gd name="connsiteY10" fmla="*/ 20789 h 447280"/>
                <a:gd name="connsiteX11" fmla="*/ 23309 w 549966"/>
                <a:gd name="connsiteY11" fmla="*/ 77487 h 447280"/>
                <a:gd name="connsiteX12" fmla="*/ 73707 w 549966"/>
                <a:gd name="connsiteY12" fmla="*/ 171353 h 447280"/>
                <a:gd name="connsiteX13" fmla="*/ 22679 w 549966"/>
                <a:gd name="connsiteY13" fmla="*/ 157493 h 447280"/>
                <a:gd name="connsiteX14" fmla="*/ 22679 w 549966"/>
                <a:gd name="connsiteY14" fmla="*/ 158753 h 447280"/>
                <a:gd name="connsiteX15" fmla="*/ 113395 w 549966"/>
                <a:gd name="connsiteY15" fmla="*/ 269628 h 447280"/>
                <a:gd name="connsiteX16" fmla="*/ 83786 w 549966"/>
                <a:gd name="connsiteY16" fmla="*/ 273408 h 447280"/>
                <a:gd name="connsiteX17" fmla="*/ 62367 w 549966"/>
                <a:gd name="connsiteY17" fmla="*/ 271518 h 447280"/>
                <a:gd name="connsiteX18" fmla="*/ 167573 w 549966"/>
                <a:gd name="connsiteY18" fmla="*/ 349635 h 447280"/>
                <a:gd name="connsiteX19" fmla="*/ 27089 w 549966"/>
                <a:gd name="connsiteY19" fmla="*/ 398143 h 447280"/>
                <a:gd name="connsiteX20" fmla="*/ 0 w 549966"/>
                <a:gd name="connsiteY20" fmla="*/ 396883 h 447280"/>
                <a:gd name="connsiteX21" fmla="*/ 173243 w 549966"/>
                <a:gd name="connsiteY21" fmla="*/ 447281 h 44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49966" h="447280">
                  <a:moveTo>
                    <a:pt x="173243" y="447281"/>
                  </a:moveTo>
                  <a:cubicBezTo>
                    <a:pt x="381134" y="447281"/>
                    <a:pt x="494529" y="275298"/>
                    <a:pt x="494529" y="125995"/>
                  </a:cubicBezTo>
                  <a:cubicBezTo>
                    <a:pt x="494529" y="120955"/>
                    <a:pt x="494529" y="116545"/>
                    <a:pt x="493899" y="111505"/>
                  </a:cubicBezTo>
                  <a:cubicBezTo>
                    <a:pt x="515948" y="95756"/>
                    <a:pt x="534847" y="75597"/>
                    <a:pt x="549966" y="52918"/>
                  </a:cubicBezTo>
                  <a:cubicBezTo>
                    <a:pt x="529807" y="61737"/>
                    <a:pt x="507758" y="68037"/>
                    <a:pt x="485079" y="70557"/>
                  </a:cubicBezTo>
                  <a:cubicBezTo>
                    <a:pt x="508388" y="56698"/>
                    <a:pt x="526027" y="34649"/>
                    <a:pt x="534847" y="8190"/>
                  </a:cubicBezTo>
                  <a:cubicBezTo>
                    <a:pt x="512798" y="21419"/>
                    <a:pt x="488859" y="30239"/>
                    <a:pt x="463030" y="35908"/>
                  </a:cubicBezTo>
                  <a:cubicBezTo>
                    <a:pt x="442241" y="13859"/>
                    <a:pt x="413262" y="0"/>
                    <a:pt x="380504" y="0"/>
                  </a:cubicBezTo>
                  <a:cubicBezTo>
                    <a:pt x="318136" y="0"/>
                    <a:pt x="267739" y="50398"/>
                    <a:pt x="267739" y="112765"/>
                  </a:cubicBezTo>
                  <a:cubicBezTo>
                    <a:pt x="267739" y="121585"/>
                    <a:pt x="268998" y="130404"/>
                    <a:pt x="270888" y="138594"/>
                  </a:cubicBezTo>
                  <a:cubicBezTo>
                    <a:pt x="177022" y="134184"/>
                    <a:pt x="93866" y="88826"/>
                    <a:pt x="38428" y="20789"/>
                  </a:cubicBezTo>
                  <a:cubicBezTo>
                    <a:pt x="28979" y="37168"/>
                    <a:pt x="23309" y="56698"/>
                    <a:pt x="23309" y="77487"/>
                  </a:cubicBezTo>
                  <a:cubicBezTo>
                    <a:pt x="23309" y="116545"/>
                    <a:pt x="43468" y="151194"/>
                    <a:pt x="73707" y="171353"/>
                  </a:cubicBezTo>
                  <a:cubicBezTo>
                    <a:pt x="55438" y="170723"/>
                    <a:pt x="37798" y="165683"/>
                    <a:pt x="22679" y="157493"/>
                  </a:cubicBezTo>
                  <a:cubicBezTo>
                    <a:pt x="22679" y="158123"/>
                    <a:pt x="22679" y="158123"/>
                    <a:pt x="22679" y="158753"/>
                  </a:cubicBezTo>
                  <a:cubicBezTo>
                    <a:pt x="22679" y="213561"/>
                    <a:pt x="61737" y="258919"/>
                    <a:pt x="113395" y="269628"/>
                  </a:cubicBezTo>
                  <a:cubicBezTo>
                    <a:pt x="103946" y="272148"/>
                    <a:pt x="93866" y="273408"/>
                    <a:pt x="83786" y="273408"/>
                  </a:cubicBezTo>
                  <a:cubicBezTo>
                    <a:pt x="76227" y="273408"/>
                    <a:pt x="69297" y="272778"/>
                    <a:pt x="62367" y="271518"/>
                  </a:cubicBezTo>
                  <a:cubicBezTo>
                    <a:pt x="76857" y="316246"/>
                    <a:pt x="118435" y="349005"/>
                    <a:pt x="167573" y="349635"/>
                  </a:cubicBezTo>
                  <a:cubicBezTo>
                    <a:pt x="129144" y="379874"/>
                    <a:pt x="80006" y="398143"/>
                    <a:pt x="27089" y="398143"/>
                  </a:cubicBezTo>
                  <a:cubicBezTo>
                    <a:pt x="18269" y="398143"/>
                    <a:pt x="8820" y="397513"/>
                    <a:pt x="0" y="396883"/>
                  </a:cubicBezTo>
                  <a:cubicBezTo>
                    <a:pt x="50398" y="428382"/>
                    <a:pt x="109615" y="447281"/>
                    <a:pt x="173243" y="447281"/>
                  </a:cubicBezTo>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30" name="Graphic 3">
            <a:extLst>
              <a:ext uri="{FF2B5EF4-FFF2-40B4-BE49-F238E27FC236}">
                <a16:creationId xmlns:a16="http://schemas.microsoft.com/office/drawing/2014/main" id="{81B4460C-6090-1F44-9B50-0D9F74AB028B}"/>
              </a:ext>
            </a:extLst>
          </p:cNvPr>
          <p:cNvGrpSpPr/>
          <p:nvPr/>
        </p:nvGrpSpPr>
        <p:grpSpPr>
          <a:xfrm>
            <a:off x="6708697" y="8174242"/>
            <a:ext cx="280634" cy="280634"/>
            <a:chOff x="2998302" y="2499889"/>
            <a:chExt cx="850463" cy="850463"/>
          </a:xfrm>
        </p:grpSpPr>
        <p:sp>
          <p:nvSpPr>
            <p:cNvPr id="31" name="Freeform 30">
              <a:extLst>
                <a:ext uri="{FF2B5EF4-FFF2-40B4-BE49-F238E27FC236}">
                  <a16:creationId xmlns:a16="http://schemas.microsoft.com/office/drawing/2014/main" id="{F88597AE-724D-8C4F-B92A-D337F152F564}"/>
                </a:ext>
              </a:extLst>
            </p:cNvPr>
            <p:cNvSpPr/>
            <p:nvPr/>
          </p:nvSpPr>
          <p:spPr>
            <a:xfrm>
              <a:off x="2998302" y="2499889"/>
              <a:ext cx="850463" cy="850463"/>
            </a:xfrm>
            <a:custGeom>
              <a:avLst/>
              <a:gdLst>
                <a:gd name="connsiteX0" fmla="*/ 850463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3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3" y="425232"/>
                  </a:moveTo>
                  <a:cubicBezTo>
                    <a:pt x="850463" y="660081"/>
                    <a:pt x="660081" y="850464"/>
                    <a:pt x="425232" y="850464"/>
                  </a:cubicBezTo>
                  <a:cubicBezTo>
                    <a:pt x="190382" y="850464"/>
                    <a:pt x="0" y="660081"/>
                    <a:pt x="0" y="425232"/>
                  </a:cubicBezTo>
                  <a:cubicBezTo>
                    <a:pt x="0" y="190383"/>
                    <a:pt x="190382" y="0"/>
                    <a:pt x="425232" y="0"/>
                  </a:cubicBezTo>
                  <a:cubicBezTo>
                    <a:pt x="660081" y="0"/>
                    <a:pt x="850463" y="190383"/>
                    <a:pt x="850463" y="425232"/>
                  </a:cubicBezTo>
                  <a:close/>
                </a:path>
              </a:pathLst>
            </a:custGeom>
            <a:solidFill>
              <a:srgbClr val="F9A835"/>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2" name="Freeform 31">
              <a:extLst>
                <a:ext uri="{FF2B5EF4-FFF2-40B4-BE49-F238E27FC236}">
                  <a16:creationId xmlns:a16="http://schemas.microsoft.com/office/drawing/2014/main" id="{9AF7FF91-1D53-724C-A605-071810409F66}"/>
                </a:ext>
              </a:extLst>
            </p:cNvPr>
            <p:cNvSpPr/>
            <p:nvPr/>
          </p:nvSpPr>
          <p:spPr>
            <a:xfrm>
              <a:off x="3139416" y="2726679"/>
              <a:ext cx="568235" cy="398142"/>
            </a:xfrm>
            <a:custGeom>
              <a:avLst/>
              <a:gdLst>
                <a:gd name="connsiteX0" fmla="*/ 556266 w 568235"/>
                <a:gd name="connsiteY0" fmla="*/ 62367 h 398142"/>
                <a:gd name="connsiteX1" fmla="*/ 505868 w 568235"/>
                <a:gd name="connsiteY1" fmla="*/ 11969 h 398142"/>
                <a:gd name="connsiteX2" fmla="*/ 284118 w 568235"/>
                <a:gd name="connsiteY2" fmla="*/ 0 h 398142"/>
                <a:gd name="connsiteX3" fmla="*/ 62367 w 568235"/>
                <a:gd name="connsiteY3" fmla="*/ 11969 h 398142"/>
                <a:gd name="connsiteX4" fmla="*/ 11970 w 568235"/>
                <a:gd name="connsiteY4" fmla="*/ 62367 h 398142"/>
                <a:gd name="connsiteX5" fmla="*/ 0 w 568235"/>
                <a:gd name="connsiteY5" fmla="*/ 199071 h 398142"/>
                <a:gd name="connsiteX6" fmla="*/ 11970 w 568235"/>
                <a:gd name="connsiteY6" fmla="*/ 335776 h 398142"/>
                <a:gd name="connsiteX7" fmla="*/ 62367 w 568235"/>
                <a:gd name="connsiteY7" fmla="*/ 386173 h 398142"/>
                <a:gd name="connsiteX8" fmla="*/ 284118 w 568235"/>
                <a:gd name="connsiteY8" fmla="*/ 398143 h 398142"/>
                <a:gd name="connsiteX9" fmla="*/ 505868 w 568235"/>
                <a:gd name="connsiteY9" fmla="*/ 386173 h 398142"/>
                <a:gd name="connsiteX10" fmla="*/ 556266 w 568235"/>
                <a:gd name="connsiteY10" fmla="*/ 335776 h 398142"/>
                <a:gd name="connsiteX11" fmla="*/ 568236 w 568235"/>
                <a:gd name="connsiteY11" fmla="*/ 199071 h 398142"/>
                <a:gd name="connsiteX12" fmla="*/ 556266 w 568235"/>
                <a:gd name="connsiteY12" fmla="*/ 62367 h 398142"/>
                <a:gd name="connsiteX13" fmla="*/ 227420 w 568235"/>
                <a:gd name="connsiteY13" fmla="*/ 283488 h 398142"/>
                <a:gd name="connsiteX14" fmla="*/ 227420 w 568235"/>
                <a:gd name="connsiteY14" fmla="*/ 113395 h 398142"/>
                <a:gd name="connsiteX15" fmla="*/ 374834 w 568235"/>
                <a:gd name="connsiteY15" fmla="*/ 198441 h 398142"/>
                <a:gd name="connsiteX16" fmla="*/ 227420 w 568235"/>
                <a:gd name="connsiteY16" fmla="*/ 283488 h 39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8235" h="398142">
                  <a:moveTo>
                    <a:pt x="556266" y="62367"/>
                  </a:moveTo>
                  <a:cubicBezTo>
                    <a:pt x="549966" y="37798"/>
                    <a:pt x="530437" y="18899"/>
                    <a:pt x="505868" y="11969"/>
                  </a:cubicBezTo>
                  <a:cubicBezTo>
                    <a:pt x="461770" y="0"/>
                    <a:pt x="284118" y="0"/>
                    <a:pt x="284118" y="0"/>
                  </a:cubicBezTo>
                  <a:cubicBezTo>
                    <a:pt x="284118" y="0"/>
                    <a:pt x="107095" y="0"/>
                    <a:pt x="62367" y="11969"/>
                  </a:cubicBezTo>
                  <a:cubicBezTo>
                    <a:pt x="37798" y="18269"/>
                    <a:pt x="18899" y="37798"/>
                    <a:pt x="11970" y="62367"/>
                  </a:cubicBezTo>
                  <a:cubicBezTo>
                    <a:pt x="0" y="106465"/>
                    <a:pt x="0" y="199071"/>
                    <a:pt x="0" y="199071"/>
                  </a:cubicBezTo>
                  <a:cubicBezTo>
                    <a:pt x="0" y="199071"/>
                    <a:pt x="0" y="291048"/>
                    <a:pt x="11970" y="335776"/>
                  </a:cubicBezTo>
                  <a:cubicBezTo>
                    <a:pt x="18269" y="360345"/>
                    <a:pt x="37798" y="379244"/>
                    <a:pt x="62367" y="386173"/>
                  </a:cubicBezTo>
                  <a:cubicBezTo>
                    <a:pt x="106466" y="398143"/>
                    <a:pt x="284118" y="398143"/>
                    <a:pt x="284118" y="398143"/>
                  </a:cubicBezTo>
                  <a:cubicBezTo>
                    <a:pt x="284118" y="398143"/>
                    <a:pt x="461140" y="398143"/>
                    <a:pt x="505868" y="386173"/>
                  </a:cubicBezTo>
                  <a:cubicBezTo>
                    <a:pt x="530437" y="379874"/>
                    <a:pt x="549336" y="360345"/>
                    <a:pt x="556266" y="335776"/>
                  </a:cubicBezTo>
                  <a:cubicBezTo>
                    <a:pt x="568236" y="291677"/>
                    <a:pt x="568236" y="199071"/>
                    <a:pt x="568236" y="199071"/>
                  </a:cubicBezTo>
                  <a:cubicBezTo>
                    <a:pt x="568236" y="199071"/>
                    <a:pt x="567605" y="106465"/>
                    <a:pt x="556266" y="62367"/>
                  </a:cubicBezTo>
                  <a:close/>
                  <a:moveTo>
                    <a:pt x="227420" y="283488"/>
                  </a:moveTo>
                  <a:lnTo>
                    <a:pt x="227420" y="113395"/>
                  </a:lnTo>
                  <a:lnTo>
                    <a:pt x="374834" y="198441"/>
                  </a:lnTo>
                  <a:lnTo>
                    <a:pt x="227420" y="283488"/>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33" name="Graphic 3">
            <a:extLst>
              <a:ext uri="{FF2B5EF4-FFF2-40B4-BE49-F238E27FC236}">
                <a16:creationId xmlns:a16="http://schemas.microsoft.com/office/drawing/2014/main" id="{CC0C4738-31A8-1048-8B2A-C1F3629783CD}"/>
              </a:ext>
            </a:extLst>
          </p:cNvPr>
          <p:cNvGrpSpPr/>
          <p:nvPr/>
        </p:nvGrpSpPr>
        <p:grpSpPr>
          <a:xfrm>
            <a:off x="5324651" y="8174242"/>
            <a:ext cx="280634" cy="280842"/>
            <a:chOff x="-1196056" y="2499889"/>
            <a:chExt cx="850463" cy="851093"/>
          </a:xfrm>
        </p:grpSpPr>
        <p:sp>
          <p:nvSpPr>
            <p:cNvPr id="34" name="Freeform 33">
              <a:extLst>
                <a:ext uri="{FF2B5EF4-FFF2-40B4-BE49-F238E27FC236}">
                  <a16:creationId xmlns:a16="http://schemas.microsoft.com/office/drawing/2014/main" id="{D1688DC0-1FDE-C84A-9482-77AF495EFA4D}"/>
                </a:ext>
              </a:extLst>
            </p:cNvPr>
            <p:cNvSpPr/>
            <p:nvPr/>
          </p:nvSpPr>
          <p:spPr>
            <a:xfrm>
              <a:off x="-1196056" y="2499889"/>
              <a:ext cx="850463" cy="845423"/>
            </a:xfrm>
            <a:custGeom>
              <a:avLst/>
              <a:gdLst>
                <a:gd name="connsiteX0" fmla="*/ 850463 w 850463"/>
                <a:gd name="connsiteY0" fmla="*/ 425232 h 845423"/>
                <a:gd name="connsiteX1" fmla="*/ 425232 w 850463"/>
                <a:gd name="connsiteY1" fmla="*/ 0 h 845423"/>
                <a:gd name="connsiteX2" fmla="*/ 0 w 850463"/>
                <a:gd name="connsiteY2" fmla="*/ 425232 h 845423"/>
                <a:gd name="connsiteX3" fmla="*/ 359085 w 850463"/>
                <a:gd name="connsiteY3" fmla="*/ 845424 h 845423"/>
                <a:gd name="connsiteX4" fmla="*/ 359085 w 850463"/>
                <a:gd name="connsiteY4" fmla="*/ 548076 h 845423"/>
                <a:gd name="connsiteX5" fmla="*/ 251359 w 850463"/>
                <a:gd name="connsiteY5" fmla="*/ 548076 h 845423"/>
                <a:gd name="connsiteX6" fmla="*/ 251359 w 850463"/>
                <a:gd name="connsiteY6" fmla="*/ 425232 h 845423"/>
                <a:gd name="connsiteX7" fmla="*/ 359085 w 850463"/>
                <a:gd name="connsiteY7" fmla="*/ 425232 h 845423"/>
                <a:gd name="connsiteX8" fmla="*/ 359085 w 850463"/>
                <a:gd name="connsiteY8" fmla="*/ 331996 h 845423"/>
                <a:gd name="connsiteX9" fmla="*/ 519728 w 850463"/>
                <a:gd name="connsiteY9" fmla="*/ 166313 h 845423"/>
                <a:gd name="connsiteX10" fmla="*/ 614854 w 850463"/>
                <a:gd name="connsiteY10" fmla="*/ 174503 h 845423"/>
                <a:gd name="connsiteX11" fmla="*/ 614854 w 850463"/>
                <a:gd name="connsiteY11" fmla="*/ 279078 h 845423"/>
                <a:gd name="connsiteX12" fmla="*/ 561306 w 850463"/>
                <a:gd name="connsiteY12" fmla="*/ 279078 h 845423"/>
                <a:gd name="connsiteX13" fmla="*/ 492009 w 850463"/>
                <a:gd name="connsiteY13" fmla="*/ 345225 h 845423"/>
                <a:gd name="connsiteX14" fmla="*/ 492009 w 850463"/>
                <a:gd name="connsiteY14" fmla="*/ 425232 h 845423"/>
                <a:gd name="connsiteX15" fmla="*/ 609184 w 850463"/>
                <a:gd name="connsiteY15" fmla="*/ 425232 h 845423"/>
                <a:gd name="connsiteX16" fmla="*/ 590285 w 850463"/>
                <a:gd name="connsiteY16" fmla="*/ 548076 h 845423"/>
                <a:gd name="connsiteX17" fmla="*/ 491379 w 850463"/>
                <a:gd name="connsiteY17" fmla="*/ 548076 h 845423"/>
                <a:gd name="connsiteX18" fmla="*/ 491379 w 850463"/>
                <a:gd name="connsiteY18" fmla="*/ 845424 h 845423"/>
                <a:gd name="connsiteX19" fmla="*/ 850463 w 850463"/>
                <a:gd name="connsiteY19" fmla="*/ 425232 h 84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50463" h="845423">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F79037"/>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5" name="Freeform 34">
              <a:extLst>
                <a:ext uri="{FF2B5EF4-FFF2-40B4-BE49-F238E27FC236}">
                  <a16:creationId xmlns:a16="http://schemas.microsoft.com/office/drawing/2014/main" id="{A7C867F7-F966-6846-8132-A07C70BCD06E}"/>
                </a:ext>
              </a:extLst>
            </p:cNvPr>
            <p:cNvSpPr/>
            <p:nvPr/>
          </p:nvSpPr>
          <p:spPr>
            <a:xfrm>
              <a:off x="-945327" y="2666201"/>
              <a:ext cx="363494" cy="684780"/>
            </a:xfrm>
            <a:custGeom>
              <a:avLst/>
              <a:gdLst>
                <a:gd name="connsiteX0" fmla="*/ 339555 w 363494"/>
                <a:gd name="connsiteY0" fmla="*/ 381764 h 684780"/>
                <a:gd name="connsiteX1" fmla="*/ 358455 w 363494"/>
                <a:gd name="connsiteY1" fmla="*/ 258919 h 684780"/>
                <a:gd name="connsiteX2" fmla="*/ 240650 w 363494"/>
                <a:gd name="connsiteY2" fmla="*/ 258919 h 684780"/>
                <a:gd name="connsiteX3" fmla="*/ 240650 w 363494"/>
                <a:gd name="connsiteY3" fmla="*/ 179542 h 684780"/>
                <a:gd name="connsiteX4" fmla="*/ 309947 w 363494"/>
                <a:gd name="connsiteY4" fmla="*/ 113395 h 684780"/>
                <a:gd name="connsiteX5" fmla="*/ 363494 w 363494"/>
                <a:gd name="connsiteY5" fmla="*/ 113395 h 684780"/>
                <a:gd name="connsiteX6" fmla="*/ 363494 w 363494"/>
                <a:gd name="connsiteY6" fmla="*/ 8190 h 684780"/>
                <a:gd name="connsiteX7" fmla="*/ 268368 w 363494"/>
                <a:gd name="connsiteY7" fmla="*/ 0 h 684780"/>
                <a:gd name="connsiteX8" fmla="*/ 107725 w 363494"/>
                <a:gd name="connsiteY8" fmla="*/ 165683 h 684780"/>
                <a:gd name="connsiteX9" fmla="*/ 107725 w 363494"/>
                <a:gd name="connsiteY9" fmla="*/ 259549 h 684780"/>
                <a:gd name="connsiteX10" fmla="*/ 0 w 363494"/>
                <a:gd name="connsiteY10" fmla="*/ 259549 h 684780"/>
                <a:gd name="connsiteX11" fmla="*/ 0 w 363494"/>
                <a:gd name="connsiteY11" fmla="*/ 382394 h 684780"/>
                <a:gd name="connsiteX12" fmla="*/ 107725 w 363494"/>
                <a:gd name="connsiteY12" fmla="*/ 382394 h 684780"/>
                <a:gd name="connsiteX13" fmla="*/ 107725 w 363494"/>
                <a:gd name="connsiteY13" fmla="*/ 679741 h 684780"/>
                <a:gd name="connsiteX14" fmla="*/ 173873 w 363494"/>
                <a:gd name="connsiteY14" fmla="*/ 684781 h 684780"/>
                <a:gd name="connsiteX15" fmla="*/ 240020 w 363494"/>
                <a:gd name="connsiteY15" fmla="*/ 679741 h 684780"/>
                <a:gd name="connsiteX16" fmla="*/ 240020 w 363494"/>
                <a:gd name="connsiteY16" fmla="*/ 382394 h 684780"/>
                <a:gd name="connsiteX17" fmla="*/ 339555 w 363494"/>
                <a:gd name="connsiteY17" fmla="*/ 382394 h 68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3494" h="684780">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36" name="Group 35">
            <a:extLst>
              <a:ext uri="{FF2B5EF4-FFF2-40B4-BE49-F238E27FC236}">
                <a16:creationId xmlns:a16="http://schemas.microsoft.com/office/drawing/2014/main" id="{E43F157E-33D9-1242-B0F5-F515541C0611}"/>
              </a:ext>
            </a:extLst>
          </p:cNvPr>
          <p:cNvGrpSpPr/>
          <p:nvPr/>
        </p:nvGrpSpPr>
        <p:grpSpPr>
          <a:xfrm>
            <a:off x="6016674" y="8174242"/>
            <a:ext cx="280634" cy="280634"/>
            <a:chOff x="5339337" y="8702010"/>
            <a:chExt cx="280634" cy="280634"/>
          </a:xfrm>
          <a:solidFill>
            <a:srgbClr val="12B4CB"/>
          </a:solidFill>
        </p:grpSpPr>
        <p:sp>
          <p:nvSpPr>
            <p:cNvPr id="37" name="Freeform 36">
              <a:extLst>
                <a:ext uri="{FF2B5EF4-FFF2-40B4-BE49-F238E27FC236}">
                  <a16:creationId xmlns:a16="http://schemas.microsoft.com/office/drawing/2014/main" id="{0437E211-96DA-DF48-96A8-ABC13C91AB31}"/>
                </a:ext>
              </a:extLst>
            </p:cNvPr>
            <p:cNvSpPr/>
            <p:nvPr/>
          </p:nvSpPr>
          <p:spPr>
            <a:xfrm>
              <a:off x="5339337" y="8702010"/>
              <a:ext cx="280634" cy="280634"/>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F79037"/>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pic>
          <p:nvPicPr>
            <p:cNvPr id="38" name="Graphic 37" descr="World with solid fill">
              <a:extLst>
                <a:ext uri="{FF2B5EF4-FFF2-40B4-BE49-F238E27FC236}">
                  <a16:creationId xmlns:a16="http://schemas.microsoft.com/office/drawing/2014/main" id="{A4BCC515-8484-9244-B1E3-69038853FE57}"/>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357877" y="8715750"/>
              <a:ext cx="246077" cy="246077"/>
            </a:xfrm>
            <a:prstGeom prst="rect">
              <a:avLst/>
            </a:prstGeom>
          </p:spPr>
        </p:pic>
      </p:grpSp>
      <p:grpSp>
        <p:nvGrpSpPr>
          <p:cNvPr id="39" name="Group 38">
            <a:extLst>
              <a:ext uri="{FF2B5EF4-FFF2-40B4-BE49-F238E27FC236}">
                <a16:creationId xmlns:a16="http://schemas.microsoft.com/office/drawing/2014/main" id="{BBDF820D-1D3B-C048-8374-C7B066444E67}"/>
              </a:ext>
            </a:extLst>
          </p:cNvPr>
          <p:cNvGrpSpPr/>
          <p:nvPr/>
        </p:nvGrpSpPr>
        <p:grpSpPr>
          <a:xfrm>
            <a:off x="2704034" y="3178656"/>
            <a:ext cx="4705438" cy="2867812"/>
            <a:chOff x="1950804" y="3053151"/>
            <a:chExt cx="5608871" cy="3418425"/>
          </a:xfrm>
        </p:grpSpPr>
        <p:pic>
          <p:nvPicPr>
            <p:cNvPr id="40" name="Picture 39">
              <a:extLst>
                <a:ext uri="{FF2B5EF4-FFF2-40B4-BE49-F238E27FC236}">
                  <a16:creationId xmlns:a16="http://schemas.microsoft.com/office/drawing/2014/main" id="{9F8F125C-7C44-424A-B903-29477776DB5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950804" y="3053151"/>
              <a:ext cx="5608871" cy="3418425"/>
            </a:xfrm>
            <a:prstGeom prst="rect">
              <a:avLst/>
            </a:prstGeom>
          </p:spPr>
        </p:pic>
        <p:sp>
          <p:nvSpPr>
            <p:cNvPr id="41" name="Rectangle 40">
              <a:extLst>
                <a:ext uri="{FF2B5EF4-FFF2-40B4-BE49-F238E27FC236}">
                  <a16:creationId xmlns:a16="http://schemas.microsoft.com/office/drawing/2014/main" id="{E5E9A08E-785C-EB43-8924-ACE2F42A1FBC}"/>
                </a:ext>
              </a:extLst>
            </p:cNvPr>
            <p:cNvSpPr/>
            <p:nvPr/>
          </p:nvSpPr>
          <p:spPr>
            <a:xfrm>
              <a:off x="2801073" y="3350555"/>
              <a:ext cx="3981692" cy="25232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pic>
        <p:nvPicPr>
          <p:cNvPr id="7" name="Picture 6">
            <a:extLst>
              <a:ext uri="{FF2B5EF4-FFF2-40B4-BE49-F238E27FC236}">
                <a16:creationId xmlns:a16="http://schemas.microsoft.com/office/drawing/2014/main" id="{7F97E01B-C0D3-38ED-1321-3D661FB2634C}"/>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b="-71"/>
          <a:stretch/>
        </p:blipFill>
        <p:spPr>
          <a:xfrm>
            <a:off x="3410207" y="3427794"/>
            <a:ext cx="3340352" cy="2116851"/>
          </a:xfrm>
          <a:prstGeom prst="rect">
            <a:avLst/>
          </a:prstGeom>
        </p:spPr>
      </p:pic>
    </p:spTree>
    <p:extLst>
      <p:ext uri="{BB962C8B-B14F-4D97-AF65-F5344CB8AC3E}">
        <p14:creationId xmlns:p14="http://schemas.microsoft.com/office/powerpoint/2010/main" val="35950396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E38A8262-ED03-574D-9429-78BE253D323C}"/>
              </a:ext>
            </a:extLst>
          </p:cNvPr>
          <p:cNvSpPr>
            <a:spLocks noGrp="1"/>
          </p:cNvSpPr>
          <p:nvPr>
            <p:ph type="body" sz="quarter" idx="30"/>
          </p:nvPr>
        </p:nvSpPr>
        <p:spPr>
          <a:xfrm>
            <a:off x="700479" y="3421625"/>
            <a:ext cx="2895713" cy="1752955"/>
          </a:xfrm>
        </p:spPr>
        <p:txBody>
          <a:bodyPr/>
          <a:lstStyle/>
          <a:p>
            <a:pPr>
              <a:spcBef>
                <a:spcPts val="0"/>
              </a:spcBef>
            </a:pPr>
            <a:r>
              <a:rPr lang="en-US" dirty="0"/>
              <a:t>01| </a:t>
            </a:r>
            <a:r>
              <a:rPr lang="pl-PL" dirty="0"/>
              <a:t>MODUŁ</a:t>
            </a:r>
            <a:r>
              <a:rPr lang="en-US" dirty="0"/>
              <a:t> 3  </a:t>
            </a:r>
          </a:p>
          <a:p>
            <a:pPr>
              <a:spcBef>
                <a:spcPts val="0"/>
              </a:spcBef>
            </a:pPr>
            <a:r>
              <a:rPr lang="pl-PL" dirty="0" err="1"/>
              <a:t>Kryptowaluty</a:t>
            </a:r>
            <a:endParaRPr lang="en-US" dirty="0"/>
          </a:p>
          <a:p>
            <a:endParaRPr lang="en-US" dirty="0"/>
          </a:p>
        </p:txBody>
      </p:sp>
      <p:sp>
        <p:nvSpPr>
          <p:cNvPr id="19" name="Text Placeholder 18">
            <a:extLst>
              <a:ext uri="{FF2B5EF4-FFF2-40B4-BE49-F238E27FC236}">
                <a16:creationId xmlns:a16="http://schemas.microsoft.com/office/drawing/2014/main" id="{9BD126B6-CAE0-9848-BCF8-9184D07F01B1}"/>
              </a:ext>
            </a:extLst>
          </p:cNvPr>
          <p:cNvSpPr>
            <a:spLocks noGrp="1"/>
          </p:cNvSpPr>
          <p:nvPr>
            <p:ph type="body" sz="quarter" idx="42"/>
          </p:nvPr>
        </p:nvSpPr>
        <p:spPr>
          <a:xfrm>
            <a:off x="3843530" y="6330114"/>
            <a:ext cx="3019010" cy="3964592"/>
          </a:xfrm>
        </p:spPr>
        <p:txBody>
          <a:bodyPr/>
          <a:lstStyle/>
          <a:p>
            <a:r>
              <a:rPr lang="pl-PL" dirty="0"/>
              <a:t>Po trzecim module powinieneś umieć:</a:t>
            </a:r>
          </a:p>
          <a:p>
            <a:r>
              <a:rPr lang="en-US" dirty="0"/>
              <a:t> </a:t>
            </a:r>
          </a:p>
          <a:p>
            <a:pPr marL="171450" indent="-171450">
              <a:buClr>
                <a:srgbClr val="DD1470"/>
              </a:buClr>
              <a:buSzPct val="120000"/>
              <a:buFont typeface="Wingdings" pitchFamily="2" charset="2"/>
              <a:buChar char="§"/>
            </a:pPr>
            <a:r>
              <a:rPr lang="pl-PL" dirty="0"/>
              <a:t>Omówić jak działa transakcja </a:t>
            </a:r>
            <a:r>
              <a:rPr lang="pl-PL" dirty="0" err="1"/>
              <a:t>Bitcoin</a:t>
            </a:r>
            <a:r>
              <a:rPr lang="pl-PL" dirty="0"/>
              <a:t>.</a:t>
            </a:r>
          </a:p>
          <a:p>
            <a:pPr marL="171450" indent="-171450">
              <a:buClr>
                <a:srgbClr val="DD1470"/>
              </a:buClr>
              <a:buSzPct val="120000"/>
              <a:buFont typeface="Wingdings" pitchFamily="2" charset="2"/>
              <a:buChar char="§"/>
            </a:pPr>
            <a:r>
              <a:rPr lang="pl-PL" dirty="0"/>
              <a:t>Omówić kwestie skalowalności </a:t>
            </a:r>
            <a:r>
              <a:rPr lang="pl-PL" dirty="0" err="1"/>
              <a:t>Bitcoina</a:t>
            </a:r>
            <a:r>
              <a:rPr lang="pl-PL" dirty="0"/>
              <a:t>.</a:t>
            </a:r>
          </a:p>
          <a:p>
            <a:pPr marL="171450" indent="-171450">
              <a:buClr>
                <a:srgbClr val="DD1470"/>
              </a:buClr>
              <a:buSzPct val="120000"/>
              <a:buFont typeface="Wingdings" pitchFamily="2" charset="2"/>
              <a:buChar char="§"/>
            </a:pPr>
            <a:r>
              <a:rPr lang="pl-PL" dirty="0"/>
              <a:t>Omówić opłacalność wydobywania </a:t>
            </a:r>
            <a:r>
              <a:rPr lang="pl-PL" dirty="0" err="1"/>
              <a:t>bitcoinów</a:t>
            </a:r>
            <a:r>
              <a:rPr lang="pl-PL" dirty="0"/>
              <a:t> oraz wymagania sprzętowe i programowe dla górników.</a:t>
            </a:r>
          </a:p>
          <a:p>
            <a:pPr marL="171450" indent="-171450">
              <a:buClr>
                <a:srgbClr val="DD1470"/>
              </a:buClr>
              <a:buSzPct val="120000"/>
              <a:buFont typeface="Wingdings" pitchFamily="2" charset="2"/>
              <a:buChar char="§"/>
            </a:pPr>
            <a:r>
              <a:rPr lang="pl-PL" dirty="0"/>
              <a:t>Omówić czym jest </a:t>
            </a:r>
            <a:r>
              <a:rPr lang="pl-PL" dirty="0" err="1"/>
              <a:t>Ethereum</a:t>
            </a:r>
            <a:r>
              <a:rPr lang="pl-PL" dirty="0"/>
              <a:t> i jakie są różnice między </a:t>
            </a:r>
            <a:r>
              <a:rPr lang="pl-PL" dirty="0" err="1"/>
              <a:t>Ethereum</a:t>
            </a:r>
            <a:r>
              <a:rPr lang="pl-PL" dirty="0"/>
              <a:t> a </a:t>
            </a:r>
            <a:r>
              <a:rPr lang="pl-PL" dirty="0" err="1"/>
              <a:t>Bitcoinem</a:t>
            </a:r>
            <a:r>
              <a:rPr lang="pl-PL" dirty="0"/>
              <a:t>.</a:t>
            </a:r>
          </a:p>
          <a:p>
            <a:pPr marL="171450" indent="-171450">
              <a:buClr>
                <a:srgbClr val="DD1470"/>
              </a:buClr>
              <a:buSzPct val="120000"/>
              <a:buFont typeface="Wingdings" pitchFamily="2" charset="2"/>
              <a:buChar char="§"/>
            </a:pPr>
            <a:r>
              <a:rPr lang="pl-PL" dirty="0"/>
              <a:t>Ocenić rolę opłaty gazowej </a:t>
            </a:r>
            <a:r>
              <a:rPr lang="pl-PL" dirty="0" err="1"/>
              <a:t>Ethereum</a:t>
            </a:r>
            <a:r>
              <a:rPr lang="pl-PL" dirty="0"/>
              <a:t> w transakcjach.</a:t>
            </a:r>
          </a:p>
          <a:p>
            <a:pPr marL="171450" indent="-171450">
              <a:buClr>
                <a:srgbClr val="DD1470"/>
              </a:buClr>
              <a:buSzPct val="120000"/>
              <a:buFont typeface="Wingdings" pitchFamily="2" charset="2"/>
              <a:buChar char="§"/>
            </a:pPr>
            <a:r>
              <a:rPr lang="pl-PL" dirty="0"/>
              <a:t>Omówić jak działa transakcja </a:t>
            </a:r>
            <a:r>
              <a:rPr lang="pl-PL" dirty="0" err="1"/>
              <a:t>Ethereum</a:t>
            </a:r>
            <a:r>
              <a:rPr lang="pl-PL" dirty="0"/>
              <a:t>.</a:t>
            </a:r>
          </a:p>
          <a:p>
            <a:pPr marL="171450" indent="-171450">
              <a:buClr>
                <a:srgbClr val="DD1470"/>
              </a:buClr>
              <a:buSzPct val="120000"/>
              <a:buFont typeface="Wingdings" pitchFamily="2" charset="2"/>
              <a:buChar char="§"/>
            </a:pPr>
            <a:r>
              <a:rPr lang="pl-PL" dirty="0"/>
              <a:t>Omówić koncepcję i przypadki użycia inteligentnych kontraktów.</a:t>
            </a:r>
          </a:p>
          <a:p>
            <a:pPr marL="171450" indent="-171450">
              <a:buClr>
                <a:srgbClr val="DD1470"/>
              </a:buClr>
              <a:buSzPct val="120000"/>
              <a:buFont typeface="Wingdings" pitchFamily="2" charset="2"/>
              <a:buChar char="§"/>
            </a:pPr>
            <a:r>
              <a:rPr lang="pl-PL" dirty="0"/>
              <a:t>Omówić różne warstwy aplikacji zdecentralizowanych finansów.</a:t>
            </a:r>
          </a:p>
          <a:p>
            <a:pPr marL="171450" indent="-171450">
              <a:buClr>
                <a:srgbClr val="DD1470"/>
              </a:buClr>
              <a:buSzPct val="120000"/>
              <a:buFont typeface="Wingdings" pitchFamily="2" charset="2"/>
              <a:buChar char="§"/>
            </a:pPr>
            <a:r>
              <a:rPr lang="pl-PL" dirty="0"/>
              <a:t>Wymienić i przeanalizować podobieństwa i różnice między finansami zdecentralizowanymi a finansami tradycyjnymi.</a:t>
            </a:r>
          </a:p>
          <a:p>
            <a:pPr marL="171450" indent="-171450">
              <a:buClr>
                <a:srgbClr val="DD1470"/>
              </a:buClr>
              <a:buSzPct val="120000"/>
              <a:buFont typeface="Wingdings" pitchFamily="2" charset="2"/>
              <a:buChar char="§"/>
            </a:pPr>
            <a:r>
              <a:rPr lang="pl-PL" dirty="0" err="1"/>
              <a:t>Zidentyfikiwać</a:t>
            </a:r>
            <a:r>
              <a:rPr lang="pl-PL" dirty="0"/>
              <a:t> obecne wady zdecentralizowanego i tradycyjnego finansowania.</a:t>
            </a:r>
            <a:endParaRPr lang="en-US" dirty="0"/>
          </a:p>
        </p:txBody>
      </p:sp>
      <p:sp>
        <p:nvSpPr>
          <p:cNvPr id="20" name="Text Placeholder 19">
            <a:extLst>
              <a:ext uri="{FF2B5EF4-FFF2-40B4-BE49-F238E27FC236}">
                <a16:creationId xmlns:a16="http://schemas.microsoft.com/office/drawing/2014/main" id="{74C730EC-639F-014A-96B0-EBA758122072}"/>
              </a:ext>
            </a:extLst>
          </p:cNvPr>
          <p:cNvSpPr>
            <a:spLocks noGrp="1"/>
          </p:cNvSpPr>
          <p:nvPr>
            <p:ph type="body" sz="quarter" idx="43"/>
          </p:nvPr>
        </p:nvSpPr>
        <p:spPr>
          <a:xfrm>
            <a:off x="635891" y="6330114"/>
            <a:ext cx="3019010" cy="3507069"/>
          </a:xfrm>
        </p:spPr>
        <p:txBody>
          <a:bodyPr/>
          <a:lstStyle/>
          <a:p>
            <a:r>
              <a:rPr lang="pl-PL" dirty="0"/>
              <a:t>W tym module skupimy się na transakcjach </a:t>
            </a:r>
            <a:r>
              <a:rPr lang="pl-PL" dirty="0" err="1"/>
              <a:t>Bitcoin</a:t>
            </a:r>
            <a:r>
              <a:rPr lang="pl-PL" dirty="0"/>
              <a:t> i mechanizmie wydobywania. Dodatkowo zapoznasz się z podstawami </a:t>
            </a:r>
            <a:r>
              <a:rPr lang="pl-PL" dirty="0" err="1"/>
              <a:t>Ethereum</a:t>
            </a:r>
            <a:r>
              <a:rPr lang="pl-PL" dirty="0"/>
              <a:t>, transakcjami na </a:t>
            </a:r>
            <a:r>
              <a:rPr lang="pl-PL" dirty="0" err="1"/>
              <a:t>Ethereum</a:t>
            </a:r>
            <a:r>
              <a:rPr lang="pl-PL" dirty="0"/>
              <a:t> oraz smart kontraktami. Na koniec omówimy zasady zdecentralizowanych finansów (</a:t>
            </a:r>
            <a:r>
              <a:rPr lang="pl-PL" dirty="0" err="1"/>
              <a:t>DeFi</a:t>
            </a:r>
            <a:r>
              <a:rPr lang="pl-PL" dirty="0"/>
              <a:t>), porównując je z tradycyjnym systemem finansowym.</a:t>
            </a:r>
          </a:p>
          <a:p>
            <a:endParaRPr lang="en-US" dirty="0"/>
          </a:p>
        </p:txBody>
      </p:sp>
      <p:pic>
        <p:nvPicPr>
          <p:cNvPr id="34" name="Picture Placeholder 33">
            <a:extLst>
              <a:ext uri="{FF2B5EF4-FFF2-40B4-BE49-F238E27FC236}">
                <a16:creationId xmlns:a16="http://schemas.microsoft.com/office/drawing/2014/main" id="{F4D3EF52-FDD6-A04A-B13D-6EC85A25845E}"/>
              </a:ext>
            </a:extLst>
          </p:cNvPr>
          <p:cNvPicPr>
            <a:picLocks noGrp="1" noChangeAspect="1"/>
          </p:cNvPicPr>
          <p:nvPr>
            <p:ph type="pic" sz="quarter" idx="41"/>
          </p:nvPr>
        </p:nvPicPr>
        <p:blipFill rotWithShape="1">
          <a:blip r:embed="rId2" cstate="screen">
            <a:extLst>
              <a:ext uri="{28A0092B-C50C-407E-A947-70E740481C1C}">
                <a14:useLocalDpi xmlns:a14="http://schemas.microsoft.com/office/drawing/2010/main"/>
              </a:ext>
            </a:extLst>
          </a:blip>
          <a:srcRect r="-168"/>
          <a:stretch/>
        </p:blipFill>
        <p:spPr>
          <a:xfrm>
            <a:off x="0" y="-11581"/>
            <a:ext cx="7579097" cy="2723566"/>
          </a:xfrm>
        </p:spPr>
      </p:pic>
      <p:sp>
        <p:nvSpPr>
          <p:cNvPr id="2" name="Slide Number Placeholder 18">
            <a:extLst>
              <a:ext uri="{FF2B5EF4-FFF2-40B4-BE49-F238E27FC236}">
                <a16:creationId xmlns:a16="http://schemas.microsoft.com/office/drawing/2014/main" id="{2FC28E8F-11EE-0200-1B1E-AC1395189D1E}"/>
              </a:ext>
            </a:extLst>
          </p:cNvPr>
          <p:cNvSpPr>
            <a:spLocks noGrp="1"/>
          </p:cNvSpPr>
          <p:nvPr>
            <p:ph type="sldNum" sz="quarter" idx="4"/>
          </p:nvPr>
        </p:nvSpPr>
        <p:spPr>
          <a:xfrm>
            <a:off x="7129320" y="10207469"/>
            <a:ext cx="374383" cy="465822"/>
          </a:xfrm>
        </p:spPr>
        <p:txBody>
          <a:bodyPr/>
          <a:lstStyle/>
          <a:p>
            <a:pPr marL="0" marR="0" lvl="0" indent="0" algn="ctr" defTabSz="325892" rtl="0" eaLnBrk="1" fontAlgn="auto" latinLnBrk="0" hangingPunct="1">
              <a:lnSpc>
                <a:spcPct val="100000"/>
              </a:lnSpc>
              <a:spcBef>
                <a:spcPts val="0"/>
              </a:spcBef>
              <a:spcAft>
                <a:spcPts val="0"/>
              </a:spcAft>
              <a:buClrTx/>
              <a:buSzTx/>
              <a:buFontTx/>
              <a:buNone/>
              <a:tabLst/>
              <a:defRPr/>
            </a:pPr>
            <a:fld id="{CB2079F2-58AF-ED44-82D7-E04B2F6FD686}" type="slidenum">
              <a:rPr kumimoji="0" lang="en-US" sz="800" b="0" i="0" u="none" strike="noStrike" kern="1200" cap="none" spc="0" normalizeH="0" baseline="0" noProof="0" smtClean="0">
                <a:ln>
                  <a:noFill/>
                </a:ln>
                <a:solidFill>
                  <a:srgbClr val="000000"/>
                </a:solidFill>
                <a:effectLst/>
                <a:uLnTx/>
                <a:uFillTx/>
                <a:latin typeface="Calibri" panose="020F0502020204030204" pitchFamily="34" charset="0"/>
                <a:ea typeface="+mn-ea"/>
                <a:cs typeface="Calibri" panose="020F0502020204030204" pitchFamily="34" charset="0"/>
              </a:rPr>
              <a:pPr marL="0" marR="0" lvl="0" indent="0" algn="ctr" defTabSz="325892" rtl="0" eaLnBrk="1" fontAlgn="auto" latinLnBrk="0" hangingPunct="1">
                <a:lnSpc>
                  <a:spcPct val="100000"/>
                </a:lnSpc>
                <a:spcBef>
                  <a:spcPts val="0"/>
                </a:spcBef>
                <a:spcAft>
                  <a:spcPts val="0"/>
                </a:spcAft>
                <a:buClrTx/>
                <a:buSzTx/>
                <a:buFontTx/>
                <a:buNone/>
                <a:tabLst/>
                <a:defRPr/>
              </a:pPr>
              <a:t>4</a:t>
            </a:fld>
            <a:endParaRPr kumimoji="0" lang="en-US"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3" name="Text Placeholder 19">
            <a:extLst>
              <a:ext uri="{FF2B5EF4-FFF2-40B4-BE49-F238E27FC236}">
                <a16:creationId xmlns:a16="http://schemas.microsoft.com/office/drawing/2014/main" id="{2590601F-6D1A-64B6-995C-5693B1A36503}"/>
              </a:ext>
            </a:extLst>
          </p:cNvPr>
          <p:cNvSpPr txBox="1">
            <a:spLocks/>
          </p:cNvSpPr>
          <p:nvPr/>
        </p:nvSpPr>
        <p:spPr>
          <a:xfrm>
            <a:off x="650923" y="5681187"/>
            <a:ext cx="3019010" cy="427703"/>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rgbClr val="000000"/>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800" b="0" i="0" u="none" strike="noStrike" kern="1200" cap="none" spc="0" normalizeH="0" baseline="0" noProof="0" dirty="0" err="1">
                <a:ln>
                  <a:noFill/>
                </a:ln>
                <a:solidFill>
                  <a:srgbClr val="F9A835"/>
                </a:solidFill>
                <a:effectLst/>
                <a:uLnTx/>
                <a:uFillTx/>
                <a:latin typeface="Calibri" panose="020F0502020204030204" pitchFamily="34" charset="0"/>
                <a:ea typeface="+mn-ea"/>
                <a:cs typeface="Poppins SemiBold" pitchFamily="2" charset="77"/>
              </a:rPr>
              <a:t>Przegląd</a:t>
            </a:r>
            <a:r>
              <a:rPr kumimoji="0" lang="en-US" sz="1800" b="0" i="0" u="none" strike="noStrike" kern="1200" cap="none" spc="0" normalizeH="0" baseline="0" noProof="0" dirty="0">
                <a:ln>
                  <a:noFill/>
                </a:ln>
                <a:solidFill>
                  <a:srgbClr val="F9A835"/>
                </a:solidFill>
                <a:effectLst/>
                <a:uLnTx/>
                <a:uFillTx/>
                <a:latin typeface="Calibri" panose="020F0502020204030204" pitchFamily="34" charset="0"/>
                <a:ea typeface="+mn-ea"/>
                <a:cs typeface="Poppins SemiBold" pitchFamily="2" charset="77"/>
              </a:rPr>
              <a:t> </a:t>
            </a:r>
            <a:r>
              <a:rPr kumimoji="0" lang="en-US" sz="1800" b="0" i="0" u="none" strike="noStrike" kern="1200" cap="none" spc="0" normalizeH="0" baseline="0" noProof="0" dirty="0" err="1">
                <a:ln>
                  <a:noFill/>
                </a:ln>
                <a:solidFill>
                  <a:srgbClr val="F9A835"/>
                </a:solidFill>
                <a:effectLst/>
                <a:uLnTx/>
                <a:uFillTx/>
                <a:latin typeface="Calibri" panose="020F0502020204030204" pitchFamily="34" charset="0"/>
                <a:ea typeface="+mn-ea"/>
                <a:cs typeface="Poppins SemiBold" pitchFamily="2" charset="77"/>
              </a:rPr>
              <a:t>rozdziału</a:t>
            </a:r>
            <a:endParaRPr kumimoji="0" lang="en-US" sz="1800" b="0" i="0" u="none" strike="noStrike" kern="1200" cap="none" spc="0" normalizeH="0" baseline="0" noProof="0" dirty="0">
              <a:ln>
                <a:noFill/>
              </a:ln>
              <a:solidFill>
                <a:srgbClr val="F9A835"/>
              </a:solidFill>
              <a:effectLst/>
              <a:uLnTx/>
              <a:uFillTx/>
              <a:latin typeface="Calibri" panose="020F0502020204030204" pitchFamily="34" charset="0"/>
              <a:ea typeface="+mn-ea"/>
              <a:cs typeface="Poppins SemiBold" pitchFamily="2" charset="77"/>
            </a:endParaRP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4" name="Text Placeholder 19">
            <a:extLst>
              <a:ext uri="{FF2B5EF4-FFF2-40B4-BE49-F238E27FC236}">
                <a16:creationId xmlns:a16="http://schemas.microsoft.com/office/drawing/2014/main" id="{6123F66F-6962-80AF-2FCC-A6AB1FA8637C}"/>
              </a:ext>
            </a:extLst>
          </p:cNvPr>
          <p:cNvSpPr txBox="1">
            <a:spLocks/>
          </p:cNvSpPr>
          <p:nvPr/>
        </p:nvSpPr>
        <p:spPr>
          <a:xfrm>
            <a:off x="3786790" y="5681187"/>
            <a:ext cx="3019010" cy="427703"/>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rgbClr val="000000"/>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F9A835"/>
                </a:solidFill>
                <a:effectLst/>
                <a:uLnTx/>
                <a:uFillTx/>
                <a:latin typeface="Calibri" panose="020F0502020204030204" pitchFamily="34" charset="0"/>
                <a:ea typeface="+mn-ea"/>
                <a:cs typeface="Poppins SemiBold" pitchFamily="2" charset="77"/>
              </a:rPr>
              <a:t>Cele </a:t>
            </a:r>
            <a:r>
              <a:rPr kumimoji="0" lang="en-US" sz="1800" b="0" i="0" u="none" strike="noStrike" kern="1200" cap="none" spc="0" normalizeH="0" baseline="0" noProof="0" dirty="0" err="1">
                <a:ln>
                  <a:noFill/>
                </a:ln>
                <a:solidFill>
                  <a:srgbClr val="F9A835"/>
                </a:solidFill>
                <a:effectLst/>
                <a:uLnTx/>
                <a:uFillTx/>
                <a:latin typeface="Calibri" panose="020F0502020204030204" pitchFamily="34" charset="0"/>
                <a:ea typeface="+mn-ea"/>
                <a:cs typeface="Poppins SemiBold" pitchFamily="2" charset="77"/>
              </a:rPr>
              <a:t>nauczania</a:t>
            </a:r>
            <a:endParaRPr kumimoji="0" lang="en-US" sz="1800" b="0" i="0" u="none" strike="noStrike" kern="1200" cap="none" spc="0" normalizeH="0" baseline="0" noProof="0" dirty="0">
              <a:ln>
                <a:noFill/>
              </a:ln>
              <a:solidFill>
                <a:srgbClr val="F9A835"/>
              </a:solidFill>
              <a:effectLst/>
              <a:uLnTx/>
              <a:uFillTx/>
              <a:latin typeface="Calibri" panose="020F0502020204030204" pitchFamily="34" charset="0"/>
              <a:ea typeface="+mn-ea"/>
              <a:cs typeface="Poppins SemiBold" pitchFamily="2" charset="77"/>
            </a:endParaRP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grpSp>
        <p:nvGrpSpPr>
          <p:cNvPr id="38" name="Group 37">
            <a:extLst>
              <a:ext uri="{FF2B5EF4-FFF2-40B4-BE49-F238E27FC236}">
                <a16:creationId xmlns:a16="http://schemas.microsoft.com/office/drawing/2014/main" id="{F9F49FF9-3185-96FB-7F86-488959F8D100}"/>
              </a:ext>
            </a:extLst>
          </p:cNvPr>
          <p:cNvGrpSpPr/>
          <p:nvPr/>
        </p:nvGrpSpPr>
        <p:grpSpPr>
          <a:xfrm>
            <a:off x="5728309" y="3160644"/>
            <a:ext cx="1999713" cy="1442633"/>
            <a:chOff x="8493673" y="3441653"/>
            <a:chExt cx="2590079" cy="1868535"/>
          </a:xfrm>
        </p:grpSpPr>
        <p:sp>
          <p:nvSpPr>
            <p:cNvPr id="23" name="Freeform 22">
              <a:extLst>
                <a:ext uri="{FF2B5EF4-FFF2-40B4-BE49-F238E27FC236}">
                  <a16:creationId xmlns:a16="http://schemas.microsoft.com/office/drawing/2014/main" id="{25B21279-771E-7DC4-D2D8-CEEEEFE67069}"/>
                </a:ext>
              </a:extLst>
            </p:cNvPr>
            <p:cNvSpPr/>
            <p:nvPr/>
          </p:nvSpPr>
          <p:spPr>
            <a:xfrm rot="10800000">
              <a:off x="10268775" y="3441653"/>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4" name="Freeform 23">
              <a:extLst>
                <a:ext uri="{FF2B5EF4-FFF2-40B4-BE49-F238E27FC236}">
                  <a16:creationId xmlns:a16="http://schemas.microsoft.com/office/drawing/2014/main" id="{87F5A1AD-35E7-383E-DD72-520E936755C2}"/>
                </a:ext>
              </a:extLst>
            </p:cNvPr>
            <p:cNvSpPr/>
            <p:nvPr/>
          </p:nvSpPr>
          <p:spPr>
            <a:xfrm rot="8099514">
              <a:off x="10048170" y="3846047"/>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5" name="Freeform 24">
              <a:extLst>
                <a:ext uri="{FF2B5EF4-FFF2-40B4-BE49-F238E27FC236}">
                  <a16:creationId xmlns:a16="http://schemas.microsoft.com/office/drawing/2014/main" id="{512FC530-FAC7-7580-D9FB-D405DB35C4BC}"/>
                </a:ext>
              </a:extLst>
            </p:cNvPr>
            <p:cNvSpPr/>
            <p:nvPr/>
          </p:nvSpPr>
          <p:spPr>
            <a:xfrm rot="8100000">
              <a:off x="9738627" y="353446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6" name="Freeform 25">
              <a:extLst>
                <a:ext uri="{FF2B5EF4-FFF2-40B4-BE49-F238E27FC236}">
                  <a16:creationId xmlns:a16="http://schemas.microsoft.com/office/drawing/2014/main" id="{619224B6-C743-2838-3949-4DF8334941FA}"/>
                </a:ext>
              </a:extLst>
            </p:cNvPr>
            <p:cNvSpPr/>
            <p:nvPr/>
          </p:nvSpPr>
          <p:spPr>
            <a:xfrm rot="8099514">
              <a:off x="10666949" y="3855790"/>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7" name="Freeform 26">
              <a:extLst>
                <a:ext uri="{FF2B5EF4-FFF2-40B4-BE49-F238E27FC236}">
                  <a16:creationId xmlns:a16="http://schemas.microsoft.com/office/drawing/2014/main" id="{BA0725DD-FE4F-F9D1-D097-A80BC5671A20}"/>
                </a:ext>
              </a:extLst>
            </p:cNvPr>
            <p:cNvSpPr/>
            <p:nvPr/>
          </p:nvSpPr>
          <p:spPr>
            <a:xfrm rot="10800000">
              <a:off x="10578676" y="4391401"/>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8" name="Freeform 27">
              <a:extLst>
                <a:ext uri="{FF2B5EF4-FFF2-40B4-BE49-F238E27FC236}">
                  <a16:creationId xmlns:a16="http://schemas.microsoft.com/office/drawing/2014/main" id="{84CAD0F7-F18D-9FEF-0319-1F9E3BE160FE}"/>
                </a:ext>
              </a:extLst>
            </p:cNvPr>
            <p:cNvSpPr/>
            <p:nvPr/>
          </p:nvSpPr>
          <p:spPr>
            <a:xfrm rot="8100486">
              <a:off x="10360268" y="4156493"/>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9" name="Freeform 28">
              <a:extLst>
                <a:ext uri="{FF2B5EF4-FFF2-40B4-BE49-F238E27FC236}">
                  <a16:creationId xmlns:a16="http://schemas.microsoft.com/office/drawing/2014/main" id="{9A2F618A-6DC5-8A51-F027-D49708BE5F46}"/>
                </a:ext>
              </a:extLst>
            </p:cNvPr>
            <p:cNvSpPr/>
            <p:nvPr/>
          </p:nvSpPr>
          <p:spPr>
            <a:xfrm rot="8100000">
              <a:off x="8493673" y="4778352"/>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0" name="Freeform 29">
              <a:extLst>
                <a:ext uri="{FF2B5EF4-FFF2-40B4-BE49-F238E27FC236}">
                  <a16:creationId xmlns:a16="http://schemas.microsoft.com/office/drawing/2014/main" id="{3CA01DCB-7CCD-75B2-A0BA-73011E382117}"/>
                </a:ext>
              </a:extLst>
            </p:cNvPr>
            <p:cNvSpPr/>
            <p:nvPr/>
          </p:nvSpPr>
          <p:spPr>
            <a:xfrm rot="10800000">
              <a:off x="9024603" y="4688103"/>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1" name="Freeform 30">
              <a:extLst>
                <a:ext uri="{FF2B5EF4-FFF2-40B4-BE49-F238E27FC236}">
                  <a16:creationId xmlns:a16="http://schemas.microsoft.com/office/drawing/2014/main" id="{38AB6F29-5E27-816B-2632-5C6DA2AF5817}"/>
                </a:ext>
              </a:extLst>
            </p:cNvPr>
            <p:cNvSpPr/>
            <p:nvPr/>
          </p:nvSpPr>
          <p:spPr>
            <a:xfrm rot="8100486">
              <a:off x="9115805" y="4155857"/>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3" name="Freeform 32">
              <a:extLst>
                <a:ext uri="{FF2B5EF4-FFF2-40B4-BE49-F238E27FC236}">
                  <a16:creationId xmlns:a16="http://schemas.microsoft.com/office/drawing/2014/main" id="{4E5538D7-FBCD-7397-8BC3-3180E4963DDA}"/>
                </a:ext>
              </a:extLst>
            </p:cNvPr>
            <p:cNvSpPr/>
            <p:nvPr/>
          </p:nvSpPr>
          <p:spPr>
            <a:xfrm rot="8100486">
              <a:off x="9738008" y="415612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5" name="Freeform 34">
              <a:extLst>
                <a:ext uri="{FF2B5EF4-FFF2-40B4-BE49-F238E27FC236}">
                  <a16:creationId xmlns:a16="http://schemas.microsoft.com/office/drawing/2014/main" id="{1B1D085C-9B60-772E-1AD5-ACEBFE19EEB9}"/>
                </a:ext>
              </a:extLst>
            </p:cNvPr>
            <p:cNvSpPr/>
            <p:nvPr/>
          </p:nvSpPr>
          <p:spPr>
            <a:xfrm rot="8100000">
              <a:off x="9425125" y="4467021"/>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grpSp>
      <p:grpSp>
        <p:nvGrpSpPr>
          <p:cNvPr id="7" name="Group 6">
            <a:extLst>
              <a:ext uri="{FF2B5EF4-FFF2-40B4-BE49-F238E27FC236}">
                <a16:creationId xmlns:a16="http://schemas.microsoft.com/office/drawing/2014/main" id="{5CE6FCD4-4E53-46E0-E10A-DC85008A7564}"/>
              </a:ext>
            </a:extLst>
          </p:cNvPr>
          <p:cNvGrpSpPr/>
          <p:nvPr/>
        </p:nvGrpSpPr>
        <p:grpSpPr>
          <a:xfrm flipH="1">
            <a:off x="-172078" y="9078092"/>
            <a:ext cx="1380420" cy="1309652"/>
            <a:chOff x="6346354" y="435340"/>
            <a:chExt cx="1380420" cy="1309652"/>
          </a:xfrm>
        </p:grpSpPr>
        <p:sp>
          <p:nvSpPr>
            <p:cNvPr id="8" name="Freeform 7">
              <a:extLst>
                <a:ext uri="{FF2B5EF4-FFF2-40B4-BE49-F238E27FC236}">
                  <a16:creationId xmlns:a16="http://schemas.microsoft.com/office/drawing/2014/main" id="{7A0AD9BE-0BFF-6E1B-9B32-E3CD449B5B06}"/>
                </a:ext>
              </a:extLst>
            </p:cNvPr>
            <p:cNvSpPr/>
            <p:nvPr/>
          </p:nvSpPr>
          <p:spPr>
            <a:xfrm rot="18938652">
              <a:off x="7392576" y="445263"/>
              <a:ext cx="334198" cy="341800"/>
            </a:xfrm>
            <a:custGeom>
              <a:avLst/>
              <a:gdLst>
                <a:gd name="connsiteX0" fmla="*/ 334198 w 334198"/>
                <a:gd name="connsiteY0" fmla="*/ 0 h 341800"/>
                <a:gd name="connsiteX1" fmla="*/ 0 w 334198"/>
                <a:gd name="connsiteY1" fmla="*/ 341800 h 341800"/>
                <a:gd name="connsiteX2" fmla="*/ 0 w 334198"/>
                <a:gd name="connsiteY2" fmla="*/ 0 h 341800"/>
              </a:gdLst>
              <a:ahLst/>
              <a:cxnLst>
                <a:cxn ang="0">
                  <a:pos x="connsiteX0" y="connsiteY0"/>
                </a:cxn>
                <a:cxn ang="0">
                  <a:pos x="connsiteX1" y="connsiteY1"/>
                </a:cxn>
                <a:cxn ang="0">
                  <a:pos x="connsiteX2" y="connsiteY2"/>
                </a:cxn>
              </a:cxnLst>
              <a:rect l="l" t="t" r="r" b="b"/>
              <a:pathLst>
                <a:path w="334198" h="341800">
                  <a:moveTo>
                    <a:pt x="334198" y="0"/>
                  </a:moveTo>
                  <a:lnTo>
                    <a:pt x="0" y="341800"/>
                  </a:lnTo>
                  <a:lnTo>
                    <a:pt x="0" y="0"/>
                  </a:lnTo>
                  <a:close/>
                </a:path>
              </a:pathLst>
            </a:custGeom>
            <a:solidFill>
              <a:srgbClr val="F47B34"/>
            </a:solidFill>
            <a:ln w="3060" cap="flat">
              <a:noFill/>
              <a:prstDash val="solid"/>
              <a:miter/>
            </a:ln>
          </p:spPr>
          <p:txBody>
            <a:bodyPr wrap="square" rtlCol="0" anchor="ctr">
              <a:noAutofit/>
            </a:body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9" name="Freeform 8">
              <a:extLst>
                <a:ext uri="{FF2B5EF4-FFF2-40B4-BE49-F238E27FC236}">
                  <a16:creationId xmlns:a16="http://schemas.microsoft.com/office/drawing/2014/main" id="{5B42C04D-8F87-73B8-8C0D-63C8BB6417D3}"/>
                </a:ext>
              </a:extLst>
            </p:cNvPr>
            <p:cNvSpPr/>
            <p:nvPr/>
          </p:nvSpPr>
          <p:spPr>
            <a:xfrm rot="18938652">
              <a:off x="6410515" y="1401134"/>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F9A61F"/>
            </a:solidFill>
            <a:ln w="3060"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10" name="Freeform 9">
              <a:extLst>
                <a:ext uri="{FF2B5EF4-FFF2-40B4-BE49-F238E27FC236}">
                  <a16:creationId xmlns:a16="http://schemas.microsoft.com/office/drawing/2014/main" id="{B02FF541-2525-09E3-15F5-BA1CF03F0EFB}"/>
                </a:ext>
              </a:extLst>
            </p:cNvPr>
            <p:cNvSpPr/>
            <p:nvPr/>
          </p:nvSpPr>
          <p:spPr>
            <a:xfrm>
              <a:off x="6346354" y="843343"/>
              <a:ext cx="485555" cy="485736"/>
            </a:xfrm>
            <a:custGeom>
              <a:avLst/>
              <a:gdLst>
                <a:gd name="connsiteX0" fmla="*/ 31523 w 61821"/>
                <a:gd name="connsiteY0" fmla="*/ 0 h 61844"/>
                <a:gd name="connsiteX1" fmla="*/ 61821 w 61821"/>
                <a:gd name="connsiteY1" fmla="*/ 31535 h 61844"/>
                <a:gd name="connsiteX2" fmla="*/ 30605 w 61821"/>
                <a:gd name="connsiteY2" fmla="*/ 61845 h 61844"/>
                <a:gd name="connsiteX3" fmla="*/ 0 w 61821"/>
                <a:gd name="connsiteY3" fmla="*/ 30922 h 61844"/>
              </a:gdLst>
              <a:ahLst/>
              <a:cxnLst>
                <a:cxn ang="0">
                  <a:pos x="connsiteX0" y="connsiteY0"/>
                </a:cxn>
                <a:cxn ang="0">
                  <a:pos x="connsiteX1" y="connsiteY1"/>
                </a:cxn>
                <a:cxn ang="0">
                  <a:pos x="connsiteX2" y="connsiteY2"/>
                </a:cxn>
                <a:cxn ang="0">
                  <a:pos x="connsiteX3" y="connsiteY3"/>
                </a:cxn>
              </a:cxnLst>
              <a:rect l="l" t="t" r="r" b="b"/>
              <a:pathLst>
                <a:path w="61821" h="61844">
                  <a:moveTo>
                    <a:pt x="31523" y="0"/>
                  </a:moveTo>
                  <a:lnTo>
                    <a:pt x="61821" y="31535"/>
                  </a:lnTo>
                  <a:lnTo>
                    <a:pt x="30605" y="61845"/>
                  </a:lnTo>
                  <a:lnTo>
                    <a:pt x="0" y="30922"/>
                  </a:lnTo>
                  <a:close/>
                </a:path>
              </a:pathLst>
            </a:custGeom>
            <a:solidFill>
              <a:srgbClr val="DB166E"/>
            </a:solidFill>
            <a:ln w="3060"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11" name="Freeform 10">
              <a:extLst>
                <a:ext uri="{FF2B5EF4-FFF2-40B4-BE49-F238E27FC236}">
                  <a16:creationId xmlns:a16="http://schemas.microsoft.com/office/drawing/2014/main" id="{9CD0DDFB-2D45-DDF6-A79B-E467520884B3}"/>
                </a:ext>
              </a:extLst>
            </p:cNvPr>
            <p:cNvSpPr/>
            <p:nvPr/>
          </p:nvSpPr>
          <p:spPr>
            <a:xfrm rot="18938166">
              <a:off x="6900217" y="920864"/>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DB166E"/>
            </a:solidFill>
            <a:ln w="3060"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12" name="Freeform 11">
              <a:extLst>
                <a:ext uri="{FF2B5EF4-FFF2-40B4-BE49-F238E27FC236}">
                  <a16:creationId xmlns:a16="http://schemas.microsoft.com/office/drawing/2014/main" id="{35A96F6F-93E3-8717-5191-E038575FC1D1}"/>
                </a:ext>
              </a:extLst>
            </p:cNvPr>
            <p:cNvSpPr/>
            <p:nvPr/>
          </p:nvSpPr>
          <p:spPr>
            <a:xfrm rot="18938652">
              <a:off x="7146180" y="681876"/>
              <a:ext cx="343724" cy="343858"/>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A7228B"/>
            </a:solidFill>
            <a:ln w="3060"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13" name="Freeform 12">
              <a:extLst>
                <a:ext uri="{FF2B5EF4-FFF2-40B4-BE49-F238E27FC236}">
                  <a16:creationId xmlns:a16="http://schemas.microsoft.com/office/drawing/2014/main" id="{50489B04-491E-F82A-EE3D-03B90AFA29B1}"/>
                </a:ext>
              </a:extLst>
            </p:cNvPr>
            <p:cNvSpPr/>
            <p:nvPr/>
          </p:nvSpPr>
          <p:spPr>
            <a:xfrm rot="18938166">
              <a:off x="6904914" y="435340"/>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CF167B"/>
            </a:solidFill>
            <a:ln w="3060"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grpSp>
    </p:spTree>
    <p:extLst>
      <p:ext uri="{BB962C8B-B14F-4D97-AF65-F5344CB8AC3E}">
        <p14:creationId xmlns:p14="http://schemas.microsoft.com/office/powerpoint/2010/main" val="26515443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428B317D-2D08-3045-B095-5358A7C7BCC0}"/>
              </a:ext>
            </a:extLst>
          </p:cNvPr>
          <p:cNvSpPr>
            <a:spLocks noGrp="1"/>
          </p:cNvSpPr>
          <p:nvPr>
            <p:ph type="body" sz="quarter" idx="30"/>
          </p:nvPr>
        </p:nvSpPr>
        <p:spPr>
          <a:xfrm>
            <a:off x="755650" y="660137"/>
            <a:ext cx="4654115" cy="535902"/>
          </a:xfrm>
        </p:spPr>
        <p:txBody>
          <a:bodyPr/>
          <a:lstStyle/>
          <a:p>
            <a:r>
              <a:rPr lang="en-US" b="1" dirty="0">
                <a:solidFill>
                  <a:srgbClr val="F48043"/>
                </a:solidFill>
                <a:effectLst/>
                <a:ea typeface="Calibri" panose="020F0502020204030204" pitchFamily="34" charset="0"/>
                <a:cs typeface="Calibri" panose="020F0502020204030204" pitchFamily="34" charset="0"/>
              </a:rPr>
              <a:t>01|</a:t>
            </a:r>
            <a:r>
              <a:rPr lang="en-US" b="1" dirty="0">
                <a:solidFill>
                  <a:srgbClr val="8E2F91"/>
                </a:solidFill>
                <a:effectLst/>
                <a:ea typeface="Calibri" panose="020F0502020204030204" pitchFamily="34" charset="0"/>
                <a:cs typeface="Calibri" panose="020F0502020204030204" pitchFamily="34" charset="0"/>
              </a:rPr>
              <a:t> </a:t>
            </a:r>
            <a:r>
              <a:rPr lang="en-US" dirty="0">
                <a:solidFill>
                  <a:srgbClr val="8E2F91"/>
                </a:solidFill>
                <a:cs typeface="Calibri" panose="020F0502020204030204" pitchFamily="34" charset="0"/>
              </a:rPr>
              <a:t>BITCOIN – GŁĘBSZE SPOJRZENIE </a:t>
            </a:r>
          </a:p>
          <a:p>
            <a:endParaRPr lang="en-US" dirty="0">
              <a:solidFill>
                <a:srgbClr val="8E2F91"/>
              </a:solidFill>
              <a:cs typeface="Calibri" panose="020F0502020204030204" pitchFamily="34" charset="0"/>
            </a:endParaRPr>
          </a:p>
          <a:p>
            <a:endParaRPr lang="en-LB" b="1" dirty="0">
              <a:solidFill>
                <a:srgbClr val="8E2F91"/>
              </a:solidFill>
              <a:effectLst/>
              <a:ea typeface="Calibri" panose="020F0502020204030204" pitchFamily="34" charset="0"/>
              <a:cs typeface="Calibri" panose="020F0502020204030204" pitchFamily="34" charset="0"/>
            </a:endParaRPr>
          </a:p>
          <a:p>
            <a:endParaRPr lang="en-US" dirty="0"/>
          </a:p>
        </p:txBody>
      </p:sp>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pPr marL="0" marR="0" lvl="0" indent="0" algn="ctr" defTabSz="325892" rtl="0" eaLnBrk="1" fontAlgn="auto" latinLnBrk="0" hangingPunct="1">
              <a:lnSpc>
                <a:spcPct val="100000"/>
              </a:lnSpc>
              <a:spcBef>
                <a:spcPts val="0"/>
              </a:spcBef>
              <a:spcAft>
                <a:spcPts val="0"/>
              </a:spcAft>
              <a:buClrTx/>
              <a:buSzTx/>
              <a:buFontTx/>
              <a:buNone/>
              <a:tabLst/>
              <a:defRPr/>
            </a:pPr>
            <a:fld id="{CB2079F2-58AF-ED44-82D7-E04B2F6FD686}" type="slidenum">
              <a:rPr kumimoji="0" lang="en-US" sz="800" b="0" i="0" u="none" strike="noStrike" kern="1200" cap="none" spc="0" normalizeH="0" baseline="0" noProof="0" smtClean="0">
                <a:ln>
                  <a:noFill/>
                </a:ln>
                <a:solidFill>
                  <a:srgbClr val="000000"/>
                </a:solidFill>
                <a:effectLst/>
                <a:uLnTx/>
                <a:uFillTx/>
                <a:latin typeface="Calibri" panose="020F0502020204030204" pitchFamily="34" charset="0"/>
                <a:ea typeface="+mn-ea"/>
                <a:cs typeface="Calibri" panose="020F0502020204030204" pitchFamily="34" charset="0"/>
              </a:rPr>
              <a:pPr marL="0" marR="0" lvl="0" indent="0" algn="ctr" defTabSz="325892" rtl="0" eaLnBrk="1" fontAlgn="auto" latinLnBrk="0" hangingPunct="1">
                <a:lnSpc>
                  <a:spcPct val="100000"/>
                </a:lnSpc>
                <a:spcBef>
                  <a:spcPts val="0"/>
                </a:spcBef>
                <a:spcAft>
                  <a:spcPts val="0"/>
                </a:spcAft>
                <a:buClrTx/>
                <a:buSzTx/>
                <a:buFontTx/>
                <a:buNone/>
                <a:tabLst/>
                <a:defRPr/>
              </a:pPr>
              <a:t>5</a:t>
            </a:fld>
            <a:endParaRPr kumimoji="0" lang="en-US"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4" name="Text Placeholder 17">
            <a:extLst>
              <a:ext uri="{FF2B5EF4-FFF2-40B4-BE49-F238E27FC236}">
                <a16:creationId xmlns:a16="http://schemas.microsoft.com/office/drawing/2014/main" id="{2DFD753F-CBD9-E4B5-A411-BD00072EDC76}"/>
              </a:ext>
            </a:extLst>
          </p:cNvPr>
          <p:cNvSpPr txBox="1">
            <a:spLocks/>
          </p:cNvSpPr>
          <p:nvPr/>
        </p:nvSpPr>
        <p:spPr>
          <a:xfrm>
            <a:off x="761772" y="1872210"/>
            <a:ext cx="6036131" cy="558936"/>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r>
              <a:rPr kumimoji="0" lang="pl-PL"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Po wcześniejszym zapoznaniu się z transakcjami </a:t>
            </a:r>
            <a:r>
              <a:rPr kumimoji="0" lang="pl-PL" sz="11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Bitcoin</a:t>
            </a:r>
            <a:r>
              <a:rPr kumimoji="0" lang="pl-PL"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w sensie ogólnym, teraz przyjrzymy się transakcjom </a:t>
            </a:r>
            <a:r>
              <a:rPr kumimoji="0" lang="pl-PL" sz="11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Bitcoin</a:t>
            </a:r>
            <a:r>
              <a:rPr kumimoji="0" lang="pl-PL"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w bardziej szczegółowy sposób.</a:t>
            </a:r>
          </a:p>
        </p:txBody>
      </p:sp>
      <p:sp>
        <p:nvSpPr>
          <p:cNvPr id="5" name="Text Placeholder 16">
            <a:extLst>
              <a:ext uri="{FF2B5EF4-FFF2-40B4-BE49-F238E27FC236}">
                <a16:creationId xmlns:a16="http://schemas.microsoft.com/office/drawing/2014/main" id="{EF7D0488-FC31-7CB7-713F-1F823A572EB9}"/>
              </a:ext>
            </a:extLst>
          </p:cNvPr>
          <p:cNvSpPr>
            <a:spLocks noGrp="1"/>
          </p:cNvSpPr>
          <p:nvPr/>
        </p:nvSpPr>
        <p:spPr>
          <a:xfrm>
            <a:off x="730684" y="1275057"/>
            <a:ext cx="6051577" cy="472214"/>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l" defTabSz="2073036" rtl="0" eaLnBrk="1" fontAlgn="auto" latinLnBrk="0" hangingPunct="1">
              <a:lnSpc>
                <a:spcPct val="100000"/>
              </a:lnSpc>
              <a:spcBef>
                <a:spcPts val="2267"/>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F9A835"/>
                </a:solidFill>
                <a:effectLst/>
                <a:uLnTx/>
                <a:uFillTx/>
                <a:latin typeface="Calibri" panose="020F0502020204030204" pitchFamily="34" charset="0"/>
                <a:ea typeface="+mn-ea"/>
                <a:cs typeface="Poppins SemiBold" pitchFamily="2" charset="77"/>
              </a:rPr>
              <a:t>1.1</a:t>
            </a:r>
            <a:r>
              <a:rPr kumimoji="0" lang="pl-PL" sz="1800" b="0" i="0" u="none" strike="noStrike" kern="1200" cap="none" spc="0" normalizeH="0" baseline="0" noProof="0" dirty="0">
                <a:ln>
                  <a:noFill/>
                </a:ln>
                <a:solidFill>
                  <a:srgbClr val="F9A835"/>
                </a:solidFill>
                <a:effectLst/>
                <a:uLnTx/>
                <a:uFillTx/>
                <a:latin typeface="Calibri" panose="020F0502020204030204" pitchFamily="34" charset="0"/>
                <a:ea typeface="+mn-ea"/>
                <a:cs typeface="Poppins SemiBold" pitchFamily="2" charset="77"/>
              </a:rPr>
              <a:t> </a:t>
            </a:r>
            <a:r>
              <a:rPr kumimoji="0" lang="en-US" sz="1800" b="0" i="0" u="none" strike="noStrike" kern="1200" cap="none" spc="0" normalizeH="0" baseline="0" noProof="0" dirty="0" err="1">
                <a:ln>
                  <a:noFill/>
                </a:ln>
                <a:solidFill>
                  <a:srgbClr val="F9A835"/>
                </a:solidFill>
                <a:effectLst/>
                <a:uLnTx/>
                <a:uFillTx/>
                <a:latin typeface="Calibri" panose="020F0502020204030204" pitchFamily="34" charset="0"/>
                <a:ea typeface="+mn-ea"/>
                <a:cs typeface="Poppins SemiBold" pitchFamily="2" charset="77"/>
              </a:rPr>
              <a:t>Transakcje</a:t>
            </a:r>
            <a:r>
              <a:rPr kumimoji="0" lang="en-US" sz="1800" b="0" i="0" u="none" strike="noStrike" kern="1200" cap="none" spc="0" normalizeH="0" baseline="0" noProof="0" dirty="0">
                <a:ln>
                  <a:noFill/>
                </a:ln>
                <a:solidFill>
                  <a:srgbClr val="F9A835"/>
                </a:solidFill>
                <a:effectLst/>
                <a:uLnTx/>
                <a:uFillTx/>
                <a:latin typeface="Calibri" panose="020F0502020204030204" pitchFamily="34" charset="0"/>
                <a:ea typeface="+mn-ea"/>
                <a:cs typeface="Poppins SemiBold" pitchFamily="2" charset="77"/>
              </a:rPr>
              <a:t> </a:t>
            </a:r>
            <a:r>
              <a:rPr kumimoji="0" lang="en-US" sz="1800" b="0" i="0" u="none" strike="noStrike" kern="1200" cap="none" spc="0" normalizeH="0" baseline="0" noProof="0" dirty="0" err="1">
                <a:ln>
                  <a:noFill/>
                </a:ln>
                <a:solidFill>
                  <a:srgbClr val="F9A835"/>
                </a:solidFill>
                <a:effectLst/>
                <a:uLnTx/>
                <a:uFillTx/>
                <a:latin typeface="Calibri" panose="020F0502020204030204" pitchFamily="34" charset="0"/>
                <a:ea typeface="+mn-ea"/>
                <a:cs typeface="Poppins SemiBold" pitchFamily="2" charset="77"/>
              </a:rPr>
              <a:t>Bitcoinami</a:t>
            </a:r>
            <a:endParaRPr kumimoji="0" lang="en-US" sz="1800" b="0" i="0" u="none" strike="noStrike" kern="1200" cap="none" spc="0" normalizeH="0" baseline="0" noProof="0" dirty="0">
              <a:ln>
                <a:noFill/>
              </a:ln>
              <a:solidFill>
                <a:srgbClr val="F9A835"/>
              </a:solidFill>
              <a:effectLst/>
              <a:uLnTx/>
              <a:uFillTx/>
              <a:latin typeface="Calibri" panose="020F0502020204030204" pitchFamily="34" charset="0"/>
              <a:ea typeface="+mn-ea"/>
              <a:cs typeface="Poppins SemiBold" pitchFamily="2" charset="77"/>
            </a:endParaRPr>
          </a:p>
          <a:p>
            <a:pPr marL="0" marR="0" lvl="0" indent="0" algn="l" defTabSz="2073036"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srgbClr val="F9A835"/>
              </a:solidFill>
              <a:effectLst/>
              <a:uLnTx/>
              <a:uFillTx/>
              <a:latin typeface="Calibri" panose="020F0502020204030204" pitchFamily="34" charset="0"/>
              <a:ea typeface="+mn-ea"/>
              <a:cs typeface="Poppins SemiBold" pitchFamily="2" charset="77"/>
            </a:endParaRPr>
          </a:p>
        </p:txBody>
      </p:sp>
      <p:sp>
        <p:nvSpPr>
          <p:cNvPr id="10" name="Text Placeholder 17">
            <a:extLst>
              <a:ext uri="{FF2B5EF4-FFF2-40B4-BE49-F238E27FC236}">
                <a16:creationId xmlns:a16="http://schemas.microsoft.com/office/drawing/2014/main" id="{A98E35EB-0473-1DE6-7362-C0770B8CCFF7}"/>
              </a:ext>
            </a:extLst>
          </p:cNvPr>
          <p:cNvSpPr txBox="1">
            <a:spLocks/>
          </p:cNvSpPr>
          <p:nvPr/>
        </p:nvSpPr>
        <p:spPr>
          <a:xfrm>
            <a:off x="761772" y="2648741"/>
            <a:ext cx="6036131" cy="7726651"/>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just" defTabSz="325892"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err="1">
                <a:ln>
                  <a:noFill/>
                </a:ln>
                <a:solidFill>
                  <a:srgbClr val="F79037"/>
                </a:solidFill>
                <a:effectLst/>
                <a:uLnTx/>
                <a:uFillTx/>
                <a:latin typeface="Calibri" panose="020F0502020204030204" pitchFamily="34" charset="0"/>
                <a:ea typeface="+mn-ea"/>
                <a:cs typeface="Calibri" panose="020F0502020204030204" pitchFamily="34" charset="0"/>
              </a:rPr>
              <a:t>Nie</a:t>
            </a:r>
            <a:r>
              <a:rPr kumimoji="0" lang="en-US" sz="1100" b="1" i="0" u="none" strike="noStrike" kern="1200" cap="none" spc="0" normalizeH="0" baseline="0" noProof="0" dirty="0">
                <a:ln>
                  <a:noFill/>
                </a:ln>
                <a:solidFill>
                  <a:srgbClr val="F79037"/>
                </a:solidFill>
                <a:effectLst/>
                <a:uLnTx/>
                <a:uFillTx/>
                <a:latin typeface="Calibri" panose="020F0502020204030204" pitchFamily="34" charset="0"/>
                <a:ea typeface="+mn-ea"/>
                <a:cs typeface="Calibri" panose="020F0502020204030204" pitchFamily="34" charset="0"/>
              </a:rPr>
              <a:t> ma </a:t>
            </a:r>
            <a:r>
              <a:rPr kumimoji="0" lang="en-US" sz="1100" b="1" i="0" u="none" strike="noStrike" kern="1200" cap="none" spc="0" normalizeH="0" baseline="0" noProof="0" dirty="0" err="1">
                <a:ln>
                  <a:noFill/>
                </a:ln>
                <a:solidFill>
                  <a:srgbClr val="F79037"/>
                </a:solidFill>
                <a:effectLst/>
                <a:uLnTx/>
                <a:uFillTx/>
                <a:latin typeface="Calibri" panose="020F0502020204030204" pitchFamily="34" charset="0"/>
                <a:ea typeface="+mn-ea"/>
                <a:cs typeface="Calibri" panose="020F0502020204030204" pitchFamily="34" charset="0"/>
              </a:rPr>
              <a:t>Bitcoinów</a:t>
            </a:r>
            <a:endParaRPr kumimoji="0" lang="en-US" sz="1100" b="1" i="0" u="none" strike="noStrike" kern="1200" cap="none" spc="0" normalizeH="0" baseline="0" noProof="0" dirty="0">
              <a:ln>
                <a:noFill/>
              </a:ln>
              <a:solidFill>
                <a:srgbClr val="F79037"/>
              </a:solidFill>
              <a:effectLst/>
              <a:uLnTx/>
              <a:uFillTx/>
              <a:latin typeface="Calibri" panose="020F0502020204030204" pitchFamily="34" charset="0"/>
              <a:ea typeface="+mn-ea"/>
              <a:cs typeface="Calibri" panose="020F0502020204030204" pitchFamily="34" charset="0"/>
            </a:endParaRPr>
          </a:p>
          <a:p>
            <a:pPr marL="0" marR="0" lvl="0" indent="0" algn="just" defTabSz="325892" rtl="0" eaLnBrk="1" fontAlgn="auto" latinLnBrk="0" hangingPunct="1">
              <a:lnSpc>
                <a:spcPct val="100000"/>
              </a:lnSpc>
              <a:spcBef>
                <a:spcPts val="0"/>
              </a:spcBef>
              <a:spcAft>
                <a:spcPts val="0"/>
              </a:spcAft>
              <a:buClrTx/>
              <a:buSzTx/>
              <a:buFontTx/>
              <a:buNone/>
              <a:tabLst/>
              <a:defRPr/>
            </a:pPr>
            <a:r>
              <a:rPr kumimoji="0" lang="pl-PL"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Należy zauważyć, że nie ma </a:t>
            </a:r>
            <a:r>
              <a:rPr kumimoji="0" lang="pl-PL" sz="11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bitcoinów</a:t>
            </a:r>
            <a:r>
              <a:rPr kumimoji="0" lang="pl-PL"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są tylko zapisy transakcji </a:t>
            </a:r>
            <a:r>
              <a:rPr kumimoji="0" lang="pl-PL" sz="11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bitcoinowych</a:t>
            </a:r>
            <a:r>
              <a:rPr kumimoji="0" lang="pl-PL"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pl-PL" sz="11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Bitcoiny</a:t>
            </a:r>
            <a:r>
              <a:rPr kumimoji="0" lang="pl-PL"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technicznie nie istnieją nigdzie, nawet na dysku twardym. Jeśli szukasz konkretnego adresu </a:t>
            </a:r>
            <a:r>
              <a:rPr kumimoji="0" lang="pl-PL" sz="11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Bitcoin</a:t>
            </a:r>
            <a:r>
              <a:rPr kumimoji="0" lang="pl-PL"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nie znajdziesz tam żadnych cyfrowych </a:t>
            </a:r>
            <a:r>
              <a:rPr kumimoji="0" lang="pl-PL" sz="11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Bitcoinów</a:t>
            </a:r>
            <a:r>
              <a:rPr kumimoji="0" lang="pl-PL"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Nie ma fizycznego obiektu ani pliku cyfrowego, który „jest” </a:t>
            </a:r>
            <a:r>
              <a:rPr kumimoji="0" lang="pl-PL" sz="11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Bitcoinem</a:t>
            </a:r>
            <a:r>
              <a:rPr kumimoji="0" lang="pl-PL"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Zamiast tego istnieją tylko zapisy transakcji między różnymi adresami z saldami, które albo wzrosły, albo spadły. Każda transakcja, która kiedykolwiek została wykonana, jest przechowywana w publicznej księdze rachunkowej (łańcuch bloków). Jeśli chcesz obliczyć saldo dowolnego adresu </a:t>
            </a:r>
            <a:r>
              <a:rPr kumimoji="0" lang="pl-PL" sz="11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Bitcoin</a:t>
            </a:r>
            <a:r>
              <a:rPr kumimoji="0" lang="pl-PL"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musisz to obliczyć za pomocą łańcucha bloków, ponieważ w adresie nie są przechowywane żadne informacje.</a:t>
            </a:r>
          </a:p>
          <a:p>
            <a:pPr marL="0" marR="0" lvl="0" indent="0" algn="just" defTabSz="325892"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just" defTabSz="325892" rtl="0" eaLnBrk="1" fontAlgn="auto" latinLnBrk="0" hangingPunct="1">
              <a:lnSpc>
                <a:spcPct val="100000"/>
              </a:lnSpc>
              <a:spcBef>
                <a:spcPts val="0"/>
              </a:spcBef>
              <a:spcAft>
                <a:spcPts val="0"/>
              </a:spcAft>
              <a:buClrTx/>
              <a:buSzTx/>
              <a:buFontTx/>
              <a:buNone/>
              <a:tabLst/>
              <a:defRPr/>
            </a:pPr>
            <a:r>
              <a:rPr kumimoji="0" lang="pl-PL"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Każdy użytkownik sieci </a:t>
            </a:r>
            <a:r>
              <a:rPr kumimoji="0" lang="pl-PL" sz="11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Bitcoin</a:t>
            </a:r>
            <a:r>
              <a:rPr kumimoji="0" lang="pl-PL"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może zobaczyć każdą transakcję dokonaną kiedykolwiek za pośrednictwem </a:t>
            </a:r>
            <a:r>
              <a:rPr kumimoji="0" lang="pl-PL" sz="11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Bitcoin</a:t>
            </a:r>
            <a:r>
              <a:rPr kumimoji="0" lang="pl-PL"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pl-PL" sz="11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Blockchain</a:t>
            </a:r>
            <a:r>
              <a:rPr kumimoji="0" lang="pl-PL"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Jak już wiemy, transakcje </a:t>
            </a:r>
            <a:r>
              <a:rPr kumimoji="0" lang="pl-PL" sz="11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Bitcoin</a:t>
            </a:r>
            <a:r>
              <a:rPr kumimoji="0" lang="pl-PL"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są zabezpieczone podpisami cyfrowymi i są przesyłane między portfelami </a:t>
            </a:r>
            <a:r>
              <a:rPr kumimoji="0" lang="pl-PL" sz="11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Bitcoin</a:t>
            </a:r>
            <a:r>
              <a:rPr kumimoji="0" lang="pl-PL"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za pośrednictwem ich adresów.</a:t>
            </a:r>
          </a:p>
          <a:p>
            <a:pPr marL="0" marR="0" lvl="0" indent="0" algn="just" defTabSz="325892"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just" defTabSz="325892"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err="1">
                <a:ln>
                  <a:noFill/>
                </a:ln>
                <a:solidFill>
                  <a:srgbClr val="F79037"/>
                </a:solidFill>
                <a:effectLst/>
                <a:uLnTx/>
                <a:uFillTx/>
                <a:latin typeface="Calibri" panose="020F0502020204030204" pitchFamily="34" charset="0"/>
                <a:ea typeface="+mn-ea"/>
                <a:cs typeface="Calibri" panose="020F0502020204030204" pitchFamily="34" charset="0"/>
              </a:rPr>
              <a:t>Czas</a:t>
            </a:r>
            <a:r>
              <a:rPr kumimoji="0" lang="en-US" sz="1100" b="1" i="0" u="none" strike="noStrike" kern="1200" cap="none" spc="0" normalizeH="0" baseline="0" noProof="0" dirty="0">
                <a:ln>
                  <a:noFill/>
                </a:ln>
                <a:solidFill>
                  <a:srgbClr val="F79037"/>
                </a:solidFill>
                <a:effectLst/>
                <a:uLnTx/>
                <a:uFillTx/>
                <a:latin typeface="Calibri" panose="020F0502020204030204" pitchFamily="34" charset="0"/>
                <a:ea typeface="+mn-ea"/>
                <a:cs typeface="Calibri" panose="020F0502020204030204" pitchFamily="34" charset="0"/>
              </a:rPr>
              <a:t> </a:t>
            </a:r>
            <a:r>
              <a:rPr kumimoji="0" lang="en-US" sz="1100" b="1" i="0" u="none" strike="noStrike" kern="1200" cap="none" spc="0" normalizeH="0" baseline="0" noProof="0" dirty="0" err="1">
                <a:ln>
                  <a:noFill/>
                </a:ln>
                <a:solidFill>
                  <a:srgbClr val="F79037"/>
                </a:solidFill>
                <a:effectLst/>
                <a:uLnTx/>
                <a:uFillTx/>
                <a:latin typeface="Calibri" panose="020F0502020204030204" pitchFamily="34" charset="0"/>
                <a:ea typeface="+mn-ea"/>
                <a:cs typeface="Calibri" panose="020F0502020204030204" pitchFamily="34" charset="0"/>
              </a:rPr>
              <a:t>potwierdzenia</a:t>
            </a:r>
            <a:r>
              <a:rPr kumimoji="0" lang="en-US" sz="1100" b="1" i="0" u="none" strike="noStrike" kern="1200" cap="none" spc="0" normalizeH="0" baseline="0" noProof="0" dirty="0">
                <a:ln>
                  <a:noFill/>
                </a:ln>
                <a:solidFill>
                  <a:srgbClr val="F79037"/>
                </a:solidFill>
                <a:effectLst/>
                <a:uLnTx/>
                <a:uFillTx/>
                <a:latin typeface="Calibri" panose="020F0502020204030204" pitchFamily="34" charset="0"/>
                <a:ea typeface="+mn-ea"/>
                <a:cs typeface="Calibri" panose="020F0502020204030204" pitchFamily="34" charset="0"/>
              </a:rPr>
              <a:t> </a:t>
            </a:r>
            <a:r>
              <a:rPr kumimoji="0" lang="en-US" sz="1100" b="1" i="0" u="none" strike="noStrike" kern="1200" cap="none" spc="0" normalizeH="0" baseline="0" noProof="0" dirty="0" err="1">
                <a:ln>
                  <a:noFill/>
                </a:ln>
                <a:solidFill>
                  <a:srgbClr val="F79037"/>
                </a:solidFill>
                <a:effectLst/>
                <a:uLnTx/>
                <a:uFillTx/>
                <a:latin typeface="Calibri" panose="020F0502020204030204" pitchFamily="34" charset="0"/>
                <a:ea typeface="+mn-ea"/>
                <a:cs typeface="Calibri" panose="020F0502020204030204" pitchFamily="34" charset="0"/>
              </a:rPr>
              <a:t>transakcji</a:t>
            </a:r>
            <a:endParaRPr kumimoji="0" lang="en-US" sz="1100" b="1" i="0" u="none" strike="noStrike" kern="1200" cap="none" spc="0" normalizeH="0" baseline="0" noProof="0" dirty="0">
              <a:ln>
                <a:noFill/>
              </a:ln>
              <a:solidFill>
                <a:srgbClr val="F79037"/>
              </a:solidFill>
              <a:effectLst/>
              <a:uLnTx/>
              <a:uFillTx/>
              <a:latin typeface="Calibri" panose="020F0502020204030204" pitchFamily="34" charset="0"/>
              <a:ea typeface="+mn-ea"/>
              <a:cs typeface="Calibri" panose="020F0502020204030204" pitchFamily="34" charset="0"/>
            </a:endParaRPr>
          </a:p>
          <a:p>
            <a:pPr marL="0" marR="0" lvl="0" indent="0" algn="just" defTabSz="325892" rtl="0" eaLnBrk="1" fontAlgn="auto" latinLnBrk="0" hangingPunct="1">
              <a:lnSpc>
                <a:spcPct val="100000"/>
              </a:lnSpc>
              <a:spcBef>
                <a:spcPts val="0"/>
              </a:spcBef>
              <a:spcAft>
                <a:spcPts val="0"/>
              </a:spcAft>
              <a:buClrTx/>
              <a:buSzTx/>
              <a:buFontTx/>
              <a:buNone/>
              <a:tabLst/>
              <a:defRPr/>
            </a:pPr>
            <a:r>
              <a:rPr kumimoji="0" lang="pl-PL"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Potwierdzenie transakcji może zająć minuty, godziny lub dni, ponieważ transakcja musi zostać potwierdzona przez górników. W zależności od uiszczonej opłaty transakcyjnej Twoja transakcja może pozostać w puli transakcji przez długi czas dlatego, że zapewniona zachęta (tj. opłata transakcyjna) nie jest wystarczająco wysoka, aby Twoja transakcja została uwzględniona w bloku ze skutkiem natychmiastowym. W zależności od ruchu w sieci </a:t>
            </a:r>
            <a:r>
              <a:rPr kumimoji="0" lang="pl-PL" sz="11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Bitcoin</a:t>
            </a:r>
            <a:r>
              <a:rPr kumimoji="0" lang="pl-PL"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może to opóźnić transakcję o godziny, dni lub nawet doprowadzić do odrzucenia transakcji.</a:t>
            </a:r>
          </a:p>
          <a:p>
            <a:pPr marL="0" marR="0" lvl="0" indent="0" algn="just" defTabSz="325892"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just" defTabSz="325892" rtl="0" eaLnBrk="1" fontAlgn="auto" latinLnBrk="0" hangingPunct="1">
              <a:lnSpc>
                <a:spcPct val="100000"/>
              </a:lnSpc>
              <a:spcBef>
                <a:spcPts val="0"/>
              </a:spcBef>
              <a:spcAft>
                <a:spcPts val="0"/>
              </a:spcAft>
              <a:buClrTx/>
              <a:buSzTx/>
              <a:buFontTx/>
              <a:buNone/>
              <a:tabLst/>
              <a:defRPr/>
            </a:pPr>
            <a:r>
              <a:rPr kumimoji="0" lang="pl-PL"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Protokół </a:t>
            </a:r>
            <a:r>
              <a:rPr kumimoji="0" lang="pl-PL" sz="11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Bitcoin</a:t>
            </a:r>
            <a:r>
              <a:rPr kumimoji="0" lang="pl-PL"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jest ustawiony tak, że wydobycie każdego bloku zajmuje około dziesięciu minut. Niektórzy handlarze każą użytkownikowi czekać, aż blok zostanie potwierdzony. Z drugiej strony są handlarze, którzy nie czekają na potwierdzenie transakcji. Podejmują ryzyko i zakładają, że ludzie nie będą próbować wydawać swoich </a:t>
            </a:r>
            <a:r>
              <a:rPr kumimoji="0" lang="pl-PL" sz="11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Bitcoinów</a:t>
            </a:r>
            <a:r>
              <a:rPr kumimoji="0" lang="pl-PL"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na inne rzeczy, zanim transakcja nie zostanie potwierdzona. Jest to typowe dla niskich transakcji (mikropłatności), gdzie ryzyko oszustwa nie jest tak wysokie. Każdy odbiorca może sam zdecydować, ile potwierdzeń potrzebuje. Zasada jest taka, że więcej potwierdzeń zwiększa bezpieczeństwo transakcji, ale też ją spowalnia.</a:t>
            </a:r>
          </a:p>
          <a:p>
            <a:pPr marL="0" marR="0" lvl="0" indent="0" algn="just" defTabSz="325892"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6" name="Picture 5">
            <a:extLst>
              <a:ext uri="{FF2B5EF4-FFF2-40B4-BE49-F238E27FC236}">
                <a16:creationId xmlns:a16="http://schemas.microsoft.com/office/drawing/2014/main" id="{64BEE24E-9E5E-243B-D8AD-C037120B61E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11"/>
          <a:stretch/>
        </p:blipFill>
        <p:spPr>
          <a:xfrm>
            <a:off x="4468341" y="5105400"/>
            <a:ext cx="3090948" cy="5585715"/>
          </a:xfrm>
          <a:prstGeom prst="rect">
            <a:avLst/>
          </a:prstGeom>
        </p:spPr>
      </p:pic>
      <p:grpSp>
        <p:nvGrpSpPr>
          <p:cNvPr id="7" name="Group 6">
            <a:extLst>
              <a:ext uri="{FF2B5EF4-FFF2-40B4-BE49-F238E27FC236}">
                <a16:creationId xmlns:a16="http://schemas.microsoft.com/office/drawing/2014/main" id="{C00F2A78-28BC-EA7A-92A7-1E2902CE2BB9}"/>
              </a:ext>
            </a:extLst>
          </p:cNvPr>
          <p:cNvGrpSpPr/>
          <p:nvPr/>
        </p:nvGrpSpPr>
        <p:grpSpPr>
          <a:xfrm flipH="1">
            <a:off x="5489020" y="8874735"/>
            <a:ext cx="2253741" cy="1958628"/>
            <a:chOff x="-220413" y="5470274"/>
            <a:chExt cx="2590078" cy="2250924"/>
          </a:xfrm>
        </p:grpSpPr>
        <p:sp>
          <p:nvSpPr>
            <p:cNvPr id="8" name="Freeform 7">
              <a:extLst>
                <a:ext uri="{FF2B5EF4-FFF2-40B4-BE49-F238E27FC236}">
                  <a16:creationId xmlns:a16="http://schemas.microsoft.com/office/drawing/2014/main" id="{E5A2D12D-F2E9-2DEC-9A8E-B7340803C97E}"/>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12" name="Freeform 11">
              <a:extLst>
                <a:ext uri="{FF2B5EF4-FFF2-40B4-BE49-F238E27FC236}">
                  <a16:creationId xmlns:a16="http://schemas.microsoft.com/office/drawing/2014/main" id="{0510B332-C668-7E9A-1099-9DF2E609181F}"/>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14" name="Freeform 13">
              <a:extLst>
                <a:ext uri="{FF2B5EF4-FFF2-40B4-BE49-F238E27FC236}">
                  <a16:creationId xmlns:a16="http://schemas.microsoft.com/office/drawing/2014/main" id="{B77FD640-29BE-A471-D8FC-F211B9C36823}"/>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15" name="Freeform 14">
              <a:extLst>
                <a:ext uri="{FF2B5EF4-FFF2-40B4-BE49-F238E27FC236}">
                  <a16:creationId xmlns:a16="http://schemas.microsoft.com/office/drawing/2014/main" id="{4CCEFC02-E4E4-09A5-7CA0-1BE865114431}"/>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18" name="Freeform 17">
              <a:extLst>
                <a:ext uri="{FF2B5EF4-FFF2-40B4-BE49-F238E27FC236}">
                  <a16:creationId xmlns:a16="http://schemas.microsoft.com/office/drawing/2014/main" id="{38C1389C-CEBA-900F-D6C3-E6CC53EF2BFC}"/>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2" name="Freeform 21">
              <a:extLst>
                <a:ext uri="{FF2B5EF4-FFF2-40B4-BE49-F238E27FC236}">
                  <a16:creationId xmlns:a16="http://schemas.microsoft.com/office/drawing/2014/main" id="{B5CDFF6F-8768-83E2-9EB2-A660DEEB39E4}"/>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3" name="Freeform 22">
              <a:extLst>
                <a:ext uri="{FF2B5EF4-FFF2-40B4-BE49-F238E27FC236}">
                  <a16:creationId xmlns:a16="http://schemas.microsoft.com/office/drawing/2014/main" id="{87DBBFAB-A88E-E36F-D9D2-BBEFE279F795}"/>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4" name="Freeform 23">
              <a:extLst>
                <a:ext uri="{FF2B5EF4-FFF2-40B4-BE49-F238E27FC236}">
                  <a16:creationId xmlns:a16="http://schemas.microsoft.com/office/drawing/2014/main" id="{983AF63F-329C-A9F1-B2B5-3FF47DDA070E}"/>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5" name="Freeform 24">
              <a:extLst>
                <a:ext uri="{FF2B5EF4-FFF2-40B4-BE49-F238E27FC236}">
                  <a16:creationId xmlns:a16="http://schemas.microsoft.com/office/drawing/2014/main" id="{A69F3424-1B22-6D7A-A00F-94731ECEA06B}"/>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6" name="Freeform 25">
              <a:extLst>
                <a:ext uri="{FF2B5EF4-FFF2-40B4-BE49-F238E27FC236}">
                  <a16:creationId xmlns:a16="http://schemas.microsoft.com/office/drawing/2014/main" id="{DFADC119-B358-B63E-A866-EADD99464AF2}"/>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7" name="Freeform 26">
              <a:extLst>
                <a:ext uri="{FF2B5EF4-FFF2-40B4-BE49-F238E27FC236}">
                  <a16:creationId xmlns:a16="http://schemas.microsoft.com/office/drawing/2014/main" id="{DD7B5935-E3A8-92D7-77EB-19F1F1551A81}"/>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8" name="Freeform 27">
              <a:extLst>
                <a:ext uri="{FF2B5EF4-FFF2-40B4-BE49-F238E27FC236}">
                  <a16:creationId xmlns:a16="http://schemas.microsoft.com/office/drawing/2014/main" id="{4E832C50-E34E-1648-1C47-0998E70A6E08}"/>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9" name="Freeform 28">
              <a:extLst>
                <a:ext uri="{FF2B5EF4-FFF2-40B4-BE49-F238E27FC236}">
                  <a16:creationId xmlns:a16="http://schemas.microsoft.com/office/drawing/2014/main" id="{4C14B574-6D72-26BD-47AA-57B1E51D2E35}"/>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0" name="Freeform 29">
              <a:extLst>
                <a:ext uri="{FF2B5EF4-FFF2-40B4-BE49-F238E27FC236}">
                  <a16:creationId xmlns:a16="http://schemas.microsoft.com/office/drawing/2014/main" id="{9CBF5526-A260-5153-E5E7-AA8A7E33750E}"/>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1" name="Freeform 30">
              <a:extLst>
                <a:ext uri="{FF2B5EF4-FFF2-40B4-BE49-F238E27FC236}">
                  <a16:creationId xmlns:a16="http://schemas.microsoft.com/office/drawing/2014/main" id="{70885635-99FA-0337-0046-A6D5A799E2AD}"/>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2" name="Freeform 31">
              <a:extLst>
                <a:ext uri="{FF2B5EF4-FFF2-40B4-BE49-F238E27FC236}">
                  <a16:creationId xmlns:a16="http://schemas.microsoft.com/office/drawing/2014/main" id="{1ABA5998-A681-7B3E-98EE-D4B9C9D52096}"/>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3" name="Freeform 32">
              <a:extLst>
                <a:ext uri="{FF2B5EF4-FFF2-40B4-BE49-F238E27FC236}">
                  <a16:creationId xmlns:a16="http://schemas.microsoft.com/office/drawing/2014/main" id="{1AC973C8-A2EE-33E8-E727-5E612CB2F5B3}"/>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4" name="Freeform 33">
              <a:extLst>
                <a:ext uri="{FF2B5EF4-FFF2-40B4-BE49-F238E27FC236}">
                  <a16:creationId xmlns:a16="http://schemas.microsoft.com/office/drawing/2014/main" id="{A524BB32-2BC5-EA27-A573-A9582FFC6AAA}"/>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grpSp>
    </p:spTree>
    <p:extLst>
      <p:ext uri="{BB962C8B-B14F-4D97-AF65-F5344CB8AC3E}">
        <p14:creationId xmlns:p14="http://schemas.microsoft.com/office/powerpoint/2010/main" val="7655582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C798E49-ED2E-E9C8-0021-EFD0E0A132BA}"/>
              </a:ext>
            </a:extLst>
          </p:cNvPr>
          <p:cNvSpPr>
            <a:spLocks noGrp="1"/>
          </p:cNvSpPr>
          <p:nvPr>
            <p:ph type="sldNum" sz="quarter" idx="10"/>
          </p:nvPr>
        </p:nvSpPr>
        <p:spPr/>
        <p:txBody>
          <a:bodyPr/>
          <a:lstStyle/>
          <a:p>
            <a:pPr marL="0" marR="0" lvl="0" indent="0" algn="ctr" defTabSz="325892" rtl="0" eaLnBrk="1" fontAlgn="auto" latinLnBrk="0" hangingPunct="1">
              <a:lnSpc>
                <a:spcPct val="100000"/>
              </a:lnSpc>
              <a:spcBef>
                <a:spcPts val="0"/>
              </a:spcBef>
              <a:spcAft>
                <a:spcPts val="0"/>
              </a:spcAft>
              <a:buClrTx/>
              <a:buSzTx/>
              <a:buFontTx/>
              <a:buNone/>
              <a:tabLst/>
              <a:defRPr/>
            </a:pPr>
            <a:fld id="{CB2079F2-58AF-ED44-82D7-E04B2F6FD686}" type="slidenum">
              <a:rPr kumimoji="0" lang="en-US" sz="800" b="0" i="0" u="none" strike="noStrike" kern="1200" cap="none" spc="0" normalizeH="0" baseline="0" noProof="0" smtClean="0">
                <a:ln>
                  <a:noFill/>
                </a:ln>
                <a:solidFill>
                  <a:srgbClr val="000000"/>
                </a:solidFill>
                <a:effectLst/>
                <a:uLnTx/>
                <a:uFillTx/>
                <a:latin typeface="Calibri" panose="020F0502020204030204" pitchFamily="34" charset="0"/>
                <a:ea typeface="+mn-ea"/>
                <a:cs typeface="Calibri" panose="020F0502020204030204" pitchFamily="34" charset="0"/>
              </a:rPr>
              <a:pPr marL="0" marR="0" lvl="0" indent="0" algn="ctr" defTabSz="325892" rtl="0" eaLnBrk="1" fontAlgn="auto" latinLnBrk="0" hangingPunct="1">
                <a:lnSpc>
                  <a:spcPct val="100000"/>
                </a:lnSpc>
                <a:spcBef>
                  <a:spcPts val="0"/>
                </a:spcBef>
                <a:spcAft>
                  <a:spcPts val="0"/>
                </a:spcAft>
                <a:buClrTx/>
                <a:buSzTx/>
                <a:buFontTx/>
                <a:buNone/>
                <a:tabLst/>
                <a:defRPr/>
              </a:pPr>
              <a:t>6</a:t>
            </a:fld>
            <a:endParaRPr kumimoji="0" lang="en-US"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3" name="Rectangle 2">
            <a:extLst>
              <a:ext uri="{FF2B5EF4-FFF2-40B4-BE49-F238E27FC236}">
                <a16:creationId xmlns:a16="http://schemas.microsoft.com/office/drawing/2014/main" id="{1F1B189F-5127-FFC8-C640-E02D55947170}"/>
              </a:ext>
            </a:extLst>
          </p:cNvPr>
          <p:cNvSpPr/>
          <p:nvPr/>
        </p:nvSpPr>
        <p:spPr>
          <a:xfrm flipV="1">
            <a:off x="740928" y="5368263"/>
            <a:ext cx="6832572" cy="4747304"/>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29" name="Text Placeholder 17">
            <a:extLst>
              <a:ext uri="{FF2B5EF4-FFF2-40B4-BE49-F238E27FC236}">
                <a16:creationId xmlns:a16="http://schemas.microsoft.com/office/drawing/2014/main" id="{FF1968FD-C822-7C4B-8B3F-6643A42A69F2}"/>
              </a:ext>
            </a:extLst>
          </p:cNvPr>
          <p:cNvSpPr>
            <a:spLocks noGrp="1"/>
          </p:cNvSpPr>
          <p:nvPr/>
        </p:nvSpPr>
        <p:spPr>
          <a:xfrm>
            <a:off x="954767" y="5471266"/>
            <a:ext cx="6143488" cy="4231725"/>
          </a:xfrm>
          <a:prstGeom prst="rect">
            <a:avLst/>
          </a:prstGeom>
        </p:spPr>
        <p:txBody>
          <a:bodyPr numCol="2"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pl-PL" sz="1050" b="1" i="0" u="none" strike="noStrike" kern="1200" cap="none" spc="0" normalizeH="0" baseline="0" noProof="0" dirty="0">
                <a:ln>
                  <a:noFill/>
                </a:ln>
                <a:solidFill>
                  <a:srgbClr val="F79037"/>
                </a:solidFill>
                <a:effectLst/>
                <a:uLnTx/>
                <a:uFillTx/>
                <a:latin typeface="Calibri" panose="020F0502020204030204" pitchFamily="34" charset="0"/>
                <a:ea typeface="+mn-ea"/>
                <a:cs typeface="Calibri" panose="020F0502020204030204" pitchFamily="34" charset="0"/>
              </a:rPr>
              <a:t>(Nie)zdolność </a:t>
            </a:r>
            <a:r>
              <a:rPr kumimoji="0" lang="pl-PL" sz="1050" b="1" i="0" u="none" strike="noStrike" kern="1200" cap="none" spc="0" normalizeH="0" baseline="0" noProof="0" dirty="0" err="1">
                <a:ln>
                  <a:noFill/>
                </a:ln>
                <a:solidFill>
                  <a:srgbClr val="F79037"/>
                </a:solidFill>
                <a:effectLst/>
                <a:uLnTx/>
                <a:uFillTx/>
                <a:latin typeface="Calibri" panose="020F0502020204030204" pitchFamily="34" charset="0"/>
                <a:ea typeface="+mn-ea"/>
                <a:cs typeface="Calibri" panose="020F0502020204030204" pitchFamily="34" charset="0"/>
              </a:rPr>
              <a:t>bitcoinów</a:t>
            </a:r>
            <a:r>
              <a:rPr kumimoji="0" lang="pl-PL" sz="1050" b="1" i="0" u="none" strike="noStrike" kern="1200" cap="none" spc="0" normalizeH="0" baseline="0" noProof="0" dirty="0">
                <a:ln>
                  <a:noFill/>
                </a:ln>
                <a:solidFill>
                  <a:srgbClr val="F79037"/>
                </a:solidFill>
                <a:effectLst/>
                <a:uLnTx/>
                <a:uFillTx/>
                <a:latin typeface="Calibri" panose="020F0502020204030204" pitchFamily="34" charset="0"/>
                <a:ea typeface="+mn-ea"/>
                <a:cs typeface="Calibri" panose="020F0502020204030204" pitchFamily="34" charset="0"/>
              </a:rPr>
              <a:t> do obsługi transakcji</a:t>
            </a: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pl-PL" sz="1050" b="0"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Bitcoin</a:t>
            </a:r>
            <a:r>
              <a:rPr kumimoji="0" lang="pl-PL" sz="105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ma być systemem pieniądza elektronicznego, w którym uczestnicy mogą przesyłać pieniądze bezpośrednio do siebie. System pieniężny, który nie jest kontrolowany przez biuro centralne, ale jest oparty na protokole komputerowym. Teoretycznie ten system pieniężny powinien być dostępny dla każdego na świecie. Zapewniłoby to uniwersalny standard monetarny; wspólny „język” dla całej ludzkości.</a:t>
            </a: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05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pl-PL" sz="105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Ale teoria nie przekłada się tak łatwo na rzeczywistość. Chociaż </a:t>
            </a:r>
            <a:r>
              <a:rPr kumimoji="0" lang="pl-PL" sz="1050" b="0"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Bitcoin</a:t>
            </a:r>
            <a:r>
              <a:rPr kumimoji="0" lang="pl-PL" sz="105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jest już systemem pieniądza elektronicznego bez kontrolujących pośredników, nie może być używany przez wszystkich. Powodem tego jest wymagana skalowalność.</a:t>
            </a: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05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pl-PL" sz="105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Problem staje się jasny, gdy wyobrazimy sobie, ile transakcji ma miejsce każdego dnia w globalnej gospodarce. Chociaż technologia </a:t>
            </a:r>
            <a:r>
              <a:rPr kumimoji="0" lang="pl-PL" sz="1050" b="0"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Bitcoin</a:t>
            </a:r>
            <a:r>
              <a:rPr kumimoji="0" lang="pl-PL" sz="105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może z łatwością przesyłać gigantyczne sumy, osiąga swoje granice, jeśli chodzi o wysoką częstotliwość transakcji. Przyczyna tego jest natury technicznej: </a:t>
            </a:r>
            <a:r>
              <a:rPr kumimoji="0" lang="pl-PL" sz="1050" b="0"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blockchain</a:t>
            </a:r>
            <a:r>
              <a:rPr kumimoji="0" lang="pl-PL" sz="105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na którym rejestrowane są wszystkie transakcje, oferuje jedynie ograniczoną przestrzeń dla transakcji.</a:t>
            </a: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pl-PL" sz="105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pl-PL" sz="105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Możesz myśleć o tym trochę jak o autobusie. Ten autobus ma ograniczoną liczbę miejsc. Kiedy wszystkie miejsca są zajęte, nie można już wejść do środka. Jest to dość podobny mechanizm do bloków w </a:t>
            </a:r>
            <a:r>
              <a:rPr kumimoji="0" lang="pl-PL" sz="1050" b="0"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blockchainie</a:t>
            </a:r>
            <a:r>
              <a:rPr kumimoji="0" lang="pl-PL" sz="105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pl-PL" sz="1050" b="0"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Bitcoina</a:t>
            </a:r>
            <a:r>
              <a:rPr kumimoji="0" lang="pl-PL" sz="105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One również mają określoną liczbę „miejsc” dla transakcji. Kiedy wszystkie miejsca są zajęte, żadne transakcje nie mogą „wejść” do autobusu (tj. nie mogą być potwierdzone). Często cytowaną miarą, jeśli chodzi o funkcjonalność </a:t>
            </a:r>
            <a:r>
              <a:rPr kumimoji="0" lang="pl-PL" sz="1050" b="0"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Bitcoina</a:t>
            </a:r>
            <a:r>
              <a:rPr kumimoji="0" lang="pl-PL" sz="105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jest liczba transakcji na sekundę. Blok w </a:t>
            </a:r>
            <a:r>
              <a:rPr kumimoji="0" lang="pl-PL" sz="1050" b="0"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Bitcoin</a:t>
            </a:r>
            <a:r>
              <a:rPr kumimoji="0" lang="pl-PL" sz="105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może mieć maksymalnie 1 megabajt. Przeciętna transakcja ma rozmiar 400 bajtów. Oznacza to, że średnio 2500 transakcji może zmieścić się w jednym bloku. Nowy blok jest znajdowany mniej więcej co 10 minut. W rezultacie system </a:t>
            </a:r>
            <a:r>
              <a:rPr kumimoji="0" lang="pl-PL" sz="1050" b="0"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Bitcoin</a:t>
            </a:r>
            <a:r>
              <a:rPr kumimoji="0" lang="pl-PL" sz="105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może przetwarzać około 4 transakcji na sekundę.</a:t>
            </a: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05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pl-PL" sz="105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Aktualizacja „</a:t>
            </a:r>
            <a:r>
              <a:rPr kumimoji="0" lang="pl-PL" sz="1050" b="0"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SegWit</a:t>
            </a:r>
            <a:r>
              <a:rPr kumimoji="0" lang="pl-PL" sz="105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umożliwia teraz tworzenie bloków aż do 4 MB, ale nie jest jeszcze obsługiwana przez wszystkie węzły. Wraz z aktualizacją </a:t>
            </a:r>
            <a:r>
              <a:rPr kumimoji="0" lang="pl-PL" sz="1050" b="0"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SegWit</a:t>
            </a:r>
            <a:r>
              <a:rPr kumimoji="0" lang="pl-PL" sz="105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dla </a:t>
            </a:r>
            <a:r>
              <a:rPr kumimoji="0" lang="pl-PL" sz="1050" b="0"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Bitcoina</a:t>
            </a:r>
            <a:r>
              <a:rPr kumimoji="0" lang="pl-PL" sz="105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w 2017 roku znaleziono inteligentne rozwiązanie pozwalające obejść limit rozmiaru. Zwiększyło to czterokrotnie możliwą liczbę transakcji na sekundę. </a:t>
            </a:r>
          </a:p>
        </p:txBody>
      </p:sp>
      <p:sp>
        <p:nvSpPr>
          <p:cNvPr id="31" name="Text Placeholder 17">
            <a:extLst>
              <a:ext uri="{FF2B5EF4-FFF2-40B4-BE49-F238E27FC236}">
                <a16:creationId xmlns:a16="http://schemas.microsoft.com/office/drawing/2014/main" id="{A3B7D3D2-D83C-B6D1-86A5-71660EABD5FB}"/>
              </a:ext>
            </a:extLst>
          </p:cNvPr>
          <p:cNvSpPr txBox="1">
            <a:spLocks/>
          </p:cNvSpPr>
          <p:nvPr/>
        </p:nvSpPr>
        <p:spPr>
          <a:xfrm>
            <a:off x="761773" y="665163"/>
            <a:ext cx="6005740" cy="4502366"/>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just" defTabSz="325892" rtl="0" eaLnBrk="1" fontAlgn="auto" latinLnBrk="0" hangingPunct="1">
              <a:lnSpc>
                <a:spcPct val="100000"/>
              </a:lnSpc>
              <a:spcBef>
                <a:spcPts val="0"/>
              </a:spcBef>
              <a:spcAft>
                <a:spcPts val="0"/>
              </a:spcAft>
              <a:buClrTx/>
              <a:buSzTx/>
              <a:buFontTx/>
              <a:buNone/>
              <a:tabLst/>
              <a:defRPr/>
            </a:pPr>
            <a:r>
              <a:rPr kumimoji="0" lang="pl-PL" sz="1100" b="1" i="0" u="none" strike="noStrike" kern="1200" cap="none" spc="0" normalizeH="0" baseline="0" noProof="0" dirty="0">
                <a:ln>
                  <a:noFill/>
                </a:ln>
                <a:solidFill>
                  <a:srgbClr val="F79037"/>
                </a:solidFill>
                <a:effectLst/>
                <a:uLnTx/>
                <a:uFillTx/>
                <a:latin typeface="Calibri" panose="020F0502020204030204" pitchFamily="34" charset="0"/>
                <a:ea typeface="+mn-ea"/>
                <a:cs typeface="Calibri" panose="020F0502020204030204" pitchFamily="34" charset="0"/>
              </a:rPr>
              <a:t>Logika transakcji </a:t>
            </a:r>
            <a:r>
              <a:rPr kumimoji="0" lang="pl-PL" sz="1100" b="1" i="0" u="none" strike="noStrike" kern="1200" cap="none" spc="0" normalizeH="0" baseline="0" noProof="0" dirty="0" err="1">
                <a:ln>
                  <a:noFill/>
                </a:ln>
                <a:solidFill>
                  <a:srgbClr val="F79037"/>
                </a:solidFill>
                <a:effectLst/>
                <a:uLnTx/>
                <a:uFillTx/>
                <a:latin typeface="Calibri" panose="020F0502020204030204" pitchFamily="34" charset="0"/>
                <a:ea typeface="+mn-ea"/>
                <a:cs typeface="Calibri" panose="020F0502020204030204" pitchFamily="34" charset="0"/>
              </a:rPr>
              <a:t>Bitcoin</a:t>
            </a:r>
            <a:r>
              <a:rPr kumimoji="0" lang="pl-PL" sz="1100" b="1" i="0" u="none" strike="noStrike" kern="1200" cap="none" spc="0" normalizeH="0" baseline="0" noProof="0" dirty="0">
                <a:ln>
                  <a:noFill/>
                </a:ln>
                <a:solidFill>
                  <a:srgbClr val="F79037"/>
                </a:solidFill>
                <a:effectLst/>
                <a:uLnTx/>
                <a:uFillTx/>
                <a:latin typeface="Calibri" panose="020F0502020204030204" pitchFamily="34" charset="0"/>
                <a:ea typeface="+mn-ea"/>
                <a:cs typeface="Calibri" panose="020F0502020204030204" pitchFamily="34" charset="0"/>
              </a:rPr>
              <a:t> i przechowywanie go w Twoim portfelu</a:t>
            </a:r>
          </a:p>
          <a:p>
            <a:pPr marL="0" marR="0" lvl="0" indent="0" algn="just" defTabSz="325892" rtl="0" eaLnBrk="1" fontAlgn="auto" latinLnBrk="0" hangingPunct="1">
              <a:lnSpc>
                <a:spcPct val="100000"/>
              </a:lnSpc>
              <a:spcBef>
                <a:spcPts val="0"/>
              </a:spcBef>
              <a:spcAft>
                <a:spcPts val="0"/>
              </a:spcAft>
              <a:buClrTx/>
              <a:buSzTx/>
              <a:buFontTx/>
              <a:buNone/>
              <a:tabLst/>
              <a:defRPr/>
            </a:pPr>
            <a:r>
              <a:rPr kumimoji="0" lang="pl-PL"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Ponieważ </a:t>
            </a:r>
            <a:r>
              <a:rPr kumimoji="0" lang="pl-PL" sz="11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Bitcoiny</a:t>
            </a:r>
            <a:r>
              <a:rPr kumimoji="0" lang="pl-PL"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istnieją tylko jako zapisy transakcji, wiele różnych transakcji może być powiązanych z określonym adresem </a:t>
            </a:r>
            <a:r>
              <a:rPr kumimoji="0" lang="pl-PL" sz="11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Bitcoin</a:t>
            </a:r>
            <a:r>
              <a:rPr kumimoji="0" lang="pl-PL"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Być może Alicja wysłała Katarzynie dwa </a:t>
            </a:r>
            <a:r>
              <a:rPr kumimoji="0" lang="pl-PL" sz="11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Bitcoiny</a:t>
            </a:r>
            <a:r>
              <a:rPr kumimoji="0" lang="pl-PL"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 Tomek i Ewa wysłali jej po jednym </a:t>
            </a:r>
            <a:r>
              <a:rPr kumimoji="0" lang="pl-PL" sz="11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Bitcoinie</a:t>
            </a:r>
            <a:r>
              <a:rPr kumimoji="0" lang="pl-PL"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 wszystkie jako oddzielne transakcje w różnych momentach. Nie są one automatycznie konwertowane do portfela Katarzyny na cztery istniejące </a:t>
            </a:r>
            <a:r>
              <a:rPr kumimoji="0" lang="pl-PL" sz="11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bitcoiny</a:t>
            </a:r>
            <a:r>
              <a:rPr kumimoji="0" lang="pl-PL"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w jednym pliku, ale istnieją tylko jako różne rekordy transakcji. Kiedy Katarzyna chce wysłać Robertowi </a:t>
            </a:r>
            <a:r>
              <a:rPr kumimoji="0" lang="pl-PL" sz="11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bitcoiny</a:t>
            </a:r>
            <a:r>
              <a:rPr kumimoji="0" lang="pl-PL"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jej portfel spróbuje użyć zapisów transakcji z różnymi kwotami, które sumują się do ilości </a:t>
            </a:r>
            <a:r>
              <a:rPr kumimoji="0" lang="pl-PL" sz="11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bitcoinów</a:t>
            </a:r>
            <a:r>
              <a:rPr kumimoji="0" lang="pl-PL"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które chciała wysłać Robertowi. W przeciwieństwie do Twojego konta bankowego, ilości </a:t>
            </a:r>
            <a:r>
              <a:rPr kumimoji="0" lang="pl-PL" sz="11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Bitcoinów</a:t>
            </a:r>
            <a:r>
              <a:rPr kumimoji="0" lang="pl-PL"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gromadzących się w Twoim portfelu, na poziomie technicznym, nie sumują się w jedną masę, ale pozostają pojedynczymi bytami.</a:t>
            </a:r>
          </a:p>
          <a:p>
            <a:pPr marL="0" marR="0" lvl="0" indent="0" algn="just" defTabSz="325892"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just" defTabSz="325892" rtl="0" eaLnBrk="1" fontAlgn="auto" latinLnBrk="0" hangingPunct="1">
              <a:lnSpc>
                <a:spcPct val="100000"/>
              </a:lnSpc>
              <a:spcBef>
                <a:spcPts val="0"/>
              </a:spcBef>
              <a:spcAft>
                <a:spcPts val="0"/>
              </a:spcAft>
              <a:buClrTx/>
              <a:buSzTx/>
              <a:buFontTx/>
              <a:buNone/>
              <a:tabLst/>
              <a:defRPr/>
            </a:pPr>
            <a:r>
              <a:rPr kumimoji="0" lang="pl-PL"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Istnieje możliwość, że portfel Katarzyny nie zawiera wystarczająco dużo rekordów transakcji, które chciałaby wysłać do Roberta. Jeśli Katarzyna chce wysłać, powiedzmy, 1,5 BTC do Roberta i żadna z transakcji, które ma w swoim portfelu, nie pasuje do tej kwoty ani nie może zostać do niej dodana, wtedy dzieje się co następuje: Katarzyna wysyła dwa </a:t>
            </a:r>
            <a:r>
              <a:rPr kumimoji="0" lang="pl-PL" sz="11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Bitcoiny</a:t>
            </a:r>
            <a:r>
              <a:rPr kumimoji="0" lang="pl-PL"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które dostała od Alicji, do Roberta. Alicja jest wejściem, a Robert - wyjściem. Ponieważ jednak Katarzyna chce wysłać kwotę 1,5 BTC, jej portfel automatycznie tworzy dwa wyjścia dla jej transakcji: 1,5 BTC do Roberta i 0,5 BTC na nowy adres utworzony w celu przechowywania reszty od Roberta dla Katarzyny.</a:t>
            </a:r>
          </a:p>
          <a:p>
            <a:pPr marL="0" marR="0" lvl="0" indent="0" algn="just" defTabSz="325892"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just" defTabSz="325892"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just" defTabSz="325892" rtl="0" eaLnBrk="1" fontAlgn="auto" latinLnBrk="0" hangingPunct="1">
              <a:lnSpc>
                <a:spcPct val="100000"/>
              </a:lnSpc>
              <a:spcBef>
                <a:spcPts val="0"/>
              </a:spcBef>
              <a:spcAft>
                <a:spcPts val="0"/>
              </a:spcAft>
              <a:buClrTx/>
              <a:buSzTx/>
              <a:buFontTx/>
              <a:buNone/>
              <a:tabLst/>
              <a:defRPr/>
            </a:pPr>
            <a:r>
              <a:rPr kumimoji="0" lang="pl-PL"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Transakcje </a:t>
            </a:r>
            <a:r>
              <a:rPr kumimoji="0" lang="pl-PL" sz="11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Bitcoin</a:t>
            </a:r>
            <a:r>
              <a:rPr kumimoji="0" lang="pl-PL"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są podzielne. Jeden </a:t>
            </a:r>
            <a:r>
              <a:rPr kumimoji="0" lang="pl-PL" sz="11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Satoshi</a:t>
            </a:r>
            <a:r>
              <a:rPr kumimoji="0" lang="pl-PL"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to jedna  stumilionowa część </a:t>
            </a:r>
            <a:r>
              <a:rPr kumimoji="0" lang="pl-PL" sz="11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Bitcoina</a:t>
            </a:r>
            <a:r>
              <a:rPr kumimoji="0" lang="pl-PL"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Możliwe jest więc wysłanie transakcji </a:t>
            </a:r>
            <a:r>
              <a:rPr kumimoji="0" lang="pl-PL" sz="11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Bitcoin</a:t>
            </a:r>
            <a:r>
              <a:rPr kumimoji="0" lang="pl-PL"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np. na kwotę 5730 </a:t>
            </a:r>
            <a:r>
              <a:rPr kumimoji="0" lang="pl-PL" sz="11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Satoshi</a:t>
            </a:r>
            <a:r>
              <a:rPr kumimoji="0" lang="pl-PL"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p>
        </p:txBody>
      </p:sp>
      <p:grpSp>
        <p:nvGrpSpPr>
          <p:cNvPr id="5" name="Group 4">
            <a:extLst>
              <a:ext uri="{FF2B5EF4-FFF2-40B4-BE49-F238E27FC236}">
                <a16:creationId xmlns:a16="http://schemas.microsoft.com/office/drawing/2014/main" id="{18BC1B72-2A2E-5445-C72D-B419FB67C1AD}"/>
              </a:ext>
            </a:extLst>
          </p:cNvPr>
          <p:cNvGrpSpPr/>
          <p:nvPr/>
        </p:nvGrpSpPr>
        <p:grpSpPr>
          <a:xfrm>
            <a:off x="5728309" y="966084"/>
            <a:ext cx="1999713" cy="1442633"/>
            <a:chOff x="8493673" y="3441653"/>
            <a:chExt cx="2590079" cy="1868535"/>
          </a:xfrm>
        </p:grpSpPr>
        <p:sp>
          <p:nvSpPr>
            <p:cNvPr id="6" name="Freeform 5">
              <a:extLst>
                <a:ext uri="{FF2B5EF4-FFF2-40B4-BE49-F238E27FC236}">
                  <a16:creationId xmlns:a16="http://schemas.microsoft.com/office/drawing/2014/main" id="{93548E2D-BF0B-8686-B430-B8BDF1230427}"/>
                </a:ext>
              </a:extLst>
            </p:cNvPr>
            <p:cNvSpPr/>
            <p:nvPr/>
          </p:nvSpPr>
          <p:spPr>
            <a:xfrm rot="10800000">
              <a:off x="10268775" y="3441653"/>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12" name="Freeform 11">
              <a:extLst>
                <a:ext uri="{FF2B5EF4-FFF2-40B4-BE49-F238E27FC236}">
                  <a16:creationId xmlns:a16="http://schemas.microsoft.com/office/drawing/2014/main" id="{27C16C47-7BBB-5B2B-D79B-C89CF31BBB6B}"/>
                </a:ext>
              </a:extLst>
            </p:cNvPr>
            <p:cNvSpPr/>
            <p:nvPr/>
          </p:nvSpPr>
          <p:spPr>
            <a:xfrm rot="8099514">
              <a:off x="10048170" y="3846047"/>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15" name="Freeform 14">
              <a:extLst>
                <a:ext uri="{FF2B5EF4-FFF2-40B4-BE49-F238E27FC236}">
                  <a16:creationId xmlns:a16="http://schemas.microsoft.com/office/drawing/2014/main" id="{C0215377-E329-F4C6-B9AC-0B40AE1555D0}"/>
                </a:ext>
              </a:extLst>
            </p:cNvPr>
            <p:cNvSpPr/>
            <p:nvPr/>
          </p:nvSpPr>
          <p:spPr>
            <a:xfrm rot="8100000">
              <a:off x="9738627" y="353446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16" name="Freeform 15">
              <a:extLst>
                <a:ext uri="{FF2B5EF4-FFF2-40B4-BE49-F238E27FC236}">
                  <a16:creationId xmlns:a16="http://schemas.microsoft.com/office/drawing/2014/main" id="{FA649023-CD12-4558-B95C-B383E89AC82A}"/>
                </a:ext>
              </a:extLst>
            </p:cNvPr>
            <p:cNvSpPr/>
            <p:nvPr/>
          </p:nvSpPr>
          <p:spPr>
            <a:xfrm rot="8099514">
              <a:off x="10666949" y="3855790"/>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17" name="Freeform 16">
              <a:extLst>
                <a:ext uri="{FF2B5EF4-FFF2-40B4-BE49-F238E27FC236}">
                  <a16:creationId xmlns:a16="http://schemas.microsoft.com/office/drawing/2014/main" id="{4D56DA95-23D5-6CF3-FE52-163FB9A5DFF6}"/>
                </a:ext>
              </a:extLst>
            </p:cNvPr>
            <p:cNvSpPr/>
            <p:nvPr/>
          </p:nvSpPr>
          <p:spPr>
            <a:xfrm rot="10800000">
              <a:off x="10578676" y="4391401"/>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18" name="Freeform 17">
              <a:extLst>
                <a:ext uri="{FF2B5EF4-FFF2-40B4-BE49-F238E27FC236}">
                  <a16:creationId xmlns:a16="http://schemas.microsoft.com/office/drawing/2014/main" id="{5C6F2673-8228-F161-F15E-CFF8BCBCD761}"/>
                </a:ext>
              </a:extLst>
            </p:cNvPr>
            <p:cNvSpPr/>
            <p:nvPr/>
          </p:nvSpPr>
          <p:spPr>
            <a:xfrm rot="8100486">
              <a:off x="10360268" y="4156493"/>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19" name="Freeform 18">
              <a:extLst>
                <a:ext uri="{FF2B5EF4-FFF2-40B4-BE49-F238E27FC236}">
                  <a16:creationId xmlns:a16="http://schemas.microsoft.com/office/drawing/2014/main" id="{CA34DC6C-7F7F-4578-70A3-DA38F3559060}"/>
                </a:ext>
              </a:extLst>
            </p:cNvPr>
            <p:cNvSpPr/>
            <p:nvPr/>
          </p:nvSpPr>
          <p:spPr>
            <a:xfrm rot="8100000">
              <a:off x="8493673" y="4778352"/>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0" name="Freeform 19">
              <a:extLst>
                <a:ext uri="{FF2B5EF4-FFF2-40B4-BE49-F238E27FC236}">
                  <a16:creationId xmlns:a16="http://schemas.microsoft.com/office/drawing/2014/main" id="{BAC99594-34ED-FCFA-61B9-9A5120B1AE56}"/>
                </a:ext>
              </a:extLst>
            </p:cNvPr>
            <p:cNvSpPr/>
            <p:nvPr/>
          </p:nvSpPr>
          <p:spPr>
            <a:xfrm rot="10800000">
              <a:off x="9024603" y="4688103"/>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1" name="Freeform 20">
              <a:extLst>
                <a:ext uri="{FF2B5EF4-FFF2-40B4-BE49-F238E27FC236}">
                  <a16:creationId xmlns:a16="http://schemas.microsoft.com/office/drawing/2014/main" id="{3E32F804-E80F-A8D7-AEA8-4E004E821987}"/>
                </a:ext>
              </a:extLst>
            </p:cNvPr>
            <p:cNvSpPr/>
            <p:nvPr/>
          </p:nvSpPr>
          <p:spPr>
            <a:xfrm rot="8100486">
              <a:off x="9115805" y="4155857"/>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2" name="Freeform 21">
              <a:extLst>
                <a:ext uri="{FF2B5EF4-FFF2-40B4-BE49-F238E27FC236}">
                  <a16:creationId xmlns:a16="http://schemas.microsoft.com/office/drawing/2014/main" id="{C9A4BAB3-04EC-63E6-62AA-32E663B25043}"/>
                </a:ext>
              </a:extLst>
            </p:cNvPr>
            <p:cNvSpPr/>
            <p:nvPr/>
          </p:nvSpPr>
          <p:spPr>
            <a:xfrm rot="8100486">
              <a:off x="9738008" y="415612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3" name="Freeform 22">
              <a:extLst>
                <a:ext uri="{FF2B5EF4-FFF2-40B4-BE49-F238E27FC236}">
                  <a16:creationId xmlns:a16="http://schemas.microsoft.com/office/drawing/2014/main" id="{5727E60B-D4E8-7E22-6D7A-EBF8459D7CD5}"/>
                </a:ext>
              </a:extLst>
            </p:cNvPr>
            <p:cNvSpPr/>
            <p:nvPr/>
          </p:nvSpPr>
          <p:spPr>
            <a:xfrm rot="8100000">
              <a:off x="9425125" y="4467021"/>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grpSp>
    </p:spTree>
    <p:extLst>
      <p:ext uri="{BB962C8B-B14F-4D97-AF65-F5344CB8AC3E}">
        <p14:creationId xmlns:p14="http://schemas.microsoft.com/office/powerpoint/2010/main" val="41878271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51FC5AF-83A9-BB58-29E3-7EF9B3AA9ECD}"/>
              </a:ext>
            </a:extLst>
          </p:cNvPr>
          <p:cNvSpPr/>
          <p:nvPr/>
        </p:nvSpPr>
        <p:spPr>
          <a:xfrm>
            <a:off x="6056243" y="0"/>
            <a:ext cx="1503432" cy="28094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25892" rtl="0" eaLnBrk="1" fontAlgn="auto" latinLnBrk="0" hangingPunct="1">
              <a:lnSpc>
                <a:spcPct val="100000"/>
              </a:lnSpc>
              <a:spcBef>
                <a:spcPts val="0"/>
              </a:spcBef>
              <a:spcAft>
                <a:spcPts val="0"/>
              </a:spcAft>
              <a:buClrTx/>
              <a:buSzTx/>
              <a:buFontTx/>
              <a:buNone/>
              <a:tabLst/>
              <a:defRPr/>
            </a:pPr>
            <a:endParaRPr kumimoji="0" lang="en-GB" sz="1283" b="0" i="0" u="none" strike="noStrike" kern="1200" cap="none" spc="0" normalizeH="0" baseline="0" noProof="0">
              <a:ln>
                <a:noFill/>
              </a:ln>
              <a:solidFill>
                <a:prstClr val="white"/>
              </a:solidFill>
              <a:effectLst/>
              <a:uLnTx/>
              <a:uFillTx/>
              <a:latin typeface="Century Schoolbook" panose="02040604050505020304"/>
              <a:ea typeface="+mn-ea"/>
              <a:cs typeface="+mn-cs"/>
            </a:endParaRPr>
          </a:p>
        </p:txBody>
      </p:sp>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pPr marL="0" marR="0" lvl="0" indent="0" algn="ctr" defTabSz="325892" rtl="0" eaLnBrk="1" fontAlgn="auto" latinLnBrk="0" hangingPunct="1">
              <a:lnSpc>
                <a:spcPct val="100000"/>
              </a:lnSpc>
              <a:spcBef>
                <a:spcPts val="0"/>
              </a:spcBef>
              <a:spcAft>
                <a:spcPts val="0"/>
              </a:spcAft>
              <a:buClrTx/>
              <a:buSzTx/>
              <a:buFontTx/>
              <a:buNone/>
              <a:tabLst/>
              <a:defRPr/>
            </a:pPr>
            <a:fld id="{CB2079F2-58AF-ED44-82D7-E04B2F6FD686}" type="slidenum">
              <a:rPr kumimoji="0" lang="en-US" sz="800" b="0" i="0" u="none" strike="noStrike" kern="1200" cap="none" spc="0" normalizeH="0" baseline="0" noProof="0" smtClean="0">
                <a:ln>
                  <a:noFill/>
                </a:ln>
                <a:solidFill>
                  <a:srgbClr val="000000"/>
                </a:solidFill>
                <a:effectLst/>
                <a:uLnTx/>
                <a:uFillTx/>
                <a:latin typeface="Calibri" panose="020F0502020204030204" pitchFamily="34" charset="0"/>
                <a:ea typeface="+mn-ea"/>
                <a:cs typeface="Calibri" panose="020F0502020204030204" pitchFamily="34" charset="0"/>
              </a:rPr>
              <a:pPr marL="0" marR="0" lvl="0" indent="0" algn="ctr" defTabSz="325892" rtl="0" eaLnBrk="1" fontAlgn="auto" latinLnBrk="0" hangingPunct="1">
                <a:lnSpc>
                  <a:spcPct val="100000"/>
                </a:lnSpc>
                <a:spcBef>
                  <a:spcPts val="0"/>
                </a:spcBef>
                <a:spcAft>
                  <a:spcPts val="0"/>
                </a:spcAft>
                <a:buClrTx/>
                <a:buSzTx/>
                <a:buFontTx/>
                <a:buNone/>
                <a:tabLst/>
                <a:defRPr/>
              </a:pPr>
              <a:t>7</a:t>
            </a:fld>
            <a:endParaRPr kumimoji="0" lang="en-US"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7" name="Text Placeholder 17">
            <a:extLst>
              <a:ext uri="{FF2B5EF4-FFF2-40B4-BE49-F238E27FC236}">
                <a16:creationId xmlns:a16="http://schemas.microsoft.com/office/drawing/2014/main" id="{863EF879-0519-DAA4-5E73-C548F7E1F620}"/>
              </a:ext>
            </a:extLst>
          </p:cNvPr>
          <p:cNvSpPr txBox="1">
            <a:spLocks/>
          </p:cNvSpPr>
          <p:nvPr/>
        </p:nvSpPr>
        <p:spPr>
          <a:xfrm>
            <a:off x="761772" y="665163"/>
            <a:ext cx="6036131" cy="6505518"/>
          </a:xfrm>
          <a:prstGeom prst="rect">
            <a:avLst/>
          </a:prstGeom>
        </p:spPr>
        <p:txBody>
          <a:bodyPr numCol="2"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pl-PL"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Podczas gdy </a:t>
            </a:r>
            <a:r>
              <a:rPr kumimoji="0" lang="pl-PL" sz="105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blockchain</a:t>
            </a:r>
            <a:r>
              <a:rPr kumimoji="0" lang="pl-PL"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pl-PL" sz="105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Bitcoina</a:t>
            </a:r>
            <a:r>
              <a:rPr kumimoji="0" lang="pl-PL"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osiąga swój limit przy ponad czterech transakcjach na sekundę, </a:t>
            </a:r>
            <a:r>
              <a:rPr kumimoji="0" lang="pl-PL" sz="105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PayPal</a:t>
            </a:r>
            <a:r>
              <a:rPr kumimoji="0" lang="pl-PL"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może przetwarzać do 115 transakcji na sekundę. Sieć płatnicza Visa twierdzi, że jest w stanie przetworzyć do 24 000 transakcji na sekundę. Aktualizacja </a:t>
            </a:r>
            <a:r>
              <a:rPr kumimoji="0" lang="pl-PL" sz="105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SegWit</a:t>
            </a:r>
            <a:r>
              <a:rPr kumimoji="0" lang="pl-PL"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pomaga w skalowalności, ale nie osiąga liczb podobnych do sieci płatności Visa.</a:t>
            </a: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pl-PL"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Jednym z mechanizmów </a:t>
            </a:r>
            <a:r>
              <a:rPr kumimoji="0" lang="pl-PL" sz="105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Bitcoina</a:t>
            </a:r>
            <a:r>
              <a:rPr kumimoji="0" lang="pl-PL"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jest to, że transakcje mogą zabezpieczyć „miejsce w autobusie” poprzez opłatę transakcyjną. Oznacza to, że jeśli Katarzyna chce wysłać ważną transakcję do Roberta, który powinien znaleźć miejsce dopiero w następnym autobusie, może zapłacić wyższą niż przeciętna opłatę. „Kierowca autobusu” (górnik) nie musi pozwolić na przebieg transakcji, chociaż może zarobić stosunkowo wysoką opłatę transakcyjną, jeśli to zrobi. W rezultacie ma motywację ekonomiczną, aby zrobić miejsce na transakcję w swoim autobusie.</a:t>
            </a: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pl-PL" sz="105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Problem pojawia się, gdy wszyscy, którzy próbują wysłać transakcję, podają opłatę wyższą niż średnia. Przestrzeń w łańcuchu bloków, przestrzeń w następnym bloku, w następnym autobusie, jest stała. Ponieważ coraz więcej osób chce korzystać z systemu monetarnego </a:t>
            </a:r>
            <a:r>
              <a:rPr kumimoji="0" lang="pl-PL" sz="105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Bitcoin</a:t>
            </a:r>
            <a:r>
              <a:rPr kumimoji="0" lang="pl-PL" sz="105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coraz więcej transakcji chce dostać się do autobusu - opłaty transakcyjne rosną. Dzieje się tak, ponieważ transakcje konkurują o miejsce w łańcuchu bloków poprzez swoje opłaty. W grudniu 2017 r. można było zobaczyć przykład takiego podbijania opłat transakcyjnych. Opłata transakcyjna nie jest zatem zależna od tego, ile </a:t>
            </a:r>
            <a:r>
              <a:rPr kumimoji="0" lang="pl-PL" sz="105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Bitcoinów</a:t>
            </a:r>
            <a:r>
              <a:rPr kumimoji="0" lang="pl-PL" sz="105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próbujesz wysłać, ale zależy od konkurencji w innych niepotwierdzonych transakcjach i od tego, jak wysoka jest opłata transakcyjna, którą licytują.</a:t>
            </a:r>
            <a:endParaRPr kumimoji="0" lang="en-US" sz="105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05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pl-PL" sz="105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W dyskusji na temat skalowalności należy wspomnieć o dwóch aspektach: wielkość transakcji i ostateczność transakcji.</a:t>
            </a: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05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pl-PL" sz="105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W przypadku </a:t>
            </a:r>
            <a:r>
              <a:rPr kumimoji="0" lang="pl-PL" sz="105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Bitcoina</a:t>
            </a:r>
            <a:r>
              <a:rPr kumimoji="0" lang="pl-PL" sz="105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dla opłat i sieci nie ma znaczenia, czy wysyłana jest kwota 0,001 BTC czy 10 000 BTC. Liczy się liczba wejść i wyjść transakcji. W przypadku alternatywnych systemów płatności, takich jak Visa i </a:t>
            </a:r>
            <a:r>
              <a:rPr kumimoji="0" lang="pl-PL" sz="105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PayPal</a:t>
            </a:r>
            <a:r>
              <a:rPr kumimoji="0" lang="pl-PL" sz="105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zwykle płacisz procentową opłatę od kwoty transakcji. Wysyłanie dużych kwot jest odpowiednio droższe.</a:t>
            </a: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05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pl-PL" sz="105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Ostateczność transakcji opisuje możliwość odwrócenia transakcji. W przypadku </a:t>
            </a:r>
            <a:r>
              <a:rPr kumimoji="0" lang="pl-PL" sz="105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Bitcoin</a:t>
            </a:r>
            <a:r>
              <a:rPr kumimoji="0" lang="pl-PL" sz="105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jest to bardzo trudne: gdy transakcja zostanie wysłana i zapisana w bloku, prawie nie można jej cofnąć. To zaleta, ponieważ sprzedawcy mogą być pewni, że rzekomo sympatyczny klient nie oszuka ich później. Inaczej jest w przypadku </a:t>
            </a:r>
            <a:r>
              <a:rPr kumimoji="0" lang="pl-PL" sz="105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PayPal</a:t>
            </a:r>
            <a:r>
              <a:rPr kumimoji="0" lang="pl-PL" sz="105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i Visa: tutaj istnieje okres (zwykle od 30 do 120 dni), w którym płatność może zostać odwołana. Jest to możliwe, ponieważ </a:t>
            </a:r>
            <a:r>
              <a:rPr kumimoji="0" lang="pl-PL" sz="105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PayPal</a:t>
            </a:r>
            <a:r>
              <a:rPr kumimoji="0" lang="pl-PL" sz="105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lub Visa są centralnym organem w systemie monetarnym. Określają historię transakcji, a także mogą ją zmienić z perspektywy czasu.</a:t>
            </a: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05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pl-PL" sz="105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Podczas gdy </a:t>
            </a:r>
            <a:r>
              <a:rPr kumimoji="0" lang="pl-PL" sz="105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Bitcoin</a:t>
            </a:r>
            <a:r>
              <a:rPr kumimoji="0" lang="pl-PL" sz="105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pozostaje w tyle pod względem częstotliwości transakcji, technologia ta może już osiągać ogromne wyniki pod względem wielkości transakcji i ostateczności finansowej.</a:t>
            </a: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05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050" b="1" i="0" u="none" strike="noStrike" kern="1200" cap="none" spc="0" normalizeH="0" baseline="0" noProof="0" dirty="0" err="1">
                <a:ln>
                  <a:noFill/>
                </a:ln>
                <a:solidFill>
                  <a:srgbClr val="F79037"/>
                </a:solidFill>
                <a:effectLst/>
                <a:uLnTx/>
                <a:uFillTx/>
                <a:latin typeface="Calibri" panose="020F0502020204030204" pitchFamily="34" charset="0"/>
                <a:ea typeface="+mn-ea"/>
                <a:cs typeface="Calibri" panose="020F0502020204030204" pitchFamily="34" charset="0"/>
              </a:rPr>
              <a:t>Skalowanie</a:t>
            </a:r>
            <a:r>
              <a:rPr kumimoji="0" lang="en-US" sz="1050" b="1" i="0" u="none" strike="noStrike" kern="1200" cap="none" spc="0" normalizeH="0" baseline="0" noProof="0" dirty="0">
                <a:ln>
                  <a:noFill/>
                </a:ln>
                <a:solidFill>
                  <a:srgbClr val="F79037"/>
                </a:solidFill>
                <a:effectLst/>
                <a:uLnTx/>
                <a:uFillTx/>
                <a:latin typeface="Calibri" panose="020F0502020204030204" pitchFamily="34" charset="0"/>
                <a:ea typeface="+mn-ea"/>
                <a:cs typeface="Calibri" panose="020F0502020204030204" pitchFamily="34" charset="0"/>
              </a:rPr>
              <a:t>: on-chain vs. off-chain</a:t>
            </a: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pl-PL" sz="105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Kwestia zdolności transakcyjnej jest również często nazywana kwestią skalowania. W swej istocie przybrała ten sam charakter, co pytanie o Gretchen w Fauście Goethego:</a:t>
            </a:r>
          </a:p>
        </p:txBody>
      </p:sp>
      <p:sp>
        <p:nvSpPr>
          <p:cNvPr id="4" name="Rectangle 3">
            <a:extLst>
              <a:ext uri="{FF2B5EF4-FFF2-40B4-BE49-F238E27FC236}">
                <a16:creationId xmlns:a16="http://schemas.microsoft.com/office/drawing/2014/main" id="{83371013-178C-4471-9F59-A061BA76A904}"/>
              </a:ext>
            </a:extLst>
          </p:cNvPr>
          <p:cNvSpPr/>
          <p:nvPr/>
        </p:nvSpPr>
        <p:spPr>
          <a:xfrm flipV="1">
            <a:off x="740928" y="7332696"/>
            <a:ext cx="6832572" cy="1471867"/>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5" name="Text Placeholder 23">
            <a:extLst>
              <a:ext uri="{FF2B5EF4-FFF2-40B4-BE49-F238E27FC236}">
                <a16:creationId xmlns:a16="http://schemas.microsoft.com/office/drawing/2014/main" id="{4418B7AC-1B1E-6D09-9301-D4A37A43B7D5}"/>
              </a:ext>
            </a:extLst>
          </p:cNvPr>
          <p:cNvSpPr txBox="1">
            <a:spLocks/>
          </p:cNvSpPr>
          <p:nvPr/>
        </p:nvSpPr>
        <p:spPr>
          <a:xfrm>
            <a:off x="6575171" y="8167017"/>
            <a:ext cx="785328" cy="1056987"/>
          </a:xfrm>
          <a:prstGeom prst="rect">
            <a:avLst/>
          </a:prstGeom>
        </p:spPr>
        <p:txBody>
          <a:bodyPr anchor="t">
            <a:normAutofit fontScale="77500" lnSpcReduction="20000"/>
          </a:bodyPr>
          <a:lstStyle>
            <a:lvl1pPr marL="0" indent="0" algn="r" defTabSz="2073036" rtl="0" eaLnBrk="1" latinLnBrk="0" hangingPunct="1">
              <a:lnSpc>
                <a:spcPct val="100000"/>
              </a:lnSpc>
              <a:spcBef>
                <a:spcPts val="2267"/>
              </a:spcBef>
              <a:buFont typeface="Arial" panose="020B0604020202020204" pitchFamily="34" charset="0"/>
              <a:buNone/>
              <a:defRPr sz="9600" b="1" i="0" kern="1200" baseline="0">
                <a:solidFill>
                  <a:srgbClr val="F9A835"/>
                </a:solidFill>
                <a:latin typeface="Times New Roman" charset="0"/>
                <a:ea typeface="Times New Roman" charset="0"/>
                <a:cs typeface="Times New Roman" charset="0"/>
              </a:defRPr>
            </a:lvl1pPr>
            <a:lvl2pPr marL="1554778" indent="-518260" algn="l" defTabSz="2073036" rtl="0" eaLnBrk="1" latinLnBrk="0" hangingPunct="1">
              <a:lnSpc>
                <a:spcPct val="100000"/>
              </a:lnSpc>
              <a:spcBef>
                <a:spcPts val="1133"/>
              </a:spcBef>
              <a:buFont typeface="Arial" panose="020B0604020202020204" pitchFamily="34" charset="0"/>
              <a:buChar char="•"/>
              <a:defRPr sz="5441" kern="1200">
                <a:solidFill>
                  <a:srgbClr val="011E3B"/>
                </a:solidFill>
                <a:latin typeface="Poppins" pitchFamily="2" charset="77"/>
                <a:ea typeface="+mn-ea"/>
                <a:cs typeface="Poppins" pitchFamily="2" charset="77"/>
              </a:defRPr>
            </a:lvl2pPr>
            <a:lvl3pPr marL="2591296" indent="-518260" algn="l" defTabSz="2073036" rtl="0" eaLnBrk="1" latinLnBrk="0" hangingPunct="1">
              <a:lnSpc>
                <a:spcPct val="100000"/>
              </a:lnSpc>
              <a:spcBef>
                <a:spcPts val="1133"/>
              </a:spcBef>
              <a:buFont typeface="Arial" panose="020B0604020202020204" pitchFamily="34" charset="0"/>
              <a:buChar char="•"/>
              <a:defRPr sz="4532" kern="1200">
                <a:solidFill>
                  <a:srgbClr val="011E3B"/>
                </a:solidFill>
                <a:latin typeface="Poppins" pitchFamily="2" charset="77"/>
                <a:ea typeface="+mn-ea"/>
                <a:cs typeface="Poppins" pitchFamily="2" charset="77"/>
              </a:defRPr>
            </a:lvl3pPr>
            <a:lvl4pPr marL="3627814"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335"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r" defTabSz="2073036" rtl="0" eaLnBrk="1" fontAlgn="auto" latinLnBrk="0" hangingPunct="1">
              <a:lnSpc>
                <a:spcPct val="100000"/>
              </a:lnSpc>
              <a:spcBef>
                <a:spcPts val="2267"/>
              </a:spcBef>
              <a:spcAft>
                <a:spcPts val="0"/>
              </a:spcAft>
              <a:buClrTx/>
              <a:buSzTx/>
              <a:buFont typeface="Arial" panose="020B0604020202020204" pitchFamily="34" charset="0"/>
              <a:buNone/>
              <a:tabLst/>
              <a:defRPr/>
            </a:pPr>
            <a:r>
              <a:rPr kumimoji="0" lang="en-US" sz="9600" b="1" i="0" u="none" strike="noStrike" kern="1200" cap="none" spc="0" normalizeH="0" baseline="0" noProof="0" dirty="0">
                <a:ln>
                  <a:noFill/>
                </a:ln>
                <a:solidFill>
                  <a:srgbClr val="F9A835"/>
                </a:solidFill>
                <a:effectLst/>
                <a:uLnTx/>
                <a:uFillTx/>
                <a:latin typeface="Times New Roman" charset="0"/>
                <a:cs typeface="Times New Roman" charset="0"/>
              </a:rPr>
              <a:t>”</a:t>
            </a:r>
          </a:p>
        </p:txBody>
      </p:sp>
      <p:sp>
        <p:nvSpPr>
          <p:cNvPr id="6" name="Text Placeholder 23">
            <a:extLst>
              <a:ext uri="{FF2B5EF4-FFF2-40B4-BE49-F238E27FC236}">
                <a16:creationId xmlns:a16="http://schemas.microsoft.com/office/drawing/2014/main" id="{50070F64-3DCA-09FD-FBB2-F3E639EAB297}"/>
              </a:ext>
            </a:extLst>
          </p:cNvPr>
          <p:cNvSpPr txBox="1">
            <a:spLocks/>
          </p:cNvSpPr>
          <p:nvPr/>
        </p:nvSpPr>
        <p:spPr>
          <a:xfrm>
            <a:off x="1710813" y="7332696"/>
            <a:ext cx="5107933" cy="1471867"/>
          </a:xfrm>
          <a:prstGeom prst="rect">
            <a:avLst/>
          </a:prstGeom>
        </p:spPr>
        <p:txBody>
          <a:bodyPr anchor="ctr">
            <a:normAutofit/>
          </a:bodyPr>
          <a:lstStyle>
            <a:lvl1pPr marL="0" indent="0" algn="ctr" defTabSz="2073036" rtl="0" eaLnBrk="1" latinLnBrk="0" hangingPunct="1">
              <a:lnSpc>
                <a:spcPct val="100000"/>
              </a:lnSpc>
              <a:spcBef>
                <a:spcPts val="2267"/>
              </a:spcBef>
              <a:buFont typeface="Arial" panose="020B0604020202020204" pitchFamily="34" charset="0"/>
              <a:buNone/>
              <a:defRPr sz="1801" b="0" i="0" kern="1200" baseline="0">
                <a:solidFill>
                  <a:schemeClr val="bg1"/>
                </a:solidFill>
                <a:latin typeface="Calibri" panose="020F0502020204030204" pitchFamily="34" charset="0"/>
                <a:ea typeface="+mn-ea"/>
                <a:cs typeface="Calibri" panose="020F0502020204030204" pitchFamily="34" charset="0"/>
              </a:defRPr>
            </a:lvl1pPr>
            <a:lvl2pPr marL="1554778" indent="-518260" algn="l" defTabSz="2073036" rtl="0" eaLnBrk="1" latinLnBrk="0" hangingPunct="1">
              <a:lnSpc>
                <a:spcPct val="100000"/>
              </a:lnSpc>
              <a:spcBef>
                <a:spcPts val="1133"/>
              </a:spcBef>
              <a:buFont typeface="Arial" panose="020B0604020202020204" pitchFamily="34" charset="0"/>
              <a:buChar char="•"/>
              <a:defRPr sz="5441" kern="1200">
                <a:solidFill>
                  <a:srgbClr val="011E3B"/>
                </a:solidFill>
                <a:latin typeface="Poppins" pitchFamily="2" charset="77"/>
                <a:ea typeface="+mn-ea"/>
                <a:cs typeface="Poppins" pitchFamily="2" charset="77"/>
              </a:defRPr>
            </a:lvl2pPr>
            <a:lvl3pPr marL="2591296" indent="-518260" algn="l" defTabSz="2073036" rtl="0" eaLnBrk="1" latinLnBrk="0" hangingPunct="1">
              <a:lnSpc>
                <a:spcPct val="100000"/>
              </a:lnSpc>
              <a:spcBef>
                <a:spcPts val="1133"/>
              </a:spcBef>
              <a:buFont typeface="Arial" panose="020B0604020202020204" pitchFamily="34" charset="0"/>
              <a:buChar char="•"/>
              <a:defRPr sz="4532" kern="1200">
                <a:solidFill>
                  <a:srgbClr val="011E3B"/>
                </a:solidFill>
                <a:latin typeface="Poppins" pitchFamily="2" charset="77"/>
                <a:ea typeface="+mn-ea"/>
                <a:cs typeface="Poppins" pitchFamily="2" charset="77"/>
              </a:defRPr>
            </a:lvl3pPr>
            <a:lvl4pPr marL="3627814"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335"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ctr" defTabSz="2073036" rtl="0" eaLnBrk="1" fontAlgn="auto" latinLnBrk="0" hangingPunct="1">
              <a:lnSpc>
                <a:spcPct val="100000"/>
              </a:lnSpc>
              <a:spcBef>
                <a:spcPts val="2267"/>
              </a:spcBef>
              <a:spcAft>
                <a:spcPts val="0"/>
              </a:spcAft>
              <a:buClrTx/>
              <a:buSzTx/>
              <a:buFont typeface="Arial" panose="020B0604020202020204" pitchFamily="34" charset="0"/>
              <a:buNone/>
              <a:tabLst/>
              <a:defRPr/>
            </a:pPr>
            <a:r>
              <a:rPr kumimoji="0" lang="pl-PL"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Powiedz mi, jak radzisz sobie ze skalowaniem?</a:t>
            </a:r>
          </a:p>
        </p:txBody>
      </p:sp>
      <p:sp>
        <p:nvSpPr>
          <p:cNvPr id="10" name="Text Placeholder 23">
            <a:extLst>
              <a:ext uri="{FF2B5EF4-FFF2-40B4-BE49-F238E27FC236}">
                <a16:creationId xmlns:a16="http://schemas.microsoft.com/office/drawing/2014/main" id="{2B48F6DA-B069-1DB5-A601-6C5CE8F079CD}"/>
              </a:ext>
            </a:extLst>
          </p:cNvPr>
          <p:cNvSpPr txBox="1">
            <a:spLocks/>
          </p:cNvSpPr>
          <p:nvPr/>
        </p:nvSpPr>
        <p:spPr>
          <a:xfrm>
            <a:off x="1061161" y="7290210"/>
            <a:ext cx="2003444" cy="936605"/>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9600" b="1" i="0" kern="1200" baseline="0">
                <a:solidFill>
                  <a:srgbClr val="F9A835"/>
                </a:solidFill>
                <a:latin typeface="Times New Roman" charset="0"/>
                <a:ea typeface="Times New Roman" charset="0"/>
                <a:cs typeface="Times New Roman" charset="0"/>
              </a:defRPr>
            </a:lvl1pPr>
            <a:lvl2pPr marL="1554778" indent="-518260" algn="l" defTabSz="2073036" rtl="0" eaLnBrk="1" latinLnBrk="0" hangingPunct="1">
              <a:lnSpc>
                <a:spcPct val="100000"/>
              </a:lnSpc>
              <a:spcBef>
                <a:spcPts val="1133"/>
              </a:spcBef>
              <a:buFont typeface="Arial" panose="020B0604020202020204" pitchFamily="34" charset="0"/>
              <a:buChar char="•"/>
              <a:defRPr sz="5441" kern="1200">
                <a:solidFill>
                  <a:srgbClr val="011E3B"/>
                </a:solidFill>
                <a:latin typeface="Poppins" pitchFamily="2" charset="77"/>
                <a:ea typeface="+mn-ea"/>
                <a:cs typeface="Poppins" pitchFamily="2" charset="77"/>
              </a:defRPr>
            </a:lvl2pPr>
            <a:lvl3pPr marL="2591296" indent="-518260" algn="l" defTabSz="2073036" rtl="0" eaLnBrk="1" latinLnBrk="0" hangingPunct="1">
              <a:lnSpc>
                <a:spcPct val="100000"/>
              </a:lnSpc>
              <a:spcBef>
                <a:spcPts val="1133"/>
              </a:spcBef>
              <a:buFont typeface="Arial" panose="020B0604020202020204" pitchFamily="34" charset="0"/>
              <a:buChar char="•"/>
              <a:defRPr sz="4532" kern="1200">
                <a:solidFill>
                  <a:srgbClr val="011E3B"/>
                </a:solidFill>
                <a:latin typeface="Poppins" pitchFamily="2" charset="77"/>
                <a:ea typeface="+mn-ea"/>
                <a:cs typeface="Poppins" pitchFamily="2" charset="77"/>
              </a:defRPr>
            </a:lvl3pPr>
            <a:lvl4pPr marL="3627814"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335"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l" defTabSz="2073036" rtl="0" eaLnBrk="1" fontAlgn="auto" latinLnBrk="0" hangingPunct="1">
              <a:lnSpc>
                <a:spcPct val="100000"/>
              </a:lnSpc>
              <a:spcBef>
                <a:spcPts val="2267"/>
              </a:spcBef>
              <a:spcAft>
                <a:spcPts val="0"/>
              </a:spcAft>
              <a:buClrTx/>
              <a:buSzTx/>
              <a:buFont typeface="Arial" panose="020B0604020202020204" pitchFamily="34" charset="0"/>
              <a:buNone/>
              <a:tabLst/>
              <a:defRPr/>
            </a:pPr>
            <a:r>
              <a:rPr kumimoji="0" lang="en-US" sz="7400" b="1" i="0" u="none" strike="noStrike" kern="1200" cap="none" spc="0" normalizeH="0" baseline="0" noProof="0" dirty="0">
                <a:ln>
                  <a:noFill/>
                </a:ln>
                <a:solidFill>
                  <a:srgbClr val="F9A835"/>
                </a:solidFill>
                <a:effectLst/>
                <a:uLnTx/>
                <a:uFillTx/>
                <a:latin typeface="Times New Roman" charset="0"/>
                <a:cs typeface="Times New Roman" charset="0"/>
              </a:rPr>
              <a:t>“</a:t>
            </a:r>
          </a:p>
        </p:txBody>
      </p:sp>
      <p:sp>
        <p:nvSpPr>
          <p:cNvPr id="30" name="Text Placeholder 17">
            <a:extLst>
              <a:ext uri="{FF2B5EF4-FFF2-40B4-BE49-F238E27FC236}">
                <a16:creationId xmlns:a16="http://schemas.microsoft.com/office/drawing/2014/main" id="{A5B852A5-21A2-2F76-970B-80BFD84E9DF9}"/>
              </a:ext>
            </a:extLst>
          </p:cNvPr>
          <p:cNvSpPr txBox="1">
            <a:spLocks/>
          </p:cNvSpPr>
          <p:nvPr/>
        </p:nvSpPr>
        <p:spPr>
          <a:xfrm>
            <a:off x="743842" y="8983466"/>
            <a:ext cx="6036131" cy="240538"/>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pl-PL"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Zasadniczo odpowiedzi można podzielić na dwa obozy: skalowanie w łańcuchu (on-</a:t>
            </a:r>
            <a:r>
              <a:rPr kumimoji="0" lang="pl-PL" sz="11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chain</a:t>
            </a:r>
            <a:r>
              <a:rPr kumimoji="0" lang="pl-PL"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i skalowanie poza łańcuchem (off-</a:t>
            </a:r>
            <a:r>
              <a:rPr kumimoji="0" lang="pl-PL" sz="11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chain</a:t>
            </a:r>
            <a:r>
              <a:rPr kumimoji="0" lang="pl-PL"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grpSp>
        <p:nvGrpSpPr>
          <p:cNvPr id="38" name="Group 37">
            <a:extLst>
              <a:ext uri="{FF2B5EF4-FFF2-40B4-BE49-F238E27FC236}">
                <a16:creationId xmlns:a16="http://schemas.microsoft.com/office/drawing/2014/main" id="{ED5CA101-2899-C610-CC46-6A9ADA85D5BF}"/>
              </a:ext>
            </a:extLst>
          </p:cNvPr>
          <p:cNvGrpSpPr/>
          <p:nvPr/>
        </p:nvGrpSpPr>
        <p:grpSpPr>
          <a:xfrm>
            <a:off x="-180474" y="9163937"/>
            <a:ext cx="1712396" cy="1673613"/>
            <a:chOff x="-220413" y="5797823"/>
            <a:chExt cx="1967946" cy="1923375"/>
          </a:xfrm>
        </p:grpSpPr>
        <p:sp>
          <p:nvSpPr>
            <p:cNvPr id="39" name="Freeform 38">
              <a:extLst>
                <a:ext uri="{FF2B5EF4-FFF2-40B4-BE49-F238E27FC236}">
                  <a16:creationId xmlns:a16="http://schemas.microsoft.com/office/drawing/2014/main" id="{539C0D6F-A1B1-DA98-E4C7-C4CCF4B4EE9B}"/>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40" name="Freeform 39">
              <a:extLst>
                <a:ext uri="{FF2B5EF4-FFF2-40B4-BE49-F238E27FC236}">
                  <a16:creationId xmlns:a16="http://schemas.microsoft.com/office/drawing/2014/main" id="{F3A9EF96-767F-4EFD-A409-88C8A1F86338}"/>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41" name="Freeform 40">
              <a:extLst>
                <a:ext uri="{FF2B5EF4-FFF2-40B4-BE49-F238E27FC236}">
                  <a16:creationId xmlns:a16="http://schemas.microsoft.com/office/drawing/2014/main" id="{7A63C25E-B30D-8DB9-A02D-57158D706076}"/>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42" name="Freeform 41">
              <a:extLst>
                <a:ext uri="{FF2B5EF4-FFF2-40B4-BE49-F238E27FC236}">
                  <a16:creationId xmlns:a16="http://schemas.microsoft.com/office/drawing/2014/main" id="{A34F982E-A790-EE54-A97E-03A4F1EE02DE}"/>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43" name="Freeform 42">
              <a:extLst>
                <a:ext uri="{FF2B5EF4-FFF2-40B4-BE49-F238E27FC236}">
                  <a16:creationId xmlns:a16="http://schemas.microsoft.com/office/drawing/2014/main" id="{7A2DC7B0-6EC2-F2C9-D70D-C38ED370EC99}"/>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44" name="Freeform 43">
              <a:extLst>
                <a:ext uri="{FF2B5EF4-FFF2-40B4-BE49-F238E27FC236}">
                  <a16:creationId xmlns:a16="http://schemas.microsoft.com/office/drawing/2014/main" id="{39F819E0-EE69-FDAD-5460-0DD32E0CC21F}"/>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45" name="Freeform 44">
              <a:extLst>
                <a:ext uri="{FF2B5EF4-FFF2-40B4-BE49-F238E27FC236}">
                  <a16:creationId xmlns:a16="http://schemas.microsoft.com/office/drawing/2014/main" id="{41A910D4-0CBD-7011-5D3D-6A935FAE2B17}"/>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46" name="Freeform 45">
              <a:extLst>
                <a:ext uri="{FF2B5EF4-FFF2-40B4-BE49-F238E27FC236}">
                  <a16:creationId xmlns:a16="http://schemas.microsoft.com/office/drawing/2014/main" id="{8B52846B-5F5E-5C70-4713-757AAAAF391B}"/>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47" name="Freeform 46">
              <a:extLst>
                <a:ext uri="{FF2B5EF4-FFF2-40B4-BE49-F238E27FC236}">
                  <a16:creationId xmlns:a16="http://schemas.microsoft.com/office/drawing/2014/main" id="{5E616D43-9061-DF2E-254F-46DBD3F4C882}"/>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48" name="Freeform 47">
              <a:extLst>
                <a:ext uri="{FF2B5EF4-FFF2-40B4-BE49-F238E27FC236}">
                  <a16:creationId xmlns:a16="http://schemas.microsoft.com/office/drawing/2014/main" id="{CC56EE1D-2039-1A5A-2865-1F9F60767B6A}"/>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51" name="Freeform 50">
              <a:extLst>
                <a:ext uri="{FF2B5EF4-FFF2-40B4-BE49-F238E27FC236}">
                  <a16:creationId xmlns:a16="http://schemas.microsoft.com/office/drawing/2014/main" id="{84B8AA4C-EFB7-E68E-EE78-AF0A9969ED01}"/>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53" name="Freeform 52">
              <a:extLst>
                <a:ext uri="{FF2B5EF4-FFF2-40B4-BE49-F238E27FC236}">
                  <a16:creationId xmlns:a16="http://schemas.microsoft.com/office/drawing/2014/main" id="{F645ADCA-FD45-6D06-80D3-9F3D2F86BB68}"/>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55" name="Freeform 54">
              <a:extLst>
                <a:ext uri="{FF2B5EF4-FFF2-40B4-BE49-F238E27FC236}">
                  <a16:creationId xmlns:a16="http://schemas.microsoft.com/office/drawing/2014/main" id="{37B4C9FD-74F5-66E8-F875-0AF94E7F81BE}"/>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56" name="Freeform 55">
              <a:extLst>
                <a:ext uri="{FF2B5EF4-FFF2-40B4-BE49-F238E27FC236}">
                  <a16:creationId xmlns:a16="http://schemas.microsoft.com/office/drawing/2014/main" id="{A58683CE-601F-AE18-CBDD-B353641FAF06}"/>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grpSp>
    </p:spTree>
    <p:extLst>
      <p:ext uri="{BB962C8B-B14F-4D97-AF65-F5344CB8AC3E}">
        <p14:creationId xmlns:p14="http://schemas.microsoft.com/office/powerpoint/2010/main" val="18948984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D254200-FB08-3A5B-E022-6026C989F2AF}"/>
              </a:ext>
            </a:extLst>
          </p:cNvPr>
          <p:cNvSpPr/>
          <p:nvPr/>
        </p:nvSpPr>
        <p:spPr>
          <a:xfrm flipV="1">
            <a:off x="511317" y="1119819"/>
            <a:ext cx="3194309" cy="9571994"/>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18" name="Text Placeholder 17">
            <a:extLst>
              <a:ext uri="{FF2B5EF4-FFF2-40B4-BE49-F238E27FC236}">
                <a16:creationId xmlns:a16="http://schemas.microsoft.com/office/drawing/2014/main" id="{71D87097-9F85-4445-8AD6-171970E061A0}"/>
              </a:ext>
            </a:extLst>
          </p:cNvPr>
          <p:cNvSpPr>
            <a:spLocks noGrp="1"/>
          </p:cNvSpPr>
          <p:nvPr>
            <p:ph type="body" sz="quarter" idx="32"/>
          </p:nvPr>
        </p:nvSpPr>
        <p:spPr>
          <a:xfrm>
            <a:off x="715878" y="665163"/>
            <a:ext cx="2693750" cy="8493210"/>
          </a:xfrm>
        </p:spPr>
        <p:txBody>
          <a:bodyPr/>
          <a:lstStyle/>
          <a:p>
            <a:pPr algn="just"/>
            <a:r>
              <a:rPr lang="pl-PL" sz="1050" dirty="0"/>
              <a:t>Podejście zwolenników łańcucha jest takie, że w przypadku przykładu autobusu, należy zwiększyć skalę autobusu. Oznacza to, że należy ustalić nowy górny limit dla bloku. W ten sposób więcej transakcji zmieści się w autobusie, który nadal odjeżdża co 10 minut. Zakładając, że rozmiar bloku wzrośnie do 10 megabajtów, liczba transakcji na sekundę również wzrośnie 10-krotnie. Oznacza to, że można by wtedy przetworzyć około 40 transakcji na sekundę. Sposobem na poprawę pojemności łańcucha bloków poprzez zwiększenie rozmiaru bloku jest wyrażony w hard </a:t>
            </a:r>
            <a:r>
              <a:rPr lang="pl-PL" sz="1050" dirty="0" err="1"/>
              <a:t>forku</a:t>
            </a:r>
            <a:r>
              <a:rPr lang="pl-PL" sz="1050" dirty="0"/>
              <a:t> </a:t>
            </a:r>
            <a:r>
              <a:rPr lang="pl-PL" sz="1050" dirty="0" err="1"/>
              <a:t>Bitcoina</a:t>
            </a:r>
            <a:r>
              <a:rPr lang="pl-PL" sz="1050" dirty="0"/>
              <a:t> </a:t>
            </a:r>
            <a:r>
              <a:rPr lang="pl-PL" sz="1050" dirty="0" err="1"/>
              <a:t>Bitcoin</a:t>
            </a:r>
            <a:r>
              <a:rPr lang="pl-PL" sz="1050" dirty="0"/>
              <a:t> Cash (BCH).</a:t>
            </a:r>
          </a:p>
          <a:p>
            <a:pPr algn="just"/>
            <a:endParaRPr lang="en-US" sz="1050" dirty="0"/>
          </a:p>
          <a:p>
            <a:pPr algn="just"/>
            <a:r>
              <a:rPr lang="pl-PL" sz="1050" dirty="0"/>
              <a:t>Alternatywą dla tego jest skalowanie poza łańcuchem. Tutaj celem nie jest poprawa zdolności transakcyjnej samego łańcucha bloków, ale stworzenie drugiej warstwy dla transakcji, która łączy się z pierwszą warstwą, łańcuchem bloków. Ta druga warstwa odziedziczyłaby aspekty bezpieczeństwa </a:t>
            </a:r>
            <a:r>
              <a:rPr lang="pl-PL" sz="1050" dirty="0" err="1"/>
              <a:t>Bitcoina</a:t>
            </a:r>
            <a:r>
              <a:rPr lang="pl-PL" sz="1050" dirty="0"/>
              <a:t>, a także umożliwiłaby znacznie więcej transakcji. Zamiast więc skalować się liniowo, jak w przypadku podejścia łańcuchowego, druga warstwa mogłaby obsłużyć miliony transakcji. I można to zrobić natychmiast, za bardzo małe kwoty i z podobnym bezpieczeństwem jak sam system </a:t>
            </a:r>
            <a:r>
              <a:rPr lang="pl-PL" sz="1050" dirty="0" err="1"/>
              <a:t>Bitcoin</a:t>
            </a:r>
            <a:r>
              <a:rPr lang="pl-PL" sz="1050" dirty="0"/>
              <a:t>. Ta metoda skalowania </a:t>
            </a:r>
            <a:r>
              <a:rPr lang="pl-PL" sz="1050" dirty="0" err="1"/>
              <a:t>Bitcoina</a:t>
            </a:r>
            <a:r>
              <a:rPr lang="pl-PL" sz="1050" dirty="0"/>
              <a:t> poza </a:t>
            </a:r>
            <a:r>
              <a:rPr lang="pl-PL" sz="1050" dirty="0" err="1"/>
              <a:t>blockchainem</a:t>
            </a:r>
            <a:r>
              <a:rPr lang="pl-PL" sz="1050" dirty="0"/>
              <a:t> nosi nazwę </a:t>
            </a:r>
            <a:r>
              <a:rPr lang="pl-PL" sz="1050" dirty="0" err="1"/>
              <a:t>Lightning</a:t>
            </a:r>
            <a:r>
              <a:rPr lang="pl-PL" sz="1050" dirty="0"/>
              <a:t> Network.</a:t>
            </a:r>
          </a:p>
          <a:p>
            <a:pPr algn="just"/>
            <a:endParaRPr lang="en-US" sz="1050" dirty="0"/>
          </a:p>
          <a:p>
            <a:pPr algn="just"/>
            <a:r>
              <a:rPr lang="en-US" sz="1050" b="1" dirty="0">
                <a:solidFill>
                  <a:srgbClr val="F79037"/>
                </a:solidFill>
              </a:rPr>
              <a:t>Lightning Network </a:t>
            </a:r>
          </a:p>
          <a:p>
            <a:pPr algn="just"/>
            <a:r>
              <a:rPr lang="pl-PL" sz="1050" dirty="0" err="1"/>
              <a:t>Lightning</a:t>
            </a:r>
            <a:r>
              <a:rPr lang="pl-PL" sz="1050" dirty="0"/>
              <a:t> Network to zamknięty czasowo kanał płatności poza łańcuchem. Oznacza to, że użytkownicy mogą używać BTC poza łańcuchem, tj. z dala od łańcucha blokowego </a:t>
            </a:r>
            <a:r>
              <a:rPr lang="pl-PL" sz="1050" dirty="0" err="1"/>
              <a:t>Bitcoin</a:t>
            </a:r>
            <a:r>
              <a:rPr lang="pl-PL" sz="1050" dirty="0"/>
              <a:t>, i wysłać go do innych użytkowników. Wysyłanie wartości jest niemal natychmiastowe i, podobnie jak w przypadku transakcji on-</a:t>
            </a:r>
            <a:r>
              <a:rPr lang="pl-PL" sz="1050" dirty="0" err="1"/>
              <a:t>chain</a:t>
            </a:r>
            <a:r>
              <a:rPr lang="pl-PL" sz="1050" dirty="0"/>
              <a:t>, nie wymaga zaufanej strony trzeciej. </a:t>
            </a:r>
            <a:r>
              <a:rPr lang="pl-PL" sz="1050" dirty="0" err="1"/>
              <a:t>Lightning</a:t>
            </a:r>
            <a:r>
              <a:rPr lang="pl-PL" sz="1050" dirty="0"/>
              <a:t> Network jest postrzegana jako obiecujące rozwiązanie skalujące dla </a:t>
            </a:r>
            <a:r>
              <a:rPr lang="pl-PL" sz="1050" dirty="0" err="1"/>
              <a:t>Bitcoina</a:t>
            </a:r>
            <a:r>
              <a:rPr lang="pl-PL" sz="1050" dirty="0"/>
              <a:t>.</a:t>
            </a:r>
          </a:p>
          <a:p>
            <a:pPr algn="just"/>
            <a:endParaRPr lang="pl-PL" sz="1050" dirty="0"/>
          </a:p>
          <a:p>
            <a:pPr algn="just"/>
            <a:r>
              <a:rPr lang="pl-PL" sz="1050" dirty="0"/>
              <a:t>Dla wielu zwolenników </a:t>
            </a:r>
            <a:r>
              <a:rPr lang="pl-PL" sz="1050" dirty="0" err="1"/>
              <a:t>Bitcoin</a:t>
            </a:r>
            <a:r>
              <a:rPr lang="pl-PL" sz="1050" dirty="0"/>
              <a:t>, </a:t>
            </a:r>
            <a:r>
              <a:rPr lang="pl-PL" sz="1050" dirty="0" err="1"/>
              <a:t>Lightning</a:t>
            </a:r>
            <a:r>
              <a:rPr lang="pl-PL" sz="1050" dirty="0"/>
              <a:t> Network (LN) jest logicznym kolejnym rozwinięciem systemu płatności </a:t>
            </a:r>
            <a:r>
              <a:rPr lang="pl-PL" sz="1050" dirty="0" err="1"/>
              <a:t>Bitcoin</a:t>
            </a:r>
            <a:r>
              <a:rPr lang="pl-PL" sz="1050" dirty="0"/>
              <a:t>. Architekturę można sobie wyobrazić jak ciasto z kilkoma warstwami. </a:t>
            </a:r>
            <a:r>
              <a:rPr lang="pl-PL" sz="1050" dirty="0" err="1"/>
              <a:t>Bitcoin</a:t>
            </a:r>
            <a:r>
              <a:rPr lang="pl-PL" sz="1050" dirty="0"/>
              <a:t> </a:t>
            </a:r>
            <a:r>
              <a:rPr lang="pl-PL" sz="1050" dirty="0" err="1"/>
              <a:t>Blockchain</a:t>
            </a:r>
            <a:r>
              <a:rPr lang="pl-PL" sz="1050" dirty="0"/>
              <a:t> to dno, czyli tak zwana warstwa podstawowa. </a:t>
            </a:r>
            <a:r>
              <a:rPr lang="pl-PL" sz="1050" dirty="0" err="1"/>
              <a:t>Lightning</a:t>
            </a:r>
            <a:r>
              <a:rPr lang="pl-PL" sz="1050" dirty="0"/>
              <a:t> Network zostałaby zbudowana na tym. Pewne cechy warstwy bazowej można odziedziczyć, takie jak bezpieczeństwo, podczas gdy inne ograniczenia nie mają już zastosowania, takie jak ograniczona liczba transakcji. Połączenie między warstwą bazową a </a:t>
            </a:r>
            <a:r>
              <a:rPr lang="pl-PL" sz="1050" dirty="0" err="1"/>
              <a:t>lightning</a:t>
            </a:r>
            <a:r>
              <a:rPr lang="pl-PL" sz="1050" dirty="0"/>
              <a:t> network uzyskuje się za pomocą szeregu mechanizmów kryptograficznych.</a:t>
            </a:r>
          </a:p>
          <a:p>
            <a:pPr algn="just"/>
            <a:endParaRPr lang="en-US" sz="1050" dirty="0"/>
          </a:p>
        </p:txBody>
      </p:sp>
      <p:sp>
        <p:nvSpPr>
          <p:cNvPr id="2" name="Slide Number Placeholder 18">
            <a:extLst>
              <a:ext uri="{FF2B5EF4-FFF2-40B4-BE49-F238E27FC236}">
                <a16:creationId xmlns:a16="http://schemas.microsoft.com/office/drawing/2014/main" id="{C838DD73-4FF8-65CF-B555-BAE77FF205D1}"/>
              </a:ext>
            </a:extLst>
          </p:cNvPr>
          <p:cNvSpPr>
            <a:spLocks noGrp="1"/>
          </p:cNvSpPr>
          <p:nvPr>
            <p:ph type="sldNum" sz="quarter" idx="4"/>
          </p:nvPr>
        </p:nvSpPr>
        <p:spPr>
          <a:xfrm>
            <a:off x="7129320" y="10207469"/>
            <a:ext cx="374383" cy="465822"/>
          </a:xfrm>
        </p:spPr>
        <p:txBody>
          <a:bodyPr/>
          <a:lstStyle/>
          <a:p>
            <a:pPr marL="0" marR="0" lvl="0" indent="0" algn="ctr" defTabSz="325892" rtl="0" eaLnBrk="1" fontAlgn="auto" latinLnBrk="0" hangingPunct="1">
              <a:lnSpc>
                <a:spcPct val="100000"/>
              </a:lnSpc>
              <a:spcBef>
                <a:spcPts val="0"/>
              </a:spcBef>
              <a:spcAft>
                <a:spcPts val="0"/>
              </a:spcAft>
              <a:buClrTx/>
              <a:buSzTx/>
              <a:buFontTx/>
              <a:buNone/>
              <a:tabLst/>
              <a:defRPr/>
            </a:pPr>
            <a:fld id="{CB2079F2-58AF-ED44-82D7-E04B2F6FD686}" type="slidenum">
              <a:rPr kumimoji="0" lang="en-US" sz="800" b="0" i="0" u="none" strike="noStrike" kern="1200" cap="none" spc="0" normalizeH="0" baseline="0" noProof="0" smtClean="0">
                <a:ln>
                  <a:noFill/>
                </a:ln>
                <a:solidFill>
                  <a:srgbClr val="000000"/>
                </a:solidFill>
                <a:effectLst/>
                <a:uLnTx/>
                <a:uFillTx/>
                <a:latin typeface="Calibri" panose="020F0502020204030204" pitchFamily="34" charset="0"/>
                <a:ea typeface="+mn-ea"/>
                <a:cs typeface="Calibri" panose="020F0502020204030204" pitchFamily="34" charset="0"/>
              </a:rPr>
              <a:pPr marL="0" marR="0" lvl="0" indent="0" algn="ctr" defTabSz="325892" rtl="0" eaLnBrk="1" fontAlgn="auto" latinLnBrk="0" hangingPunct="1">
                <a:lnSpc>
                  <a:spcPct val="100000"/>
                </a:lnSpc>
                <a:spcBef>
                  <a:spcPts val="0"/>
                </a:spcBef>
                <a:spcAft>
                  <a:spcPts val="0"/>
                </a:spcAft>
                <a:buClrTx/>
                <a:buSzTx/>
                <a:buFontTx/>
                <a:buNone/>
                <a:tabLst/>
                <a:defRPr/>
              </a:pPr>
              <a:t>8</a:t>
            </a:fld>
            <a:endParaRPr kumimoji="0" lang="en-US"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pic>
        <p:nvPicPr>
          <p:cNvPr id="7" name="Picture 6">
            <a:extLst>
              <a:ext uri="{FF2B5EF4-FFF2-40B4-BE49-F238E27FC236}">
                <a16:creationId xmlns:a16="http://schemas.microsoft.com/office/drawing/2014/main" id="{203741BD-459B-4A95-6F41-6829F2D79C8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187"/>
          <a:stretch/>
        </p:blipFill>
        <p:spPr>
          <a:xfrm>
            <a:off x="4003827" y="773113"/>
            <a:ext cx="3555848" cy="9918700"/>
          </a:xfrm>
          <a:prstGeom prst="rect">
            <a:avLst/>
          </a:prstGeom>
        </p:spPr>
      </p:pic>
      <p:grpSp>
        <p:nvGrpSpPr>
          <p:cNvPr id="15" name="Group 14">
            <a:extLst>
              <a:ext uri="{FF2B5EF4-FFF2-40B4-BE49-F238E27FC236}">
                <a16:creationId xmlns:a16="http://schemas.microsoft.com/office/drawing/2014/main" id="{8C3CFCB5-6DD0-F9D5-9D09-4E7610E5EDCB}"/>
              </a:ext>
            </a:extLst>
          </p:cNvPr>
          <p:cNvGrpSpPr/>
          <p:nvPr/>
        </p:nvGrpSpPr>
        <p:grpSpPr>
          <a:xfrm flipH="1">
            <a:off x="5193447" y="8599913"/>
            <a:ext cx="2590078" cy="2250924"/>
            <a:chOff x="-220413" y="5470274"/>
            <a:chExt cx="2590078" cy="2250924"/>
          </a:xfrm>
        </p:grpSpPr>
        <p:sp>
          <p:nvSpPr>
            <p:cNvPr id="16" name="Freeform 15">
              <a:extLst>
                <a:ext uri="{FF2B5EF4-FFF2-40B4-BE49-F238E27FC236}">
                  <a16:creationId xmlns:a16="http://schemas.microsoft.com/office/drawing/2014/main" id="{78DC10FD-582C-4A5A-9E60-5D3AF1CEA702}"/>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19" name="Freeform 18">
              <a:extLst>
                <a:ext uri="{FF2B5EF4-FFF2-40B4-BE49-F238E27FC236}">
                  <a16:creationId xmlns:a16="http://schemas.microsoft.com/office/drawing/2014/main" id="{A05D19D5-E4DE-06EA-9B25-935883146329}"/>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0" name="Freeform 19">
              <a:extLst>
                <a:ext uri="{FF2B5EF4-FFF2-40B4-BE49-F238E27FC236}">
                  <a16:creationId xmlns:a16="http://schemas.microsoft.com/office/drawing/2014/main" id="{10B04DE0-E6AF-B94D-7080-D3A08031A540}"/>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2" name="Freeform 21">
              <a:extLst>
                <a:ext uri="{FF2B5EF4-FFF2-40B4-BE49-F238E27FC236}">
                  <a16:creationId xmlns:a16="http://schemas.microsoft.com/office/drawing/2014/main" id="{51871CAC-E066-34DE-EDCC-6FE1DD07006F}"/>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3" name="Freeform 22">
              <a:extLst>
                <a:ext uri="{FF2B5EF4-FFF2-40B4-BE49-F238E27FC236}">
                  <a16:creationId xmlns:a16="http://schemas.microsoft.com/office/drawing/2014/main" id="{BE019B48-D11C-E930-B02E-324E82AA4FF1}"/>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4" name="Freeform 23">
              <a:extLst>
                <a:ext uri="{FF2B5EF4-FFF2-40B4-BE49-F238E27FC236}">
                  <a16:creationId xmlns:a16="http://schemas.microsoft.com/office/drawing/2014/main" id="{40AA58FA-119D-5291-D290-125628C46AE6}"/>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5" name="Freeform 24">
              <a:extLst>
                <a:ext uri="{FF2B5EF4-FFF2-40B4-BE49-F238E27FC236}">
                  <a16:creationId xmlns:a16="http://schemas.microsoft.com/office/drawing/2014/main" id="{C17763C0-A704-410F-DDC5-AC6C2C5D0A7D}"/>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6" name="Freeform 25">
              <a:extLst>
                <a:ext uri="{FF2B5EF4-FFF2-40B4-BE49-F238E27FC236}">
                  <a16:creationId xmlns:a16="http://schemas.microsoft.com/office/drawing/2014/main" id="{F55F4F18-F6CD-FDC3-AA80-F04C265D7C83}"/>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7" name="Freeform 26">
              <a:extLst>
                <a:ext uri="{FF2B5EF4-FFF2-40B4-BE49-F238E27FC236}">
                  <a16:creationId xmlns:a16="http://schemas.microsoft.com/office/drawing/2014/main" id="{EB86BD25-B568-04CB-8714-0D215C720C9F}"/>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8" name="Freeform 27">
              <a:extLst>
                <a:ext uri="{FF2B5EF4-FFF2-40B4-BE49-F238E27FC236}">
                  <a16:creationId xmlns:a16="http://schemas.microsoft.com/office/drawing/2014/main" id="{0680C471-7C32-2CD4-7A21-3A5A0AC4F2D9}"/>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9" name="Freeform 28">
              <a:extLst>
                <a:ext uri="{FF2B5EF4-FFF2-40B4-BE49-F238E27FC236}">
                  <a16:creationId xmlns:a16="http://schemas.microsoft.com/office/drawing/2014/main" id="{90356699-4294-7836-9BEF-FA7A8EDD0BA8}"/>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0" name="Freeform 29">
              <a:extLst>
                <a:ext uri="{FF2B5EF4-FFF2-40B4-BE49-F238E27FC236}">
                  <a16:creationId xmlns:a16="http://schemas.microsoft.com/office/drawing/2014/main" id="{D92A236C-552F-89E7-7404-B075B8BB0B7B}"/>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1" name="Freeform 30">
              <a:extLst>
                <a:ext uri="{FF2B5EF4-FFF2-40B4-BE49-F238E27FC236}">
                  <a16:creationId xmlns:a16="http://schemas.microsoft.com/office/drawing/2014/main" id="{1B9D7334-4B52-F570-4A6F-84093DFD2B76}"/>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2" name="Freeform 31">
              <a:extLst>
                <a:ext uri="{FF2B5EF4-FFF2-40B4-BE49-F238E27FC236}">
                  <a16:creationId xmlns:a16="http://schemas.microsoft.com/office/drawing/2014/main" id="{448FB475-E923-2E74-BB3F-60EB8783E71B}"/>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3" name="Freeform 32">
              <a:extLst>
                <a:ext uri="{FF2B5EF4-FFF2-40B4-BE49-F238E27FC236}">
                  <a16:creationId xmlns:a16="http://schemas.microsoft.com/office/drawing/2014/main" id="{41D0424E-2059-37B0-8A55-37F4891824CC}"/>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4" name="Freeform 33">
              <a:extLst>
                <a:ext uri="{FF2B5EF4-FFF2-40B4-BE49-F238E27FC236}">
                  <a16:creationId xmlns:a16="http://schemas.microsoft.com/office/drawing/2014/main" id="{CBA19698-685D-E1FE-A4F8-35BB5CB41E67}"/>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5" name="Freeform 34">
              <a:extLst>
                <a:ext uri="{FF2B5EF4-FFF2-40B4-BE49-F238E27FC236}">
                  <a16:creationId xmlns:a16="http://schemas.microsoft.com/office/drawing/2014/main" id="{6EDB019C-EF6D-6D4F-1ECC-501064EB2ECA}"/>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6" name="Freeform 35">
              <a:extLst>
                <a:ext uri="{FF2B5EF4-FFF2-40B4-BE49-F238E27FC236}">
                  <a16:creationId xmlns:a16="http://schemas.microsoft.com/office/drawing/2014/main" id="{2E68E728-4F1B-B0D6-59E7-2F03FD7B4F96}"/>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grpSp>
    </p:spTree>
    <p:extLst>
      <p:ext uri="{BB962C8B-B14F-4D97-AF65-F5344CB8AC3E}">
        <p14:creationId xmlns:p14="http://schemas.microsoft.com/office/powerpoint/2010/main" val="20871753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C798E49-ED2E-E9C8-0021-EFD0E0A132BA}"/>
              </a:ext>
            </a:extLst>
          </p:cNvPr>
          <p:cNvSpPr>
            <a:spLocks noGrp="1"/>
          </p:cNvSpPr>
          <p:nvPr>
            <p:ph type="sldNum" sz="quarter" idx="10"/>
          </p:nvPr>
        </p:nvSpPr>
        <p:spPr/>
        <p:txBody>
          <a:bodyPr/>
          <a:lstStyle/>
          <a:p>
            <a:pPr marL="0" marR="0" lvl="0" indent="0" algn="ctr" defTabSz="325892" rtl="0" eaLnBrk="1" fontAlgn="auto" latinLnBrk="0" hangingPunct="1">
              <a:lnSpc>
                <a:spcPct val="100000"/>
              </a:lnSpc>
              <a:spcBef>
                <a:spcPts val="0"/>
              </a:spcBef>
              <a:spcAft>
                <a:spcPts val="0"/>
              </a:spcAft>
              <a:buClrTx/>
              <a:buSzTx/>
              <a:buFontTx/>
              <a:buNone/>
              <a:tabLst/>
              <a:defRPr/>
            </a:pPr>
            <a:fld id="{CB2079F2-58AF-ED44-82D7-E04B2F6FD686}" type="slidenum">
              <a:rPr kumimoji="0" lang="en-US" sz="800" b="0" i="0" u="none" strike="noStrike" kern="1200" cap="none" spc="0" normalizeH="0" baseline="0" noProof="0" smtClean="0">
                <a:ln>
                  <a:noFill/>
                </a:ln>
                <a:solidFill>
                  <a:srgbClr val="000000"/>
                </a:solidFill>
                <a:effectLst/>
                <a:uLnTx/>
                <a:uFillTx/>
                <a:latin typeface="Calibri" panose="020F0502020204030204" pitchFamily="34" charset="0"/>
                <a:ea typeface="+mn-ea"/>
                <a:cs typeface="Calibri" panose="020F0502020204030204" pitchFamily="34" charset="0"/>
              </a:rPr>
              <a:pPr marL="0" marR="0" lvl="0" indent="0" algn="ctr" defTabSz="325892" rtl="0" eaLnBrk="1" fontAlgn="auto" latinLnBrk="0" hangingPunct="1">
                <a:lnSpc>
                  <a:spcPct val="100000"/>
                </a:lnSpc>
                <a:spcBef>
                  <a:spcPts val="0"/>
                </a:spcBef>
                <a:spcAft>
                  <a:spcPts val="0"/>
                </a:spcAft>
                <a:buClrTx/>
                <a:buSzTx/>
                <a:buFontTx/>
                <a:buNone/>
                <a:tabLst/>
                <a:defRPr/>
              </a:pPr>
              <a:t>9</a:t>
            </a:fld>
            <a:endParaRPr kumimoji="0" lang="en-US"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3" name="Rectangle 2">
            <a:extLst>
              <a:ext uri="{FF2B5EF4-FFF2-40B4-BE49-F238E27FC236}">
                <a16:creationId xmlns:a16="http://schemas.microsoft.com/office/drawing/2014/main" id="{1F1B189F-5127-FFC8-C640-E02D55947170}"/>
              </a:ext>
            </a:extLst>
          </p:cNvPr>
          <p:cNvSpPr/>
          <p:nvPr/>
        </p:nvSpPr>
        <p:spPr>
          <a:xfrm flipV="1">
            <a:off x="740928" y="5368263"/>
            <a:ext cx="6832572" cy="4747304"/>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pic>
        <p:nvPicPr>
          <p:cNvPr id="27" name="Picture 26">
            <a:extLst>
              <a:ext uri="{FF2B5EF4-FFF2-40B4-BE49-F238E27FC236}">
                <a16:creationId xmlns:a16="http://schemas.microsoft.com/office/drawing/2014/main" id="{92947FD2-0D9F-66BC-A75C-74A5576B2AA8}"/>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4004841" y="0"/>
            <a:ext cx="3568659" cy="4988689"/>
          </a:xfrm>
          <a:prstGeom prst="rect">
            <a:avLst/>
          </a:prstGeom>
        </p:spPr>
      </p:pic>
      <p:sp>
        <p:nvSpPr>
          <p:cNvPr id="29" name="Text Placeholder 17">
            <a:extLst>
              <a:ext uri="{FF2B5EF4-FFF2-40B4-BE49-F238E27FC236}">
                <a16:creationId xmlns:a16="http://schemas.microsoft.com/office/drawing/2014/main" id="{FF1968FD-C822-7C4B-8B3F-6643A42A69F2}"/>
              </a:ext>
            </a:extLst>
          </p:cNvPr>
          <p:cNvSpPr>
            <a:spLocks noGrp="1"/>
          </p:cNvSpPr>
          <p:nvPr/>
        </p:nvSpPr>
        <p:spPr>
          <a:xfrm>
            <a:off x="968744" y="5685998"/>
            <a:ext cx="6143488" cy="4230609"/>
          </a:xfrm>
          <a:prstGeom prst="rect">
            <a:avLst/>
          </a:prstGeom>
        </p:spPr>
        <p:txBody>
          <a:bodyPr numCol="2"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100" b="0" i="0" u="none" strike="noStrike" kern="1200" cap="none" spc="0" normalizeH="0" baseline="0" noProof="0" dirty="0">
              <a:ln>
                <a:noFill/>
              </a:ln>
              <a:solidFill>
                <a:srgbClr val="F79037"/>
              </a:solidFill>
              <a:effectLst/>
              <a:uLnTx/>
              <a:uFillTx/>
              <a:latin typeface="Calibri" panose="020F0502020204030204" pitchFamily="34" charset="0"/>
              <a:ea typeface="+mn-ea"/>
              <a:cs typeface="Calibri" panose="020F0502020204030204" pitchFamily="34" charset="0"/>
            </a:endParaRP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100" b="0" i="0" u="none" strike="noStrike" kern="1200" cap="none" spc="0" normalizeH="0" baseline="0" noProof="0" dirty="0">
              <a:ln>
                <a:noFill/>
              </a:ln>
              <a:solidFill>
                <a:srgbClr val="F79037"/>
              </a:solidFill>
              <a:effectLst/>
              <a:uLnTx/>
              <a:uFillTx/>
              <a:latin typeface="Calibri" panose="020F0502020204030204" pitchFamily="34" charset="0"/>
              <a:ea typeface="+mn-ea"/>
              <a:cs typeface="Calibri" panose="020F0502020204030204" pitchFamily="34" charset="0"/>
            </a:endParaRP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100" b="0" i="0" u="none" strike="noStrike" kern="1200" cap="none" spc="0" normalizeH="0" baseline="0" noProof="0" dirty="0">
              <a:ln>
                <a:noFill/>
              </a:ln>
              <a:solidFill>
                <a:srgbClr val="F79037"/>
              </a:solidFill>
              <a:effectLst/>
              <a:uLnTx/>
              <a:uFillTx/>
              <a:latin typeface="Calibri" panose="020F0502020204030204" pitchFamily="34" charset="0"/>
              <a:ea typeface="+mn-ea"/>
              <a:cs typeface="Calibri" panose="020F0502020204030204" pitchFamily="34" charset="0"/>
            </a:endParaRP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100" b="0" i="0" u="none" strike="noStrike" kern="1200" cap="none" spc="0" normalizeH="0" baseline="0" noProof="0" dirty="0">
              <a:ln>
                <a:noFill/>
              </a:ln>
              <a:solidFill>
                <a:srgbClr val="F79037"/>
              </a:solidFill>
              <a:effectLst/>
              <a:uLnTx/>
              <a:uFillTx/>
              <a:latin typeface="Calibri" panose="020F0502020204030204" pitchFamily="34" charset="0"/>
              <a:ea typeface="+mn-ea"/>
              <a:cs typeface="Calibri" panose="020F0502020204030204" pitchFamily="34" charset="0"/>
            </a:endParaRP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100" b="0" i="0" u="none" strike="noStrike" kern="1200" cap="none" spc="0" normalizeH="0" baseline="0" noProof="0" dirty="0">
              <a:ln>
                <a:noFill/>
              </a:ln>
              <a:solidFill>
                <a:srgbClr val="F79037"/>
              </a:solidFill>
              <a:effectLst/>
              <a:uLnTx/>
              <a:uFillTx/>
              <a:latin typeface="Calibri" panose="020F0502020204030204" pitchFamily="34" charset="0"/>
              <a:ea typeface="+mn-ea"/>
              <a:cs typeface="Calibri" panose="020F0502020204030204" pitchFamily="34" charset="0"/>
            </a:endParaRP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100" b="0" i="0" u="none" strike="noStrike" kern="1200" cap="none" spc="0" normalizeH="0" baseline="0" noProof="0" dirty="0">
              <a:ln>
                <a:noFill/>
              </a:ln>
              <a:solidFill>
                <a:srgbClr val="F79037"/>
              </a:solidFill>
              <a:effectLst/>
              <a:uLnTx/>
              <a:uFillTx/>
              <a:latin typeface="Calibri" panose="020F0502020204030204" pitchFamily="34" charset="0"/>
              <a:ea typeface="+mn-ea"/>
              <a:cs typeface="Calibri" panose="020F0502020204030204" pitchFamily="34" charset="0"/>
            </a:endParaRP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pl-PL" sz="11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W module 1 poznałeś/-</a:t>
            </a:r>
            <a:r>
              <a:rPr kumimoji="0" lang="pl-PL" sz="1100" b="0"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aś</a:t>
            </a:r>
            <a:r>
              <a:rPr kumimoji="0" lang="pl-PL" sz="11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już cel i mechanizm działania procesu wydobywania </a:t>
            </a:r>
            <a:r>
              <a:rPr kumimoji="0" lang="pl-PL" sz="1100" b="0"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bitcoinów</a:t>
            </a:r>
            <a:r>
              <a:rPr kumimoji="0" lang="pl-PL" sz="11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Teraz zapoznasz się ze szczegółami wydobycia, takimi jak wymagania sprzętowe i energetyczne oraz legalność wydobycia w różnych krajach.</a:t>
            </a: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1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100" b="0" i="0" u="none" strike="noStrike" kern="1200" cap="none" spc="0" normalizeH="0" baseline="0" noProof="0" dirty="0" err="1">
                <a:ln>
                  <a:noFill/>
                </a:ln>
                <a:solidFill>
                  <a:srgbClr val="F79037"/>
                </a:solidFill>
                <a:effectLst/>
                <a:uLnTx/>
                <a:uFillTx/>
                <a:latin typeface="Calibri" panose="020F0502020204030204" pitchFamily="34" charset="0"/>
                <a:ea typeface="+mn-ea"/>
                <a:cs typeface="Calibri" panose="020F0502020204030204" pitchFamily="34" charset="0"/>
                <a:hlinkClick r:id="rId3"/>
              </a:rPr>
              <a:t>Kliknij</a:t>
            </a:r>
            <a:r>
              <a:rPr kumimoji="0" lang="en-US" sz="1100" b="0" i="0" u="none" strike="noStrike" kern="1200" cap="none" spc="0" normalizeH="0" baseline="0" noProof="0" dirty="0">
                <a:ln>
                  <a:noFill/>
                </a:ln>
                <a:solidFill>
                  <a:srgbClr val="F79037"/>
                </a:solidFill>
                <a:effectLst/>
                <a:uLnTx/>
                <a:uFillTx/>
                <a:latin typeface="Calibri" panose="020F0502020204030204" pitchFamily="34" charset="0"/>
                <a:ea typeface="+mn-ea"/>
                <a:cs typeface="Calibri" panose="020F0502020204030204" pitchFamily="34" charset="0"/>
                <a:hlinkClick r:id="rId3"/>
              </a:rPr>
              <a:t> </a:t>
            </a:r>
            <a:r>
              <a:rPr kumimoji="0" lang="en-US" sz="1100" b="0" i="0" u="none" strike="noStrike" kern="1200" cap="none" spc="0" normalizeH="0" baseline="0" noProof="0" dirty="0" err="1">
                <a:ln>
                  <a:noFill/>
                </a:ln>
                <a:solidFill>
                  <a:srgbClr val="F79037"/>
                </a:solidFill>
                <a:effectLst/>
                <a:uLnTx/>
                <a:uFillTx/>
                <a:latin typeface="Calibri" panose="020F0502020204030204" pitchFamily="34" charset="0"/>
                <a:ea typeface="+mn-ea"/>
                <a:cs typeface="Calibri" panose="020F0502020204030204" pitchFamily="34" charset="0"/>
                <a:hlinkClick r:id="rId3"/>
              </a:rPr>
              <a:t>tutaj</a:t>
            </a:r>
            <a:r>
              <a:rPr kumimoji="0" lang="pl-PL" sz="1100" b="0" i="0" u="none" strike="noStrike" kern="1200" cap="none" spc="0" normalizeH="0" baseline="0" noProof="0" dirty="0">
                <a:ln>
                  <a:noFill/>
                </a:ln>
                <a:solidFill>
                  <a:srgbClr val="F79037"/>
                </a:solidFill>
                <a:effectLst/>
                <a:uLnTx/>
                <a:uFillTx/>
                <a:latin typeface="Calibri" panose="020F0502020204030204" pitchFamily="34" charset="0"/>
                <a:ea typeface="+mn-ea"/>
                <a:cs typeface="Calibri" panose="020F0502020204030204" pitchFamily="34" charset="0"/>
              </a:rPr>
              <a:t>, </a:t>
            </a:r>
            <a:r>
              <a:rPr kumimoji="0" lang="pl-PL" sz="11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aby posłuchać </a:t>
            </a:r>
            <a:r>
              <a:rPr kumimoji="0" lang="pl-PL" sz="1100" b="0"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podcastu</a:t>
            </a:r>
            <a:r>
              <a:rPr kumimoji="0" lang="pl-PL" sz="11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pl-PL" sz="1100" b="0"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Generation</a:t>
            </a:r>
            <a:r>
              <a:rPr kumimoji="0" lang="pl-PL" sz="11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pl-PL" sz="1100" b="0"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Blockchain</a:t>
            </a:r>
            <a:r>
              <a:rPr kumimoji="0" lang="pl-PL" sz="11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na temat wydobywania </a:t>
            </a:r>
            <a:r>
              <a:rPr kumimoji="0" lang="pl-PL" sz="1100" b="0"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bitcoinów</a:t>
            </a:r>
            <a:r>
              <a:rPr kumimoji="0" lang="pl-PL" sz="11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endParaRPr kumimoji="0" lang="en-US" sz="11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1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50" name="Text Placeholder 16">
            <a:extLst>
              <a:ext uri="{FF2B5EF4-FFF2-40B4-BE49-F238E27FC236}">
                <a16:creationId xmlns:a16="http://schemas.microsoft.com/office/drawing/2014/main" id="{DD696A88-DDBA-4B1F-C9A1-50B696893A95}"/>
              </a:ext>
            </a:extLst>
          </p:cNvPr>
          <p:cNvSpPr>
            <a:spLocks noGrp="1"/>
          </p:cNvSpPr>
          <p:nvPr/>
        </p:nvSpPr>
        <p:spPr>
          <a:xfrm>
            <a:off x="968744" y="5912049"/>
            <a:ext cx="2811094" cy="454027"/>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l" defTabSz="2073036" rtl="0" eaLnBrk="1" fontAlgn="auto" latinLnBrk="0" hangingPunct="1">
              <a:lnSpc>
                <a:spcPct val="100000"/>
              </a:lnSpc>
              <a:spcBef>
                <a:spcPts val="2267"/>
              </a:spcBef>
              <a:spcAft>
                <a:spcPts val="0"/>
              </a:spcAft>
              <a:buClrTx/>
              <a:buSzTx/>
              <a:buFont typeface="Arial" panose="020B0604020202020204" pitchFamily="34" charset="0"/>
              <a:buNone/>
              <a:tabLst/>
              <a:defRPr/>
            </a:pPr>
            <a:r>
              <a:rPr kumimoji="0" lang="pl-PL" sz="1800" b="0" i="0" u="none" strike="noStrike" kern="1200" cap="none" spc="0" normalizeH="0" baseline="0" noProof="0" dirty="0">
                <a:ln>
                  <a:noFill/>
                </a:ln>
                <a:solidFill>
                  <a:srgbClr val="F9A835"/>
                </a:solidFill>
                <a:effectLst/>
                <a:uLnTx/>
                <a:uFillTx/>
                <a:latin typeface="Calibri" panose="020F0502020204030204" pitchFamily="34" charset="0"/>
                <a:ea typeface="Times New Roman" panose="02020603050405020304" pitchFamily="18" charset="0"/>
                <a:cs typeface="Poppins SemiBold" pitchFamily="2" charset="77"/>
              </a:rPr>
              <a:t>1.2 Głębsze spojrzenie na kopanie </a:t>
            </a:r>
            <a:r>
              <a:rPr kumimoji="0" lang="pl-PL" sz="1800" b="0" i="0" u="none" strike="noStrike" kern="1200" cap="none" spc="0" normalizeH="0" baseline="0" noProof="0" dirty="0" err="1">
                <a:ln>
                  <a:noFill/>
                </a:ln>
                <a:solidFill>
                  <a:srgbClr val="F9A835"/>
                </a:solidFill>
                <a:effectLst/>
                <a:uLnTx/>
                <a:uFillTx/>
                <a:latin typeface="Calibri" panose="020F0502020204030204" pitchFamily="34" charset="0"/>
                <a:ea typeface="Times New Roman" panose="02020603050405020304" pitchFamily="18" charset="0"/>
                <a:cs typeface="Poppins SemiBold" pitchFamily="2" charset="77"/>
              </a:rPr>
              <a:t>bitcoinów</a:t>
            </a:r>
            <a:endParaRPr kumimoji="0" lang="pl-PL" sz="1800" b="0" i="0" u="none" strike="noStrike" kern="1200" cap="none" spc="0" normalizeH="0" baseline="0" noProof="0" dirty="0">
              <a:ln>
                <a:noFill/>
              </a:ln>
              <a:solidFill>
                <a:srgbClr val="F9A835"/>
              </a:solidFill>
              <a:effectLst/>
              <a:uLnTx/>
              <a:uFillTx/>
              <a:latin typeface="Calibri" panose="020F0502020204030204" pitchFamily="34" charset="0"/>
              <a:ea typeface="Times New Roman" panose="02020603050405020304" pitchFamily="18" charset="0"/>
              <a:cs typeface="Poppins SemiBold" pitchFamily="2" charset="77"/>
            </a:endParaRPr>
          </a:p>
          <a:p>
            <a:pPr marL="0" marR="0" lvl="0" indent="0" algn="just" defTabSz="2073036" rtl="0" eaLnBrk="1" fontAlgn="auto" latinLnBrk="0" hangingPunct="1">
              <a:lnSpc>
                <a:spcPct val="100000"/>
              </a:lnSpc>
              <a:spcBef>
                <a:spcPts val="2267"/>
              </a:spcBef>
              <a:spcAft>
                <a:spcPts val="0"/>
              </a:spcAft>
              <a:buClrTx/>
              <a:buSzTx/>
              <a:buFont typeface="Arial" panose="020B0604020202020204" pitchFamily="34" charset="0"/>
              <a:buNone/>
              <a:tabLst/>
              <a:defRPr/>
            </a:pPr>
            <a:endParaRPr kumimoji="0" lang="en-LB" sz="11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4" name="Text Placeholder 17">
            <a:extLst>
              <a:ext uri="{FF2B5EF4-FFF2-40B4-BE49-F238E27FC236}">
                <a16:creationId xmlns:a16="http://schemas.microsoft.com/office/drawing/2014/main" id="{E5B2C2CC-B7EA-A348-56F2-D6F7F89F7607}"/>
              </a:ext>
            </a:extLst>
          </p:cNvPr>
          <p:cNvSpPr txBox="1">
            <a:spLocks/>
          </p:cNvSpPr>
          <p:nvPr/>
        </p:nvSpPr>
        <p:spPr>
          <a:xfrm>
            <a:off x="750199" y="769601"/>
            <a:ext cx="3049154" cy="4219088"/>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just" defTabSz="325892"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err="1">
                <a:ln>
                  <a:noFill/>
                </a:ln>
                <a:solidFill>
                  <a:srgbClr val="F79037"/>
                </a:solidFill>
                <a:effectLst/>
                <a:uLnTx/>
                <a:uFillTx/>
                <a:latin typeface="Calibri" panose="020F0502020204030204" pitchFamily="34" charset="0"/>
                <a:ea typeface="+mn-ea"/>
                <a:cs typeface="Calibri" panose="020F0502020204030204" pitchFamily="34" charset="0"/>
              </a:rPr>
              <a:t>Kanały</a:t>
            </a:r>
            <a:r>
              <a:rPr kumimoji="0" lang="en-US" sz="1100" b="1" i="0" u="none" strike="noStrike" kern="1200" cap="none" spc="0" normalizeH="0" baseline="0" noProof="0" dirty="0">
                <a:ln>
                  <a:noFill/>
                </a:ln>
                <a:solidFill>
                  <a:srgbClr val="F79037"/>
                </a:solidFill>
                <a:effectLst/>
                <a:uLnTx/>
                <a:uFillTx/>
                <a:latin typeface="Calibri" panose="020F0502020204030204" pitchFamily="34" charset="0"/>
                <a:ea typeface="+mn-ea"/>
                <a:cs typeface="Calibri" panose="020F0502020204030204" pitchFamily="34" charset="0"/>
              </a:rPr>
              <a:t> </a:t>
            </a:r>
            <a:r>
              <a:rPr kumimoji="0" lang="en-US" sz="1100" b="1" i="0" u="none" strike="noStrike" kern="1200" cap="none" spc="0" normalizeH="0" baseline="0" noProof="0" dirty="0" err="1">
                <a:ln>
                  <a:noFill/>
                </a:ln>
                <a:solidFill>
                  <a:srgbClr val="F79037"/>
                </a:solidFill>
                <a:effectLst/>
                <a:uLnTx/>
                <a:uFillTx/>
                <a:latin typeface="Calibri" panose="020F0502020204030204" pitchFamily="34" charset="0"/>
                <a:ea typeface="+mn-ea"/>
                <a:cs typeface="Calibri" panose="020F0502020204030204" pitchFamily="34" charset="0"/>
              </a:rPr>
              <a:t>płatności</a:t>
            </a:r>
            <a:endParaRPr kumimoji="0" lang="en-US" sz="1100" b="1" i="0" u="none" strike="noStrike" kern="1200" cap="none" spc="0" normalizeH="0" baseline="0" noProof="0" dirty="0">
              <a:ln>
                <a:noFill/>
              </a:ln>
              <a:solidFill>
                <a:srgbClr val="F79037"/>
              </a:solidFill>
              <a:effectLst/>
              <a:uLnTx/>
              <a:uFillTx/>
              <a:latin typeface="Calibri" panose="020F0502020204030204" pitchFamily="34" charset="0"/>
              <a:ea typeface="+mn-ea"/>
              <a:cs typeface="Calibri" panose="020F0502020204030204" pitchFamily="34" charset="0"/>
            </a:endParaRPr>
          </a:p>
          <a:p>
            <a:pPr marL="0" marR="0" lvl="0" indent="0" algn="just" defTabSz="325892" rtl="0" eaLnBrk="1" fontAlgn="auto" latinLnBrk="0" hangingPunct="1">
              <a:lnSpc>
                <a:spcPct val="100000"/>
              </a:lnSpc>
              <a:spcBef>
                <a:spcPts val="0"/>
              </a:spcBef>
              <a:spcAft>
                <a:spcPts val="0"/>
              </a:spcAft>
              <a:buClrTx/>
              <a:buSzTx/>
              <a:buFontTx/>
              <a:buNone/>
              <a:tabLst/>
              <a:defRPr/>
            </a:pPr>
            <a:r>
              <a:rPr kumimoji="0" lang="pl-PL"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Rdzeniem </a:t>
            </a:r>
            <a:r>
              <a:rPr kumimoji="0" lang="pl-PL" sz="11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Lightning</a:t>
            </a:r>
            <a:r>
              <a:rPr kumimoji="0" lang="pl-PL"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Network są kanały płatności. Kanał płatności można traktować jako tunel między dwiema stronami, Katarzyną i Robertem. Łączy bezpośrednio Katarzynę i Roberta. Różnica między kanałem płatności a transakcją w łańcuchu bloków polega na tym, że płatności w tunelu nie są rejestrowane na łańcuchu bloków. Zamiast tego Katarzyna i Robert mogą aktualizować stan kanału płatności i zapisywać ostatni stan w łańcuchu bloków tylko wtedy, gdy zakończą współpracę. Aktualizacja kanału płatności odbywa się poza </a:t>
            </a:r>
            <a:r>
              <a:rPr kumimoji="0" lang="pl-PL" sz="11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blockchainem</a:t>
            </a:r>
            <a:r>
              <a:rPr kumimoji="0" lang="pl-PL"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i nie jest związana jego ograniczeniami. Katarzyna i Robert mogli odświeżać stan swojego kanału kilka razy na sekundę. Innymi słowy, </a:t>
            </a:r>
            <a:r>
              <a:rPr kumimoji="0" lang="pl-PL" sz="11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mikrotransakcje</a:t>
            </a:r>
            <a:r>
              <a:rPr kumimoji="0" lang="pl-PL"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stają się nie tylko możliwe, ale i wiarygodne. Zamiast wysyłać wiele transakcji, wartość należna jest sumowana po określonym czasie i dopiero wtedy zapisywana jest w </a:t>
            </a:r>
            <a:r>
              <a:rPr kumimoji="0" lang="pl-PL" sz="11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blockchainie</a:t>
            </a:r>
            <a:r>
              <a:rPr kumimoji="0" lang="pl-PL"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p>
        </p:txBody>
      </p:sp>
      <p:cxnSp>
        <p:nvCxnSpPr>
          <p:cNvPr id="5" name="Straight Connector 4">
            <a:extLst>
              <a:ext uri="{FF2B5EF4-FFF2-40B4-BE49-F238E27FC236}">
                <a16:creationId xmlns:a16="http://schemas.microsoft.com/office/drawing/2014/main" id="{F3961E6E-9865-9054-B688-5C08B0B5D47D}"/>
              </a:ext>
            </a:extLst>
          </p:cNvPr>
          <p:cNvCxnSpPr>
            <a:cxnSpLocks/>
          </p:cNvCxnSpPr>
          <p:nvPr/>
        </p:nvCxnSpPr>
        <p:spPr>
          <a:xfrm>
            <a:off x="4004841" y="6912021"/>
            <a:ext cx="1152976" cy="0"/>
          </a:xfrm>
          <a:prstGeom prst="line">
            <a:avLst/>
          </a:prstGeom>
          <a:ln w="38100">
            <a:solidFill>
              <a:srgbClr val="F79037"/>
            </a:solidFill>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4121CD30-A9A1-5C2D-2352-5EDCCBA1E5C9}"/>
              </a:ext>
            </a:extLst>
          </p:cNvPr>
          <p:cNvGrpSpPr/>
          <p:nvPr/>
        </p:nvGrpSpPr>
        <p:grpSpPr>
          <a:xfrm>
            <a:off x="5308199" y="6248032"/>
            <a:ext cx="847095" cy="1129232"/>
            <a:chOff x="1778162" y="2675755"/>
            <a:chExt cx="4006677" cy="5341157"/>
          </a:xfrm>
          <a:solidFill>
            <a:schemeClr val="bg1"/>
          </a:solidFill>
        </p:grpSpPr>
        <p:sp>
          <p:nvSpPr>
            <p:cNvPr id="12" name="Freeform 11">
              <a:extLst>
                <a:ext uri="{FF2B5EF4-FFF2-40B4-BE49-F238E27FC236}">
                  <a16:creationId xmlns:a16="http://schemas.microsoft.com/office/drawing/2014/main" id="{37541679-E849-6801-672A-76C9E76E6395}"/>
                </a:ext>
              </a:extLst>
            </p:cNvPr>
            <p:cNvSpPr/>
            <p:nvPr/>
          </p:nvSpPr>
          <p:spPr>
            <a:xfrm>
              <a:off x="1960374" y="2742012"/>
              <a:ext cx="3824465" cy="5208739"/>
            </a:xfrm>
            <a:custGeom>
              <a:avLst/>
              <a:gdLst>
                <a:gd name="connsiteX0" fmla="*/ 3502741 w 3824465"/>
                <a:gd name="connsiteY0" fmla="*/ 0 h 5208739"/>
                <a:gd name="connsiteX1" fmla="*/ 321820 w 3824465"/>
                <a:gd name="connsiteY1" fmla="*/ 0 h 5208739"/>
                <a:gd name="connsiteX2" fmla="*/ 0 w 3824465"/>
                <a:gd name="connsiteY2" fmla="*/ 322143 h 5208739"/>
                <a:gd name="connsiteX3" fmla="*/ 0 w 3824465"/>
                <a:gd name="connsiteY3" fmla="*/ 4886597 h 5208739"/>
                <a:gd name="connsiteX4" fmla="*/ 321820 w 3824465"/>
                <a:gd name="connsiteY4" fmla="*/ 5208740 h 5208739"/>
                <a:gd name="connsiteX5" fmla="*/ 3502741 w 3824465"/>
                <a:gd name="connsiteY5" fmla="*/ 5208740 h 5208739"/>
                <a:gd name="connsiteX6" fmla="*/ 3824466 w 3824465"/>
                <a:gd name="connsiteY6" fmla="*/ 4886597 h 5208739"/>
                <a:gd name="connsiteX7" fmla="*/ 3824466 w 3824465"/>
                <a:gd name="connsiteY7" fmla="*/ 322143 h 5208739"/>
                <a:gd name="connsiteX8" fmla="*/ 3502741 w 3824465"/>
                <a:gd name="connsiteY8" fmla="*/ 0 h 5208739"/>
                <a:gd name="connsiteX9" fmla="*/ 1912280 w 3824465"/>
                <a:gd name="connsiteY9" fmla="*/ 4665742 h 5208739"/>
                <a:gd name="connsiteX10" fmla="*/ 1112485 w 3824465"/>
                <a:gd name="connsiteY10" fmla="*/ 3865144 h 5208739"/>
                <a:gd name="connsiteX11" fmla="*/ 1912280 w 3824465"/>
                <a:gd name="connsiteY11" fmla="*/ 3064547 h 5208739"/>
                <a:gd name="connsiteX12" fmla="*/ 2712075 w 3824465"/>
                <a:gd name="connsiteY12" fmla="*/ 3865144 h 5208739"/>
                <a:gd name="connsiteX13" fmla="*/ 1912280 w 3824465"/>
                <a:gd name="connsiteY13" fmla="*/ 4665742 h 5208739"/>
                <a:gd name="connsiteX14" fmla="*/ 3272883 w 3824465"/>
                <a:gd name="connsiteY14" fmla="*/ 2475570 h 5208739"/>
                <a:gd name="connsiteX15" fmla="*/ 2969512 w 3824465"/>
                <a:gd name="connsiteY15" fmla="*/ 2779245 h 5208739"/>
                <a:gd name="connsiteX16" fmla="*/ 855048 w 3824465"/>
                <a:gd name="connsiteY16" fmla="*/ 2779245 h 5208739"/>
                <a:gd name="connsiteX17" fmla="*/ 551678 w 3824465"/>
                <a:gd name="connsiteY17" fmla="*/ 2475570 h 5208739"/>
                <a:gd name="connsiteX18" fmla="*/ 551678 w 3824465"/>
                <a:gd name="connsiteY18" fmla="*/ 777655 h 5208739"/>
                <a:gd name="connsiteX19" fmla="*/ 855048 w 3824465"/>
                <a:gd name="connsiteY19" fmla="*/ 473980 h 5208739"/>
                <a:gd name="connsiteX20" fmla="*/ 2969512 w 3824465"/>
                <a:gd name="connsiteY20" fmla="*/ 473980 h 5208739"/>
                <a:gd name="connsiteX21" fmla="*/ 3272883 w 3824465"/>
                <a:gd name="connsiteY21" fmla="*/ 777655 h 5208739"/>
                <a:gd name="connsiteX22" fmla="*/ 3272883 w 3824465"/>
                <a:gd name="connsiteY22" fmla="*/ 2475570 h 5208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824465" h="5208739">
                  <a:moveTo>
                    <a:pt x="3502741" y="0"/>
                  </a:moveTo>
                  <a:lnTo>
                    <a:pt x="321820" y="0"/>
                  </a:lnTo>
                  <a:cubicBezTo>
                    <a:pt x="144077" y="0"/>
                    <a:pt x="0" y="144222"/>
                    <a:pt x="0" y="322143"/>
                  </a:cubicBezTo>
                  <a:lnTo>
                    <a:pt x="0" y="4886597"/>
                  </a:lnTo>
                  <a:cubicBezTo>
                    <a:pt x="0" y="5064518"/>
                    <a:pt x="144077" y="5208740"/>
                    <a:pt x="321820" y="5208740"/>
                  </a:cubicBezTo>
                  <a:lnTo>
                    <a:pt x="3502741" y="5208740"/>
                  </a:lnTo>
                  <a:cubicBezTo>
                    <a:pt x="3680483" y="5208740"/>
                    <a:pt x="3824466" y="5064518"/>
                    <a:pt x="3824466" y="4886597"/>
                  </a:cubicBezTo>
                  <a:lnTo>
                    <a:pt x="3824466" y="322143"/>
                  </a:lnTo>
                  <a:cubicBezTo>
                    <a:pt x="3824466" y="144222"/>
                    <a:pt x="3680388" y="0"/>
                    <a:pt x="3502741" y="0"/>
                  </a:cubicBezTo>
                  <a:close/>
                  <a:moveTo>
                    <a:pt x="1912280" y="4665742"/>
                  </a:moveTo>
                  <a:cubicBezTo>
                    <a:pt x="1470539" y="4665742"/>
                    <a:pt x="1112485" y="4307330"/>
                    <a:pt x="1112485" y="3865144"/>
                  </a:cubicBezTo>
                  <a:cubicBezTo>
                    <a:pt x="1112485" y="3422960"/>
                    <a:pt x="1470539" y="3064547"/>
                    <a:pt x="1912280" y="3064547"/>
                  </a:cubicBezTo>
                  <a:cubicBezTo>
                    <a:pt x="2354022" y="3064547"/>
                    <a:pt x="2712075" y="3422960"/>
                    <a:pt x="2712075" y="3865144"/>
                  </a:cubicBezTo>
                  <a:cubicBezTo>
                    <a:pt x="2712075" y="4307330"/>
                    <a:pt x="2354022" y="4665742"/>
                    <a:pt x="1912280" y="4665742"/>
                  </a:cubicBezTo>
                  <a:close/>
                  <a:moveTo>
                    <a:pt x="3272883" y="2475570"/>
                  </a:moveTo>
                  <a:cubicBezTo>
                    <a:pt x="3272883" y="2643305"/>
                    <a:pt x="3137079" y="2779245"/>
                    <a:pt x="2969512" y="2779245"/>
                  </a:cubicBezTo>
                  <a:lnTo>
                    <a:pt x="855048" y="2779245"/>
                  </a:lnTo>
                  <a:cubicBezTo>
                    <a:pt x="687481" y="2779245"/>
                    <a:pt x="551678" y="2643305"/>
                    <a:pt x="551678" y="2475570"/>
                  </a:cubicBezTo>
                  <a:lnTo>
                    <a:pt x="551678" y="777655"/>
                  </a:lnTo>
                  <a:cubicBezTo>
                    <a:pt x="551678" y="609920"/>
                    <a:pt x="687481" y="473980"/>
                    <a:pt x="855048" y="473980"/>
                  </a:cubicBezTo>
                  <a:lnTo>
                    <a:pt x="2969512" y="473980"/>
                  </a:lnTo>
                  <a:cubicBezTo>
                    <a:pt x="3137079" y="473980"/>
                    <a:pt x="3272883" y="609920"/>
                    <a:pt x="3272883" y="777655"/>
                  </a:cubicBezTo>
                  <a:lnTo>
                    <a:pt x="3272883" y="2475570"/>
                  </a:lnTo>
                  <a:close/>
                </a:path>
              </a:pathLst>
            </a:custGeom>
            <a:solidFill>
              <a:srgbClr val="F79037"/>
            </a:solidFill>
            <a:ln w="9510"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GB"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15" name="Freeform 14">
              <a:extLst>
                <a:ext uri="{FF2B5EF4-FFF2-40B4-BE49-F238E27FC236}">
                  <a16:creationId xmlns:a16="http://schemas.microsoft.com/office/drawing/2014/main" id="{D0DE2076-0D55-9F49-EBB8-B899224751E7}"/>
                </a:ext>
              </a:extLst>
            </p:cNvPr>
            <p:cNvSpPr/>
            <p:nvPr/>
          </p:nvSpPr>
          <p:spPr>
            <a:xfrm>
              <a:off x="1778162" y="2675755"/>
              <a:ext cx="3956750" cy="5341157"/>
            </a:xfrm>
            <a:custGeom>
              <a:avLst/>
              <a:gdLst>
                <a:gd name="connsiteX0" fmla="*/ 3568836 w 3956750"/>
                <a:gd name="connsiteY0" fmla="*/ 5341157 h 5341157"/>
                <a:gd name="connsiteX1" fmla="*/ 387915 w 3956750"/>
                <a:gd name="connsiteY1" fmla="*/ 5341157 h 5341157"/>
                <a:gd name="connsiteX2" fmla="*/ 0 w 3956750"/>
                <a:gd name="connsiteY2" fmla="*/ 4952853 h 5341157"/>
                <a:gd name="connsiteX3" fmla="*/ 0 w 3956750"/>
                <a:gd name="connsiteY3" fmla="*/ 388304 h 5341157"/>
                <a:gd name="connsiteX4" fmla="*/ 387915 w 3956750"/>
                <a:gd name="connsiteY4" fmla="*/ 0 h 5341157"/>
                <a:gd name="connsiteX5" fmla="*/ 3568836 w 3956750"/>
                <a:gd name="connsiteY5" fmla="*/ 0 h 5341157"/>
                <a:gd name="connsiteX6" fmla="*/ 3956751 w 3956750"/>
                <a:gd name="connsiteY6" fmla="*/ 388304 h 5341157"/>
                <a:gd name="connsiteX7" fmla="*/ 3956751 w 3956750"/>
                <a:gd name="connsiteY7" fmla="*/ 4952758 h 5341157"/>
                <a:gd name="connsiteX8" fmla="*/ 3568836 w 3956750"/>
                <a:gd name="connsiteY8" fmla="*/ 5341062 h 5341157"/>
                <a:gd name="connsiteX9" fmla="*/ 387915 w 3956750"/>
                <a:gd name="connsiteY9" fmla="*/ 132513 h 5341157"/>
                <a:gd name="connsiteX10" fmla="*/ 132285 w 3956750"/>
                <a:gd name="connsiteY10" fmla="*/ 388399 h 5341157"/>
                <a:gd name="connsiteX11" fmla="*/ 132285 w 3956750"/>
                <a:gd name="connsiteY11" fmla="*/ 4952853 h 5341157"/>
                <a:gd name="connsiteX12" fmla="*/ 387915 w 3956750"/>
                <a:gd name="connsiteY12" fmla="*/ 5208740 h 5341157"/>
                <a:gd name="connsiteX13" fmla="*/ 3568836 w 3956750"/>
                <a:gd name="connsiteY13" fmla="*/ 5208740 h 5341157"/>
                <a:gd name="connsiteX14" fmla="*/ 3824466 w 3956750"/>
                <a:gd name="connsiteY14" fmla="*/ 4952853 h 5341157"/>
                <a:gd name="connsiteX15" fmla="*/ 3824466 w 3956750"/>
                <a:gd name="connsiteY15" fmla="*/ 388304 h 5341157"/>
                <a:gd name="connsiteX16" fmla="*/ 3568836 w 3956750"/>
                <a:gd name="connsiteY16" fmla="*/ 132418 h 5341157"/>
                <a:gd name="connsiteX17" fmla="*/ 387915 w 3956750"/>
                <a:gd name="connsiteY17" fmla="*/ 132418 h 5341157"/>
                <a:gd name="connsiteX18" fmla="*/ 1978375 w 3956750"/>
                <a:gd name="connsiteY18" fmla="*/ 4798255 h 5341157"/>
                <a:gd name="connsiteX19" fmla="*/ 1112390 w 3956750"/>
                <a:gd name="connsiteY19" fmla="*/ 3931401 h 5341157"/>
                <a:gd name="connsiteX20" fmla="*/ 1978375 w 3956750"/>
                <a:gd name="connsiteY20" fmla="*/ 3064547 h 5341157"/>
                <a:gd name="connsiteX21" fmla="*/ 2844360 w 3956750"/>
                <a:gd name="connsiteY21" fmla="*/ 3931401 h 5341157"/>
                <a:gd name="connsiteX22" fmla="*/ 1978375 w 3956750"/>
                <a:gd name="connsiteY22" fmla="*/ 4798255 h 5341157"/>
                <a:gd name="connsiteX23" fmla="*/ 1978375 w 3956750"/>
                <a:gd name="connsiteY23" fmla="*/ 3196964 h 5341157"/>
                <a:gd name="connsiteX24" fmla="*/ 1244675 w 3956750"/>
                <a:gd name="connsiteY24" fmla="*/ 3931401 h 5341157"/>
                <a:gd name="connsiteX25" fmla="*/ 1978375 w 3956750"/>
                <a:gd name="connsiteY25" fmla="*/ 4665838 h 5341157"/>
                <a:gd name="connsiteX26" fmla="*/ 2712076 w 3956750"/>
                <a:gd name="connsiteY26" fmla="*/ 3931401 h 5341157"/>
                <a:gd name="connsiteX27" fmla="*/ 1978375 w 3956750"/>
                <a:gd name="connsiteY27" fmla="*/ 3196964 h 5341157"/>
                <a:gd name="connsiteX28" fmla="*/ 3035607 w 3956750"/>
                <a:gd name="connsiteY28" fmla="*/ 2911662 h 5341157"/>
                <a:gd name="connsiteX29" fmla="*/ 921143 w 3956750"/>
                <a:gd name="connsiteY29" fmla="*/ 2911662 h 5341157"/>
                <a:gd name="connsiteX30" fmla="*/ 551583 w 3956750"/>
                <a:gd name="connsiteY30" fmla="*/ 2541731 h 5341157"/>
                <a:gd name="connsiteX31" fmla="*/ 551583 w 3956750"/>
                <a:gd name="connsiteY31" fmla="*/ 843912 h 5341157"/>
                <a:gd name="connsiteX32" fmla="*/ 921143 w 3956750"/>
                <a:gd name="connsiteY32" fmla="*/ 473980 h 5341157"/>
                <a:gd name="connsiteX33" fmla="*/ 3035607 w 3956750"/>
                <a:gd name="connsiteY33" fmla="*/ 473980 h 5341157"/>
                <a:gd name="connsiteX34" fmla="*/ 3405167 w 3956750"/>
                <a:gd name="connsiteY34" fmla="*/ 843912 h 5341157"/>
                <a:gd name="connsiteX35" fmla="*/ 3405167 w 3956750"/>
                <a:gd name="connsiteY35" fmla="*/ 2541826 h 5341157"/>
                <a:gd name="connsiteX36" fmla="*/ 3035607 w 3956750"/>
                <a:gd name="connsiteY36" fmla="*/ 2911758 h 5341157"/>
                <a:gd name="connsiteX37" fmla="*/ 921143 w 3956750"/>
                <a:gd name="connsiteY37" fmla="*/ 606398 h 5341157"/>
                <a:gd name="connsiteX38" fmla="*/ 683963 w 3956750"/>
                <a:gd name="connsiteY38" fmla="*/ 843912 h 5341157"/>
                <a:gd name="connsiteX39" fmla="*/ 683963 w 3956750"/>
                <a:gd name="connsiteY39" fmla="*/ 2541826 h 5341157"/>
                <a:gd name="connsiteX40" fmla="*/ 921143 w 3956750"/>
                <a:gd name="connsiteY40" fmla="*/ 2779340 h 5341157"/>
                <a:gd name="connsiteX41" fmla="*/ 3035607 w 3956750"/>
                <a:gd name="connsiteY41" fmla="*/ 2779340 h 5341157"/>
                <a:gd name="connsiteX42" fmla="*/ 3272788 w 3956750"/>
                <a:gd name="connsiteY42" fmla="*/ 2541826 h 5341157"/>
                <a:gd name="connsiteX43" fmla="*/ 3272788 w 3956750"/>
                <a:gd name="connsiteY43" fmla="*/ 843912 h 5341157"/>
                <a:gd name="connsiteX44" fmla="*/ 3035607 w 3956750"/>
                <a:gd name="connsiteY44" fmla="*/ 606398 h 5341157"/>
                <a:gd name="connsiteX45" fmla="*/ 921143 w 3956750"/>
                <a:gd name="connsiteY45" fmla="*/ 606398 h 534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3956750" h="5341157">
                  <a:moveTo>
                    <a:pt x="3568836" y="5341157"/>
                  </a:moveTo>
                  <a:lnTo>
                    <a:pt x="387915" y="5341157"/>
                  </a:lnTo>
                  <a:cubicBezTo>
                    <a:pt x="174034" y="5341157"/>
                    <a:pt x="0" y="5166949"/>
                    <a:pt x="0" y="4952853"/>
                  </a:cubicBezTo>
                  <a:lnTo>
                    <a:pt x="0" y="388304"/>
                  </a:lnTo>
                  <a:cubicBezTo>
                    <a:pt x="0" y="174209"/>
                    <a:pt x="174034" y="0"/>
                    <a:pt x="387915" y="0"/>
                  </a:cubicBezTo>
                  <a:lnTo>
                    <a:pt x="3568836" y="0"/>
                  </a:lnTo>
                  <a:cubicBezTo>
                    <a:pt x="3782716" y="0"/>
                    <a:pt x="3956751" y="174209"/>
                    <a:pt x="3956751" y="388304"/>
                  </a:cubicBezTo>
                  <a:lnTo>
                    <a:pt x="3956751" y="4952758"/>
                  </a:lnTo>
                  <a:cubicBezTo>
                    <a:pt x="3956751" y="5166854"/>
                    <a:pt x="3782716" y="5341062"/>
                    <a:pt x="3568836" y="5341062"/>
                  </a:cubicBezTo>
                  <a:close/>
                  <a:moveTo>
                    <a:pt x="387915" y="132513"/>
                  </a:moveTo>
                  <a:cubicBezTo>
                    <a:pt x="246976" y="132513"/>
                    <a:pt x="132285" y="247319"/>
                    <a:pt x="132285" y="388399"/>
                  </a:cubicBezTo>
                  <a:lnTo>
                    <a:pt x="132285" y="4952853"/>
                  </a:lnTo>
                  <a:cubicBezTo>
                    <a:pt x="132285" y="5093933"/>
                    <a:pt x="246976" y="5208740"/>
                    <a:pt x="387915" y="5208740"/>
                  </a:cubicBezTo>
                  <a:lnTo>
                    <a:pt x="3568836" y="5208740"/>
                  </a:lnTo>
                  <a:cubicBezTo>
                    <a:pt x="3709774" y="5208740"/>
                    <a:pt x="3824466" y="5093933"/>
                    <a:pt x="3824466" y="4952853"/>
                  </a:cubicBezTo>
                  <a:lnTo>
                    <a:pt x="3824466" y="388304"/>
                  </a:lnTo>
                  <a:cubicBezTo>
                    <a:pt x="3824466" y="247224"/>
                    <a:pt x="3709774" y="132418"/>
                    <a:pt x="3568836" y="132418"/>
                  </a:cubicBezTo>
                  <a:lnTo>
                    <a:pt x="387915" y="132418"/>
                  </a:lnTo>
                  <a:close/>
                  <a:moveTo>
                    <a:pt x="1978375" y="4798255"/>
                  </a:moveTo>
                  <a:cubicBezTo>
                    <a:pt x="1500876" y="4798255"/>
                    <a:pt x="1112390" y="4409380"/>
                    <a:pt x="1112390" y="3931401"/>
                  </a:cubicBezTo>
                  <a:cubicBezTo>
                    <a:pt x="1112390" y="3453422"/>
                    <a:pt x="1500876" y="3064547"/>
                    <a:pt x="1978375" y="3064547"/>
                  </a:cubicBezTo>
                  <a:cubicBezTo>
                    <a:pt x="2455875" y="3064547"/>
                    <a:pt x="2844360" y="3453422"/>
                    <a:pt x="2844360" y="3931401"/>
                  </a:cubicBezTo>
                  <a:cubicBezTo>
                    <a:pt x="2844360" y="4409380"/>
                    <a:pt x="2455875" y="4798255"/>
                    <a:pt x="1978375" y="4798255"/>
                  </a:cubicBezTo>
                  <a:close/>
                  <a:moveTo>
                    <a:pt x="1978375" y="3196964"/>
                  </a:moveTo>
                  <a:cubicBezTo>
                    <a:pt x="1573818" y="3196964"/>
                    <a:pt x="1244675" y="3526438"/>
                    <a:pt x="1244675" y="3931401"/>
                  </a:cubicBezTo>
                  <a:cubicBezTo>
                    <a:pt x="1244675" y="4336364"/>
                    <a:pt x="1573818" y="4665838"/>
                    <a:pt x="1978375" y="4665838"/>
                  </a:cubicBezTo>
                  <a:cubicBezTo>
                    <a:pt x="2382933" y="4665838"/>
                    <a:pt x="2712076" y="4336364"/>
                    <a:pt x="2712076" y="3931401"/>
                  </a:cubicBezTo>
                  <a:cubicBezTo>
                    <a:pt x="2712076" y="3526438"/>
                    <a:pt x="2382933" y="3196964"/>
                    <a:pt x="1978375" y="3196964"/>
                  </a:cubicBezTo>
                  <a:close/>
                  <a:moveTo>
                    <a:pt x="3035607" y="2911662"/>
                  </a:moveTo>
                  <a:lnTo>
                    <a:pt x="921143" y="2911662"/>
                  </a:lnTo>
                  <a:cubicBezTo>
                    <a:pt x="717343" y="2911662"/>
                    <a:pt x="551583" y="2745736"/>
                    <a:pt x="551583" y="2541731"/>
                  </a:cubicBezTo>
                  <a:lnTo>
                    <a:pt x="551583" y="843912"/>
                  </a:lnTo>
                  <a:cubicBezTo>
                    <a:pt x="551583" y="639907"/>
                    <a:pt x="717343" y="473980"/>
                    <a:pt x="921143" y="473980"/>
                  </a:cubicBezTo>
                  <a:lnTo>
                    <a:pt x="3035607" y="473980"/>
                  </a:lnTo>
                  <a:cubicBezTo>
                    <a:pt x="3239407" y="473980"/>
                    <a:pt x="3405167" y="639907"/>
                    <a:pt x="3405167" y="843912"/>
                  </a:cubicBezTo>
                  <a:lnTo>
                    <a:pt x="3405167" y="2541826"/>
                  </a:lnTo>
                  <a:cubicBezTo>
                    <a:pt x="3405167" y="2745831"/>
                    <a:pt x="3239407" y="2911758"/>
                    <a:pt x="3035607" y="2911758"/>
                  </a:cubicBezTo>
                  <a:close/>
                  <a:moveTo>
                    <a:pt x="921143" y="606398"/>
                  </a:moveTo>
                  <a:cubicBezTo>
                    <a:pt x="790285" y="606398"/>
                    <a:pt x="683963" y="712922"/>
                    <a:pt x="683963" y="843912"/>
                  </a:cubicBezTo>
                  <a:lnTo>
                    <a:pt x="683963" y="2541826"/>
                  </a:lnTo>
                  <a:cubicBezTo>
                    <a:pt x="683963" y="2672816"/>
                    <a:pt x="790380" y="2779340"/>
                    <a:pt x="921143" y="2779340"/>
                  </a:cubicBezTo>
                  <a:lnTo>
                    <a:pt x="3035607" y="2779340"/>
                  </a:lnTo>
                  <a:cubicBezTo>
                    <a:pt x="3166466" y="2779340"/>
                    <a:pt x="3272788" y="2672816"/>
                    <a:pt x="3272788" y="2541826"/>
                  </a:cubicBezTo>
                  <a:lnTo>
                    <a:pt x="3272788" y="843912"/>
                  </a:lnTo>
                  <a:cubicBezTo>
                    <a:pt x="3272788" y="712922"/>
                    <a:pt x="3166370" y="606398"/>
                    <a:pt x="3035607" y="606398"/>
                  </a:cubicBezTo>
                  <a:lnTo>
                    <a:pt x="921143" y="606398"/>
                  </a:lnTo>
                  <a:close/>
                </a:path>
              </a:pathLst>
            </a:custGeom>
            <a:grpFill/>
            <a:ln w="9510"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GB"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16" name="Freeform 15">
              <a:extLst>
                <a:ext uri="{FF2B5EF4-FFF2-40B4-BE49-F238E27FC236}">
                  <a16:creationId xmlns:a16="http://schemas.microsoft.com/office/drawing/2014/main" id="{482A82B9-8DB5-0EFE-C0F2-B44FC60F6243}"/>
                </a:ext>
              </a:extLst>
            </p:cNvPr>
            <p:cNvSpPr/>
            <p:nvPr/>
          </p:nvSpPr>
          <p:spPr>
            <a:xfrm>
              <a:off x="3487307" y="6150692"/>
              <a:ext cx="726567" cy="925113"/>
            </a:xfrm>
            <a:custGeom>
              <a:avLst/>
              <a:gdLst>
                <a:gd name="connsiteX0" fmla="*/ 0 w 726567"/>
                <a:gd name="connsiteY0" fmla="*/ 0 h 925113"/>
                <a:gd name="connsiteX1" fmla="*/ 726568 w 726567"/>
                <a:gd name="connsiteY1" fmla="*/ 462557 h 925113"/>
                <a:gd name="connsiteX2" fmla="*/ 0 w 726567"/>
                <a:gd name="connsiteY2" fmla="*/ 925114 h 925113"/>
                <a:gd name="connsiteX3" fmla="*/ 0 w 726567"/>
                <a:gd name="connsiteY3" fmla="*/ 0 h 925113"/>
              </a:gdLst>
              <a:ahLst/>
              <a:cxnLst>
                <a:cxn ang="0">
                  <a:pos x="connsiteX0" y="connsiteY0"/>
                </a:cxn>
                <a:cxn ang="0">
                  <a:pos x="connsiteX1" y="connsiteY1"/>
                </a:cxn>
                <a:cxn ang="0">
                  <a:pos x="connsiteX2" y="connsiteY2"/>
                </a:cxn>
                <a:cxn ang="0">
                  <a:pos x="connsiteX3" y="connsiteY3"/>
                </a:cxn>
              </a:cxnLst>
              <a:rect l="l" t="t" r="r" b="b"/>
              <a:pathLst>
                <a:path w="726567" h="925113">
                  <a:moveTo>
                    <a:pt x="0" y="0"/>
                  </a:moveTo>
                  <a:lnTo>
                    <a:pt x="726568" y="462557"/>
                  </a:lnTo>
                  <a:lnTo>
                    <a:pt x="0" y="925114"/>
                  </a:lnTo>
                  <a:lnTo>
                    <a:pt x="0" y="0"/>
                  </a:lnTo>
                  <a:close/>
                </a:path>
              </a:pathLst>
            </a:custGeom>
            <a:solidFill>
              <a:srgbClr val="F79037"/>
            </a:solidFill>
            <a:ln w="9510"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GB"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grpSp>
      <p:grpSp>
        <p:nvGrpSpPr>
          <p:cNvPr id="17" name="Group 16">
            <a:extLst>
              <a:ext uri="{FF2B5EF4-FFF2-40B4-BE49-F238E27FC236}">
                <a16:creationId xmlns:a16="http://schemas.microsoft.com/office/drawing/2014/main" id="{8AEC5594-FA31-47D6-AF71-50F12E3B3542}"/>
              </a:ext>
            </a:extLst>
          </p:cNvPr>
          <p:cNvGrpSpPr/>
          <p:nvPr/>
        </p:nvGrpSpPr>
        <p:grpSpPr>
          <a:xfrm flipH="1">
            <a:off x="5197628" y="8026617"/>
            <a:ext cx="2590078" cy="2250924"/>
            <a:chOff x="-220413" y="5470274"/>
            <a:chExt cx="2590078" cy="2250924"/>
          </a:xfrm>
        </p:grpSpPr>
        <p:sp>
          <p:nvSpPr>
            <p:cNvPr id="18" name="Freeform 17">
              <a:extLst>
                <a:ext uri="{FF2B5EF4-FFF2-40B4-BE49-F238E27FC236}">
                  <a16:creationId xmlns:a16="http://schemas.microsoft.com/office/drawing/2014/main" id="{455903CE-5597-1349-826B-FF7C515E8D5A}"/>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19" name="Freeform 18">
              <a:extLst>
                <a:ext uri="{FF2B5EF4-FFF2-40B4-BE49-F238E27FC236}">
                  <a16:creationId xmlns:a16="http://schemas.microsoft.com/office/drawing/2014/main" id="{B5DD51D9-4142-27AB-DC47-1A76B0E810BC}"/>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0" name="Freeform 19">
              <a:extLst>
                <a:ext uri="{FF2B5EF4-FFF2-40B4-BE49-F238E27FC236}">
                  <a16:creationId xmlns:a16="http://schemas.microsoft.com/office/drawing/2014/main" id="{74DCE926-CB8C-7643-280F-B390E1E40847}"/>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1" name="Freeform 20">
              <a:extLst>
                <a:ext uri="{FF2B5EF4-FFF2-40B4-BE49-F238E27FC236}">
                  <a16:creationId xmlns:a16="http://schemas.microsoft.com/office/drawing/2014/main" id="{6707F1B8-6135-0574-FA49-5CB328F88617}"/>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2" name="Freeform 21">
              <a:extLst>
                <a:ext uri="{FF2B5EF4-FFF2-40B4-BE49-F238E27FC236}">
                  <a16:creationId xmlns:a16="http://schemas.microsoft.com/office/drawing/2014/main" id="{08D830D4-F150-3866-0731-51EB5D566621}"/>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3" name="Freeform 22">
              <a:extLst>
                <a:ext uri="{FF2B5EF4-FFF2-40B4-BE49-F238E27FC236}">
                  <a16:creationId xmlns:a16="http://schemas.microsoft.com/office/drawing/2014/main" id="{A13C6732-8047-C278-B8C8-E0B87ED0399A}"/>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4" name="Freeform 23">
              <a:extLst>
                <a:ext uri="{FF2B5EF4-FFF2-40B4-BE49-F238E27FC236}">
                  <a16:creationId xmlns:a16="http://schemas.microsoft.com/office/drawing/2014/main" id="{DE981E67-A485-5902-F774-ACD9E5DA0DCB}"/>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5" name="Freeform 24">
              <a:extLst>
                <a:ext uri="{FF2B5EF4-FFF2-40B4-BE49-F238E27FC236}">
                  <a16:creationId xmlns:a16="http://schemas.microsoft.com/office/drawing/2014/main" id="{E7E4B1FF-DE38-593F-FD16-B0787FEA426F}"/>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6" name="Freeform 25">
              <a:extLst>
                <a:ext uri="{FF2B5EF4-FFF2-40B4-BE49-F238E27FC236}">
                  <a16:creationId xmlns:a16="http://schemas.microsoft.com/office/drawing/2014/main" id="{1CD3CED3-0CBA-152B-3567-026A13A1CB49}"/>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8" name="Freeform 27">
              <a:extLst>
                <a:ext uri="{FF2B5EF4-FFF2-40B4-BE49-F238E27FC236}">
                  <a16:creationId xmlns:a16="http://schemas.microsoft.com/office/drawing/2014/main" id="{A74631FD-5623-E796-C862-D2F38FBB0820}"/>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0" name="Freeform 29">
              <a:extLst>
                <a:ext uri="{FF2B5EF4-FFF2-40B4-BE49-F238E27FC236}">
                  <a16:creationId xmlns:a16="http://schemas.microsoft.com/office/drawing/2014/main" id="{D94E95A3-B240-DC99-8EEB-2FB75DF10347}"/>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2" name="Freeform 31">
              <a:extLst>
                <a:ext uri="{FF2B5EF4-FFF2-40B4-BE49-F238E27FC236}">
                  <a16:creationId xmlns:a16="http://schemas.microsoft.com/office/drawing/2014/main" id="{A9659CC2-036B-F18F-0747-52B00975116E}"/>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3" name="Freeform 32">
              <a:extLst>
                <a:ext uri="{FF2B5EF4-FFF2-40B4-BE49-F238E27FC236}">
                  <a16:creationId xmlns:a16="http://schemas.microsoft.com/office/drawing/2014/main" id="{EF0E7841-B315-A948-9275-D24CB73FC6CC}"/>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4" name="Freeform 33">
              <a:extLst>
                <a:ext uri="{FF2B5EF4-FFF2-40B4-BE49-F238E27FC236}">
                  <a16:creationId xmlns:a16="http://schemas.microsoft.com/office/drawing/2014/main" id="{1192825B-1AEE-83E0-D3DB-52237B54E0FD}"/>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5" name="Freeform 34">
              <a:extLst>
                <a:ext uri="{FF2B5EF4-FFF2-40B4-BE49-F238E27FC236}">
                  <a16:creationId xmlns:a16="http://schemas.microsoft.com/office/drawing/2014/main" id="{733619D9-60C8-CAEF-0AC5-EC3F856F3358}"/>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6" name="Freeform 35">
              <a:extLst>
                <a:ext uri="{FF2B5EF4-FFF2-40B4-BE49-F238E27FC236}">
                  <a16:creationId xmlns:a16="http://schemas.microsoft.com/office/drawing/2014/main" id="{77F53A33-8766-4539-406B-AB88AA375AD5}"/>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7" name="Freeform 36">
              <a:extLst>
                <a:ext uri="{FF2B5EF4-FFF2-40B4-BE49-F238E27FC236}">
                  <a16:creationId xmlns:a16="http://schemas.microsoft.com/office/drawing/2014/main" id="{335C8722-18D7-3EE3-510D-29E408370C63}"/>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8" name="Freeform 37">
              <a:extLst>
                <a:ext uri="{FF2B5EF4-FFF2-40B4-BE49-F238E27FC236}">
                  <a16:creationId xmlns:a16="http://schemas.microsoft.com/office/drawing/2014/main" id="{2F1A1F54-4379-6409-4118-73548AE79305}"/>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grpSp>
    </p:spTree>
    <p:extLst>
      <p:ext uri="{BB962C8B-B14F-4D97-AF65-F5344CB8AC3E}">
        <p14:creationId xmlns:p14="http://schemas.microsoft.com/office/powerpoint/2010/main" val="2574515122"/>
      </p:ext>
    </p:extLst>
  </p:cSld>
  <p:clrMapOvr>
    <a:masterClrMapping/>
  </p:clrMapOvr>
</p:sld>
</file>

<file path=ppt/theme/theme1.xml><?xml version="1.0" encoding="utf-8"?>
<a:theme xmlns:a="http://schemas.openxmlformats.org/drawingml/2006/main" name="Office Theme">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Century Schoolbook">
      <a:majorFont>
        <a:latin typeface="Century Schoolbook" panose="02040604050505020304"/>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panose="02040604050505020304"/>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gazine Layout 01 - AE_CA_v4" id="{F9D5F4D5-9454-45C5-AFC0-38A7887A0E87}" vid="{A7535069-094F-4B33-8094-ED35EDC7CF5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ef88797d-310b-4d46-ad9c-0c23fa0c8d4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F02E0EF7D44C04B9FA644DBFF45FF6A" ma:contentTypeVersion="13" ma:contentTypeDescription="Create a new document." ma:contentTypeScope="" ma:versionID="206b9469efed5238e3299da57cdc015e">
  <xsd:schema xmlns:xsd="http://www.w3.org/2001/XMLSchema" xmlns:xs="http://www.w3.org/2001/XMLSchema" xmlns:p="http://schemas.microsoft.com/office/2006/metadata/properties" xmlns:ns2="876de33e-aaa5-4507-9b92-b84e676ded0d" xmlns:ns3="ef88797d-310b-4d46-ad9c-0c23fa0c8d45" targetNamespace="http://schemas.microsoft.com/office/2006/metadata/properties" ma:root="true" ma:fieldsID="281ed500249cd3fe925a7af84a8b56c4" ns2:_="" ns3:_="">
    <xsd:import namespace="876de33e-aaa5-4507-9b92-b84e676ded0d"/>
    <xsd:import namespace="ef88797d-310b-4d46-ad9c-0c23fa0c8d45"/>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EventHashCode" minOccurs="0"/>
                <xsd:element ref="ns3:MediaServiceGenerationTime" minOccurs="0"/>
                <xsd:element ref="ns3:MediaServiceAutoKeyPoints" minOccurs="0"/>
                <xsd:element ref="ns3:MediaServiceKeyPoints" minOccurs="0"/>
                <xsd:element ref="ns3:MediaServiceAutoTag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6de33e-aaa5-4507-9b92-b84e676ded0d"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hidden="true" ma:internalName="LastSharedByUser" ma:readOnly="true">
      <xsd:simpleType>
        <xsd:restriction base="dms:Note"/>
      </xsd:simpleType>
    </xsd:element>
    <xsd:element name="LastSharedByTime" ma:index="11" nillable="true" ma:displayName="Last Shared By Time" ma:description="" ma:hidden="true"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ef88797d-310b-4d46-ad9c-0c23fa0c8d45"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false">
      <xsd:simpleType>
        <xsd:restriction base="dms:Note">
          <xsd:maxLength value="255"/>
        </xsd:restriction>
      </xsd:simpleType>
    </xsd:element>
    <xsd:element name="MediaServiceAutoTags" ma:index="19" nillable="true" ma:displayName="Tags" ma:internalName="MediaServiceAutoTags"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69AD2B3-D789-4FC7-A14D-89ADA76B73A8}">
  <ds:schemaRefs>
    <ds:schemaRef ds:uri="http://schemas.microsoft.com/office/2006/metadata/properties"/>
    <ds:schemaRef ds:uri="http://schemas.microsoft.com/office/infopath/2007/PartnerControls"/>
    <ds:schemaRef ds:uri="ef88797d-310b-4d46-ad9c-0c23fa0c8d45"/>
  </ds:schemaRefs>
</ds:datastoreItem>
</file>

<file path=customXml/itemProps2.xml><?xml version="1.0" encoding="utf-8"?>
<ds:datastoreItem xmlns:ds="http://schemas.openxmlformats.org/officeDocument/2006/customXml" ds:itemID="{B39800E7-4362-4A70-9B48-B5AE1C9F476B}">
  <ds:schemaRefs>
    <ds:schemaRef ds:uri="http://schemas.microsoft.com/sharepoint/v3/contenttype/forms"/>
  </ds:schemaRefs>
</ds:datastoreItem>
</file>

<file path=customXml/itemProps3.xml><?xml version="1.0" encoding="utf-8"?>
<ds:datastoreItem xmlns:ds="http://schemas.openxmlformats.org/officeDocument/2006/customXml" ds:itemID="{7F83B94A-925B-4414-927F-DFD616E23C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76de33e-aaa5-4507-9b92-b84e676ded0d"/>
    <ds:schemaRef ds:uri="ef88797d-310b-4d46-ad9c-0c23fa0c8d4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Magazine layout</Template>
  <TotalTime>6411</TotalTime>
  <Words>8290</Words>
  <Application>Microsoft Office PowerPoint</Application>
  <PresentationFormat>Niestandardowy</PresentationFormat>
  <Paragraphs>370</Paragraphs>
  <Slides>30</Slides>
  <Notes>0</Notes>
  <HiddenSlides>0</HiddenSlides>
  <MMClips>0</MMClips>
  <ScaleCrop>false</ScaleCrop>
  <HeadingPairs>
    <vt:vector size="6" baseType="variant">
      <vt:variant>
        <vt:lpstr>Używane czcionki</vt:lpstr>
      </vt:variant>
      <vt:variant>
        <vt:i4>7</vt:i4>
      </vt:variant>
      <vt:variant>
        <vt:lpstr>Motyw</vt:lpstr>
      </vt:variant>
      <vt:variant>
        <vt:i4>1</vt:i4>
      </vt:variant>
      <vt:variant>
        <vt:lpstr>Tytuły slajdów</vt:lpstr>
      </vt:variant>
      <vt:variant>
        <vt:i4>30</vt:i4>
      </vt:variant>
    </vt:vector>
  </HeadingPairs>
  <TitlesOfParts>
    <vt:vector size="38" baseType="lpstr">
      <vt:lpstr>Arial</vt:lpstr>
      <vt:lpstr>Calibri</vt:lpstr>
      <vt:lpstr>Century Schoolbook</vt:lpstr>
      <vt:lpstr>Montserrat</vt:lpstr>
      <vt:lpstr>Poppins</vt:lpstr>
      <vt:lpstr>Times New Roman</vt:lpstr>
      <vt:lpstr>Wingdings</vt:lpstr>
      <vt:lpstr>Office Theme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Front cover</dc:title>
  <dc:creator>Samantha Carty</dc:creator>
  <cp:lastModifiedBy>Beniamin Zawilla</cp:lastModifiedBy>
  <cp:revision>448</cp:revision>
  <dcterms:created xsi:type="dcterms:W3CDTF">2021-06-15T11:45:52Z</dcterms:created>
  <dcterms:modified xsi:type="dcterms:W3CDTF">2023-02-28T09:14:01Z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0x0101005F02E0EF7D44C04B9FA644DBFF45FF6A</vt:lpwstr>
  </property>
</Properties>
</file>