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handoutMasterIdLst>
    <p:handoutMasterId r:id="rId31"/>
  </p:handoutMasterIdLst>
  <p:sldIdLst>
    <p:sldId id="256" r:id="rId5"/>
    <p:sldId id="298" r:id="rId6"/>
    <p:sldId id="301" r:id="rId7"/>
    <p:sldId id="302" r:id="rId8"/>
    <p:sldId id="303" r:id="rId9"/>
    <p:sldId id="304" r:id="rId10"/>
    <p:sldId id="305" r:id="rId11"/>
    <p:sldId id="306" r:id="rId12"/>
    <p:sldId id="307" r:id="rId13"/>
    <p:sldId id="308"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268" r:id="rId29"/>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0D208-E58F-4749-8AEA-B3C1CFC543E9}" v="4" dt="2023-02-27T12:37:16.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6281"/>
  </p:normalViewPr>
  <p:slideViewPr>
    <p:cSldViewPr snapToGrid="0" snapToObjects="1">
      <p:cViewPr varScale="1">
        <p:scale>
          <a:sx n="50" d="100"/>
          <a:sy n="50" d="100"/>
        </p:scale>
        <p:origin x="2789" y="62"/>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 Bartels" userId="8dfd0007-5c81-4708-91ed-94604e25256b" providerId="ADAL" clId="{3439DC83-38D5-4195-928E-530172346567}"/>
    <pc:docChg chg="addSld modSld">
      <pc:chgData name="Con Bartels" userId="8dfd0007-5c81-4708-91ed-94604e25256b" providerId="ADAL" clId="{3439DC83-38D5-4195-928E-530172346567}" dt="2023-02-22T14:51:15.457" v="0"/>
      <pc:docMkLst>
        <pc:docMk/>
      </pc:docMkLst>
      <pc:sldChg chg="add">
        <pc:chgData name="Con Bartels" userId="8dfd0007-5c81-4708-91ed-94604e25256b" providerId="ADAL" clId="{3439DC83-38D5-4195-928E-530172346567}" dt="2023-02-22T14:51:15.457" v="0"/>
        <pc:sldMkLst>
          <pc:docMk/>
          <pc:sldMk cId="2653974582" sldId="256"/>
        </pc:sldMkLst>
      </pc:sldChg>
    </pc:docChg>
  </pc:docChgLst>
  <pc:docChgLst>
    <pc:chgData name="Beniamin Zawilla" userId="ddf0d743-5318-4a4c-9abc-8826c9d150fb" providerId="ADAL" clId="{7A90D208-E58F-4749-8AEA-B3C1CFC543E9}"/>
    <pc:docChg chg="undo custSel modSld">
      <pc:chgData name="Beniamin Zawilla" userId="ddf0d743-5318-4a4c-9abc-8826c9d150fb" providerId="ADAL" clId="{7A90D208-E58F-4749-8AEA-B3C1CFC543E9}" dt="2023-02-28T08:49:03.413" v="762" actId="14100"/>
      <pc:docMkLst>
        <pc:docMk/>
      </pc:docMkLst>
      <pc:sldChg chg="modSp mod">
        <pc:chgData name="Beniamin Zawilla" userId="ddf0d743-5318-4a4c-9abc-8826c9d150fb" providerId="ADAL" clId="{7A90D208-E58F-4749-8AEA-B3C1CFC543E9}" dt="2023-02-27T12:13:36.912" v="6" actId="6549"/>
        <pc:sldMkLst>
          <pc:docMk/>
          <pc:sldMk cId="2653974582" sldId="256"/>
        </pc:sldMkLst>
        <pc:spChg chg="mod">
          <ac:chgData name="Beniamin Zawilla" userId="ddf0d743-5318-4a4c-9abc-8826c9d150fb" providerId="ADAL" clId="{7A90D208-E58F-4749-8AEA-B3C1CFC543E9}" dt="2023-02-27T12:13:31.312" v="4" actId="14100"/>
          <ac:spMkLst>
            <pc:docMk/>
            <pc:sldMk cId="2653974582" sldId="256"/>
            <ac:spMk id="7" creationId="{5CC3D78D-571C-3349-9B96-DC1B11CD436E}"/>
          </ac:spMkLst>
        </pc:spChg>
        <pc:spChg chg="mod">
          <ac:chgData name="Beniamin Zawilla" userId="ddf0d743-5318-4a4c-9abc-8826c9d150fb" providerId="ADAL" clId="{7A90D208-E58F-4749-8AEA-B3C1CFC543E9}" dt="2023-02-27T12:13:36.912" v="6" actId="6549"/>
          <ac:spMkLst>
            <pc:docMk/>
            <pc:sldMk cId="2653974582" sldId="256"/>
            <ac:spMk id="9" creationId="{66BF8509-8F0B-6D46-898D-B662022E8B4C}"/>
          </ac:spMkLst>
        </pc:spChg>
      </pc:sldChg>
      <pc:sldChg chg="modSp mod">
        <pc:chgData name="Beniamin Zawilla" userId="ddf0d743-5318-4a4c-9abc-8826c9d150fb" providerId="ADAL" clId="{7A90D208-E58F-4749-8AEA-B3C1CFC543E9}" dt="2023-02-27T12:37:26.140" v="756" actId="6549"/>
        <pc:sldMkLst>
          <pc:docMk/>
          <pc:sldMk cId="3595039658" sldId="268"/>
        </pc:sldMkLst>
        <pc:spChg chg="mod">
          <ac:chgData name="Beniamin Zawilla" userId="ddf0d743-5318-4a4c-9abc-8826c9d150fb" providerId="ADAL" clId="{7A90D208-E58F-4749-8AEA-B3C1CFC543E9}" dt="2023-02-27T12:37:26.140" v="756" actId="6549"/>
          <ac:spMkLst>
            <pc:docMk/>
            <pc:sldMk cId="3595039658" sldId="268"/>
            <ac:spMk id="20" creationId="{56856879-AC8B-D94D-9AD0-D477C0BF1729}"/>
          </ac:spMkLst>
        </pc:spChg>
      </pc:sldChg>
      <pc:sldChg chg="modSp mod">
        <pc:chgData name="Beniamin Zawilla" userId="ddf0d743-5318-4a4c-9abc-8826c9d150fb" providerId="ADAL" clId="{7A90D208-E58F-4749-8AEA-B3C1CFC543E9}" dt="2023-02-27T12:14:11.035" v="47" actId="20577"/>
        <pc:sldMkLst>
          <pc:docMk/>
          <pc:sldMk cId="2909904518" sldId="298"/>
        </pc:sldMkLst>
        <pc:spChg chg="mod">
          <ac:chgData name="Beniamin Zawilla" userId="ddf0d743-5318-4a4c-9abc-8826c9d150fb" providerId="ADAL" clId="{7A90D208-E58F-4749-8AEA-B3C1CFC543E9}" dt="2023-02-27T12:14:11.035" v="47" actId="20577"/>
          <ac:spMkLst>
            <pc:docMk/>
            <pc:sldMk cId="2909904518" sldId="298"/>
            <ac:spMk id="18" creationId="{3D13EB9D-DE55-5D4D-BEA7-6A984DDA5380}"/>
          </ac:spMkLst>
        </pc:spChg>
      </pc:sldChg>
      <pc:sldChg chg="modSp mod">
        <pc:chgData name="Beniamin Zawilla" userId="ddf0d743-5318-4a4c-9abc-8826c9d150fb" providerId="ADAL" clId="{7A90D208-E58F-4749-8AEA-B3C1CFC543E9}" dt="2023-02-28T08:49:03.413" v="762" actId="14100"/>
        <pc:sldMkLst>
          <pc:docMk/>
          <pc:sldMk cId="1295637342" sldId="301"/>
        </pc:sldMkLst>
        <pc:spChg chg="mod">
          <ac:chgData name="Beniamin Zawilla" userId="ddf0d743-5318-4a4c-9abc-8826c9d150fb" providerId="ADAL" clId="{7A90D208-E58F-4749-8AEA-B3C1CFC543E9}" dt="2023-02-28T08:48:41.189" v="757" actId="20577"/>
          <ac:spMkLst>
            <pc:docMk/>
            <pc:sldMk cId="1295637342" sldId="301"/>
            <ac:spMk id="2" creationId="{05C68F19-0B70-BC6F-3123-A0E1EAC01A11}"/>
          </ac:spMkLst>
        </pc:spChg>
        <pc:spChg chg="mod">
          <ac:chgData name="Beniamin Zawilla" userId="ddf0d743-5318-4a4c-9abc-8826c9d150fb" providerId="ADAL" clId="{7A90D208-E58F-4749-8AEA-B3C1CFC543E9}" dt="2023-02-28T08:48:57.399" v="761" actId="20577"/>
          <ac:spMkLst>
            <pc:docMk/>
            <pc:sldMk cId="1295637342" sldId="301"/>
            <ac:spMk id="3" creationId="{CF48956A-94E1-9F98-64C5-9BD68357E6A4}"/>
          </ac:spMkLst>
        </pc:spChg>
        <pc:spChg chg="mod">
          <ac:chgData name="Beniamin Zawilla" userId="ddf0d743-5318-4a4c-9abc-8826c9d150fb" providerId="ADAL" clId="{7A90D208-E58F-4749-8AEA-B3C1CFC543E9}" dt="2023-02-28T08:48:55.125" v="759" actId="20577"/>
          <ac:spMkLst>
            <pc:docMk/>
            <pc:sldMk cId="1295637342" sldId="301"/>
            <ac:spMk id="5" creationId="{0CE89D1F-FBA8-1D20-F324-68576FBEC2CA}"/>
          </ac:spMkLst>
        </pc:spChg>
        <pc:spChg chg="mod">
          <ac:chgData name="Beniamin Zawilla" userId="ddf0d743-5318-4a4c-9abc-8826c9d150fb" providerId="ADAL" clId="{7A90D208-E58F-4749-8AEA-B3C1CFC543E9}" dt="2023-02-27T12:14:19.838" v="66" actId="14100"/>
          <ac:spMkLst>
            <pc:docMk/>
            <pc:sldMk cId="1295637342" sldId="301"/>
            <ac:spMk id="15" creationId="{F87CB1D8-0D68-D6AC-22F6-38DF8C37DBC5}"/>
          </ac:spMkLst>
        </pc:spChg>
        <pc:spChg chg="mod">
          <ac:chgData name="Beniamin Zawilla" userId="ddf0d743-5318-4a4c-9abc-8826c9d150fb" providerId="ADAL" clId="{7A90D208-E58F-4749-8AEA-B3C1CFC543E9}" dt="2023-02-27T12:14:49.695" v="155" actId="20577"/>
          <ac:spMkLst>
            <pc:docMk/>
            <pc:sldMk cId="1295637342" sldId="301"/>
            <ac:spMk id="19" creationId="{6FF67CFC-32FD-BE49-BCF4-8410339E3C05}"/>
          </ac:spMkLst>
        </pc:spChg>
        <pc:spChg chg="mod">
          <ac:chgData name="Beniamin Zawilla" userId="ddf0d743-5318-4a4c-9abc-8826c9d150fb" providerId="ADAL" clId="{7A90D208-E58F-4749-8AEA-B3C1CFC543E9}" dt="2023-02-27T12:14:59.183" v="197" actId="20577"/>
          <ac:spMkLst>
            <pc:docMk/>
            <pc:sldMk cId="1295637342" sldId="301"/>
            <ac:spMk id="22" creationId="{B9D4620C-2DF1-3748-AF08-789912CE2FA0}"/>
          </ac:spMkLst>
        </pc:spChg>
        <pc:spChg chg="mod">
          <ac:chgData name="Beniamin Zawilla" userId="ddf0d743-5318-4a4c-9abc-8826c9d150fb" providerId="ADAL" clId="{7A90D208-E58F-4749-8AEA-B3C1CFC543E9}" dt="2023-02-27T12:14:32.805" v="101" actId="20577"/>
          <ac:spMkLst>
            <pc:docMk/>
            <pc:sldMk cId="1295637342" sldId="301"/>
            <ac:spMk id="27" creationId="{8AFD43CD-900B-364C-9180-A56DC4255D91}"/>
          </ac:spMkLst>
        </pc:spChg>
        <pc:cxnChg chg="mod">
          <ac:chgData name="Beniamin Zawilla" userId="ddf0d743-5318-4a4c-9abc-8826c9d150fb" providerId="ADAL" clId="{7A90D208-E58F-4749-8AEA-B3C1CFC543E9}" dt="2023-02-28T08:49:03.413" v="762" actId="14100"/>
          <ac:cxnSpMkLst>
            <pc:docMk/>
            <pc:sldMk cId="1295637342" sldId="301"/>
            <ac:cxnSpMk id="4" creationId="{5395D201-739F-CCEB-8A21-7F390B67CA70}"/>
          </ac:cxnSpMkLst>
        </pc:cxnChg>
      </pc:sldChg>
      <pc:sldChg chg="modSp mod">
        <pc:chgData name="Beniamin Zawilla" userId="ddf0d743-5318-4a4c-9abc-8826c9d150fb" providerId="ADAL" clId="{7A90D208-E58F-4749-8AEA-B3C1CFC543E9}" dt="2023-02-27T12:15:55.460" v="237"/>
        <pc:sldMkLst>
          <pc:docMk/>
          <pc:sldMk cId="3887755798" sldId="302"/>
        </pc:sldMkLst>
        <pc:spChg chg="mod">
          <ac:chgData name="Beniamin Zawilla" userId="ddf0d743-5318-4a4c-9abc-8826c9d150fb" providerId="ADAL" clId="{7A90D208-E58F-4749-8AEA-B3C1CFC543E9}" dt="2023-02-27T12:15:20.031" v="231"/>
          <ac:spMkLst>
            <pc:docMk/>
            <pc:sldMk cId="3887755798" sldId="302"/>
            <ac:spMk id="3" creationId="{2590601F-6D1A-64B6-995C-5693B1A36503}"/>
          </ac:spMkLst>
        </pc:spChg>
        <pc:spChg chg="mod">
          <ac:chgData name="Beniamin Zawilla" userId="ddf0d743-5318-4a4c-9abc-8826c9d150fb" providerId="ADAL" clId="{7A90D208-E58F-4749-8AEA-B3C1CFC543E9}" dt="2023-02-27T12:15:26.470" v="233"/>
          <ac:spMkLst>
            <pc:docMk/>
            <pc:sldMk cId="3887755798" sldId="302"/>
            <ac:spMk id="4" creationId="{6123F66F-6962-80AF-2FCC-A6AB1FA8637C}"/>
          </ac:spMkLst>
        </pc:spChg>
        <pc:spChg chg="mod">
          <ac:chgData name="Beniamin Zawilla" userId="ddf0d743-5318-4a4c-9abc-8826c9d150fb" providerId="ADAL" clId="{7A90D208-E58F-4749-8AEA-B3C1CFC543E9}" dt="2023-02-27T12:15:18.138" v="230" actId="20577"/>
          <ac:spMkLst>
            <pc:docMk/>
            <pc:sldMk cId="3887755798" sldId="302"/>
            <ac:spMk id="17" creationId="{E38A8262-ED03-574D-9429-78BE253D323C}"/>
          </ac:spMkLst>
        </pc:spChg>
        <pc:spChg chg="mod">
          <ac:chgData name="Beniamin Zawilla" userId="ddf0d743-5318-4a4c-9abc-8826c9d150fb" providerId="ADAL" clId="{7A90D208-E58F-4749-8AEA-B3C1CFC543E9}" dt="2023-02-27T12:15:55.460" v="237"/>
          <ac:spMkLst>
            <pc:docMk/>
            <pc:sldMk cId="3887755798" sldId="302"/>
            <ac:spMk id="19" creationId="{9BD126B6-CAE0-9848-BCF8-9184D07F01B1}"/>
          </ac:spMkLst>
        </pc:spChg>
        <pc:spChg chg="mod">
          <ac:chgData name="Beniamin Zawilla" userId="ddf0d743-5318-4a4c-9abc-8826c9d150fb" providerId="ADAL" clId="{7A90D208-E58F-4749-8AEA-B3C1CFC543E9}" dt="2023-02-27T12:15:23.025" v="232"/>
          <ac:spMkLst>
            <pc:docMk/>
            <pc:sldMk cId="3887755798" sldId="302"/>
            <ac:spMk id="20" creationId="{74C730EC-639F-014A-96B0-EBA758122072}"/>
          </ac:spMkLst>
        </pc:spChg>
      </pc:sldChg>
      <pc:sldChg chg="modSp mod">
        <pc:chgData name="Beniamin Zawilla" userId="ddf0d743-5318-4a4c-9abc-8826c9d150fb" providerId="ADAL" clId="{7A90D208-E58F-4749-8AEA-B3C1CFC543E9}" dt="2023-02-27T12:18:01.414" v="345" actId="20577"/>
        <pc:sldMkLst>
          <pc:docMk/>
          <pc:sldMk cId="2737488594" sldId="303"/>
        </pc:sldMkLst>
        <pc:spChg chg="mod">
          <ac:chgData name="Beniamin Zawilla" userId="ddf0d743-5318-4a4c-9abc-8826c9d150fb" providerId="ADAL" clId="{7A90D208-E58F-4749-8AEA-B3C1CFC543E9}" dt="2023-02-27T12:16:21.304" v="241" actId="20577"/>
          <ac:spMkLst>
            <pc:docMk/>
            <pc:sldMk cId="2737488594" sldId="303"/>
            <ac:spMk id="9" creationId="{3A356DCB-0FFA-1847-FB3A-D220A475A74A}"/>
          </ac:spMkLst>
        </pc:spChg>
        <pc:spChg chg="mod">
          <ac:chgData name="Beniamin Zawilla" userId="ddf0d743-5318-4a4c-9abc-8826c9d150fb" providerId="ADAL" clId="{7A90D208-E58F-4749-8AEA-B3C1CFC543E9}" dt="2023-02-27T12:16:36.924" v="245" actId="404"/>
          <ac:spMkLst>
            <pc:docMk/>
            <pc:sldMk cId="2737488594" sldId="303"/>
            <ac:spMk id="10" creationId="{A98E35EB-0473-1DE6-7362-C0770B8CCFF7}"/>
          </ac:spMkLst>
        </pc:spChg>
        <pc:spChg chg="mod">
          <ac:chgData name="Beniamin Zawilla" userId="ddf0d743-5318-4a4c-9abc-8826c9d150fb" providerId="ADAL" clId="{7A90D208-E58F-4749-8AEA-B3C1CFC543E9}" dt="2023-02-27T12:16:14.992" v="238"/>
          <ac:spMkLst>
            <pc:docMk/>
            <pc:sldMk cId="2737488594" sldId="303"/>
            <ac:spMk id="17" creationId="{428B317D-2D08-3045-B095-5358A7C7BCC0}"/>
          </ac:spMkLst>
        </pc:spChg>
        <pc:spChg chg="mod">
          <ac:chgData name="Beniamin Zawilla" userId="ddf0d743-5318-4a4c-9abc-8826c9d150fb" providerId="ADAL" clId="{7A90D208-E58F-4749-8AEA-B3C1CFC543E9}" dt="2023-02-27T12:16:41.756" v="246"/>
          <ac:spMkLst>
            <pc:docMk/>
            <pc:sldMk cId="2737488594" sldId="303"/>
            <ac:spMk id="18" creationId="{72EAEB82-973E-D9B4-2C8F-9C58FDD5DEBD}"/>
          </ac:spMkLst>
        </pc:spChg>
        <pc:spChg chg="mod">
          <ac:chgData name="Beniamin Zawilla" userId="ddf0d743-5318-4a4c-9abc-8826c9d150fb" providerId="ADAL" clId="{7A90D208-E58F-4749-8AEA-B3C1CFC543E9}" dt="2023-02-27T12:16:52.843" v="264" actId="20577"/>
          <ac:spMkLst>
            <pc:docMk/>
            <pc:sldMk cId="2737488594" sldId="303"/>
            <ac:spMk id="22" creationId="{42F2AE16-65D4-E39B-5FF5-3B8F536A8DC9}"/>
          </ac:spMkLst>
        </pc:spChg>
        <pc:spChg chg="mod">
          <ac:chgData name="Beniamin Zawilla" userId="ddf0d743-5318-4a4c-9abc-8826c9d150fb" providerId="ADAL" clId="{7A90D208-E58F-4749-8AEA-B3C1CFC543E9}" dt="2023-02-27T12:17:01.042" v="276"/>
          <ac:spMkLst>
            <pc:docMk/>
            <pc:sldMk cId="2737488594" sldId="303"/>
            <ac:spMk id="23" creationId="{85656733-8254-707A-EDB5-10B47A641B18}"/>
          </ac:spMkLst>
        </pc:spChg>
        <pc:spChg chg="mod">
          <ac:chgData name="Beniamin Zawilla" userId="ddf0d743-5318-4a4c-9abc-8826c9d150fb" providerId="ADAL" clId="{7A90D208-E58F-4749-8AEA-B3C1CFC543E9}" dt="2023-02-27T12:18:01.414" v="345" actId="20577"/>
          <ac:spMkLst>
            <pc:docMk/>
            <pc:sldMk cId="2737488594" sldId="303"/>
            <ac:spMk id="27" creationId="{210E1641-971A-43F3-87C3-9C7C1FEF77E1}"/>
          </ac:spMkLst>
        </pc:spChg>
        <pc:spChg chg="mod">
          <ac:chgData name="Beniamin Zawilla" userId="ddf0d743-5318-4a4c-9abc-8826c9d150fb" providerId="ADAL" clId="{7A90D208-E58F-4749-8AEA-B3C1CFC543E9}" dt="2023-02-27T12:17:18.784" v="295"/>
          <ac:spMkLst>
            <pc:docMk/>
            <pc:sldMk cId="2737488594" sldId="303"/>
            <ac:spMk id="48" creationId="{ACC4318D-C7FB-26F5-5DA5-664366F4C8E0}"/>
          </ac:spMkLst>
        </pc:spChg>
        <pc:spChg chg="mod">
          <ac:chgData name="Beniamin Zawilla" userId="ddf0d743-5318-4a4c-9abc-8826c9d150fb" providerId="ADAL" clId="{7A90D208-E58F-4749-8AEA-B3C1CFC543E9}" dt="2023-02-27T12:17:26.850" v="311"/>
          <ac:spMkLst>
            <pc:docMk/>
            <pc:sldMk cId="2737488594" sldId="303"/>
            <ac:spMk id="49" creationId="{C0714882-B1AC-7BDF-6F01-E0404745CC5A}"/>
          </ac:spMkLst>
        </pc:spChg>
        <pc:spChg chg="mod">
          <ac:chgData name="Beniamin Zawilla" userId="ddf0d743-5318-4a4c-9abc-8826c9d150fb" providerId="ADAL" clId="{7A90D208-E58F-4749-8AEA-B3C1CFC543E9}" dt="2023-02-27T12:17:35.808" v="322"/>
          <ac:spMkLst>
            <pc:docMk/>
            <pc:sldMk cId="2737488594" sldId="303"/>
            <ac:spMk id="50" creationId="{5E428BAE-5DE7-74D5-0F57-E9402CB9283B}"/>
          </ac:spMkLst>
        </pc:spChg>
        <pc:spChg chg="mod">
          <ac:chgData name="Beniamin Zawilla" userId="ddf0d743-5318-4a4c-9abc-8826c9d150fb" providerId="ADAL" clId="{7A90D208-E58F-4749-8AEA-B3C1CFC543E9}" dt="2023-02-27T12:17:47.877" v="330" actId="113"/>
          <ac:spMkLst>
            <pc:docMk/>
            <pc:sldMk cId="2737488594" sldId="303"/>
            <ac:spMk id="54" creationId="{64D6D67B-32CD-25E8-B550-CFCBE8300B73}"/>
          </ac:spMkLst>
        </pc:spChg>
        <pc:spChg chg="mod">
          <ac:chgData name="Beniamin Zawilla" userId="ddf0d743-5318-4a4c-9abc-8826c9d150fb" providerId="ADAL" clId="{7A90D208-E58F-4749-8AEA-B3C1CFC543E9}" dt="2023-02-27T12:17:55.874" v="339"/>
          <ac:spMkLst>
            <pc:docMk/>
            <pc:sldMk cId="2737488594" sldId="303"/>
            <ac:spMk id="56" creationId="{E6C03604-8E2B-9037-0FF1-FEF3FE9DDBEE}"/>
          </ac:spMkLst>
        </pc:spChg>
      </pc:sldChg>
      <pc:sldChg chg="modSp mod">
        <pc:chgData name="Beniamin Zawilla" userId="ddf0d743-5318-4a4c-9abc-8826c9d150fb" providerId="ADAL" clId="{7A90D208-E58F-4749-8AEA-B3C1CFC543E9}" dt="2023-02-27T12:18:34.440" v="348"/>
        <pc:sldMkLst>
          <pc:docMk/>
          <pc:sldMk cId="926752070" sldId="304"/>
        </pc:sldMkLst>
        <pc:spChg chg="mod">
          <ac:chgData name="Beniamin Zawilla" userId="ddf0d743-5318-4a4c-9abc-8826c9d150fb" providerId="ADAL" clId="{7A90D208-E58F-4749-8AEA-B3C1CFC543E9}" dt="2023-02-27T12:18:34.440" v="348"/>
          <ac:spMkLst>
            <pc:docMk/>
            <pc:sldMk cId="926752070" sldId="304"/>
            <ac:spMk id="3" creationId="{5953A1F9-F574-7310-7D86-72BB740FC140}"/>
          </ac:spMkLst>
        </pc:spChg>
        <pc:spChg chg="mod">
          <ac:chgData name="Beniamin Zawilla" userId="ddf0d743-5318-4a4c-9abc-8826c9d150fb" providerId="ADAL" clId="{7A90D208-E58F-4749-8AEA-B3C1CFC543E9}" dt="2023-02-27T12:18:31.218" v="347"/>
          <ac:spMkLst>
            <pc:docMk/>
            <pc:sldMk cId="926752070" sldId="304"/>
            <ac:spMk id="18" creationId="{71D87097-9F85-4445-8AD6-171970E061A0}"/>
          </ac:spMkLst>
        </pc:spChg>
      </pc:sldChg>
      <pc:sldChg chg="modSp mod">
        <pc:chgData name="Beniamin Zawilla" userId="ddf0d743-5318-4a4c-9abc-8826c9d150fb" providerId="ADAL" clId="{7A90D208-E58F-4749-8AEA-B3C1CFC543E9}" dt="2023-02-27T12:18:55.306" v="353"/>
        <pc:sldMkLst>
          <pc:docMk/>
          <pc:sldMk cId="2843080945" sldId="305"/>
        </pc:sldMkLst>
        <pc:spChg chg="mod">
          <ac:chgData name="Beniamin Zawilla" userId="ddf0d743-5318-4a4c-9abc-8826c9d150fb" providerId="ADAL" clId="{7A90D208-E58F-4749-8AEA-B3C1CFC543E9}" dt="2023-02-27T12:18:48.011" v="351" actId="20577"/>
          <ac:spMkLst>
            <pc:docMk/>
            <pc:sldMk cId="2843080945" sldId="305"/>
            <ac:spMk id="11" creationId="{0D1F3D77-A4F3-5729-BD15-187A798EF318}"/>
          </ac:spMkLst>
        </pc:spChg>
        <pc:spChg chg="mod">
          <ac:chgData name="Beniamin Zawilla" userId="ddf0d743-5318-4a4c-9abc-8826c9d150fb" providerId="ADAL" clId="{7A90D208-E58F-4749-8AEA-B3C1CFC543E9}" dt="2023-02-27T12:18:55.306" v="353"/>
          <ac:spMkLst>
            <pc:docMk/>
            <pc:sldMk cId="2843080945" sldId="305"/>
            <ac:spMk id="22" creationId="{333EB6C0-7C84-163A-654F-6922DE77D4AD}"/>
          </ac:spMkLst>
        </pc:spChg>
      </pc:sldChg>
      <pc:sldChg chg="modSp mod">
        <pc:chgData name="Beniamin Zawilla" userId="ddf0d743-5318-4a4c-9abc-8826c9d150fb" providerId="ADAL" clId="{7A90D208-E58F-4749-8AEA-B3C1CFC543E9}" dt="2023-02-27T12:19:19.740" v="363"/>
        <pc:sldMkLst>
          <pc:docMk/>
          <pc:sldMk cId="3928462545" sldId="306"/>
        </pc:sldMkLst>
        <pc:spChg chg="mod">
          <ac:chgData name="Beniamin Zawilla" userId="ddf0d743-5318-4a4c-9abc-8826c9d150fb" providerId="ADAL" clId="{7A90D208-E58F-4749-8AEA-B3C1CFC543E9}" dt="2023-02-27T12:19:19.740" v="363"/>
          <ac:spMkLst>
            <pc:docMk/>
            <pc:sldMk cId="3928462545" sldId="306"/>
            <ac:spMk id="7" creationId="{863EF879-0519-DAA4-5E73-C548F7E1F620}"/>
          </ac:spMkLst>
        </pc:spChg>
      </pc:sldChg>
      <pc:sldChg chg="modSp mod">
        <pc:chgData name="Beniamin Zawilla" userId="ddf0d743-5318-4a4c-9abc-8826c9d150fb" providerId="ADAL" clId="{7A90D208-E58F-4749-8AEA-B3C1CFC543E9}" dt="2023-02-27T12:19:48.387" v="369"/>
        <pc:sldMkLst>
          <pc:docMk/>
          <pc:sldMk cId="1039941259" sldId="307"/>
        </pc:sldMkLst>
        <pc:spChg chg="mod">
          <ac:chgData name="Beniamin Zawilla" userId="ddf0d743-5318-4a4c-9abc-8826c9d150fb" providerId="ADAL" clId="{7A90D208-E58F-4749-8AEA-B3C1CFC543E9}" dt="2023-02-27T12:19:24.980" v="364"/>
          <ac:spMkLst>
            <pc:docMk/>
            <pc:sldMk cId="1039941259" sldId="307"/>
            <ac:spMk id="3" creationId="{F733E0B0-CB08-9E1B-932E-1157DD90C5EE}"/>
          </ac:spMkLst>
        </pc:spChg>
        <pc:spChg chg="mod">
          <ac:chgData name="Beniamin Zawilla" userId="ddf0d743-5318-4a4c-9abc-8826c9d150fb" providerId="ADAL" clId="{7A90D208-E58F-4749-8AEA-B3C1CFC543E9}" dt="2023-02-27T12:19:38.324" v="367"/>
          <ac:spMkLst>
            <pc:docMk/>
            <pc:sldMk cId="1039941259" sldId="307"/>
            <ac:spMk id="6" creationId="{689AE82D-E0D5-A496-9E3A-93A32830C19C}"/>
          </ac:spMkLst>
        </pc:spChg>
        <pc:spChg chg="mod">
          <ac:chgData name="Beniamin Zawilla" userId="ddf0d743-5318-4a4c-9abc-8826c9d150fb" providerId="ADAL" clId="{7A90D208-E58F-4749-8AEA-B3C1CFC543E9}" dt="2023-02-27T12:19:43.646" v="368"/>
          <ac:spMkLst>
            <pc:docMk/>
            <pc:sldMk cId="1039941259" sldId="307"/>
            <ac:spMk id="8" creationId="{6F8C71D0-15C7-449B-C21D-E29B4583F296}"/>
          </ac:spMkLst>
        </pc:spChg>
        <pc:spChg chg="mod">
          <ac:chgData name="Beniamin Zawilla" userId="ddf0d743-5318-4a4c-9abc-8826c9d150fb" providerId="ADAL" clId="{7A90D208-E58F-4749-8AEA-B3C1CFC543E9}" dt="2023-02-27T12:19:48.387" v="369"/>
          <ac:spMkLst>
            <pc:docMk/>
            <pc:sldMk cId="1039941259" sldId="307"/>
            <ac:spMk id="10" creationId="{6BA3FB0F-85E6-5A30-B5C4-5AF57893F8EC}"/>
          </ac:spMkLst>
        </pc:spChg>
        <pc:spChg chg="mod">
          <ac:chgData name="Beniamin Zawilla" userId="ddf0d743-5318-4a4c-9abc-8826c9d150fb" providerId="ADAL" clId="{7A90D208-E58F-4749-8AEA-B3C1CFC543E9}" dt="2023-02-27T12:19:33.831" v="366"/>
          <ac:spMkLst>
            <pc:docMk/>
            <pc:sldMk cId="1039941259" sldId="307"/>
            <ac:spMk id="15" creationId="{3D221CC9-8603-65F4-5E34-73F7C51AB700}"/>
          </ac:spMkLst>
        </pc:spChg>
        <pc:spChg chg="mod">
          <ac:chgData name="Beniamin Zawilla" userId="ddf0d743-5318-4a4c-9abc-8826c9d150fb" providerId="ADAL" clId="{7A90D208-E58F-4749-8AEA-B3C1CFC543E9}" dt="2023-02-27T12:19:28.518" v="365"/>
          <ac:spMkLst>
            <pc:docMk/>
            <pc:sldMk cId="1039941259" sldId="307"/>
            <ac:spMk id="18" creationId="{8CEBD022-B986-A341-BE7E-A2F9BD119657}"/>
          </ac:spMkLst>
        </pc:spChg>
      </pc:sldChg>
      <pc:sldChg chg="modSp mod">
        <pc:chgData name="Beniamin Zawilla" userId="ddf0d743-5318-4a4c-9abc-8826c9d150fb" providerId="ADAL" clId="{7A90D208-E58F-4749-8AEA-B3C1CFC543E9}" dt="2023-02-27T12:20:16.270" v="391"/>
        <pc:sldMkLst>
          <pc:docMk/>
          <pc:sldMk cId="5094016" sldId="308"/>
        </pc:sldMkLst>
        <pc:spChg chg="mod">
          <ac:chgData name="Beniamin Zawilla" userId="ddf0d743-5318-4a4c-9abc-8826c9d150fb" providerId="ADAL" clId="{7A90D208-E58F-4749-8AEA-B3C1CFC543E9}" dt="2023-02-27T12:20:16.270" v="391"/>
          <ac:spMkLst>
            <pc:docMk/>
            <pc:sldMk cId="5094016" sldId="308"/>
            <ac:spMk id="3" creationId="{AFE01A14-C0A0-55A1-89EA-A2629AB96983}"/>
          </ac:spMkLst>
        </pc:spChg>
        <pc:spChg chg="mod">
          <ac:chgData name="Beniamin Zawilla" userId="ddf0d743-5318-4a4c-9abc-8826c9d150fb" providerId="ADAL" clId="{7A90D208-E58F-4749-8AEA-B3C1CFC543E9}" dt="2023-02-27T12:20:00.786" v="372"/>
          <ac:spMkLst>
            <pc:docMk/>
            <pc:sldMk cId="5094016" sldId="308"/>
            <ac:spMk id="4" creationId="{2DFD753F-CBD9-E4B5-A411-BD00072EDC76}"/>
          </ac:spMkLst>
        </pc:spChg>
        <pc:spChg chg="mod">
          <ac:chgData name="Beniamin Zawilla" userId="ddf0d743-5318-4a4c-9abc-8826c9d150fb" providerId="ADAL" clId="{7A90D208-E58F-4749-8AEA-B3C1CFC543E9}" dt="2023-02-27T12:20:11.823" v="390"/>
          <ac:spMkLst>
            <pc:docMk/>
            <pc:sldMk cId="5094016" sldId="308"/>
            <ac:spMk id="96" creationId="{657EE6D4-48F7-8344-5DE1-79DAE98A3633}"/>
          </ac:spMkLst>
        </pc:spChg>
      </pc:sldChg>
      <pc:sldChg chg="modSp mod">
        <pc:chgData name="Beniamin Zawilla" userId="ddf0d743-5318-4a4c-9abc-8826c9d150fb" providerId="ADAL" clId="{7A90D208-E58F-4749-8AEA-B3C1CFC543E9}" dt="2023-02-27T12:22:25.045" v="459"/>
        <pc:sldMkLst>
          <pc:docMk/>
          <pc:sldMk cId="3655122354" sldId="310"/>
        </pc:sldMkLst>
        <pc:spChg chg="mod">
          <ac:chgData name="Beniamin Zawilla" userId="ddf0d743-5318-4a4c-9abc-8826c9d150fb" providerId="ADAL" clId="{7A90D208-E58F-4749-8AEA-B3C1CFC543E9}" dt="2023-02-27T12:20:35.996" v="406"/>
          <ac:spMkLst>
            <pc:docMk/>
            <pc:sldMk cId="3655122354" sldId="310"/>
            <ac:spMk id="12" creationId="{945EB6F3-EF55-BAE1-4CAB-E3E80CE89020}"/>
          </ac:spMkLst>
        </pc:spChg>
        <pc:spChg chg="mod">
          <ac:chgData name="Beniamin Zawilla" userId="ddf0d743-5318-4a4c-9abc-8826c9d150fb" providerId="ADAL" clId="{7A90D208-E58F-4749-8AEA-B3C1CFC543E9}" dt="2023-02-27T12:20:32.270" v="405"/>
          <ac:spMkLst>
            <pc:docMk/>
            <pc:sldMk cId="3655122354" sldId="310"/>
            <ac:spMk id="61" creationId="{841D6573-63DA-A497-25C0-4017928F1F48}"/>
          </ac:spMkLst>
        </pc:spChg>
        <pc:spChg chg="mod">
          <ac:chgData name="Beniamin Zawilla" userId="ddf0d743-5318-4a4c-9abc-8826c9d150fb" providerId="ADAL" clId="{7A90D208-E58F-4749-8AEA-B3C1CFC543E9}" dt="2023-02-27T12:21:03.910" v="418" actId="404"/>
          <ac:spMkLst>
            <pc:docMk/>
            <pc:sldMk cId="3655122354" sldId="310"/>
            <ac:spMk id="69" creationId="{ACB5AC74-8837-6E6E-9902-1BBEAD97EEE5}"/>
          </ac:spMkLst>
        </pc:spChg>
        <pc:spChg chg="mod">
          <ac:chgData name="Beniamin Zawilla" userId="ddf0d743-5318-4a4c-9abc-8826c9d150fb" providerId="ADAL" clId="{7A90D208-E58F-4749-8AEA-B3C1CFC543E9}" dt="2023-02-27T12:20:53.275" v="416"/>
          <ac:spMkLst>
            <pc:docMk/>
            <pc:sldMk cId="3655122354" sldId="310"/>
            <ac:spMk id="70" creationId="{14484E11-B46F-CC5D-6326-6C34CD839CC5}"/>
          </ac:spMkLst>
        </pc:spChg>
        <pc:spChg chg="mod">
          <ac:chgData name="Beniamin Zawilla" userId="ddf0d743-5318-4a4c-9abc-8826c9d150fb" providerId="ADAL" clId="{7A90D208-E58F-4749-8AEA-B3C1CFC543E9}" dt="2023-02-27T12:21:38.264" v="425"/>
          <ac:spMkLst>
            <pc:docMk/>
            <pc:sldMk cId="3655122354" sldId="310"/>
            <ac:spMk id="78" creationId="{D1F32F99-414F-6D19-C988-D1B156CBDEC9}"/>
          </ac:spMkLst>
        </pc:spChg>
        <pc:spChg chg="mod">
          <ac:chgData name="Beniamin Zawilla" userId="ddf0d743-5318-4a4c-9abc-8826c9d150fb" providerId="ADAL" clId="{7A90D208-E58F-4749-8AEA-B3C1CFC543E9}" dt="2023-02-27T12:21:34.730" v="424"/>
          <ac:spMkLst>
            <pc:docMk/>
            <pc:sldMk cId="3655122354" sldId="310"/>
            <ac:spMk id="79" creationId="{C7CB15F8-9B66-8135-C043-FCE77A8C6E87}"/>
          </ac:spMkLst>
        </pc:spChg>
        <pc:spChg chg="mod">
          <ac:chgData name="Beniamin Zawilla" userId="ddf0d743-5318-4a4c-9abc-8826c9d150fb" providerId="ADAL" clId="{7A90D208-E58F-4749-8AEA-B3C1CFC543E9}" dt="2023-02-27T12:21:55.939" v="440"/>
          <ac:spMkLst>
            <pc:docMk/>
            <pc:sldMk cId="3655122354" sldId="310"/>
            <ac:spMk id="106" creationId="{69065ED6-0072-5B63-710B-E3870DAED2B0}"/>
          </ac:spMkLst>
        </pc:spChg>
        <pc:spChg chg="mod">
          <ac:chgData name="Beniamin Zawilla" userId="ddf0d743-5318-4a4c-9abc-8826c9d150fb" providerId="ADAL" clId="{7A90D208-E58F-4749-8AEA-B3C1CFC543E9}" dt="2023-02-27T12:21:52.412" v="439"/>
          <ac:spMkLst>
            <pc:docMk/>
            <pc:sldMk cId="3655122354" sldId="310"/>
            <ac:spMk id="128" creationId="{FABB9337-CA22-8C60-36BE-E611E1E3AF9A}"/>
          </ac:spMkLst>
        </pc:spChg>
        <pc:spChg chg="mod">
          <ac:chgData name="Beniamin Zawilla" userId="ddf0d743-5318-4a4c-9abc-8826c9d150fb" providerId="ADAL" clId="{7A90D208-E58F-4749-8AEA-B3C1CFC543E9}" dt="2023-02-27T12:22:13.162" v="452"/>
          <ac:spMkLst>
            <pc:docMk/>
            <pc:sldMk cId="3655122354" sldId="310"/>
            <ac:spMk id="149" creationId="{C6D69EC0-12FD-E12F-BCE0-578244FBCB91}"/>
          </ac:spMkLst>
        </pc:spChg>
        <pc:spChg chg="mod">
          <ac:chgData name="Beniamin Zawilla" userId="ddf0d743-5318-4a4c-9abc-8826c9d150fb" providerId="ADAL" clId="{7A90D208-E58F-4749-8AEA-B3C1CFC543E9}" dt="2023-02-27T12:22:09.722" v="451"/>
          <ac:spMkLst>
            <pc:docMk/>
            <pc:sldMk cId="3655122354" sldId="310"/>
            <ac:spMk id="150" creationId="{6FAA1500-899C-B10D-6F8E-889082C25DA3}"/>
          </ac:spMkLst>
        </pc:spChg>
        <pc:spChg chg="mod">
          <ac:chgData name="Beniamin Zawilla" userId="ddf0d743-5318-4a4c-9abc-8826c9d150fb" providerId="ADAL" clId="{7A90D208-E58F-4749-8AEA-B3C1CFC543E9}" dt="2023-02-27T12:22:25.045" v="459"/>
          <ac:spMkLst>
            <pc:docMk/>
            <pc:sldMk cId="3655122354" sldId="310"/>
            <ac:spMk id="176" creationId="{1DD2C5CB-4AEE-80A4-00E7-6AAF195F6232}"/>
          </ac:spMkLst>
        </pc:spChg>
        <pc:spChg chg="mod">
          <ac:chgData name="Beniamin Zawilla" userId="ddf0d743-5318-4a4c-9abc-8826c9d150fb" providerId="ADAL" clId="{7A90D208-E58F-4749-8AEA-B3C1CFC543E9}" dt="2023-02-27T12:22:20.379" v="458"/>
          <ac:spMkLst>
            <pc:docMk/>
            <pc:sldMk cId="3655122354" sldId="310"/>
            <ac:spMk id="177" creationId="{623684EA-791F-E098-53CF-D20EFB2BB39D}"/>
          </ac:spMkLst>
        </pc:spChg>
        <pc:grpChg chg="mod">
          <ac:chgData name="Beniamin Zawilla" userId="ddf0d743-5318-4a4c-9abc-8826c9d150fb" providerId="ADAL" clId="{7A90D208-E58F-4749-8AEA-B3C1CFC543E9}" dt="2023-02-27T12:21:14.579" v="420" actId="1076"/>
          <ac:grpSpMkLst>
            <pc:docMk/>
            <pc:sldMk cId="3655122354" sldId="310"/>
            <ac:grpSpMk id="88" creationId="{40D78072-5D6E-C56D-15D8-346F3B581A22}"/>
          </ac:grpSpMkLst>
        </pc:grpChg>
        <pc:grpChg chg="mod">
          <ac:chgData name="Beniamin Zawilla" userId="ddf0d743-5318-4a4c-9abc-8826c9d150fb" providerId="ADAL" clId="{7A90D208-E58F-4749-8AEA-B3C1CFC543E9}" dt="2023-02-27T12:21:19.453" v="422" actId="1076"/>
          <ac:grpSpMkLst>
            <pc:docMk/>
            <pc:sldMk cId="3655122354" sldId="310"/>
            <ac:grpSpMk id="103" creationId="{DC142424-9810-5575-DA6B-6DCB851D43C2}"/>
          </ac:grpSpMkLst>
        </pc:grpChg>
      </pc:sldChg>
      <pc:sldChg chg="modSp mod">
        <pc:chgData name="Beniamin Zawilla" userId="ddf0d743-5318-4a4c-9abc-8826c9d150fb" providerId="ADAL" clId="{7A90D208-E58F-4749-8AEA-B3C1CFC543E9}" dt="2023-02-27T12:22:44.368" v="471"/>
        <pc:sldMkLst>
          <pc:docMk/>
          <pc:sldMk cId="3512785822" sldId="311"/>
        </pc:sldMkLst>
        <pc:spChg chg="mod">
          <ac:chgData name="Beniamin Zawilla" userId="ddf0d743-5318-4a4c-9abc-8826c9d150fb" providerId="ADAL" clId="{7A90D208-E58F-4749-8AEA-B3C1CFC543E9}" dt="2023-02-27T12:22:44.368" v="471"/>
          <ac:spMkLst>
            <pc:docMk/>
            <pc:sldMk cId="3512785822" sldId="311"/>
            <ac:spMk id="117" creationId="{AE63C941-739E-207E-92F7-AC8ADD5B01BC}"/>
          </ac:spMkLst>
        </pc:spChg>
        <pc:spChg chg="mod">
          <ac:chgData name="Beniamin Zawilla" userId="ddf0d743-5318-4a4c-9abc-8826c9d150fb" providerId="ADAL" clId="{7A90D208-E58F-4749-8AEA-B3C1CFC543E9}" dt="2023-02-27T12:22:33.649" v="468"/>
          <ac:spMkLst>
            <pc:docMk/>
            <pc:sldMk cId="3512785822" sldId="311"/>
            <ac:spMk id="118" creationId="{6C24C035-7A84-BD93-DE06-071BE14B3C47}"/>
          </ac:spMkLst>
        </pc:spChg>
      </pc:sldChg>
      <pc:sldChg chg="modSp mod">
        <pc:chgData name="Beniamin Zawilla" userId="ddf0d743-5318-4a4c-9abc-8826c9d150fb" providerId="ADAL" clId="{7A90D208-E58F-4749-8AEA-B3C1CFC543E9}" dt="2023-02-27T12:23:59.948" v="502"/>
        <pc:sldMkLst>
          <pc:docMk/>
          <pc:sldMk cId="1260275826" sldId="312"/>
        </pc:sldMkLst>
        <pc:spChg chg="mod">
          <ac:chgData name="Beniamin Zawilla" userId="ddf0d743-5318-4a4c-9abc-8826c9d150fb" providerId="ADAL" clId="{7A90D208-E58F-4749-8AEA-B3C1CFC543E9}" dt="2023-02-27T12:23:24.506" v="475"/>
          <ac:spMkLst>
            <pc:docMk/>
            <pc:sldMk cId="1260275826" sldId="312"/>
            <ac:spMk id="4" creationId="{D2754FCA-FF86-238D-1749-E58AD706A4BE}"/>
          </ac:spMkLst>
        </pc:spChg>
        <pc:spChg chg="mod">
          <ac:chgData name="Beniamin Zawilla" userId="ddf0d743-5318-4a4c-9abc-8826c9d150fb" providerId="ADAL" clId="{7A90D208-E58F-4749-8AEA-B3C1CFC543E9}" dt="2023-02-27T12:23:35.504" v="478"/>
          <ac:spMkLst>
            <pc:docMk/>
            <pc:sldMk cId="1260275826" sldId="312"/>
            <ac:spMk id="6" creationId="{76EC7F90-E760-8944-1020-077D3A565CCA}"/>
          </ac:spMkLst>
        </pc:spChg>
        <pc:spChg chg="mod">
          <ac:chgData name="Beniamin Zawilla" userId="ddf0d743-5318-4a4c-9abc-8826c9d150fb" providerId="ADAL" clId="{7A90D208-E58F-4749-8AEA-B3C1CFC543E9}" dt="2023-02-27T12:23:46.543" v="498"/>
          <ac:spMkLst>
            <pc:docMk/>
            <pc:sldMk cId="1260275826" sldId="312"/>
            <ac:spMk id="10" creationId="{0FCB9E49-A2EC-030A-D554-BE3204D12BAC}"/>
          </ac:spMkLst>
        </pc:spChg>
        <pc:spChg chg="mod">
          <ac:chgData name="Beniamin Zawilla" userId="ddf0d743-5318-4a4c-9abc-8826c9d150fb" providerId="ADAL" clId="{7A90D208-E58F-4749-8AEA-B3C1CFC543E9}" dt="2023-02-27T12:23:59.948" v="502"/>
          <ac:spMkLst>
            <pc:docMk/>
            <pc:sldMk cId="1260275826" sldId="312"/>
            <ac:spMk id="15" creationId="{3D221CC9-8603-65F4-5E34-73F7C51AB700}"/>
          </ac:spMkLst>
        </pc:spChg>
        <pc:spChg chg="mod">
          <ac:chgData name="Beniamin Zawilla" userId="ddf0d743-5318-4a4c-9abc-8826c9d150fb" providerId="ADAL" clId="{7A90D208-E58F-4749-8AEA-B3C1CFC543E9}" dt="2023-02-27T12:23:12.371" v="472"/>
          <ac:spMkLst>
            <pc:docMk/>
            <pc:sldMk cId="1260275826" sldId="312"/>
            <ac:spMk id="18" creationId="{8CEBD022-B986-A341-BE7E-A2F9BD119657}"/>
          </ac:spMkLst>
        </pc:spChg>
      </pc:sldChg>
      <pc:sldChg chg="modSp mod">
        <pc:chgData name="Beniamin Zawilla" userId="ddf0d743-5318-4a4c-9abc-8826c9d150fb" providerId="ADAL" clId="{7A90D208-E58F-4749-8AEA-B3C1CFC543E9}" dt="2023-02-27T12:28:23.028" v="648"/>
        <pc:sldMkLst>
          <pc:docMk/>
          <pc:sldMk cId="4054150384" sldId="313"/>
        </pc:sldMkLst>
        <pc:spChg chg="mod">
          <ac:chgData name="Beniamin Zawilla" userId="ddf0d743-5318-4a4c-9abc-8826c9d150fb" providerId="ADAL" clId="{7A90D208-E58F-4749-8AEA-B3C1CFC543E9}" dt="2023-02-27T12:28:23.028" v="648"/>
          <ac:spMkLst>
            <pc:docMk/>
            <pc:sldMk cId="4054150384" sldId="313"/>
            <ac:spMk id="3" creationId="{1F1B189F-5127-FFC8-C640-E02D55947170}"/>
          </ac:spMkLst>
        </pc:spChg>
        <pc:spChg chg="mod">
          <ac:chgData name="Beniamin Zawilla" userId="ddf0d743-5318-4a4c-9abc-8826c9d150fb" providerId="ADAL" clId="{7A90D208-E58F-4749-8AEA-B3C1CFC543E9}" dt="2023-02-27T12:24:09.668" v="503"/>
          <ac:spMkLst>
            <pc:docMk/>
            <pc:sldMk cId="4054150384" sldId="313"/>
            <ac:spMk id="4" creationId="{E5B2C2CC-B7EA-A348-56F2-D6F7F89F7607}"/>
          </ac:spMkLst>
        </pc:spChg>
        <pc:spChg chg="mod">
          <ac:chgData name="Beniamin Zawilla" userId="ddf0d743-5318-4a4c-9abc-8826c9d150fb" providerId="ADAL" clId="{7A90D208-E58F-4749-8AEA-B3C1CFC543E9}" dt="2023-02-27T12:24:19.315" v="522"/>
          <ac:spMkLst>
            <pc:docMk/>
            <pc:sldMk cId="4054150384" sldId="313"/>
            <ac:spMk id="5" creationId="{ADF7B779-E045-6CC7-C9E3-79C192A5920C}"/>
          </ac:spMkLst>
        </pc:spChg>
        <pc:spChg chg="mod">
          <ac:chgData name="Beniamin Zawilla" userId="ddf0d743-5318-4a4c-9abc-8826c9d150fb" providerId="ADAL" clId="{7A90D208-E58F-4749-8AEA-B3C1CFC543E9}" dt="2023-02-27T12:24:40.511" v="549"/>
          <ac:spMkLst>
            <pc:docMk/>
            <pc:sldMk cId="4054150384" sldId="313"/>
            <ac:spMk id="22" creationId="{E3DD3777-6FB0-7864-F79D-874E0E0ABA33}"/>
          </ac:spMkLst>
        </pc:spChg>
        <pc:spChg chg="mod">
          <ac:chgData name="Beniamin Zawilla" userId="ddf0d743-5318-4a4c-9abc-8826c9d150fb" providerId="ADAL" clId="{7A90D208-E58F-4749-8AEA-B3C1CFC543E9}" dt="2023-02-27T12:24:28.755" v="525"/>
          <ac:spMkLst>
            <pc:docMk/>
            <pc:sldMk cId="4054150384" sldId="313"/>
            <ac:spMk id="23" creationId="{F6A9AD69-06D5-B7E0-1E1B-416B82531E78}"/>
          </ac:spMkLst>
        </pc:spChg>
        <pc:spChg chg="mod">
          <ac:chgData name="Beniamin Zawilla" userId="ddf0d743-5318-4a4c-9abc-8826c9d150fb" providerId="ADAL" clId="{7A90D208-E58F-4749-8AEA-B3C1CFC543E9}" dt="2023-02-27T12:24:49.830" v="567"/>
          <ac:spMkLst>
            <pc:docMk/>
            <pc:sldMk cId="4054150384" sldId="313"/>
            <ac:spMk id="24" creationId="{CE30CC33-C6B8-39AB-A763-4A90F01C3B24}"/>
          </ac:spMkLst>
        </pc:spChg>
        <pc:spChg chg="mod">
          <ac:chgData name="Beniamin Zawilla" userId="ddf0d743-5318-4a4c-9abc-8826c9d150fb" providerId="ADAL" clId="{7A90D208-E58F-4749-8AEA-B3C1CFC543E9}" dt="2023-02-27T12:24:53.635" v="568"/>
          <ac:spMkLst>
            <pc:docMk/>
            <pc:sldMk cId="4054150384" sldId="313"/>
            <ac:spMk id="25" creationId="{0ABF9A08-39DA-F351-860C-617D2586CCA1}"/>
          </ac:spMkLst>
        </pc:spChg>
        <pc:spChg chg="mod">
          <ac:chgData name="Beniamin Zawilla" userId="ddf0d743-5318-4a4c-9abc-8826c9d150fb" providerId="ADAL" clId="{7A90D208-E58F-4749-8AEA-B3C1CFC543E9}" dt="2023-02-27T12:28:04.419" v="639" actId="1076"/>
          <ac:spMkLst>
            <pc:docMk/>
            <pc:sldMk cId="4054150384" sldId="313"/>
            <ac:spMk id="26" creationId="{87D69276-86D9-7FB0-B37D-0FB81845E50D}"/>
          </ac:spMkLst>
        </pc:spChg>
        <pc:spChg chg="mod">
          <ac:chgData name="Beniamin Zawilla" userId="ddf0d743-5318-4a4c-9abc-8826c9d150fb" providerId="ADAL" clId="{7A90D208-E58F-4749-8AEA-B3C1CFC543E9}" dt="2023-02-27T12:28:07.453" v="640" actId="1076"/>
          <ac:spMkLst>
            <pc:docMk/>
            <pc:sldMk cId="4054150384" sldId="313"/>
            <ac:spMk id="28" creationId="{6FEC03D2-60E6-174A-87B2-A17A7AF13118}"/>
          </ac:spMkLst>
        </pc:spChg>
        <pc:spChg chg="mod">
          <ac:chgData name="Beniamin Zawilla" userId="ddf0d743-5318-4a4c-9abc-8826c9d150fb" providerId="ADAL" clId="{7A90D208-E58F-4749-8AEA-B3C1CFC543E9}" dt="2023-02-27T12:28:19.309" v="646"/>
          <ac:spMkLst>
            <pc:docMk/>
            <pc:sldMk cId="4054150384" sldId="313"/>
            <ac:spMk id="29" creationId="{FF1968FD-C822-7C4B-8B3F-6643A42A69F2}"/>
          </ac:spMkLst>
        </pc:spChg>
        <pc:spChg chg="mod">
          <ac:chgData name="Beniamin Zawilla" userId="ddf0d743-5318-4a4c-9abc-8826c9d150fb" providerId="ADAL" clId="{7A90D208-E58F-4749-8AEA-B3C1CFC543E9}" dt="2023-02-27T12:28:13.701" v="644"/>
          <ac:spMkLst>
            <pc:docMk/>
            <pc:sldMk cId="4054150384" sldId="313"/>
            <ac:spMk id="30" creationId="{AB3BC73D-45BB-ADD5-1EAD-8E87B1F58468}"/>
          </ac:spMkLst>
        </pc:spChg>
        <pc:spChg chg="mod">
          <ac:chgData name="Beniamin Zawilla" userId="ddf0d743-5318-4a4c-9abc-8826c9d150fb" providerId="ADAL" clId="{7A90D208-E58F-4749-8AEA-B3C1CFC543E9}" dt="2023-02-27T12:28:09.527" v="641" actId="1076"/>
          <ac:spMkLst>
            <pc:docMk/>
            <pc:sldMk cId="4054150384" sldId="313"/>
            <ac:spMk id="32" creationId="{CE59E37E-4C2B-6796-0841-AB8E23CF960D}"/>
          </ac:spMkLst>
        </pc:spChg>
      </pc:sldChg>
      <pc:sldChg chg="modSp mod">
        <pc:chgData name="Beniamin Zawilla" userId="ddf0d743-5318-4a4c-9abc-8826c9d150fb" providerId="ADAL" clId="{7A90D208-E58F-4749-8AEA-B3C1CFC543E9}" dt="2023-02-27T12:29:14.331" v="657" actId="404"/>
        <pc:sldMkLst>
          <pc:docMk/>
          <pc:sldMk cId="2682337706" sldId="314"/>
        </pc:sldMkLst>
        <pc:spChg chg="mod">
          <ac:chgData name="Beniamin Zawilla" userId="ddf0d743-5318-4a4c-9abc-8826c9d150fb" providerId="ADAL" clId="{7A90D208-E58F-4749-8AEA-B3C1CFC543E9}" dt="2023-02-27T12:29:14.331" v="657" actId="404"/>
          <ac:spMkLst>
            <pc:docMk/>
            <pc:sldMk cId="2682337706" sldId="314"/>
            <ac:spMk id="31" creationId="{A3B7D3D2-D83C-B6D1-86A5-71660EABD5FB}"/>
          </ac:spMkLst>
        </pc:spChg>
      </pc:sldChg>
      <pc:sldChg chg="modSp mod">
        <pc:chgData name="Beniamin Zawilla" userId="ddf0d743-5318-4a4c-9abc-8826c9d150fb" providerId="ADAL" clId="{7A90D208-E58F-4749-8AEA-B3C1CFC543E9}" dt="2023-02-27T12:30:18.366" v="678" actId="1076"/>
        <pc:sldMkLst>
          <pc:docMk/>
          <pc:sldMk cId="3964590295" sldId="315"/>
        </pc:sldMkLst>
        <pc:spChg chg="mod">
          <ac:chgData name="Beniamin Zawilla" userId="ddf0d743-5318-4a4c-9abc-8826c9d150fb" providerId="ADAL" clId="{7A90D208-E58F-4749-8AEA-B3C1CFC543E9}" dt="2023-02-27T12:29:49.720" v="663"/>
          <ac:spMkLst>
            <pc:docMk/>
            <pc:sldMk cId="3964590295" sldId="315"/>
            <ac:spMk id="29" creationId="{FF1968FD-C822-7C4B-8B3F-6643A42A69F2}"/>
          </ac:spMkLst>
        </pc:spChg>
        <pc:spChg chg="mod">
          <ac:chgData name="Beniamin Zawilla" userId="ddf0d743-5318-4a4c-9abc-8826c9d150fb" providerId="ADAL" clId="{7A90D208-E58F-4749-8AEA-B3C1CFC543E9}" dt="2023-02-27T12:29:27.745" v="661"/>
          <ac:spMkLst>
            <pc:docMk/>
            <pc:sldMk cId="3964590295" sldId="315"/>
            <ac:spMk id="31" creationId="{A3B7D3D2-D83C-B6D1-86A5-71660EABD5FB}"/>
          </ac:spMkLst>
        </pc:spChg>
        <pc:spChg chg="mod">
          <ac:chgData name="Beniamin Zawilla" userId="ddf0d743-5318-4a4c-9abc-8826c9d150fb" providerId="ADAL" clId="{7A90D208-E58F-4749-8AEA-B3C1CFC543E9}" dt="2023-02-27T12:30:18.366" v="678" actId="1076"/>
          <ac:spMkLst>
            <pc:docMk/>
            <pc:sldMk cId="3964590295" sldId="315"/>
            <ac:spMk id="45" creationId="{334A5DB5-E5AF-41EB-CEBF-1BE78963F92B}"/>
          </ac:spMkLst>
        </pc:spChg>
      </pc:sldChg>
      <pc:sldChg chg="modSp mod">
        <pc:chgData name="Beniamin Zawilla" userId="ddf0d743-5318-4a4c-9abc-8826c9d150fb" providerId="ADAL" clId="{7A90D208-E58F-4749-8AEA-B3C1CFC543E9}" dt="2023-02-27T12:31:25.141" v="679"/>
        <pc:sldMkLst>
          <pc:docMk/>
          <pc:sldMk cId="555216271" sldId="316"/>
        </pc:sldMkLst>
        <pc:spChg chg="mod">
          <ac:chgData name="Beniamin Zawilla" userId="ddf0d743-5318-4a4c-9abc-8826c9d150fb" providerId="ADAL" clId="{7A90D208-E58F-4749-8AEA-B3C1CFC543E9}" dt="2023-02-27T12:31:25.141" v="679"/>
          <ac:spMkLst>
            <pc:docMk/>
            <pc:sldMk cId="555216271" sldId="316"/>
            <ac:spMk id="3" creationId="{3F907AE3-9FD6-0E58-8496-4DA4F1AE1F67}"/>
          </ac:spMkLst>
        </pc:spChg>
      </pc:sldChg>
      <pc:sldChg chg="modSp mod">
        <pc:chgData name="Beniamin Zawilla" userId="ddf0d743-5318-4a4c-9abc-8826c9d150fb" providerId="ADAL" clId="{7A90D208-E58F-4749-8AEA-B3C1CFC543E9}" dt="2023-02-27T12:32:27.577" v="689"/>
        <pc:sldMkLst>
          <pc:docMk/>
          <pc:sldMk cId="2496922383" sldId="317"/>
        </pc:sldMkLst>
        <pc:spChg chg="mod">
          <ac:chgData name="Beniamin Zawilla" userId="ddf0d743-5318-4a4c-9abc-8826c9d150fb" providerId="ADAL" clId="{7A90D208-E58F-4749-8AEA-B3C1CFC543E9}" dt="2023-02-27T12:31:36.112" v="680"/>
          <ac:spMkLst>
            <pc:docMk/>
            <pc:sldMk cId="2496922383" sldId="317"/>
            <ac:spMk id="5" creationId="{EF7D0488-FC31-7CB7-713F-1F823A572EB9}"/>
          </ac:spMkLst>
        </pc:spChg>
        <pc:spChg chg="mod">
          <ac:chgData name="Beniamin Zawilla" userId="ddf0d743-5318-4a4c-9abc-8826c9d150fb" providerId="ADAL" clId="{7A90D208-E58F-4749-8AEA-B3C1CFC543E9}" dt="2023-02-27T12:32:27.577" v="689"/>
          <ac:spMkLst>
            <pc:docMk/>
            <pc:sldMk cId="2496922383" sldId="317"/>
            <ac:spMk id="10" creationId="{A98E35EB-0473-1DE6-7362-C0770B8CCFF7}"/>
          </ac:spMkLst>
        </pc:spChg>
      </pc:sldChg>
      <pc:sldChg chg="modSp mod">
        <pc:chgData name="Beniamin Zawilla" userId="ddf0d743-5318-4a4c-9abc-8826c9d150fb" providerId="ADAL" clId="{7A90D208-E58F-4749-8AEA-B3C1CFC543E9}" dt="2023-02-27T12:33:06.415" v="705" actId="1076"/>
        <pc:sldMkLst>
          <pc:docMk/>
          <pc:sldMk cId="188712043" sldId="318"/>
        </pc:sldMkLst>
        <pc:spChg chg="mod">
          <ac:chgData name="Beniamin Zawilla" userId="ddf0d743-5318-4a4c-9abc-8826c9d150fb" providerId="ADAL" clId="{7A90D208-E58F-4749-8AEA-B3C1CFC543E9}" dt="2023-02-27T12:33:06.415" v="705" actId="1076"/>
          <ac:spMkLst>
            <pc:docMk/>
            <pc:sldMk cId="188712043" sldId="318"/>
            <ac:spMk id="5" creationId="{0F99E17D-5F7B-9192-1ECA-B033ECDE530F}"/>
          </ac:spMkLst>
        </pc:spChg>
        <pc:spChg chg="mod">
          <ac:chgData name="Beniamin Zawilla" userId="ddf0d743-5318-4a4c-9abc-8826c9d150fb" providerId="ADAL" clId="{7A90D208-E58F-4749-8AEA-B3C1CFC543E9}" dt="2023-02-27T12:32:53.192" v="700" actId="404"/>
          <ac:spMkLst>
            <pc:docMk/>
            <pc:sldMk cId="188712043" sldId="318"/>
            <ac:spMk id="18" creationId="{71D87097-9F85-4445-8AD6-171970E061A0}"/>
          </ac:spMkLst>
        </pc:spChg>
      </pc:sldChg>
      <pc:sldChg chg="modSp mod">
        <pc:chgData name="Beniamin Zawilla" userId="ddf0d743-5318-4a4c-9abc-8826c9d150fb" providerId="ADAL" clId="{7A90D208-E58F-4749-8AEA-B3C1CFC543E9}" dt="2023-02-27T12:34:01.778" v="724" actId="1076"/>
        <pc:sldMkLst>
          <pc:docMk/>
          <pc:sldMk cId="818000829" sldId="319"/>
        </pc:sldMkLst>
        <pc:spChg chg="mod">
          <ac:chgData name="Beniamin Zawilla" userId="ddf0d743-5318-4a4c-9abc-8826c9d150fb" providerId="ADAL" clId="{7A90D208-E58F-4749-8AEA-B3C1CFC543E9}" dt="2023-02-27T12:33:33.780" v="710"/>
          <ac:spMkLst>
            <pc:docMk/>
            <pc:sldMk cId="818000829" sldId="319"/>
            <ac:spMk id="15" creationId="{3D221CC9-8603-65F4-5E34-73F7C51AB700}"/>
          </ac:spMkLst>
        </pc:spChg>
        <pc:spChg chg="mod">
          <ac:chgData name="Beniamin Zawilla" userId="ddf0d743-5318-4a4c-9abc-8826c9d150fb" providerId="ADAL" clId="{7A90D208-E58F-4749-8AEA-B3C1CFC543E9}" dt="2023-02-27T12:34:01.778" v="724" actId="1076"/>
          <ac:spMkLst>
            <pc:docMk/>
            <pc:sldMk cId="818000829" sldId="319"/>
            <ac:spMk id="17" creationId="{D2658B9E-1D39-674E-50E9-9A0D34A4922F}"/>
          </ac:spMkLst>
        </pc:spChg>
        <pc:spChg chg="mod">
          <ac:chgData name="Beniamin Zawilla" userId="ddf0d743-5318-4a4c-9abc-8826c9d150fb" providerId="ADAL" clId="{7A90D208-E58F-4749-8AEA-B3C1CFC543E9}" dt="2023-02-27T12:33:19.190" v="708"/>
          <ac:spMkLst>
            <pc:docMk/>
            <pc:sldMk cId="818000829" sldId="319"/>
            <ac:spMk id="18" creationId="{8CEBD022-B986-A341-BE7E-A2F9BD119657}"/>
          </ac:spMkLst>
        </pc:spChg>
      </pc:sldChg>
      <pc:sldChg chg="modSp mod">
        <pc:chgData name="Beniamin Zawilla" userId="ddf0d743-5318-4a4c-9abc-8826c9d150fb" providerId="ADAL" clId="{7A90D208-E58F-4749-8AEA-B3C1CFC543E9}" dt="2023-02-27T12:35:01.474" v="728"/>
        <pc:sldMkLst>
          <pc:docMk/>
          <pc:sldMk cId="453579211" sldId="320"/>
        </pc:sldMkLst>
        <pc:spChg chg="mod">
          <ac:chgData name="Beniamin Zawilla" userId="ddf0d743-5318-4a4c-9abc-8826c9d150fb" providerId="ADAL" clId="{7A90D208-E58F-4749-8AEA-B3C1CFC543E9}" dt="2023-02-27T12:34:57.559" v="727"/>
          <ac:spMkLst>
            <pc:docMk/>
            <pc:sldMk cId="453579211" sldId="320"/>
            <ac:spMk id="4" creationId="{2DFD753F-CBD9-E4B5-A411-BD00072EDC76}"/>
          </ac:spMkLst>
        </pc:spChg>
        <pc:spChg chg="mod">
          <ac:chgData name="Beniamin Zawilla" userId="ddf0d743-5318-4a4c-9abc-8826c9d150fb" providerId="ADAL" clId="{7A90D208-E58F-4749-8AEA-B3C1CFC543E9}" dt="2023-02-27T12:34:39.882" v="725"/>
          <ac:spMkLst>
            <pc:docMk/>
            <pc:sldMk cId="453579211" sldId="320"/>
            <ac:spMk id="5" creationId="{EF7D0488-FC31-7CB7-713F-1F823A572EB9}"/>
          </ac:spMkLst>
        </pc:spChg>
        <pc:spChg chg="mod">
          <ac:chgData name="Beniamin Zawilla" userId="ddf0d743-5318-4a4c-9abc-8826c9d150fb" providerId="ADAL" clId="{7A90D208-E58F-4749-8AEA-B3C1CFC543E9}" dt="2023-02-27T12:35:01.474" v="728"/>
          <ac:spMkLst>
            <pc:docMk/>
            <pc:sldMk cId="453579211" sldId="320"/>
            <ac:spMk id="6" creationId="{9AF8D89E-3BCE-8ACB-962D-48A4CEB5697E}"/>
          </ac:spMkLst>
        </pc:spChg>
      </pc:sldChg>
      <pc:sldChg chg="modSp mod">
        <pc:chgData name="Beniamin Zawilla" userId="ddf0d743-5318-4a4c-9abc-8826c9d150fb" providerId="ADAL" clId="{7A90D208-E58F-4749-8AEA-B3C1CFC543E9}" dt="2023-02-27T12:36:03.749" v="749" actId="6549"/>
        <pc:sldMkLst>
          <pc:docMk/>
          <pc:sldMk cId="4045941583" sldId="321"/>
        </pc:sldMkLst>
        <pc:spChg chg="mod">
          <ac:chgData name="Beniamin Zawilla" userId="ddf0d743-5318-4a4c-9abc-8826c9d150fb" providerId="ADAL" clId="{7A90D208-E58F-4749-8AEA-B3C1CFC543E9}" dt="2023-02-27T12:35:06.588" v="729"/>
          <ac:spMkLst>
            <pc:docMk/>
            <pc:sldMk cId="4045941583" sldId="321"/>
            <ac:spMk id="6" creationId="{60CFDD7A-EBEC-0386-5D5F-2240F751CCEF}"/>
          </ac:spMkLst>
        </pc:spChg>
        <pc:spChg chg="mod">
          <ac:chgData name="Beniamin Zawilla" userId="ddf0d743-5318-4a4c-9abc-8826c9d150fb" providerId="ADAL" clId="{7A90D208-E58F-4749-8AEA-B3C1CFC543E9}" dt="2023-02-27T12:36:03.749" v="749" actId="6549"/>
          <ac:spMkLst>
            <pc:docMk/>
            <pc:sldMk cId="4045941583" sldId="321"/>
            <ac:spMk id="9" creationId="{943C0A69-D236-7D6D-1354-7CCD48D5A2F9}"/>
          </ac:spMkLst>
        </pc:spChg>
        <pc:spChg chg="mod">
          <ac:chgData name="Beniamin Zawilla" userId="ddf0d743-5318-4a4c-9abc-8826c9d150fb" providerId="ADAL" clId="{7A90D208-E58F-4749-8AEA-B3C1CFC543E9}" dt="2023-02-27T12:35:22.209" v="732" actId="6549"/>
          <ac:spMkLst>
            <pc:docMk/>
            <pc:sldMk cId="4045941583" sldId="321"/>
            <ac:spMk id="24" creationId="{9FB453C0-0766-C27C-51E1-313B61B01E92}"/>
          </ac:spMkLst>
        </pc:spChg>
        <pc:spChg chg="mod">
          <ac:chgData name="Beniamin Zawilla" userId="ddf0d743-5318-4a4c-9abc-8826c9d150fb" providerId="ADAL" clId="{7A90D208-E58F-4749-8AEA-B3C1CFC543E9}" dt="2023-02-27T12:35:32.052" v="734"/>
          <ac:spMkLst>
            <pc:docMk/>
            <pc:sldMk cId="4045941583" sldId="321"/>
            <ac:spMk id="25" creationId="{D0433F94-516C-FBEC-0C87-457CCBB87DFF}"/>
          </ac:spMkLst>
        </pc:spChg>
      </pc:sldChg>
      <pc:sldChg chg="modSp mod">
        <pc:chgData name="Beniamin Zawilla" userId="ddf0d743-5318-4a4c-9abc-8826c9d150fb" providerId="ADAL" clId="{7A90D208-E58F-4749-8AEA-B3C1CFC543E9}" dt="2023-02-27T12:36:22.439" v="750"/>
        <pc:sldMkLst>
          <pc:docMk/>
          <pc:sldMk cId="3839592742" sldId="322"/>
        </pc:sldMkLst>
        <pc:spChg chg="mod">
          <ac:chgData name="Beniamin Zawilla" userId="ddf0d743-5318-4a4c-9abc-8826c9d150fb" providerId="ADAL" clId="{7A90D208-E58F-4749-8AEA-B3C1CFC543E9}" dt="2023-02-27T12:36:22.439" v="750"/>
          <ac:spMkLst>
            <pc:docMk/>
            <pc:sldMk cId="3839592742" sldId="322"/>
            <ac:spMk id="3" creationId="{3F6D5F74-B1E1-FC55-A172-B019DBCF0AD1}"/>
          </ac:spMkLst>
        </pc:spChg>
      </pc:sldChg>
      <pc:sldChg chg="modSp mod">
        <pc:chgData name="Beniamin Zawilla" userId="ddf0d743-5318-4a4c-9abc-8826c9d150fb" providerId="ADAL" clId="{7A90D208-E58F-4749-8AEA-B3C1CFC543E9}" dt="2023-02-27T12:37:19.146" v="755" actId="20577"/>
        <pc:sldMkLst>
          <pc:docMk/>
          <pc:sldMk cId="786270845" sldId="323"/>
        </pc:sldMkLst>
        <pc:spChg chg="mod">
          <ac:chgData name="Beniamin Zawilla" userId="ddf0d743-5318-4a4c-9abc-8826c9d150fb" providerId="ADAL" clId="{7A90D208-E58F-4749-8AEA-B3C1CFC543E9}" dt="2023-02-27T12:36:39.779" v="754" actId="20577"/>
          <ac:spMkLst>
            <pc:docMk/>
            <pc:sldMk cId="786270845" sldId="323"/>
            <ac:spMk id="7" creationId="{24704B68-53DB-A8E4-D5A0-E82E3105B114}"/>
          </ac:spMkLst>
        </pc:spChg>
        <pc:spChg chg="mod">
          <ac:chgData name="Beniamin Zawilla" userId="ddf0d743-5318-4a4c-9abc-8826c9d150fb" providerId="ADAL" clId="{7A90D208-E58F-4749-8AEA-B3C1CFC543E9}" dt="2023-02-27T12:37:19.146" v="755" actId="20577"/>
          <ac:spMkLst>
            <pc:docMk/>
            <pc:sldMk cId="786270845" sldId="323"/>
            <ac:spMk id="17" creationId="{3BF4B7E5-EC6F-2E39-CAF7-3A688372B8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2/28/2023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2/28/2023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Oj5OHMy4gEA"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youtube.com/watch?v=CpfvVwvPzO4" TargetMode="External"/><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AA9Q1Yr9TQFWEKHe7" TargetMode="External"/><Relationship Id="rId7" Type="http://schemas.openxmlformats.org/officeDocument/2006/relationships/image" Target="../media/image21.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6191484" cy="1224685"/>
          </a:xfrm>
        </p:spPr>
        <p:txBody>
          <a:bodyPr/>
          <a:lstStyle/>
          <a:p>
            <a:pPr marL="228600">
              <a:lnSpc>
                <a:spcPct val="90000"/>
              </a:lnSpc>
            </a:pPr>
            <a:r>
              <a:rPr lang="de-DE" sz="2800" b="1" kern="1200" dirty="0" err="1">
                <a:solidFill>
                  <a:srgbClr val="FFFFFF"/>
                </a:solidFill>
                <a:effectLst/>
                <a:latin typeface="Calibri" panose="020F0502020204030204" pitchFamily="34" charset="0"/>
                <a:ea typeface="Times New Roman" panose="02020603050405020304" pitchFamily="18" charset="0"/>
              </a:rPr>
              <a:t>Program</a:t>
            </a:r>
            <a:r>
              <a:rPr lang="de-DE" sz="2800" b="1" kern="1200" dirty="0">
                <a:solidFill>
                  <a:srgbClr val="FFFFFF"/>
                </a:solidFill>
                <a:effectLst/>
                <a:latin typeface="Calibri" panose="020F0502020204030204" pitchFamily="34" charset="0"/>
                <a:ea typeface="Times New Roman" panose="02020603050405020304" pitchFamily="18" charset="0"/>
              </a:rPr>
              <a:t> </a:t>
            </a:r>
            <a:r>
              <a:rPr lang="de-DE" sz="2800" b="1" kern="1200" dirty="0" err="1">
                <a:solidFill>
                  <a:srgbClr val="FFFFFF"/>
                </a:solidFill>
                <a:effectLst/>
                <a:latin typeface="Calibri" panose="020F0502020204030204" pitchFamily="34" charset="0"/>
                <a:ea typeface="Times New Roman" panose="02020603050405020304" pitchFamily="18" charset="0"/>
              </a:rPr>
              <a:t>dla</a:t>
            </a:r>
            <a:r>
              <a:rPr lang="de-DE" sz="2800" b="1" kern="1200" dirty="0">
                <a:solidFill>
                  <a:srgbClr val="FFFFFF"/>
                </a:solidFill>
                <a:effectLst/>
                <a:latin typeface="Calibri" panose="020F0502020204030204" pitchFamily="34" charset="0"/>
                <a:ea typeface="Times New Roman" panose="02020603050405020304" pitchFamily="18" charset="0"/>
              </a:rPr>
              <a:t> </a:t>
            </a:r>
            <a:r>
              <a:rPr lang="de-DE" sz="2800" b="1" kern="1200" dirty="0" err="1">
                <a:solidFill>
                  <a:srgbClr val="FFFFFF"/>
                </a:solidFill>
                <a:effectLst/>
                <a:latin typeface="Calibri" panose="020F0502020204030204" pitchFamily="34" charset="0"/>
                <a:ea typeface="Times New Roman" panose="02020603050405020304" pitchFamily="18" charset="0"/>
              </a:rPr>
              <a:t>studiów</a:t>
            </a:r>
            <a:r>
              <a:rPr lang="de-DE" sz="2800" b="1" kern="1200" dirty="0">
                <a:solidFill>
                  <a:srgbClr val="FFFFFF"/>
                </a:solidFill>
                <a:effectLst/>
                <a:latin typeface="Calibri" panose="020F0502020204030204" pitchFamily="34" charset="0"/>
                <a:ea typeface="Times New Roman" panose="02020603050405020304" pitchFamily="18" charset="0"/>
              </a:rPr>
              <a:t> </a:t>
            </a:r>
            <a:r>
              <a:rPr lang="de-DE" sz="2800" b="1" kern="1200" dirty="0" err="1">
                <a:solidFill>
                  <a:srgbClr val="FFFFFF"/>
                </a:solidFill>
                <a:effectLst/>
                <a:latin typeface="Calibri" panose="020F0502020204030204" pitchFamily="34" charset="0"/>
                <a:ea typeface="Times New Roman" panose="02020603050405020304" pitchFamily="18" charset="0"/>
              </a:rPr>
              <a:t>magisterskich</a:t>
            </a:r>
            <a:r>
              <a:rPr lang="de-DE" sz="2800" b="1" kern="1200" dirty="0">
                <a:solidFill>
                  <a:srgbClr val="FFFFFF"/>
                </a:solidFill>
                <a:effectLst/>
                <a:latin typeface="Calibri" panose="020F0502020204030204" pitchFamily="34" charset="0"/>
                <a:ea typeface="Times New Roman" panose="02020603050405020304" pitchFamily="18" charset="0"/>
              </a:rPr>
              <a:t> </a:t>
            </a:r>
            <a:endParaRPr lang="pl-PL" sz="2800" b="1" kern="1200" dirty="0">
              <a:solidFill>
                <a:srgbClr val="FFFFFF"/>
              </a:solidFill>
              <a:effectLst/>
              <a:latin typeface="Calibri" panose="020F0502020204030204" pitchFamily="34" charset="0"/>
              <a:ea typeface="Times New Roman" panose="02020603050405020304" pitchFamily="18" charset="0"/>
            </a:endParaRPr>
          </a:p>
          <a:p>
            <a:pPr marL="228600">
              <a:lnSpc>
                <a:spcPct val="90000"/>
              </a:lnSpc>
            </a:pPr>
            <a:br>
              <a:rPr lang="de-DE" sz="2800" b="1" kern="1200" dirty="0">
                <a:solidFill>
                  <a:srgbClr val="FFFFFF"/>
                </a:solidFill>
                <a:effectLst/>
                <a:latin typeface="Calibri" panose="020F0502020204030204" pitchFamily="34" charset="0"/>
                <a:ea typeface="Times New Roman" panose="02020603050405020304" pitchFamily="18" charset="0"/>
              </a:rPr>
            </a:br>
            <a:r>
              <a:rPr lang="de-DE" sz="2800" kern="1200" dirty="0" err="1">
                <a:solidFill>
                  <a:srgbClr val="FFFFFF"/>
                </a:solidFill>
                <a:effectLst/>
                <a:latin typeface="Calibri" panose="020F0502020204030204" pitchFamily="34" charset="0"/>
                <a:ea typeface="Times New Roman" panose="02020603050405020304" pitchFamily="18" charset="0"/>
              </a:rPr>
              <a:t>Technologia</a:t>
            </a:r>
            <a:r>
              <a:rPr lang="de-DE" sz="2800" kern="1200" dirty="0">
                <a:solidFill>
                  <a:srgbClr val="FFFFFF"/>
                </a:solidFill>
                <a:effectLst/>
                <a:latin typeface="Calibri" panose="020F0502020204030204" pitchFamily="34" charset="0"/>
                <a:ea typeface="Times New Roman" panose="02020603050405020304" pitchFamily="18" charset="0"/>
              </a:rPr>
              <a:t> </a:t>
            </a:r>
            <a:r>
              <a:rPr lang="de-DE" sz="2800" kern="1200" dirty="0" err="1">
                <a:solidFill>
                  <a:srgbClr val="FFFFFF"/>
                </a:solidFill>
                <a:effectLst/>
                <a:latin typeface="Calibri" panose="020F0502020204030204" pitchFamily="34" charset="0"/>
                <a:ea typeface="Times New Roman" panose="02020603050405020304" pitchFamily="18" charset="0"/>
              </a:rPr>
              <a:t>blockchain</a:t>
            </a:r>
            <a:r>
              <a:rPr lang="de-DE" sz="2800" kern="1200" dirty="0">
                <a:solidFill>
                  <a:srgbClr val="FFFFFF"/>
                </a:solidFill>
                <a:effectLst/>
                <a:latin typeface="Calibri" panose="020F0502020204030204" pitchFamily="34" charset="0"/>
                <a:ea typeface="Times New Roman" panose="02020603050405020304" pitchFamily="18" charset="0"/>
              </a:rPr>
              <a:t> i </a:t>
            </a:r>
            <a:r>
              <a:rPr lang="de-DE" sz="2800" kern="1200" dirty="0" err="1">
                <a:solidFill>
                  <a:srgbClr val="FFFFFF"/>
                </a:solidFill>
                <a:effectLst/>
                <a:latin typeface="Calibri" panose="020F0502020204030204" pitchFamily="34" charset="0"/>
                <a:ea typeface="Times New Roman" panose="02020603050405020304" pitchFamily="18" charset="0"/>
              </a:rPr>
              <a:t>kryptowaluty</a:t>
            </a:r>
            <a:r>
              <a:rPr lang="de-DE" sz="2800" kern="1200" dirty="0">
                <a:solidFill>
                  <a:srgbClr val="FFFFFF"/>
                </a:solidFill>
                <a:effectLst/>
                <a:latin typeface="Calibri" panose="020F0502020204030204" pitchFamily="34" charset="0"/>
                <a:ea typeface="Times New Roman" panose="02020603050405020304" pitchFamily="18" charset="0"/>
              </a:rPr>
              <a:t> </a:t>
            </a:r>
            <a:endParaRPr lang="pl-PL" sz="2800" dirty="0">
              <a:effectLst/>
              <a:latin typeface="Times New Roman" panose="02020603050405020304" pitchFamily="18" charset="0"/>
              <a:ea typeface="Times New Roman" panose="02020603050405020304" pitchFamily="18" charset="0"/>
            </a:endParaRP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latin typeface="Calibri" panose="020F0502020204030204" pitchFamily="34" charset="0"/>
                <a:cs typeface="Calibri" panose="020F0502020204030204" pitchFamily="34" charset="0"/>
              </a:rPr>
              <a:t>Zarządzanie większością systemów opartych na łańcuchu bloków zostało skonstruowane w taki sposób, aby rozdzielić zaufanie między wielu aktorów o różnych interesach i preferencjach, tak aby żaden pojedynczy podmiot nie miał możliwości jednostronnego wpływania na operacje całej sieci. Problemy pojawiają się jednak, gdy standardowe praktyki zarządzania są zagrożone w przypadku sytuacji nadzwyczajnej wymagającej podejmowania decyzji wykraczających poza zakres zwykłej procedury (np. w przypadku ataku </a:t>
            </a:r>
            <a:r>
              <a:rPr lang="pl-PL" sz="1100" dirty="0" err="1">
                <a:solidFill>
                  <a:srgbClr val="000000"/>
                </a:solidFill>
                <a:latin typeface="Calibri" panose="020F0502020204030204" pitchFamily="34" charset="0"/>
                <a:cs typeface="Calibri" panose="020F0502020204030204" pitchFamily="34" charset="0"/>
              </a:rPr>
              <a:t>TheDAO</a:t>
            </a:r>
            <a:r>
              <a:rPr lang="pl-PL" sz="1100" dirty="0">
                <a:solidFill>
                  <a:srgbClr val="000000"/>
                </a:solidFill>
                <a:latin typeface="Calibri" panose="020F0502020204030204" pitchFamily="34" charset="0"/>
                <a:cs typeface="Calibri" panose="020F0502020204030204" pitchFamily="34" charset="0"/>
              </a:rPr>
              <a:t> na sieć </a:t>
            </a:r>
            <a:r>
              <a:rPr lang="pl-PL" sz="1100" dirty="0" err="1">
                <a:solidFill>
                  <a:srgbClr val="000000"/>
                </a:solidFill>
                <a:latin typeface="Calibri" panose="020F0502020204030204" pitchFamily="34" charset="0"/>
                <a:cs typeface="Calibri" panose="020F0502020204030204" pitchFamily="34" charset="0"/>
              </a:rPr>
              <a:t>Ethereum</a:t>
            </a:r>
            <a:r>
              <a:rPr lang="pl-PL" sz="1100" dirty="0">
                <a:solidFill>
                  <a:srgbClr val="000000"/>
                </a:solidFill>
                <a:latin typeface="Calibri" panose="020F0502020204030204" pitchFamily="34" charset="0"/>
                <a:cs typeface="Calibri" panose="020F0502020204030204" pitchFamily="34" charset="0"/>
              </a:rPr>
              <a:t>).</a:t>
            </a:r>
          </a:p>
          <a:p>
            <a:pPr algn="just"/>
            <a:endParaRPr lang="en-US" sz="1100" dirty="0">
              <a:solidFill>
                <a:srgbClr val="000000"/>
              </a:solidFill>
              <a:latin typeface="Calibri" panose="020F0502020204030204" pitchFamily="34" charset="0"/>
              <a:cs typeface="Calibri" panose="020F0502020204030204" pitchFamily="34" charset="0"/>
            </a:endParaRPr>
          </a:p>
          <a:p>
            <a:pPr algn="just"/>
            <a:r>
              <a:rPr lang="pl-PL" sz="1100" dirty="0">
                <a:solidFill>
                  <a:srgbClr val="000000"/>
                </a:solidFill>
                <a:latin typeface="Calibri" panose="020F0502020204030204" pitchFamily="34" charset="0"/>
                <a:cs typeface="Calibri" panose="020F0502020204030204" pitchFamily="34" charset="0"/>
              </a:rPr>
              <a:t>Chociaż możliwe jest zwiększenie zaufania do prawidłowego działania systemów opartych na </a:t>
            </a:r>
            <a:r>
              <a:rPr lang="pl-PL" sz="1100" dirty="0" err="1">
                <a:solidFill>
                  <a:srgbClr val="000000"/>
                </a:solidFill>
                <a:latin typeface="Calibri" panose="020F0502020204030204" pitchFamily="34" charset="0"/>
                <a:cs typeface="Calibri" panose="020F0502020204030204" pitchFamily="34" charset="0"/>
              </a:rPr>
              <a:t>blockchain</a:t>
            </a:r>
            <a:r>
              <a:rPr lang="pl-PL" sz="1100" dirty="0">
                <a:solidFill>
                  <a:srgbClr val="000000"/>
                </a:solidFill>
                <a:latin typeface="Calibri" panose="020F0502020204030204" pitchFamily="34" charset="0"/>
                <a:cs typeface="Calibri" panose="020F0502020204030204" pitchFamily="34" charset="0"/>
              </a:rPr>
              <a:t> poprzez wprowadzenie szeregu gwarancji technologicznych związanych z zarządzaniem on-</a:t>
            </a:r>
            <a:r>
              <a:rPr lang="pl-PL" sz="1100" dirty="0" err="1">
                <a:solidFill>
                  <a:srgbClr val="000000"/>
                </a:solidFill>
                <a:latin typeface="Calibri" panose="020F0502020204030204" pitchFamily="34" charset="0"/>
                <a:cs typeface="Calibri" panose="020F0502020204030204" pitchFamily="34" charset="0"/>
              </a:rPr>
              <a:t>chain</a:t>
            </a:r>
            <a:r>
              <a:rPr lang="pl-PL" sz="1100" dirty="0">
                <a:solidFill>
                  <a:srgbClr val="000000"/>
                </a:solidFill>
                <a:latin typeface="Calibri" panose="020F0502020204030204" pitchFamily="34" charset="0"/>
                <a:cs typeface="Calibri" panose="020F0502020204030204" pitchFamily="34" charset="0"/>
              </a:rPr>
              <a:t>, solidność leżącego u jego podstaw systemu zarządzania wymaga zupełnie innego zestawu ograniczeń, wykraczających poza zakres czysto skodyfikowanego protokołu i zasad opartych na kodzie. W związku z tym, aby zapewnić odpowiedni poziom zaufania do takich systemów opartych na łańcuchu bloków, konieczne może być wprowadzenie szeregu ograniczeń proceduralnych i merytorycznych związanych z zarządzaniem poza łańcuchem, odnoszących się zarówno do sytuacji normalnych, jak i stanów wyjątkowych.</a:t>
            </a:r>
          </a:p>
          <a:p>
            <a:pPr algn="just"/>
            <a:r>
              <a:rPr lang="en-US" sz="1100" dirty="0">
                <a:solidFill>
                  <a:srgbClr val="000000"/>
                </a:solidFill>
                <a:latin typeface="Calibri" panose="020F0502020204030204" pitchFamily="34" charset="0"/>
                <a:cs typeface="Calibri" panose="020F0502020204030204" pitchFamily="34" charset="0"/>
              </a:rPr>
              <a:t> </a:t>
            </a:r>
          </a:p>
          <a:p>
            <a:pPr algn="just"/>
            <a:r>
              <a:rPr lang="pl-PL" sz="1100" dirty="0">
                <a:solidFill>
                  <a:srgbClr val="000000"/>
                </a:solidFill>
                <a:latin typeface="Calibri" panose="020F0502020204030204" pitchFamily="34" charset="0"/>
                <a:cs typeface="Calibri" panose="020F0502020204030204" pitchFamily="34" charset="0"/>
              </a:rPr>
              <a:t>Jeśli przyjrzymy się jeszcze raz ośmiu filarom zaufania Davida </a:t>
            </a:r>
            <a:r>
              <a:rPr lang="pl-PL" sz="1100" dirty="0" err="1">
                <a:solidFill>
                  <a:srgbClr val="000000"/>
                </a:solidFill>
                <a:latin typeface="Calibri" panose="020F0502020204030204" pitchFamily="34" charset="0"/>
                <a:cs typeface="Calibri" panose="020F0502020204030204" pitchFamily="34" charset="0"/>
              </a:rPr>
              <a:t>Horsagera</a:t>
            </a:r>
            <a:r>
              <a:rPr lang="pl-PL" sz="1100" dirty="0">
                <a:solidFill>
                  <a:srgbClr val="000000"/>
                </a:solidFill>
                <a:latin typeface="Calibri" panose="020F0502020204030204" pitchFamily="34" charset="0"/>
                <a:cs typeface="Calibri" panose="020F0502020204030204" pitchFamily="34" charset="0"/>
              </a:rPr>
              <a:t>, można wyprowadzić następujące stwierdzenia teoretyczne dotyczące technologii </a:t>
            </a:r>
            <a:r>
              <a:rPr lang="pl-PL" sz="1100" dirty="0" err="1">
                <a:solidFill>
                  <a:srgbClr val="000000"/>
                </a:solidFill>
                <a:latin typeface="Calibri" panose="020F0502020204030204" pitchFamily="34" charset="0"/>
                <a:cs typeface="Calibri" panose="020F0502020204030204" pitchFamily="34" charset="0"/>
              </a:rPr>
              <a:t>blockchain</a:t>
            </a:r>
            <a:r>
              <a:rPr lang="pl-PL" sz="1100" dirty="0">
                <a:solidFill>
                  <a:srgbClr val="000000"/>
                </a:solidFill>
                <a:latin typeface="Calibri" panose="020F0502020204030204" pitchFamily="34" charset="0"/>
                <a:cs typeface="Calibri" panose="020F0502020204030204" pitchFamily="34" charset="0"/>
              </a:rPr>
              <a:t>:</a:t>
            </a: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50" y="8292457"/>
            <a:ext cx="3024188"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cs typeface="+mn-cs"/>
              </a:rPr>
              <a:t>Dane wstawione do łańcucha bloków są jasne, przejrzyste i niezmienne. Jest jasne, skąd dane pochodzą oraz jak i pod jakimi parametrami zostały wprowadzone do systemu </a:t>
            </a:r>
            <a:r>
              <a:rPr lang="pl-PL" dirty="0" err="1">
                <a:solidFill>
                  <a:srgbClr val="000000"/>
                </a:solidFill>
                <a:cs typeface="+mn-cs"/>
              </a:rPr>
              <a:t>blockchain</a:t>
            </a:r>
            <a:r>
              <a:rPr lang="pl-PL" dirty="0">
                <a:solidFill>
                  <a:srgbClr val="000000"/>
                </a:solidFill>
                <a:cs typeface="+mn-cs"/>
              </a:rPr>
              <a:t> i zachowują ten sam zapis księgi bez względu na to, który użytkownik na nią patrzy.</a:t>
            </a:r>
          </a:p>
        </p:txBody>
      </p:sp>
      <p:grpSp>
        <p:nvGrpSpPr>
          <p:cNvPr id="75" name="Group 74">
            <a:extLst>
              <a:ext uri="{FF2B5EF4-FFF2-40B4-BE49-F238E27FC236}">
                <a16:creationId xmlns:a16="http://schemas.microsoft.com/office/drawing/2014/main" id="{B35B7041-0CC0-375D-6354-479FC1DC97B0}"/>
              </a:ext>
            </a:extLst>
          </p:cNvPr>
          <p:cNvGrpSpPr/>
          <p:nvPr/>
        </p:nvGrpSpPr>
        <p:grpSpPr>
          <a:xfrm>
            <a:off x="1831579" y="6524634"/>
            <a:ext cx="1262935" cy="1263287"/>
            <a:chOff x="2761050" y="361221"/>
            <a:chExt cx="1086135" cy="1086438"/>
          </a:xfrm>
          <a:solidFill>
            <a:srgbClr val="F79037"/>
          </a:solidFill>
        </p:grpSpPr>
        <p:grpSp>
          <p:nvGrpSpPr>
            <p:cNvPr id="76" name="Group 75">
              <a:extLst>
                <a:ext uri="{FF2B5EF4-FFF2-40B4-BE49-F238E27FC236}">
                  <a16:creationId xmlns:a16="http://schemas.microsoft.com/office/drawing/2014/main" id="{3A2C840A-AE16-ECF1-0C08-936132FF7508}"/>
                </a:ext>
              </a:extLst>
            </p:cNvPr>
            <p:cNvGrpSpPr/>
            <p:nvPr/>
          </p:nvGrpSpPr>
          <p:grpSpPr>
            <a:xfrm>
              <a:off x="2761050" y="361221"/>
              <a:ext cx="1086135" cy="1086438"/>
              <a:chOff x="2761050" y="361221"/>
              <a:chExt cx="1086135" cy="1086438"/>
            </a:xfrm>
            <a:grpFill/>
          </p:grpSpPr>
          <p:sp>
            <p:nvSpPr>
              <p:cNvPr id="82" name="Freeform 81">
                <a:extLst>
                  <a:ext uri="{FF2B5EF4-FFF2-40B4-BE49-F238E27FC236}">
                    <a16:creationId xmlns:a16="http://schemas.microsoft.com/office/drawing/2014/main" id="{8E6EFFFC-A1EC-51CE-C1ED-8E8BF91D510F}"/>
                  </a:ext>
                </a:extLst>
              </p:cNvPr>
              <p:cNvSpPr/>
              <p:nvPr/>
            </p:nvSpPr>
            <p:spPr>
              <a:xfrm>
                <a:off x="2761050" y="1196287"/>
                <a:ext cx="714272" cy="251088"/>
              </a:xfrm>
              <a:custGeom>
                <a:avLst/>
                <a:gdLst>
                  <a:gd name="connsiteX0" fmla="*/ 566 w 714272"/>
                  <a:gd name="connsiteY0" fmla="*/ 155339 h 251088"/>
                  <a:gd name="connsiteX1" fmla="*/ 27755 w 714272"/>
                  <a:gd name="connsiteY1" fmla="*/ 155339 h 251088"/>
                  <a:gd name="connsiteX2" fmla="*/ 27755 w 714272"/>
                  <a:gd name="connsiteY2" fmla="*/ 51091 h 251088"/>
                  <a:gd name="connsiteX3" fmla="*/ 86948 w 714272"/>
                  <a:gd name="connsiteY3" fmla="*/ 43443 h 251088"/>
                  <a:gd name="connsiteX4" fmla="*/ 350622 w 714272"/>
                  <a:gd name="connsiteY4" fmla="*/ 9732 h 251088"/>
                  <a:gd name="connsiteX5" fmla="*/ 425108 w 714272"/>
                  <a:gd name="connsiteY5" fmla="*/ 667 h 251088"/>
                  <a:gd name="connsiteX6" fmla="*/ 539245 w 714272"/>
                  <a:gd name="connsiteY6" fmla="*/ 55341 h 251088"/>
                  <a:gd name="connsiteX7" fmla="*/ 542927 w 714272"/>
                  <a:gd name="connsiteY7" fmla="*/ 60440 h 251088"/>
                  <a:gd name="connsiteX8" fmla="*/ 546892 w 714272"/>
                  <a:gd name="connsiteY8" fmla="*/ 55341 h 251088"/>
                  <a:gd name="connsiteX9" fmla="*/ 669524 w 714272"/>
                  <a:gd name="connsiteY9" fmla="*/ 1234 h 251088"/>
                  <a:gd name="connsiteX10" fmla="*/ 714273 w 714272"/>
                  <a:gd name="connsiteY10" fmla="*/ 7183 h 251088"/>
                  <a:gd name="connsiteX11" fmla="*/ 710024 w 714272"/>
                  <a:gd name="connsiteY11" fmla="*/ 38627 h 251088"/>
                  <a:gd name="connsiteX12" fmla="*/ 668392 w 714272"/>
                  <a:gd name="connsiteY12" fmla="*/ 33245 h 251088"/>
                  <a:gd name="connsiteX13" fmla="*/ 561336 w 714272"/>
                  <a:gd name="connsiteY13" fmla="*/ 102932 h 251088"/>
                  <a:gd name="connsiteX14" fmla="*/ 557937 w 714272"/>
                  <a:gd name="connsiteY14" fmla="*/ 155623 h 251088"/>
                  <a:gd name="connsiteX15" fmla="*/ 626475 w 714272"/>
                  <a:gd name="connsiteY15" fmla="*/ 155623 h 251088"/>
                  <a:gd name="connsiteX16" fmla="*/ 692748 w 714272"/>
                  <a:gd name="connsiteY16" fmla="*/ 155623 h 251088"/>
                  <a:gd name="connsiteX17" fmla="*/ 692748 w 714272"/>
                  <a:gd name="connsiteY17" fmla="*/ 187350 h 251088"/>
                  <a:gd name="connsiteX18" fmla="*/ 32570 w 714272"/>
                  <a:gd name="connsiteY18" fmla="*/ 187350 h 251088"/>
                  <a:gd name="connsiteX19" fmla="*/ 32570 w 714272"/>
                  <a:gd name="connsiteY19" fmla="*/ 218795 h 251088"/>
                  <a:gd name="connsiteX20" fmla="*/ 125182 w 714272"/>
                  <a:gd name="connsiteY20" fmla="*/ 218795 h 251088"/>
                  <a:gd name="connsiteX21" fmla="*/ 125182 w 714272"/>
                  <a:gd name="connsiteY21" fmla="*/ 251089 h 251088"/>
                  <a:gd name="connsiteX22" fmla="*/ 0 w 714272"/>
                  <a:gd name="connsiteY22" fmla="*/ 251089 h 251088"/>
                  <a:gd name="connsiteX23" fmla="*/ 566 w 714272"/>
                  <a:gd name="connsiteY23" fmla="*/ 155339 h 251088"/>
                  <a:gd name="connsiteX24" fmla="*/ 60325 w 714272"/>
                  <a:gd name="connsiteY24" fmla="*/ 154773 h 251088"/>
                  <a:gd name="connsiteX25" fmla="*/ 527066 w 714272"/>
                  <a:gd name="connsiteY25" fmla="*/ 154773 h 251088"/>
                  <a:gd name="connsiteX26" fmla="*/ 527066 w 714272"/>
                  <a:gd name="connsiteY26" fmla="*/ 125878 h 251088"/>
                  <a:gd name="connsiteX27" fmla="*/ 418594 w 714272"/>
                  <a:gd name="connsiteY27" fmla="*/ 32961 h 251088"/>
                  <a:gd name="connsiteX28" fmla="*/ 157185 w 714272"/>
                  <a:gd name="connsiteY28" fmla="*/ 66672 h 251088"/>
                  <a:gd name="connsiteX29" fmla="*/ 60325 w 714272"/>
                  <a:gd name="connsiteY29" fmla="*/ 79136 h 251088"/>
                  <a:gd name="connsiteX30" fmla="*/ 60325 w 714272"/>
                  <a:gd name="connsiteY30" fmla="*/ 154773 h 2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4272" h="251088">
                    <a:moveTo>
                      <a:pt x="566" y="155339"/>
                    </a:moveTo>
                    <a:cubicBezTo>
                      <a:pt x="9346" y="155339"/>
                      <a:pt x="18126" y="155339"/>
                      <a:pt x="27755" y="155339"/>
                    </a:cubicBezTo>
                    <a:cubicBezTo>
                      <a:pt x="27755" y="120496"/>
                      <a:pt x="27755" y="86218"/>
                      <a:pt x="27755" y="51091"/>
                    </a:cubicBezTo>
                    <a:cubicBezTo>
                      <a:pt x="48147" y="48542"/>
                      <a:pt x="67406" y="45992"/>
                      <a:pt x="86948" y="43443"/>
                    </a:cubicBezTo>
                    <a:cubicBezTo>
                      <a:pt x="174745" y="32111"/>
                      <a:pt x="262542" y="20780"/>
                      <a:pt x="350622" y="9732"/>
                    </a:cubicBezTo>
                    <a:cubicBezTo>
                      <a:pt x="375545" y="6616"/>
                      <a:pt x="400185" y="2933"/>
                      <a:pt x="425108" y="667"/>
                    </a:cubicBezTo>
                    <a:cubicBezTo>
                      <a:pt x="473538" y="-3299"/>
                      <a:pt x="511773" y="15398"/>
                      <a:pt x="539245" y="55341"/>
                    </a:cubicBezTo>
                    <a:cubicBezTo>
                      <a:pt x="540094" y="56757"/>
                      <a:pt x="541227" y="58173"/>
                      <a:pt x="542927" y="60440"/>
                    </a:cubicBezTo>
                    <a:cubicBezTo>
                      <a:pt x="544626" y="58457"/>
                      <a:pt x="545759" y="57040"/>
                      <a:pt x="546892" y="55341"/>
                    </a:cubicBezTo>
                    <a:cubicBezTo>
                      <a:pt x="576913" y="12282"/>
                      <a:pt x="617979" y="-4999"/>
                      <a:pt x="669524" y="1234"/>
                    </a:cubicBezTo>
                    <a:cubicBezTo>
                      <a:pt x="684252" y="2933"/>
                      <a:pt x="698696" y="5200"/>
                      <a:pt x="714273" y="7183"/>
                    </a:cubicBezTo>
                    <a:cubicBezTo>
                      <a:pt x="712857" y="17947"/>
                      <a:pt x="711440" y="27862"/>
                      <a:pt x="710024" y="38627"/>
                    </a:cubicBezTo>
                    <a:cubicBezTo>
                      <a:pt x="695580" y="36644"/>
                      <a:pt x="681986" y="35228"/>
                      <a:pt x="668392" y="33245"/>
                    </a:cubicBezTo>
                    <a:cubicBezTo>
                      <a:pt x="615996" y="25313"/>
                      <a:pt x="571248" y="53641"/>
                      <a:pt x="561336" y="102932"/>
                    </a:cubicBezTo>
                    <a:cubicBezTo>
                      <a:pt x="557937" y="119646"/>
                      <a:pt x="559070" y="137209"/>
                      <a:pt x="557937" y="155623"/>
                    </a:cubicBezTo>
                    <a:cubicBezTo>
                      <a:pt x="582010" y="155623"/>
                      <a:pt x="604101" y="155623"/>
                      <a:pt x="626475" y="155623"/>
                    </a:cubicBezTo>
                    <a:cubicBezTo>
                      <a:pt x="648283" y="155623"/>
                      <a:pt x="670091" y="155623"/>
                      <a:pt x="692748" y="155623"/>
                    </a:cubicBezTo>
                    <a:cubicBezTo>
                      <a:pt x="692748" y="166104"/>
                      <a:pt x="692748" y="176302"/>
                      <a:pt x="692748" y="187350"/>
                    </a:cubicBezTo>
                    <a:cubicBezTo>
                      <a:pt x="472689" y="187350"/>
                      <a:pt x="252913" y="187350"/>
                      <a:pt x="32570" y="187350"/>
                    </a:cubicBezTo>
                    <a:cubicBezTo>
                      <a:pt x="32570" y="198115"/>
                      <a:pt x="32570" y="208030"/>
                      <a:pt x="32570" y="218795"/>
                    </a:cubicBezTo>
                    <a:cubicBezTo>
                      <a:pt x="62591" y="218795"/>
                      <a:pt x="92612" y="218795"/>
                      <a:pt x="125182" y="218795"/>
                    </a:cubicBezTo>
                    <a:cubicBezTo>
                      <a:pt x="125182" y="230409"/>
                      <a:pt x="125182" y="240607"/>
                      <a:pt x="125182" y="251089"/>
                    </a:cubicBezTo>
                    <a:cubicBezTo>
                      <a:pt x="83549" y="251089"/>
                      <a:pt x="41916" y="251089"/>
                      <a:pt x="0" y="251089"/>
                    </a:cubicBezTo>
                    <a:cubicBezTo>
                      <a:pt x="566" y="218795"/>
                      <a:pt x="566" y="187067"/>
                      <a:pt x="566" y="155339"/>
                    </a:cubicBezTo>
                    <a:close/>
                    <a:moveTo>
                      <a:pt x="60325" y="154773"/>
                    </a:moveTo>
                    <a:cubicBezTo>
                      <a:pt x="216094" y="154773"/>
                      <a:pt x="371014" y="154773"/>
                      <a:pt x="527066" y="154773"/>
                    </a:cubicBezTo>
                    <a:cubicBezTo>
                      <a:pt x="527066" y="144858"/>
                      <a:pt x="527066" y="135510"/>
                      <a:pt x="527066" y="125878"/>
                    </a:cubicBezTo>
                    <a:cubicBezTo>
                      <a:pt x="526217" y="63839"/>
                      <a:pt x="480052" y="24746"/>
                      <a:pt x="418594" y="32961"/>
                    </a:cubicBezTo>
                    <a:cubicBezTo>
                      <a:pt x="331364" y="44576"/>
                      <a:pt x="244133" y="55341"/>
                      <a:pt x="157185" y="66672"/>
                    </a:cubicBezTo>
                    <a:cubicBezTo>
                      <a:pt x="124899" y="70921"/>
                      <a:pt x="92895" y="74887"/>
                      <a:pt x="60325" y="79136"/>
                    </a:cubicBezTo>
                    <a:cubicBezTo>
                      <a:pt x="60325" y="104348"/>
                      <a:pt x="60325" y="128994"/>
                      <a:pt x="60325" y="154773"/>
                    </a:cubicBezTo>
                    <a:close/>
                  </a:path>
                </a:pathLst>
              </a:custGeom>
              <a:grpFill/>
              <a:ln w="2828"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12E6515A-2789-3BEB-C626-D1C4590CC58B}"/>
                  </a:ext>
                </a:extLst>
              </p:cNvPr>
              <p:cNvSpPr/>
              <p:nvPr/>
            </p:nvSpPr>
            <p:spPr>
              <a:xfrm>
                <a:off x="2918518" y="1207719"/>
                <a:ext cx="928667" cy="239940"/>
              </a:xfrm>
              <a:custGeom>
                <a:avLst/>
                <a:gdLst>
                  <a:gd name="connsiteX0" fmla="*/ 0 w 928667"/>
                  <a:gd name="connsiteY0" fmla="*/ 239374 h 239940"/>
                  <a:gd name="connsiteX1" fmla="*/ 0 w 928667"/>
                  <a:gd name="connsiteY1" fmla="*/ 207929 h 239940"/>
                  <a:gd name="connsiteX2" fmla="*/ 896098 w 928667"/>
                  <a:gd name="connsiteY2" fmla="*/ 207929 h 239940"/>
                  <a:gd name="connsiteX3" fmla="*/ 896098 w 928667"/>
                  <a:gd name="connsiteY3" fmla="*/ 175918 h 239940"/>
                  <a:gd name="connsiteX4" fmla="*/ 569266 w 928667"/>
                  <a:gd name="connsiteY4" fmla="*/ 175918 h 239940"/>
                  <a:gd name="connsiteX5" fmla="*/ 569266 w 928667"/>
                  <a:gd name="connsiteY5" fmla="*/ 144474 h 239940"/>
                  <a:gd name="connsiteX6" fmla="*/ 868626 w 928667"/>
                  <a:gd name="connsiteY6" fmla="*/ 144474 h 239940"/>
                  <a:gd name="connsiteX7" fmla="*/ 868626 w 928667"/>
                  <a:gd name="connsiteY7" fmla="*/ 67705 h 239940"/>
                  <a:gd name="connsiteX8" fmla="*/ 585126 w 928667"/>
                  <a:gd name="connsiteY8" fmla="*/ 31444 h 239940"/>
                  <a:gd name="connsiteX9" fmla="*/ 589091 w 928667"/>
                  <a:gd name="connsiteY9" fmla="*/ 0 h 239940"/>
                  <a:gd name="connsiteX10" fmla="*/ 901196 w 928667"/>
                  <a:gd name="connsiteY10" fmla="*/ 39943 h 239940"/>
                  <a:gd name="connsiteX11" fmla="*/ 901196 w 928667"/>
                  <a:gd name="connsiteY11" fmla="*/ 144191 h 239940"/>
                  <a:gd name="connsiteX12" fmla="*/ 928668 w 928667"/>
                  <a:gd name="connsiteY12" fmla="*/ 144191 h 239940"/>
                  <a:gd name="connsiteX13" fmla="*/ 928668 w 928667"/>
                  <a:gd name="connsiteY13" fmla="*/ 239940 h 239940"/>
                  <a:gd name="connsiteX14" fmla="*/ 0 w 928667"/>
                  <a:gd name="connsiteY14" fmla="*/ 239374 h 23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8667" h="239940">
                    <a:moveTo>
                      <a:pt x="0" y="239374"/>
                    </a:moveTo>
                    <a:cubicBezTo>
                      <a:pt x="0" y="229176"/>
                      <a:pt x="0" y="218977"/>
                      <a:pt x="0" y="207929"/>
                    </a:cubicBezTo>
                    <a:cubicBezTo>
                      <a:pt x="298510" y="207929"/>
                      <a:pt x="597021" y="207929"/>
                      <a:pt x="896098" y="207929"/>
                    </a:cubicBezTo>
                    <a:cubicBezTo>
                      <a:pt x="896098" y="196881"/>
                      <a:pt x="896098" y="186966"/>
                      <a:pt x="896098" y="175918"/>
                    </a:cubicBezTo>
                    <a:cubicBezTo>
                      <a:pt x="787059" y="175918"/>
                      <a:pt x="678587" y="175918"/>
                      <a:pt x="569266" y="175918"/>
                    </a:cubicBezTo>
                    <a:cubicBezTo>
                      <a:pt x="569266" y="165154"/>
                      <a:pt x="569266" y="155522"/>
                      <a:pt x="569266" y="144474"/>
                    </a:cubicBezTo>
                    <a:cubicBezTo>
                      <a:pt x="668675" y="144474"/>
                      <a:pt x="768367" y="144474"/>
                      <a:pt x="868626" y="144474"/>
                    </a:cubicBezTo>
                    <a:cubicBezTo>
                      <a:pt x="868626" y="118412"/>
                      <a:pt x="868626" y="93766"/>
                      <a:pt x="868626" y="67705"/>
                    </a:cubicBezTo>
                    <a:cubicBezTo>
                      <a:pt x="774598" y="55523"/>
                      <a:pt x="680287" y="43626"/>
                      <a:pt x="585126" y="31444"/>
                    </a:cubicBezTo>
                    <a:cubicBezTo>
                      <a:pt x="586542" y="20680"/>
                      <a:pt x="587675" y="10765"/>
                      <a:pt x="589091" y="0"/>
                    </a:cubicBezTo>
                    <a:cubicBezTo>
                      <a:pt x="693598" y="13314"/>
                      <a:pt x="796972" y="26629"/>
                      <a:pt x="901196" y="39943"/>
                    </a:cubicBezTo>
                    <a:cubicBezTo>
                      <a:pt x="901196" y="75070"/>
                      <a:pt x="901196" y="109347"/>
                      <a:pt x="901196" y="144191"/>
                    </a:cubicBezTo>
                    <a:cubicBezTo>
                      <a:pt x="910542" y="144191"/>
                      <a:pt x="918755" y="144191"/>
                      <a:pt x="928668" y="144191"/>
                    </a:cubicBezTo>
                    <a:cubicBezTo>
                      <a:pt x="928668" y="176768"/>
                      <a:pt x="928668" y="208213"/>
                      <a:pt x="928668" y="239940"/>
                    </a:cubicBezTo>
                    <a:cubicBezTo>
                      <a:pt x="619112" y="239374"/>
                      <a:pt x="309556" y="239374"/>
                      <a:pt x="0" y="239374"/>
                    </a:cubicBezTo>
                    <a:close/>
                  </a:path>
                </a:pathLst>
              </a:custGeom>
              <a:grpFill/>
              <a:ln w="2828"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9880302C-6608-52BF-11AE-C02A727C2B29}"/>
                  </a:ext>
                </a:extLst>
              </p:cNvPr>
              <p:cNvSpPr/>
              <p:nvPr/>
            </p:nvSpPr>
            <p:spPr>
              <a:xfrm>
                <a:off x="2894412" y="361221"/>
                <a:ext cx="832114" cy="818242"/>
              </a:xfrm>
              <a:custGeom>
                <a:avLst/>
                <a:gdLst>
                  <a:gd name="connsiteX0" fmla="*/ 550606 w 832114"/>
                  <a:gd name="connsiteY0" fmla="*/ 139143 h 818242"/>
                  <a:gd name="connsiteX1" fmla="*/ 651715 w 832114"/>
                  <a:gd name="connsiteY1" fmla="*/ 132627 h 818242"/>
                  <a:gd name="connsiteX2" fmla="*/ 710907 w 832114"/>
                  <a:gd name="connsiteY2" fmla="*/ 142259 h 818242"/>
                  <a:gd name="connsiteX3" fmla="*/ 781711 w 832114"/>
                  <a:gd name="connsiteY3" fmla="*/ 270869 h 818242"/>
                  <a:gd name="connsiteX4" fmla="*/ 716571 w 832114"/>
                  <a:gd name="connsiteY4" fmla="*/ 388431 h 818242"/>
                  <a:gd name="connsiteX5" fmla="*/ 704110 w 832114"/>
                  <a:gd name="connsiteY5" fmla="*/ 403162 h 818242"/>
                  <a:gd name="connsiteX6" fmla="*/ 740645 w 832114"/>
                  <a:gd name="connsiteY6" fmla="*/ 458402 h 818242"/>
                  <a:gd name="connsiteX7" fmla="*/ 750557 w 832114"/>
                  <a:gd name="connsiteY7" fmla="*/ 461235 h 818242"/>
                  <a:gd name="connsiteX8" fmla="*/ 831557 w 832114"/>
                  <a:gd name="connsiteY8" fmla="*/ 533188 h 818242"/>
                  <a:gd name="connsiteX9" fmla="*/ 770666 w 832114"/>
                  <a:gd name="connsiteY9" fmla="*/ 618456 h 818242"/>
                  <a:gd name="connsiteX10" fmla="*/ 755089 w 832114"/>
                  <a:gd name="connsiteY10" fmla="*/ 620439 h 818242"/>
                  <a:gd name="connsiteX11" fmla="*/ 722519 w 832114"/>
                  <a:gd name="connsiteY11" fmla="*/ 630921 h 818242"/>
                  <a:gd name="connsiteX12" fmla="*/ 608099 w 832114"/>
                  <a:gd name="connsiteY12" fmla="*/ 654433 h 818242"/>
                  <a:gd name="connsiteX13" fmla="*/ 561652 w 832114"/>
                  <a:gd name="connsiteY13" fmla="*/ 650467 h 818242"/>
                  <a:gd name="connsiteX14" fmla="*/ 550040 w 832114"/>
                  <a:gd name="connsiteY14" fmla="*/ 681345 h 818242"/>
                  <a:gd name="connsiteX15" fmla="*/ 497645 w 832114"/>
                  <a:gd name="connsiteY15" fmla="*/ 771712 h 818242"/>
                  <a:gd name="connsiteX16" fmla="*/ 322050 w 832114"/>
                  <a:gd name="connsiteY16" fmla="*/ 770862 h 818242"/>
                  <a:gd name="connsiteX17" fmla="*/ 263425 w 832114"/>
                  <a:gd name="connsiteY17" fmla="*/ 661515 h 818242"/>
                  <a:gd name="connsiteX18" fmla="*/ 246998 w 832114"/>
                  <a:gd name="connsiteY18" fmla="*/ 651317 h 818242"/>
                  <a:gd name="connsiteX19" fmla="*/ 139659 w 832114"/>
                  <a:gd name="connsiteY19" fmla="*/ 648484 h 818242"/>
                  <a:gd name="connsiteX20" fmla="*/ 128047 w 832114"/>
                  <a:gd name="connsiteY20" fmla="*/ 653017 h 818242"/>
                  <a:gd name="connsiteX21" fmla="*/ 44215 w 832114"/>
                  <a:gd name="connsiteY21" fmla="*/ 661232 h 818242"/>
                  <a:gd name="connsiteX22" fmla="*/ 33 w 832114"/>
                  <a:gd name="connsiteY22" fmla="*/ 588712 h 818242"/>
                  <a:gd name="connsiteX23" fmla="*/ 49596 w 832114"/>
                  <a:gd name="connsiteY23" fmla="*/ 516191 h 818242"/>
                  <a:gd name="connsiteX24" fmla="*/ 58942 w 832114"/>
                  <a:gd name="connsiteY24" fmla="*/ 507976 h 818242"/>
                  <a:gd name="connsiteX25" fmla="*/ 112753 w 832114"/>
                  <a:gd name="connsiteY25" fmla="*/ 410244 h 818242"/>
                  <a:gd name="connsiteX26" fmla="*/ 117002 w 832114"/>
                  <a:gd name="connsiteY26" fmla="*/ 404578 h 818242"/>
                  <a:gd name="connsiteX27" fmla="*/ 91229 w 832114"/>
                  <a:gd name="connsiteY27" fmla="*/ 372567 h 818242"/>
                  <a:gd name="connsiteX28" fmla="*/ 36851 w 832114"/>
                  <a:gd name="connsiteY28" fmla="*/ 262370 h 818242"/>
                  <a:gd name="connsiteX29" fmla="*/ 107655 w 832114"/>
                  <a:gd name="connsiteY29" fmla="*/ 142542 h 818242"/>
                  <a:gd name="connsiteX30" fmla="*/ 190355 w 832114"/>
                  <a:gd name="connsiteY30" fmla="*/ 132061 h 818242"/>
                  <a:gd name="connsiteX31" fmla="*/ 202816 w 832114"/>
                  <a:gd name="connsiteY31" fmla="*/ 132061 h 818242"/>
                  <a:gd name="connsiteX32" fmla="*/ 204516 w 832114"/>
                  <a:gd name="connsiteY32" fmla="*/ 115347 h 818242"/>
                  <a:gd name="connsiteX33" fmla="*/ 309023 w 832114"/>
                  <a:gd name="connsiteY33" fmla="*/ 49342 h 818242"/>
                  <a:gd name="connsiteX34" fmla="*/ 324883 w 832114"/>
                  <a:gd name="connsiteY34" fmla="*/ 44810 h 818242"/>
                  <a:gd name="connsiteX35" fmla="*/ 389456 w 832114"/>
                  <a:gd name="connsiteY35" fmla="*/ 2600 h 818242"/>
                  <a:gd name="connsiteX36" fmla="*/ 483484 w 832114"/>
                  <a:gd name="connsiteY36" fmla="*/ 31495 h 818242"/>
                  <a:gd name="connsiteX37" fmla="*/ 546641 w 832114"/>
                  <a:gd name="connsiteY37" fmla="*/ 127245 h 818242"/>
                  <a:gd name="connsiteX38" fmla="*/ 550606 w 832114"/>
                  <a:gd name="connsiteY38" fmla="*/ 139143 h 818242"/>
                  <a:gd name="connsiteX39" fmla="*/ 564767 w 832114"/>
                  <a:gd name="connsiteY39" fmla="*/ 406844 h 818242"/>
                  <a:gd name="connsiteX40" fmla="*/ 559386 w 832114"/>
                  <a:gd name="connsiteY40" fmla="*/ 322143 h 818242"/>
                  <a:gd name="connsiteX41" fmla="*/ 552306 w 832114"/>
                  <a:gd name="connsiteY41" fmla="*/ 308262 h 818242"/>
                  <a:gd name="connsiteX42" fmla="*/ 416928 w 832114"/>
                  <a:gd name="connsiteY42" fmla="*/ 227810 h 818242"/>
                  <a:gd name="connsiteX43" fmla="*/ 402484 w 832114"/>
                  <a:gd name="connsiteY43" fmla="*/ 228093 h 818242"/>
                  <a:gd name="connsiteX44" fmla="*/ 268806 w 832114"/>
                  <a:gd name="connsiteY44" fmla="*/ 307412 h 818242"/>
                  <a:gd name="connsiteX45" fmla="*/ 260592 w 832114"/>
                  <a:gd name="connsiteY45" fmla="*/ 320727 h 818242"/>
                  <a:gd name="connsiteX46" fmla="*/ 258893 w 832114"/>
                  <a:gd name="connsiteY46" fmla="*/ 478232 h 818242"/>
                  <a:gd name="connsiteX47" fmla="*/ 265974 w 832114"/>
                  <a:gd name="connsiteY47" fmla="*/ 489846 h 818242"/>
                  <a:gd name="connsiteX48" fmla="*/ 403334 w 832114"/>
                  <a:gd name="connsiteY48" fmla="*/ 566899 h 818242"/>
                  <a:gd name="connsiteX49" fmla="*/ 416078 w 832114"/>
                  <a:gd name="connsiteY49" fmla="*/ 567182 h 818242"/>
                  <a:gd name="connsiteX50" fmla="*/ 554288 w 832114"/>
                  <a:gd name="connsiteY50" fmla="*/ 489563 h 818242"/>
                  <a:gd name="connsiteX51" fmla="*/ 560802 w 832114"/>
                  <a:gd name="connsiteY51" fmla="*/ 477665 h 818242"/>
                  <a:gd name="connsiteX52" fmla="*/ 564767 w 832114"/>
                  <a:gd name="connsiteY52" fmla="*/ 406844 h 818242"/>
                  <a:gd name="connsiteX53" fmla="*/ 291180 w 832114"/>
                  <a:gd name="connsiteY53" fmla="*/ 646501 h 818242"/>
                  <a:gd name="connsiteX54" fmla="*/ 304208 w 832114"/>
                  <a:gd name="connsiteY54" fmla="*/ 679645 h 818242"/>
                  <a:gd name="connsiteX55" fmla="*/ 365383 w 832114"/>
                  <a:gd name="connsiteY55" fmla="*/ 768596 h 818242"/>
                  <a:gd name="connsiteX56" fmla="*/ 454313 w 832114"/>
                  <a:gd name="connsiteY56" fmla="*/ 768879 h 818242"/>
                  <a:gd name="connsiteX57" fmla="*/ 474138 w 832114"/>
                  <a:gd name="connsiteY57" fmla="*/ 749899 h 818242"/>
                  <a:gd name="connsiteX58" fmla="*/ 524834 w 832114"/>
                  <a:gd name="connsiteY58" fmla="*/ 657549 h 818242"/>
                  <a:gd name="connsiteX59" fmla="*/ 528799 w 832114"/>
                  <a:gd name="connsiteY59" fmla="*/ 645935 h 818242"/>
                  <a:gd name="connsiteX60" fmla="*/ 414662 w 832114"/>
                  <a:gd name="connsiteY60" fmla="*/ 606842 h 818242"/>
                  <a:gd name="connsiteX61" fmla="*/ 405599 w 832114"/>
                  <a:gd name="connsiteY61" fmla="*/ 606842 h 818242"/>
                  <a:gd name="connsiteX62" fmla="*/ 291180 w 832114"/>
                  <a:gd name="connsiteY62" fmla="*/ 646501 h 818242"/>
                  <a:gd name="connsiteX63" fmla="*/ 682585 w 832114"/>
                  <a:gd name="connsiteY63" fmla="*/ 377666 h 818242"/>
                  <a:gd name="connsiteX64" fmla="*/ 749991 w 832114"/>
                  <a:gd name="connsiteY64" fmla="*/ 266336 h 818242"/>
                  <a:gd name="connsiteX65" fmla="*/ 694481 w 832114"/>
                  <a:gd name="connsiteY65" fmla="*/ 170020 h 818242"/>
                  <a:gd name="connsiteX66" fmla="*/ 564201 w 832114"/>
                  <a:gd name="connsiteY66" fmla="*/ 172003 h 818242"/>
                  <a:gd name="connsiteX67" fmla="*/ 583460 w 832114"/>
                  <a:gd name="connsiteY67" fmla="*/ 262370 h 818242"/>
                  <a:gd name="connsiteX68" fmla="*/ 613481 w 832114"/>
                  <a:gd name="connsiteY68" fmla="*/ 315344 h 818242"/>
                  <a:gd name="connsiteX69" fmla="*/ 682585 w 832114"/>
                  <a:gd name="connsiteY69" fmla="*/ 377666 h 818242"/>
                  <a:gd name="connsiteX70" fmla="*/ 135977 w 832114"/>
                  <a:gd name="connsiteY70" fmla="*/ 377383 h 818242"/>
                  <a:gd name="connsiteX71" fmla="*/ 227173 w 832114"/>
                  <a:gd name="connsiteY71" fmla="*/ 298064 h 818242"/>
                  <a:gd name="connsiteX72" fmla="*/ 231704 w 832114"/>
                  <a:gd name="connsiteY72" fmla="*/ 290415 h 818242"/>
                  <a:gd name="connsiteX73" fmla="*/ 248414 w 832114"/>
                  <a:gd name="connsiteY73" fmla="*/ 204298 h 818242"/>
                  <a:gd name="connsiteX74" fmla="*/ 244166 w 832114"/>
                  <a:gd name="connsiteY74" fmla="*/ 194666 h 818242"/>
                  <a:gd name="connsiteX75" fmla="*/ 217544 w 832114"/>
                  <a:gd name="connsiteY75" fmla="*/ 170870 h 818242"/>
                  <a:gd name="connsiteX76" fmla="*/ 210180 w 832114"/>
                  <a:gd name="connsiteY76" fmla="*/ 165771 h 818242"/>
                  <a:gd name="connsiteX77" fmla="*/ 113037 w 832114"/>
                  <a:gd name="connsiteY77" fmla="*/ 174270 h 818242"/>
                  <a:gd name="connsiteX78" fmla="*/ 67722 w 832114"/>
                  <a:gd name="connsiteY78" fmla="*/ 256705 h 818242"/>
                  <a:gd name="connsiteX79" fmla="*/ 135977 w 832114"/>
                  <a:gd name="connsiteY79" fmla="*/ 377383 h 818242"/>
                  <a:gd name="connsiteX80" fmla="*/ 351222 w 832114"/>
                  <a:gd name="connsiteY80" fmla="*/ 165205 h 818242"/>
                  <a:gd name="connsiteX81" fmla="*/ 401918 w 832114"/>
                  <a:gd name="connsiteY81" fmla="*/ 185601 h 818242"/>
                  <a:gd name="connsiteX82" fmla="*/ 417494 w 832114"/>
                  <a:gd name="connsiteY82" fmla="*/ 185601 h 818242"/>
                  <a:gd name="connsiteX83" fmla="*/ 491697 w 832114"/>
                  <a:gd name="connsiteY83" fmla="*/ 157839 h 818242"/>
                  <a:gd name="connsiteX84" fmla="*/ 520019 w 832114"/>
                  <a:gd name="connsiteY84" fmla="*/ 149057 h 818242"/>
                  <a:gd name="connsiteX85" fmla="*/ 463092 w 832114"/>
                  <a:gd name="connsiteY85" fmla="*/ 56991 h 818242"/>
                  <a:gd name="connsiteX86" fmla="*/ 346407 w 832114"/>
                  <a:gd name="connsiteY86" fmla="*/ 67472 h 818242"/>
                  <a:gd name="connsiteX87" fmla="*/ 345841 w 832114"/>
                  <a:gd name="connsiteY87" fmla="*/ 76254 h 818242"/>
                  <a:gd name="connsiteX88" fmla="*/ 351222 w 832114"/>
                  <a:gd name="connsiteY88" fmla="*/ 165205 h 818242"/>
                  <a:gd name="connsiteX89" fmla="*/ 153537 w 832114"/>
                  <a:gd name="connsiteY89" fmla="*/ 618456 h 818242"/>
                  <a:gd name="connsiteX90" fmla="*/ 248981 w 832114"/>
                  <a:gd name="connsiteY90" fmla="*/ 618456 h 818242"/>
                  <a:gd name="connsiteX91" fmla="*/ 247564 w 832114"/>
                  <a:gd name="connsiteY91" fmla="*/ 610524 h 818242"/>
                  <a:gd name="connsiteX92" fmla="*/ 229722 w 832114"/>
                  <a:gd name="connsiteY92" fmla="*/ 511659 h 818242"/>
                  <a:gd name="connsiteX93" fmla="*/ 222075 w 832114"/>
                  <a:gd name="connsiteY93" fmla="*/ 498061 h 818242"/>
                  <a:gd name="connsiteX94" fmla="*/ 144757 w 832114"/>
                  <a:gd name="connsiteY94" fmla="*/ 432340 h 818242"/>
                  <a:gd name="connsiteX95" fmla="*/ 138809 w 832114"/>
                  <a:gd name="connsiteY95" fmla="*/ 427524 h 818242"/>
                  <a:gd name="connsiteX96" fmla="*/ 91512 w 832114"/>
                  <a:gd name="connsiteY96" fmla="*/ 509959 h 818242"/>
                  <a:gd name="connsiteX97" fmla="*/ 153537 w 832114"/>
                  <a:gd name="connsiteY97" fmla="*/ 618456 h 818242"/>
                  <a:gd name="connsiteX98" fmla="*/ 704393 w 832114"/>
                  <a:gd name="connsiteY98" fmla="*/ 604859 h 818242"/>
                  <a:gd name="connsiteX99" fmla="*/ 672673 w 832114"/>
                  <a:gd name="connsiteY99" fmla="*/ 535171 h 818242"/>
                  <a:gd name="connsiteX100" fmla="*/ 711757 w 832114"/>
                  <a:gd name="connsiteY100" fmla="*/ 471149 h 818242"/>
                  <a:gd name="connsiteX101" fmla="*/ 682302 w 832114"/>
                  <a:gd name="connsiteY101" fmla="*/ 428374 h 818242"/>
                  <a:gd name="connsiteX102" fmla="*/ 595071 w 832114"/>
                  <a:gd name="connsiteY102" fmla="*/ 500044 h 818242"/>
                  <a:gd name="connsiteX103" fmla="*/ 589974 w 832114"/>
                  <a:gd name="connsiteY103" fmla="*/ 510809 h 818242"/>
                  <a:gd name="connsiteX104" fmla="*/ 581760 w 832114"/>
                  <a:gd name="connsiteY104" fmla="*/ 565199 h 818242"/>
                  <a:gd name="connsiteX105" fmla="*/ 570715 w 832114"/>
                  <a:gd name="connsiteY105" fmla="*/ 618740 h 818242"/>
                  <a:gd name="connsiteX106" fmla="*/ 704393 w 832114"/>
                  <a:gd name="connsiteY106" fmla="*/ 604859 h 818242"/>
                  <a:gd name="connsiteX107" fmla="*/ 704393 w 832114"/>
                  <a:gd name="connsiteY107" fmla="*/ 540554 h 818242"/>
                  <a:gd name="connsiteX108" fmla="*/ 751690 w 832114"/>
                  <a:gd name="connsiteY108" fmla="*/ 588712 h 818242"/>
                  <a:gd name="connsiteX109" fmla="*/ 799837 w 832114"/>
                  <a:gd name="connsiteY109" fmla="*/ 541404 h 818242"/>
                  <a:gd name="connsiteX110" fmla="*/ 752257 w 832114"/>
                  <a:gd name="connsiteY110" fmla="*/ 493246 h 818242"/>
                  <a:gd name="connsiteX111" fmla="*/ 704393 w 832114"/>
                  <a:gd name="connsiteY111" fmla="*/ 540554 h 818242"/>
                  <a:gd name="connsiteX112" fmla="*/ 126064 w 832114"/>
                  <a:gd name="connsiteY112" fmla="*/ 590411 h 818242"/>
                  <a:gd name="connsiteX113" fmla="*/ 79051 w 832114"/>
                  <a:gd name="connsiteY113" fmla="*/ 542253 h 818242"/>
                  <a:gd name="connsiteX114" fmla="*/ 30620 w 832114"/>
                  <a:gd name="connsiteY114" fmla="*/ 589278 h 818242"/>
                  <a:gd name="connsiteX115" fmla="*/ 77918 w 832114"/>
                  <a:gd name="connsiteY115" fmla="*/ 637720 h 818242"/>
                  <a:gd name="connsiteX116" fmla="*/ 126064 w 832114"/>
                  <a:gd name="connsiteY116" fmla="*/ 590411 h 818242"/>
                  <a:gd name="connsiteX117" fmla="*/ 329981 w 832114"/>
                  <a:gd name="connsiteY117" fmla="*/ 124129 h 818242"/>
                  <a:gd name="connsiteX118" fmla="*/ 282117 w 832114"/>
                  <a:gd name="connsiteY118" fmla="*/ 76537 h 818242"/>
                  <a:gd name="connsiteX119" fmla="*/ 234537 w 832114"/>
                  <a:gd name="connsiteY119" fmla="*/ 124695 h 818242"/>
                  <a:gd name="connsiteX120" fmla="*/ 282683 w 832114"/>
                  <a:gd name="connsiteY120" fmla="*/ 172003 h 818242"/>
                  <a:gd name="connsiteX121" fmla="*/ 329981 w 832114"/>
                  <a:gd name="connsiteY121" fmla="*/ 124129 h 818242"/>
                  <a:gd name="connsiteX122" fmla="*/ 280418 w 832114"/>
                  <a:gd name="connsiteY122" fmla="*/ 614490 h 818242"/>
                  <a:gd name="connsiteX123" fmla="*/ 368498 w 832114"/>
                  <a:gd name="connsiteY123" fmla="*/ 587862 h 818242"/>
                  <a:gd name="connsiteX124" fmla="*/ 262858 w 832114"/>
                  <a:gd name="connsiteY124" fmla="*/ 528373 h 818242"/>
                  <a:gd name="connsiteX125" fmla="*/ 280418 w 832114"/>
                  <a:gd name="connsiteY125" fmla="*/ 614490 h 818242"/>
                  <a:gd name="connsiteX126" fmla="*/ 556837 w 832114"/>
                  <a:gd name="connsiteY126" fmla="*/ 528089 h 818242"/>
                  <a:gd name="connsiteX127" fmla="*/ 451197 w 832114"/>
                  <a:gd name="connsiteY127" fmla="*/ 587862 h 818242"/>
                  <a:gd name="connsiteX128" fmla="*/ 539561 w 832114"/>
                  <a:gd name="connsiteY128" fmla="*/ 613924 h 818242"/>
                  <a:gd name="connsiteX129" fmla="*/ 556837 w 832114"/>
                  <a:gd name="connsiteY129" fmla="*/ 528089 h 818242"/>
                  <a:gd name="connsiteX130" fmla="*/ 531914 w 832114"/>
                  <a:gd name="connsiteY130" fmla="*/ 178519 h 818242"/>
                  <a:gd name="connsiteX131" fmla="*/ 448932 w 832114"/>
                  <a:gd name="connsiteY131" fmla="*/ 206564 h 818242"/>
                  <a:gd name="connsiteX132" fmla="*/ 553439 w 832114"/>
                  <a:gd name="connsiteY132" fmla="*/ 268319 h 818242"/>
                  <a:gd name="connsiteX133" fmla="*/ 531914 w 832114"/>
                  <a:gd name="connsiteY133" fmla="*/ 178519 h 818242"/>
                  <a:gd name="connsiteX134" fmla="*/ 594788 w 832114"/>
                  <a:gd name="connsiteY134" fmla="*/ 339423 h 818242"/>
                  <a:gd name="connsiteX135" fmla="*/ 594788 w 832114"/>
                  <a:gd name="connsiteY135" fmla="*/ 461518 h 818242"/>
                  <a:gd name="connsiteX136" fmla="*/ 661344 w 832114"/>
                  <a:gd name="connsiteY136" fmla="*/ 402595 h 818242"/>
                  <a:gd name="connsiteX137" fmla="*/ 594788 w 832114"/>
                  <a:gd name="connsiteY137" fmla="*/ 339423 h 818242"/>
                  <a:gd name="connsiteX138" fmla="*/ 224907 w 832114"/>
                  <a:gd name="connsiteY138" fmla="*/ 339706 h 818242"/>
                  <a:gd name="connsiteX139" fmla="*/ 158351 w 832114"/>
                  <a:gd name="connsiteY139" fmla="*/ 402879 h 818242"/>
                  <a:gd name="connsiteX140" fmla="*/ 224907 w 832114"/>
                  <a:gd name="connsiteY140" fmla="*/ 461518 h 818242"/>
                  <a:gd name="connsiteX141" fmla="*/ 224907 w 832114"/>
                  <a:gd name="connsiteY141" fmla="*/ 339706 h 818242"/>
                  <a:gd name="connsiteX142" fmla="*/ 369914 w 832114"/>
                  <a:gd name="connsiteY142" fmla="*/ 207130 h 818242"/>
                  <a:gd name="connsiteX143" fmla="*/ 306474 w 832114"/>
                  <a:gd name="connsiteY143" fmla="*/ 200048 h 818242"/>
                  <a:gd name="connsiteX144" fmla="*/ 300526 w 832114"/>
                  <a:gd name="connsiteY144" fmla="*/ 201748 h 818242"/>
                  <a:gd name="connsiteX145" fmla="*/ 275886 w 832114"/>
                  <a:gd name="connsiteY145" fmla="*/ 227243 h 818242"/>
                  <a:gd name="connsiteX146" fmla="*/ 274470 w 832114"/>
                  <a:gd name="connsiteY146" fmla="*/ 233476 h 818242"/>
                  <a:gd name="connsiteX147" fmla="*/ 267673 w 832114"/>
                  <a:gd name="connsiteY147" fmla="*/ 267469 h 818242"/>
                  <a:gd name="connsiteX148" fmla="*/ 369914 w 832114"/>
                  <a:gd name="connsiteY148" fmla="*/ 207130 h 81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832114" h="818242">
                    <a:moveTo>
                      <a:pt x="550606" y="139143"/>
                    </a:moveTo>
                    <a:cubicBezTo>
                      <a:pt x="585725" y="136593"/>
                      <a:pt x="618578" y="132627"/>
                      <a:pt x="651715" y="132627"/>
                    </a:cubicBezTo>
                    <a:cubicBezTo>
                      <a:pt x="671540" y="132627"/>
                      <a:pt x="691932" y="136310"/>
                      <a:pt x="710907" y="142259"/>
                    </a:cubicBezTo>
                    <a:cubicBezTo>
                      <a:pt x="770666" y="160955"/>
                      <a:pt x="797005" y="209963"/>
                      <a:pt x="781711" y="270869"/>
                    </a:cubicBezTo>
                    <a:cubicBezTo>
                      <a:pt x="770383" y="315911"/>
                      <a:pt x="745176" y="353021"/>
                      <a:pt x="716571" y="388431"/>
                    </a:cubicBezTo>
                    <a:cubicBezTo>
                      <a:pt x="712323" y="393530"/>
                      <a:pt x="707792" y="398629"/>
                      <a:pt x="704110" y="403162"/>
                    </a:cubicBezTo>
                    <a:cubicBezTo>
                      <a:pt x="716571" y="422142"/>
                      <a:pt x="728183" y="440555"/>
                      <a:pt x="740645" y="458402"/>
                    </a:cubicBezTo>
                    <a:cubicBezTo>
                      <a:pt x="742061" y="460668"/>
                      <a:pt x="747159" y="461235"/>
                      <a:pt x="750557" y="461235"/>
                    </a:cubicBezTo>
                    <a:cubicBezTo>
                      <a:pt x="792757" y="461235"/>
                      <a:pt x="826176" y="490979"/>
                      <a:pt x="831557" y="533188"/>
                    </a:cubicBezTo>
                    <a:cubicBezTo>
                      <a:pt x="836372" y="571432"/>
                      <a:pt x="809467" y="608825"/>
                      <a:pt x="770666" y="618456"/>
                    </a:cubicBezTo>
                    <a:cubicBezTo>
                      <a:pt x="765568" y="619590"/>
                      <a:pt x="759904" y="621289"/>
                      <a:pt x="755089" y="620439"/>
                    </a:cubicBezTo>
                    <a:cubicBezTo>
                      <a:pt x="742061" y="617890"/>
                      <a:pt x="732998" y="624405"/>
                      <a:pt x="722519" y="630921"/>
                    </a:cubicBezTo>
                    <a:cubicBezTo>
                      <a:pt x="687683" y="653017"/>
                      <a:pt x="648316" y="656133"/>
                      <a:pt x="608099" y="654433"/>
                    </a:cubicBezTo>
                    <a:cubicBezTo>
                      <a:pt x="593089" y="653867"/>
                      <a:pt x="577795" y="651884"/>
                      <a:pt x="561652" y="650467"/>
                    </a:cubicBezTo>
                    <a:cubicBezTo>
                      <a:pt x="557970" y="660382"/>
                      <a:pt x="554005" y="671147"/>
                      <a:pt x="550040" y="681345"/>
                    </a:cubicBezTo>
                    <a:cubicBezTo>
                      <a:pt x="537012" y="713923"/>
                      <a:pt x="520869" y="744800"/>
                      <a:pt x="497645" y="771712"/>
                    </a:cubicBezTo>
                    <a:cubicBezTo>
                      <a:pt x="444117" y="834034"/>
                      <a:pt x="374729" y="833751"/>
                      <a:pt x="322050" y="770862"/>
                    </a:cubicBezTo>
                    <a:cubicBezTo>
                      <a:pt x="294862" y="738568"/>
                      <a:pt x="276736" y="701175"/>
                      <a:pt x="263425" y="661515"/>
                    </a:cubicBezTo>
                    <a:cubicBezTo>
                      <a:pt x="260309" y="652167"/>
                      <a:pt x="256344" y="649901"/>
                      <a:pt x="246998" y="651317"/>
                    </a:cubicBezTo>
                    <a:cubicBezTo>
                      <a:pt x="211029" y="656699"/>
                      <a:pt x="175344" y="656699"/>
                      <a:pt x="139659" y="648484"/>
                    </a:cubicBezTo>
                    <a:cubicBezTo>
                      <a:pt x="136260" y="647634"/>
                      <a:pt x="131162" y="650467"/>
                      <a:pt x="128047" y="653017"/>
                    </a:cubicBezTo>
                    <a:cubicBezTo>
                      <a:pt x="101708" y="671997"/>
                      <a:pt x="73103" y="675679"/>
                      <a:pt x="44215" y="661232"/>
                    </a:cubicBezTo>
                    <a:cubicBezTo>
                      <a:pt x="14760" y="646785"/>
                      <a:pt x="-817" y="621572"/>
                      <a:pt x="33" y="588712"/>
                    </a:cubicBezTo>
                    <a:cubicBezTo>
                      <a:pt x="599" y="554435"/>
                      <a:pt x="18442" y="530356"/>
                      <a:pt x="49596" y="516191"/>
                    </a:cubicBezTo>
                    <a:cubicBezTo>
                      <a:pt x="53278" y="514492"/>
                      <a:pt x="58092" y="511376"/>
                      <a:pt x="58942" y="507976"/>
                    </a:cubicBezTo>
                    <a:cubicBezTo>
                      <a:pt x="70271" y="471716"/>
                      <a:pt x="89813" y="439988"/>
                      <a:pt x="112753" y="410244"/>
                    </a:cubicBezTo>
                    <a:cubicBezTo>
                      <a:pt x="114169" y="408544"/>
                      <a:pt x="115302" y="406844"/>
                      <a:pt x="117002" y="404578"/>
                    </a:cubicBezTo>
                    <a:cubicBezTo>
                      <a:pt x="108505" y="393813"/>
                      <a:pt x="99442" y="383615"/>
                      <a:pt x="91229" y="372567"/>
                    </a:cubicBezTo>
                    <a:cubicBezTo>
                      <a:pt x="66023" y="339423"/>
                      <a:pt x="44781" y="304296"/>
                      <a:pt x="36851" y="262370"/>
                    </a:cubicBezTo>
                    <a:cubicBezTo>
                      <a:pt x="26372" y="205714"/>
                      <a:pt x="52711" y="160955"/>
                      <a:pt x="107655" y="142542"/>
                    </a:cubicBezTo>
                    <a:cubicBezTo>
                      <a:pt x="134561" y="133477"/>
                      <a:pt x="162033" y="131494"/>
                      <a:pt x="190355" y="132061"/>
                    </a:cubicBezTo>
                    <a:cubicBezTo>
                      <a:pt x="194320" y="132061"/>
                      <a:pt x="198001" y="132061"/>
                      <a:pt x="202816" y="132061"/>
                    </a:cubicBezTo>
                    <a:cubicBezTo>
                      <a:pt x="203383" y="126395"/>
                      <a:pt x="203666" y="121013"/>
                      <a:pt x="204516" y="115347"/>
                    </a:cubicBezTo>
                    <a:cubicBezTo>
                      <a:pt x="211313" y="64356"/>
                      <a:pt x="260592" y="32912"/>
                      <a:pt x="309023" y="49342"/>
                    </a:cubicBezTo>
                    <a:cubicBezTo>
                      <a:pt x="316386" y="51892"/>
                      <a:pt x="320068" y="50475"/>
                      <a:pt x="324883" y="44810"/>
                    </a:cubicBezTo>
                    <a:cubicBezTo>
                      <a:pt x="342442" y="24697"/>
                      <a:pt x="363117" y="8833"/>
                      <a:pt x="389456" y="2600"/>
                    </a:cubicBezTo>
                    <a:cubicBezTo>
                      <a:pt x="426274" y="-5898"/>
                      <a:pt x="456862" y="7133"/>
                      <a:pt x="483484" y="31495"/>
                    </a:cubicBezTo>
                    <a:cubicBezTo>
                      <a:pt x="512372" y="58124"/>
                      <a:pt x="531064" y="91551"/>
                      <a:pt x="546641" y="127245"/>
                    </a:cubicBezTo>
                    <a:cubicBezTo>
                      <a:pt x="547774" y="131777"/>
                      <a:pt x="549474" y="136310"/>
                      <a:pt x="550606" y="139143"/>
                    </a:cubicBezTo>
                    <a:close/>
                    <a:moveTo>
                      <a:pt x="564767" y="406844"/>
                    </a:moveTo>
                    <a:cubicBezTo>
                      <a:pt x="563068" y="379933"/>
                      <a:pt x="561652" y="351038"/>
                      <a:pt x="559386" y="322143"/>
                    </a:cubicBezTo>
                    <a:cubicBezTo>
                      <a:pt x="559103" y="317327"/>
                      <a:pt x="555988" y="311095"/>
                      <a:pt x="552306" y="308262"/>
                    </a:cubicBezTo>
                    <a:cubicBezTo>
                      <a:pt x="509823" y="277101"/>
                      <a:pt x="464508" y="250473"/>
                      <a:pt x="416928" y="227810"/>
                    </a:cubicBezTo>
                    <a:cubicBezTo>
                      <a:pt x="412963" y="225827"/>
                      <a:pt x="406449" y="226110"/>
                      <a:pt x="402484" y="228093"/>
                    </a:cubicBezTo>
                    <a:cubicBezTo>
                      <a:pt x="355470" y="250189"/>
                      <a:pt x="310722" y="276535"/>
                      <a:pt x="268806" y="307412"/>
                    </a:cubicBezTo>
                    <a:cubicBezTo>
                      <a:pt x="264841" y="310245"/>
                      <a:pt x="261159" y="315911"/>
                      <a:pt x="260592" y="320727"/>
                    </a:cubicBezTo>
                    <a:cubicBezTo>
                      <a:pt x="255211" y="373134"/>
                      <a:pt x="254078" y="425824"/>
                      <a:pt x="258893" y="478232"/>
                    </a:cubicBezTo>
                    <a:cubicBezTo>
                      <a:pt x="259176" y="482198"/>
                      <a:pt x="262575" y="487297"/>
                      <a:pt x="265974" y="489846"/>
                    </a:cubicBezTo>
                    <a:cubicBezTo>
                      <a:pt x="309306" y="519874"/>
                      <a:pt x="355187" y="545653"/>
                      <a:pt x="403334" y="566899"/>
                    </a:cubicBezTo>
                    <a:cubicBezTo>
                      <a:pt x="407016" y="568599"/>
                      <a:pt x="412397" y="568599"/>
                      <a:pt x="416078" y="567182"/>
                    </a:cubicBezTo>
                    <a:cubicBezTo>
                      <a:pt x="464792" y="545936"/>
                      <a:pt x="510673" y="519874"/>
                      <a:pt x="554288" y="489563"/>
                    </a:cubicBezTo>
                    <a:cubicBezTo>
                      <a:pt x="557687" y="487297"/>
                      <a:pt x="560519" y="481914"/>
                      <a:pt x="560802" y="477665"/>
                    </a:cubicBezTo>
                    <a:cubicBezTo>
                      <a:pt x="562502" y="455002"/>
                      <a:pt x="563351" y="432057"/>
                      <a:pt x="564767" y="406844"/>
                    </a:cubicBezTo>
                    <a:close/>
                    <a:moveTo>
                      <a:pt x="291180" y="646501"/>
                    </a:moveTo>
                    <a:cubicBezTo>
                      <a:pt x="295145" y="656983"/>
                      <a:pt x="299110" y="668597"/>
                      <a:pt x="304208" y="679645"/>
                    </a:cubicBezTo>
                    <a:cubicBezTo>
                      <a:pt x="318935" y="713073"/>
                      <a:pt x="336211" y="745084"/>
                      <a:pt x="365383" y="768596"/>
                    </a:cubicBezTo>
                    <a:cubicBezTo>
                      <a:pt x="394271" y="791825"/>
                      <a:pt x="425141" y="792108"/>
                      <a:pt x="454313" y="768879"/>
                    </a:cubicBezTo>
                    <a:cubicBezTo>
                      <a:pt x="461393" y="763214"/>
                      <a:pt x="468190" y="756698"/>
                      <a:pt x="474138" y="749899"/>
                    </a:cubicBezTo>
                    <a:cubicBezTo>
                      <a:pt x="497645" y="722704"/>
                      <a:pt x="512372" y="690977"/>
                      <a:pt x="524834" y="657549"/>
                    </a:cubicBezTo>
                    <a:cubicBezTo>
                      <a:pt x="526533" y="653017"/>
                      <a:pt x="527949" y="648484"/>
                      <a:pt x="528799" y="645935"/>
                    </a:cubicBezTo>
                    <a:cubicBezTo>
                      <a:pt x="489998" y="632620"/>
                      <a:pt x="452330" y="619590"/>
                      <a:pt x="414662" y="606842"/>
                    </a:cubicBezTo>
                    <a:cubicBezTo>
                      <a:pt x="411830" y="605992"/>
                      <a:pt x="408432" y="605992"/>
                      <a:pt x="405599" y="606842"/>
                    </a:cubicBezTo>
                    <a:cubicBezTo>
                      <a:pt x="367648" y="619873"/>
                      <a:pt x="330264" y="632904"/>
                      <a:pt x="291180" y="646501"/>
                    </a:cubicBezTo>
                    <a:close/>
                    <a:moveTo>
                      <a:pt x="682585" y="377666"/>
                    </a:moveTo>
                    <a:cubicBezTo>
                      <a:pt x="708925" y="353587"/>
                      <a:pt x="740645" y="301463"/>
                      <a:pt x="749991" y="266336"/>
                    </a:cubicBezTo>
                    <a:cubicBezTo>
                      <a:pt x="763302" y="217045"/>
                      <a:pt x="743760" y="182768"/>
                      <a:pt x="694481" y="170020"/>
                    </a:cubicBezTo>
                    <a:cubicBezTo>
                      <a:pt x="650582" y="158406"/>
                      <a:pt x="606967" y="163788"/>
                      <a:pt x="564201" y="172003"/>
                    </a:cubicBezTo>
                    <a:cubicBezTo>
                      <a:pt x="570998" y="202598"/>
                      <a:pt x="579495" y="232342"/>
                      <a:pt x="583460" y="262370"/>
                    </a:cubicBezTo>
                    <a:cubicBezTo>
                      <a:pt x="586575" y="285033"/>
                      <a:pt x="594788" y="301180"/>
                      <a:pt x="613481" y="315344"/>
                    </a:cubicBezTo>
                    <a:cubicBezTo>
                      <a:pt x="637837" y="334324"/>
                      <a:pt x="659362" y="356703"/>
                      <a:pt x="682585" y="377666"/>
                    </a:cubicBezTo>
                    <a:close/>
                    <a:moveTo>
                      <a:pt x="135977" y="377383"/>
                    </a:moveTo>
                    <a:cubicBezTo>
                      <a:pt x="167131" y="350471"/>
                      <a:pt x="197152" y="324409"/>
                      <a:pt x="227173" y="298064"/>
                    </a:cubicBezTo>
                    <a:cubicBezTo>
                      <a:pt x="229439" y="296081"/>
                      <a:pt x="231138" y="292965"/>
                      <a:pt x="231704" y="290415"/>
                    </a:cubicBezTo>
                    <a:cubicBezTo>
                      <a:pt x="237369" y="261804"/>
                      <a:pt x="243316" y="232909"/>
                      <a:pt x="248414" y="204298"/>
                    </a:cubicBezTo>
                    <a:cubicBezTo>
                      <a:pt x="248981" y="201465"/>
                      <a:pt x="246715" y="196932"/>
                      <a:pt x="244166" y="194666"/>
                    </a:cubicBezTo>
                    <a:cubicBezTo>
                      <a:pt x="235669" y="186451"/>
                      <a:pt x="226606" y="178519"/>
                      <a:pt x="217544" y="170870"/>
                    </a:cubicBezTo>
                    <a:cubicBezTo>
                      <a:pt x="215278" y="168887"/>
                      <a:pt x="213012" y="166054"/>
                      <a:pt x="210180" y="165771"/>
                    </a:cubicBezTo>
                    <a:cubicBezTo>
                      <a:pt x="177327" y="162088"/>
                      <a:pt x="144474" y="162655"/>
                      <a:pt x="113037" y="174270"/>
                    </a:cubicBezTo>
                    <a:cubicBezTo>
                      <a:pt x="75652" y="188434"/>
                      <a:pt x="59792" y="217329"/>
                      <a:pt x="67722" y="256705"/>
                    </a:cubicBezTo>
                    <a:cubicBezTo>
                      <a:pt x="77634" y="304579"/>
                      <a:pt x="106239" y="342256"/>
                      <a:pt x="135977" y="377383"/>
                    </a:cubicBezTo>
                    <a:close/>
                    <a:moveTo>
                      <a:pt x="351222" y="165205"/>
                    </a:moveTo>
                    <a:cubicBezTo>
                      <a:pt x="368781" y="172287"/>
                      <a:pt x="385208" y="179369"/>
                      <a:pt x="401918" y="185601"/>
                    </a:cubicBezTo>
                    <a:cubicBezTo>
                      <a:pt x="406732" y="187301"/>
                      <a:pt x="412963" y="187301"/>
                      <a:pt x="417494" y="185601"/>
                    </a:cubicBezTo>
                    <a:cubicBezTo>
                      <a:pt x="442418" y="176819"/>
                      <a:pt x="467057" y="166904"/>
                      <a:pt x="491697" y="157839"/>
                    </a:cubicBezTo>
                    <a:cubicBezTo>
                      <a:pt x="500760" y="154440"/>
                      <a:pt x="510106" y="152174"/>
                      <a:pt x="520019" y="149057"/>
                    </a:cubicBezTo>
                    <a:cubicBezTo>
                      <a:pt x="505858" y="114214"/>
                      <a:pt x="489715" y="82203"/>
                      <a:pt x="463092" y="56991"/>
                    </a:cubicBezTo>
                    <a:cubicBezTo>
                      <a:pt x="421460" y="17331"/>
                      <a:pt x="380960" y="27529"/>
                      <a:pt x="346407" y="67472"/>
                    </a:cubicBezTo>
                    <a:cubicBezTo>
                      <a:pt x="344708" y="69172"/>
                      <a:pt x="344708" y="74271"/>
                      <a:pt x="345841" y="76254"/>
                    </a:cubicBezTo>
                    <a:cubicBezTo>
                      <a:pt x="365949" y="104582"/>
                      <a:pt x="366799" y="134044"/>
                      <a:pt x="351222" y="165205"/>
                    </a:cubicBezTo>
                    <a:close/>
                    <a:moveTo>
                      <a:pt x="153537" y="618456"/>
                    </a:moveTo>
                    <a:cubicBezTo>
                      <a:pt x="185823" y="624972"/>
                      <a:pt x="216977" y="623555"/>
                      <a:pt x="248981" y="618456"/>
                    </a:cubicBezTo>
                    <a:cubicBezTo>
                      <a:pt x="248414" y="615340"/>
                      <a:pt x="247848" y="612791"/>
                      <a:pt x="247564" y="610524"/>
                    </a:cubicBezTo>
                    <a:cubicBezTo>
                      <a:pt x="241617" y="577664"/>
                      <a:pt x="235953" y="544520"/>
                      <a:pt x="229722" y="511659"/>
                    </a:cubicBezTo>
                    <a:cubicBezTo>
                      <a:pt x="228872" y="506843"/>
                      <a:pt x="225757" y="501177"/>
                      <a:pt x="222075" y="498061"/>
                    </a:cubicBezTo>
                    <a:cubicBezTo>
                      <a:pt x="196585" y="475965"/>
                      <a:pt x="170530" y="454153"/>
                      <a:pt x="144757" y="432340"/>
                    </a:cubicBezTo>
                    <a:cubicBezTo>
                      <a:pt x="143057" y="430923"/>
                      <a:pt x="141075" y="429507"/>
                      <a:pt x="138809" y="427524"/>
                    </a:cubicBezTo>
                    <a:cubicBezTo>
                      <a:pt x="118984" y="453303"/>
                      <a:pt x="101425" y="479365"/>
                      <a:pt x="91512" y="509959"/>
                    </a:cubicBezTo>
                    <a:cubicBezTo>
                      <a:pt x="144757" y="523557"/>
                      <a:pt x="168264" y="569449"/>
                      <a:pt x="153537" y="618456"/>
                    </a:cubicBezTo>
                    <a:close/>
                    <a:moveTo>
                      <a:pt x="704393" y="604859"/>
                    </a:moveTo>
                    <a:cubicBezTo>
                      <a:pt x="681736" y="585312"/>
                      <a:pt x="670973" y="562933"/>
                      <a:pt x="672673" y="535171"/>
                    </a:cubicBezTo>
                    <a:cubicBezTo>
                      <a:pt x="674372" y="507410"/>
                      <a:pt x="688816" y="487297"/>
                      <a:pt x="711757" y="471149"/>
                    </a:cubicBezTo>
                    <a:cubicBezTo>
                      <a:pt x="701278" y="456136"/>
                      <a:pt x="691365" y="441688"/>
                      <a:pt x="682302" y="428374"/>
                    </a:cubicBezTo>
                    <a:cubicBezTo>
                      <a:pt x="652281" y="453019"/>
                      <a:pt x="623676" y="476249"/>
                      <a:pt x="595071" y="500044"/>
                    </a:cubicBezTo>
                    <a:cubicBezTo>
                      <a:pt x="592239" y="502311"/>
                      <a:pt x="590823" y="507126"/>
                      <a:pt x="589974" y="510809"/>
                    </a:cubicBezTo>
                    <a:cubicBezTo>
                      <a:pt x="586858" y="528939"/>
                      <a:pt x="584876" y="547069"/>
                      <a:pt x="581760" y="565199"/>
                    </a:cubicBezTo>
                    <a:cubicBezTo>
                      <a:pt x="578645" y="582763"/>
                      <a:pt x="574680" y="600326"/>
                      <a:pt x="570715" y="618740"/>
                    </a:cubicBezTo>
                    <a:cubicBezTo>
                      <a:pt x="616313" y="624122"/>
                      <a:pt x="660495" y="626955"/>
                      <a:pt x="704393" y="604859"/>
                    </a:cubicBezTo>
                    <a:close/>
                    <a:moveTo>
                      <a:pt x="704393" y="540554"/>
                    </a:moveTo>
                    <a:cubicBezTo>
                      <a:pt x="704393" y="567182"/>
                      <a:pt x="725068" y="588428"/>
                      <a:pt x="751690" y="588712"/>
                    </a:cubicBezTo>
                    <a:cubicBezTo>
                      <a:pt x="777746" y="588995"/>
                      <a:pt x="799554" y="567466"/>
                      <a:pt x="799837" y="541404"/>
                    </a:cubicBezTo>
                    <a:cubicBezTo>
                      <a:pt x="800120" y="515342"/>
                      <a:pt x="778596" y="493529"/>
                      <a:pt x="752257" y="493246"/>
                    </a:cubicBezTo>
                    <a:cubicBezTo>
                      <a:pt x="725918" y="492679"/>
                      <a:pt x="704393" y="513925"/>
                      <a:pt x="704393" y="540554"/>
                    </a:cubicBezTo>
                    <a:close/>
                    <a:moveTo>
                      <a:pt x="126064" y="590411"/>
                    </a:moveTo>
                    <a:cubicBezTo>
                      <a:pt x="126348" y="563783"/>
                      <a:pt x="105673" y="542537"/>
                      <a:pt x="79051" y="542253"/>
                    </a:cubicBezTo>
                    <a:cubicBezTo>
                      <a:pt x="52711" y="541970"/>
                      <a:pt x="30904" y="562933"/>
                      <a:pt x="30620" y="589278"/>
                    </a:cubicBezTo>
                    <a:cubicBezTo>
                      <a:pt x="30337" y="615340"/>
                      <a:pt x="51578" y="637153"/>
                      <a:pt x="77918" y="637720"/>
                    </a:cubicBezTo>
                    <a:cubicBezTo>
                      <a:pt x="104257" y="638003"/>
                      <a:pt x="125781" y="616757"/>
                      <a:pt x="126064" y="590411"/>
                    </a:cubicBezTo>
                    <a:close/>
                    <a:moveTo>
                      <a:pt x="329981" y="124129"/>
                    </a:moveTo>
                    <a:cubicBezTo>
                      <a:pt x="329697" y="97783"/>
                      <a:pt x="308456" y="76537"/>
                      <a:pt x="282117" y="76537"/>
                    </a:cubicBezTo>
                    <a:cubicBezTo>
                      <a:pt x="256061" y="76820"/>
                      <a:pt x="234253" y="98633"/>
                      <a:pt x="234537" y="124695"/>
                    </a:cubicBezTo>
                    <a:cubicBezTo>
                      <a:pt x="234820" y="151040"/>
                      <a:pt x="256344" y="172003"/>
                      <a:pt x="282683" y="172003"/>
                    </a:cubicBezTo>
                    <a:cubicBezTo>
                      <a:pt x="309306" y="172003"/>
                      <a:pt x="330264" y="150757"/>
                      <a:pt x="329981" y="124129"/>
                    </a:cubicBezTo>
                    <a:close/>
                    <a:moveTo>
                      <a:pt x="280418" y="614490"/>
                    </a:moveTo>
                    <a:cubicBezTo>
                      <a:pt x="310439" y="605425"/>
                      <a:pt x="338760" y="596927"/>
                      <a:pt x="368498" y="587862"/>
                    </a:cubicBezTo>
                    <a:cubicBezTo>
                      <a:pt x="332246" y="567466"/>
                      <a:pt x="298543" y="548486"/>
                      <a:pt x="262858" y="528373"/>
                    </a:cubicBezTo>
                    <a:cubicBezTo>
                      <a:pt x="269089" y="557551"/>
                      <a:pt x="274470" y="585029"/>
                      <a:pt x="280418" y="614490"/>
                    </a:cubicBezTo>
                    <a:close/>
                    <a:moveTo>
                      <a:pt x="556837" y="528089"/>
                    </a:moveTo>
                    <a:cubicBezTo>
                      <a:pt x="520869" y="548486"/>
                      <a:pt x="487166" y="567466"/>
                      <a:pt x="451197" y="587862"/>
                    </a:cubicBezTo>
                    <a:cubicBezTo>
                      <a:pt x="481218" y="596927"/>
                      <a:pt x="509540" y="605142"/>
                      <a:pt x="539561" y="613924"/>
                    </a:cubicBezTo>
                    <a:cubicBezTo>
                      <a:pt x="545225" y="584746"/>
                      <a:pt x="550890" y="557267"/>
                      <a:pt x="556837" y="528089"/>
                    </a:cubicBezTo>
                    <a:close/>
                    <a:moveTo>
                      <a:pt x="531914" y="178519"/>
                    </a:moveTo>
                    <a:cubicBezTo>
                      <a:pt x="503309" y="188150"/>
                      <a:pt x="476970" y="197215"/>
                      <a:pt x="448932" y="206564"/>
                    </a:cubicBezTo>
                    <a:cubicBezTo>
                      <a:pt x="484617" y="227527"/>
                      <a:pt x="517753" y="247073"/>
                      <a:pt x="553439" y="268319"/>
                    </a:cubicBezTo>
                    <a:cubicBezTo>
                      <a:pt x="546075" y="237442"/>
                      <a:pt x="539278" y="209113"/>
                      <a:pt x="531914" y="178519"/>
                    </a:cubicBezTo>
                    <a:close/>
                    <a:moveTo>
                      <a:pt x="594788" y="339423"/>
                    </a:moveTo>
                    <a:cubicBezTo>
                      <a:pt x="594788" y="381349"/>
                      <a:pt x="594788" y="419592"/>
                      <a:pt x="594788" y="461518"/>
                    </a:cubicBezTo>
                    <a:cubicBezTo>
                      <a:pt x="618012" y="440838"/>
                      <a:pt x="639253" y="422142"/>
                      <a:pt x="661344" y="402595"/>
                    </a:cubicBezTo>
                    <a:cubicBezTo>
                      <a:pt x="638687" y="381066"/>
                      <a:pt x="617729" y="360953"/>
                      <a:pt x="594788" y="339423"/>
                    </a:cubicBezTo>
                    <a:close/>
                    <a:moveTo>
                      <a:pt x="224907" y="339706"/>
                    </a:moveTo>
                    <a:cubicBezTo>
                      <a:pt x="201967" y="361236"/>
                      <a:pt x="180725" y="381349"/>
                      <a:pt x="158351" y="402879"/>
                    </a:cubicBezTo>
                    <a:cubicBezTo>
                      <a:pt x="181008" y="422991"/>
                      <a:pt x="201967" y="441405"/>
                      <a:pt x="224907" y="461518"/>
                    </a:cubicBezTo>
                    <a:cubicBezTo>
                      <a:pt x="224907" y="419875"/>
                      <a:pt x="224907" y="381349"/>
                      <a:pt x="224907" y="339706"/>
                    </a:cubicBezTo>
                    <a:close/>
                    <a:moveTo>
                      <a:pt x="369914" y="207130"/>
                    </a:moveTo>
                    <a:cubicBezTo>
                      <a:pt x="348673" y="200048"/>
                      <a:pt x="329414" y="184468"/>
                      <a:pt x="306474" y="200048"/>
                    </a:cubicBezTo>
                    <a:cubicBezTo>
                      <a:pt x="304774" y="201181"/>
                      <a:pt x="302509" y="201748"/>
                      <a:pt x="300526" y="201748"/>
                    </a:cubicBezTo>
                    <a:cubicBezTo>
                      <a:pt x="281550" y="200048"/>
                      <a:pt x="277302" y="212229"/>
                      <a:pt x="275886" y="227243"/>
                    </a:cubicBezTo>
                    <a:cubicBezTo>
                      <a:pt x="275603" y="229226"/>
                      <a:pt x="274753" y="231209"/>
                      <a:pt x="274470" y="233476"/>
                    </a:cubicBezTo>
                    <a:cubicBezTo>
                      <a:pt x="272204" y="244524"/>
                      <a:pt x="270222" y="255572"/>
                      <a:pt x="267673" y="267469"/>
                    </a:cubicBezTo>
                    <a:cubicBezTo>
                      <a:pt x="302509" y="246790"/>
                      <a:pt x="335645" y="227243"/>
                      <a:pt x="369914" y="207130"/>
                    </a:cubicBezTo>
                    <a:close/>
                  </a:path>
                </a:pathLst>
              </a:custGeom>
              <a:grpFill/>
              <a:ln w="2828"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F853B898-E2BA-6A6C-CC26-0E85214F5C6B}"/>
                  </a:ext>
                </a:extLst>
              </p:cNvPr>
              <p:cNvSpPr/>
              <p:nvPr/>
            </p:nvSpPr>
            <p:spPr>
              <a:xfrm>
                <a:off x="3727102" y="510561"/>
                <a:ext cx="30304" cy="30594"/>
              </a:xfrm>
              <a:custGeom>
                <a:avLst/>
                <a:gdLst>
                  <a:gd name="connsiteX0" fmla="*/ 30304 w 30304"/>
                  <a:gd name="connsiteY0" fmla="*/ 30595 h 30594"/>
                  <a:gd name="connsiteX1" fmla="*/ 0 w 30304"/>
                  <a:gd name="connsiteY1" fmla="*/ 30595 h 30594"/>
                  <a:gd name="connsiteX2" fmla="*/ 0 w 30304"/>
                  <a:gd name="connsiteY2" fmla="*/ 0 h 30594"/>
                  <a:gd name="connsiteX3" fmla="*/ 30304 w 30304"/>
                  <a:gd name="connsiteY3" fmla="*/ 0 h 30594"/>
                  <a:gd name="connsiteX4" fmla="*/ 30304 w 30304"/>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30304" y="30595"/>
                    </a:moveTo>
                    <a:cubicBezTo>
                      <a:pt x="20108" y="30595"/>
                      <a:pt x="10479" y="30595"/>
                      <a:pt x="0" y="30595"/>
                    </a:cubicBezTo>
                    <a:cubicBezTo>
                      <a:pt x="0" y="20680"/>
                      <a:pt x="0" y="10765"/>
                      <a:pt x="0" y="0"/>
                    </a:cubicBezTo>
                    <a:cubicBezTo>
                      <a:pt x="9913" y="0"/>
                      <a:pt x="19825" y="0"/>
                      <a:pt x="30304" y="0"/>
                    </a:cubicBezTo>
                    <a:cubicBezTo>
                      <a:pt x="30304" y="9915"/>
                      <a:pt x="30304" y="19830"/>
                      <a:pt x="30304" y="30595"/>
                    </a:cubicBezTo>
                    <a:close/>
                  </a:path>
                </a:pathLst>
              </a:custGeom>
              <a:grpFill/>
              <a:ln w="2828"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498889DD-9F2E-F51A-BC4F-A5089C4E4EF3}"/>
                  </a:ext>
                </a:extLst>
              </p:cNvPr>
              <p:cNvSpPr/>
              <p:nvPr/>
            </p:nvSpPr>
            <p:spPr>
              <a:xfrm>
                <a:off x="3779780" y="457588"/>
                <a:ext cx="30587" cy="30594"/>
              </a:xfrm>
              <a:custGeom>
                <a:avLst/>
                <a:gdLst>
                  <a:gd name="connsiteX0" fmla="*/ 30587 w 30587"/>
                  <a:gd name="connsiteY0" fmla="*/ 30595 h 30594"/>
                  <a:gd name="connsiteX1" fmla="*/ 0 w 30587"/>
                  <a:gd name="connsiteY1" fmla="*/ 30595 h 30594"/>
                  <a:gd name="connsiteX2" fmla="*/ 0 w 30587"/>
                  <a:gd name="connsiteY2" fmla="*/ 0 h 30594"/>
                  <a:gd name="connsiteX3" fmla="*/ 30587 w 30587"/>
                  <a:gd name="connsiteY3" fmla="*/ 0 h 30594"/>
                  <a:gd name="connsiteX4" fmla="*/ 30587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30595"/>
                    </a:moveTo>
                    <a:cubicBezTo>
                      <a:pt x="20392" y="30595"/>
                      <a:pt x="10762" y="30595"/>
                      <a:pt x="0" y="30595"/>
                    </a:cubicBezTo>
                    <a:cubicBezTo>
                      <a:pt x="0" y="20680"/>
                      <a:pt x="0" y="10765"/>
                      <a:pt x="0" y="0"/>
                    </a:cubicBezTo>
                    <a:cubicBezTo>
                      <a:pt x="9913" y="0"/>
                      <a:pt x="19825" y="0"/>
                      <a:pt x="30587" y="0"/>
                    </a:cubicBezTo>
                    <a:cubicBezTo>
                      <a:pt x="30587" y="9915"/>
                      <a:pt x="30587" y="19546"/>
                      <a:pt x="30587" y="30595"/>
                    </a:cubicBezTo>
                    <a:close/>
                  </a:path>
                </a:pathLst>
              </a:custGeom>
              <a:grpFill/>
              <a:ln w="2828"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D3C08B3-E0C0-3450-35F5-1AB9F91598BD}"/>
                  </a:ext>
                </a:extLst>
              </p:cNvPr>
              <p:cNvSpPr/>
              <p:nvPr/>
            </p:nvSpPr>
            <p:spPr>
              <a:xfrm>
                <a:off x="2866406" y="1052197"/>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196" y="0"/>
                      <a:pt x="19825" y="0"/>
                      <a:pt x="30021" y="0"/>
                    </a:cubicBezTo>
                    <a:cubicBezTo>
                      <a:pt x="30021" y="10198"/>
                      <a:pt x="30021" y="20113"/>
                      <a:pt x="30021" y="30878"/>
                    </a:cubicBezTo>
                    <a:cubicBezTo>
                      <a:pt x="20108" y="30878"/>
                      <a:pt x="10196" y="30878"/>
                      <a:pt x="0" y="30878"/>
                    </a:cubicBezTo>
                    <a:cubicBezTo>
                      <a:pt x="0" y="20396"/>
                      <a:pt x="0" y="10481"/>
                      <a:pt x="0" y="0"/>
                    </a:cubicBezTo>
                    <a:close/>
                  </a:path>
                </a:pathLst>
              </a:custGeom>
              <a:grpFill/>
              <a:ln w="2828"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688AF57-F167-6B29-D83C-CBA3130F2920}"/>
                  </a:ext>
                </a:extLst>
              </p:cNvPr>
              <p:cNvSpPr/>
              <p:nvPr/>
            </p:nvSpPr>
            <p:spPr>
              <a:xfrm>
                <a:off x="2813162" y="1105738"/>
                <a:ext cx="30304" cy="30594"/>
              </a:xfrm>
              <a:custGeom>
                <a:avLst/>
                <a:gdLst>
                  <a:gd name="connsiteX0" fmla="*/ 0 w 30304"/>
                  <a:gd name="connsiteY0" fmla="*/ 0 h 30594"/>
                  <a:gd name="connsiteX1" fmla="*/ 30304 w 30304"/>
                  <a:gd name="connsiteY1" fmla="*/ 0 h 30594"/>
                  <a:gd name="connsiteX2" fmla="*/ 30304 w 30304"/>
                  <a:gd name="connsiteY2" fmla="*/ 30595 h 30594"/>
                  <a:gd name="connsiteX3" fmla="*/ 0 w 30304"/>
                  <a:gd name="connsiteY3" fmla="*/ 30595 h 30594"/>
                  <a:gd name="connsiteX4" fmla="*/ 0 w 30304"/>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 h="30594">
                    <a:moveTo>
                      <a:pt x="0" y="0"/>
                    </a:moveTo>
                    <a:cubicBezTo>
                      <a:pt x="10196" y="0"/>
                      <a:pt x="19825" y="0"/>
                      <a:pt x="30304" y="0"/>
                    </a:cubicBezTo>
                    <a:cubicBezTo>
                      <a:pt x="30304" y="9915"/>
                      <a:pt x="30304" y="19830"/>
                      <a:pt x="30304" y="30595"/>
                    </a:cubicBezTo>
                    <a:cubicBezTo>
                      <a:pt x="20392" y="30595"/>
                      <a:pt x="10479" y="30595"/>
                      <a:pt x="0" y="30595"/>
                    </a:cubicBezTo>
                    <a:cubicBezTo>
                      <a:pt x="0" y="20396"/>
                      <a:pt x="0" y="10481"/>
                      <a:pt x="0" y="0"/>
                    </a:cubicBezTo>
                    <a:close/>
                  </a:path>
                </a:pathLst>
              </a:custGeom>
              <a:grpFill/>
              <a:ln w="2828"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3457EFE-BA72-9359-1E6C-92D78E043ECD}"/>
                  </a:ext>
                </a:extLst>
              </p:cNvPr>
              <p:cNvSpPr/>
              <p:nvPr/>
            </p:nvSpPr>
            <p:spPr>
              <a:xfrm>
                <a:off x="2919085" y="110573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198"/>
                      <a:pt x="0" y="0"/>
                    </a:cubicBezTo>
                    <a:cubicBezTo>
                      <a:pt x="10196" y="0"/>
                      <a:pt x="20108" y="0"/>
                      <a:pt x="30587" y="0"/>
                    </a:cubicBezTo>
                    <a:cubicBezTo>
                      <a:pt x="30587" y="9915"/>
                      <a:pt x="30587" y="20113"/>
                      <a:pt x="30587" y="30595"/>
                    </a:cubicBezTo>
                    <a:cubicBezTo>
                      <a:pt x="20675" y="30595"/>
                      <a:pt x="11045" y="30595"/>
                      <a:pt x="0" y="30595"/>
                    </a:cubicBezTo>
                    <a:close/>
                  </a:path>
                </a:pathLst>
              </a:custGeom>
              <a:grpFill/>
              <a:ln w="2828"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0E31B642-F039-C9F0-3B50-827D013D074B}"/>
                  </a:ext>
                </a:extLst>
              </p:cNvPr>
              <p:cNvSpPr/>
              <p:nvPr/>
            </p:nvSpPr>
            <p:spPr>
              <a:xfrm>
                <a:off x="2866123" y="1158711"/>
                <a:ext cx="30587" cy="30594"/>
              </a:xfrm>
              <a:custGeom>
                <a:avLst/>
                <a:gdLst>
                  <a:gd name="connsiteX0" fmla="*/ 0 w 30587"/>
                  <a:gd name="connsiteY0" fmla="*/ 0 h 30594"/>
                  <a:gd name="connsiteX1" fmla="*/ 30587 w 30587"/>
                  <a:gd name="connsiteY1" fmla="*/ 0 h 30594"/>
                  <a:gd name="connsiteX2" fmla="*/ 30587 w 30587"/>
                  <a:gd name="connsiteY2" fmla="*/ 30594 h 30594"/>
                  <a:gd name="connsiteX3" fmla="*/ 0 w 30587"/>
                  <a:gd name="connsiteY3" fmla="*/ 30594 h 30594"/>
                  <a:gd name="connsiteX4" fmla="*/ 0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0"/>
                    </a:moveTo>
                    <a:cubicBezTo>
                      <a:pt x="10479" y="0"/>
                      <a:pt x="20392" y="0"/>
                      <a:pt x="30587" y="0"/>
                    </a:cubicBezTo>
                    <a:cubicBezTo>
                      <a:pt x="30587" y="10198"/>
                      <a:pt x="30587" y="20113"/>
                      <a:pt x="30587" y="30594"/>
                    </a:cubicBezTo>
                    <a:cubicBezTo>
                      <a:pt x="20392" y="30594"/>
                      <a:pt x="10479" y="30594"/>
                      <a:pt x="0" y="30594"/>
                    </a:cubicBezTo>
                    <a:cubicBezTo>
                      <a:pt x="0" y="20680"/>
                      <a:pt x="0" y="10765"/>
                      <a:pt x="0" y="0"/>
                    </a:cubicBezTo>
                    <a:close/>
                  </a:path>
                </a:pathLst>
              </a:custGeom>
              <a:grpFill/>
              <a:ln w="2828"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112E10DB-C378-2167-C262-9BE2D1B4F3AF}"/>
                  </a:ext>
                </a:extLst>
              </p:cNvPr>
              <p:cNvSpPr/>
              <p:nvPr/>
            </p:nvSpPr>
            <p:spPr>
              <a:xfrm>
                <a:off x="3673574" y="457588"/>
                <a:ext cx="30587" cy="30594"/>
              </a:xfrm>
              <a:custGeom>
                <a:avLst/>
                <a:gdLst>
                  <a:gd name="connsiteX0" fmla="*/ 0 w 30587"/>
                  <a:gd name="connsiteY0" fmla="*/ 30595 h 30594"/>
                  <a:gd name="connsiteX1" fmla="*/ 0 w 30587"/>
                  <a:gd name="connsiteY1" fmla="*/ 0 h 30594"/>
                  <a:gd name="connsiteX2" fmla="*/ 30587 w 30587"/>
                  <a:gd name="connsiteY2" fmla="*/ 0 h 30594"/>
                  <a:gd name="connsiteX3" fmla="*/ 30587 w 30587"/>
                  <a:gd name="connsiteY3" fmla="*/ 30595 h 30594"/>
                  <a:gd name="connsiteX4" fmla="*/ 0 w 30587"/>
                  <a:gd name="connsiteY4" fmla="*/ 30595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0" y="30595"/>
                    </a:moveTo>
                    <a:cubicBezTo>
                      <a:pt x="0" y="20113"/>
                      <a:pt x="0" y="10481"/>
                      <a:pt x="0" y="0"/>
                    </a:cubicBezTo>
                    <a:cubicBezTo>
                      <a:pt x="10196" y="0"/>
                      <a:pt x="20108" y="0"/>
                      <a:pt x="30587" y="0"/>
                    </a:cubicBezTo>
                    <a:cubicBezTo>
                      <a:pt x="30587" y="10198"/>
                      <a:pt x="30587" y="20113"/>
                      <a:pt x="30587" y="30595"/>
                    </a:cubicBezTo>
                    <a:cubicBezTo>
                      <a:pt x="20392" y="30595"/>
                      <a:pt x="10762" y="30595"/>
                      <a:pt x="0" y="30595"/>
                    </a:cubicBezTo>
                    <a:close/>
                  </a:path>
                </a:pathLst>
              </a:custGeom>
              <a:grpFill/>
              <a:ln w="2828"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A2D579FA-F82F-8C94-0F4A-288D3B3C4A5D}"/>
                  </a:ext>
                </a:extLst>
              </p:cNvPr>
              <p:cNvSpPr/>
              <p:nvPr/>
            </p:nvSpPr>
            <p:spPr>
              <a:xfrm>
                <a:off x="3726819" y="404614"/>
                <a:ext cx="30587" cy="30594"/>
              </a:xfrm>
              <a:custGeom>
                <a:avLst/>
                <a:gdLst>
                  <a:gd name="connsiteX0" fmla="*/ 30587 w 30587"/>
                  <a:gd name="connsiteY0" fmla="*/ 0 h 30594"/>
                  <a:gd name="connsiteX1" fmla="*/ 30587 w 30587"/>
                  <a:gd name="connsiteY1" fmla="*/ 30595 h 30594"/>
                  <a:gd name="connsiteX2" fmla="*/ 0 w 30587"/>
                  <a:gd name="connsiteY2" fmla="*/ 30595 h 30594"/>
                  <a:gd name="connsiteX3" fmla="*/ 0 w 30587"/>
                  <a:gd name="connsiteY3" fmla="*/ 0 h 30594"/>
                  <a:gd name="connsiteX4" fmla="*/ 30587 w 30587"/>
                  <a:gd name="connsiteY4" fmla="*/ 0 h 30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594">
                    <a:moveTo>
                      <a:pt x="30587" y="0"/>
                    </a:moveTo>
                    <a:cubicBezTo>
                      <a:pt x="30587" y="10481"/>
                      <a:pt x="30587" y="20396"/>
                      <a:pt x="30587" y="30595"/>
                    </a:cubicBezTo>
                    <a:cubicBezTo>
                      <a:pt x="20392" y="30595"/>
                      <a:pt x="10762" y="30595"/>
                      <a:pt x="0" y="30595"/>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3C8F0476-3A58-C6E4-05C4-A5BE3D7D525F}"/>
                  </a:ext>
                </a:extLst>
              </p:cNvPr>
              <p:cNvSpPr/>
              <p:nvPr/>
            </p:nvSpPr>
            <p:spPr>
              <a:xfrm>
                <a:off x="3152455" y="1288171"/>
                <a:ext cx="30020" cy="30877"/>
              </a:xfrm>
              <a:custGeom>
                <a:avLst/>
                <a:gdLst>
                  <a:gd name="connsiteX0" fmla="*/ 0 w 30020"/>
                  <a:gd name="connsiteY0" fmla="*/ 0 h 30877"/>
                  <a:gd name="connsiteX1" fmla="*/ 30021 w 30020"/>
                  <a:gd name="connsiteY1" fmla="*/ 0 h 30877"/>
                  <a:gd name="connsiteX2" fmla="*/ 30021 w 30020"/>
                  <a:gd name="connsiteY2" fmla="*/ 30878 h 30877"/>
                  <a:gd name="connsiteX3" fmla="*/ 0 w 30020"/>
                  <a:gd name="connsiteY3" fmla="*/ 30878 h 30877"/>
                  <a:gd name="connsiteX4" fmla="*/ 0 w 30020"/>
                  <a:gd name="connsiteY4" fmla="*/ 0 h 3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20" h="30877">
                    <a:moveTo>
                      <a:pt x="0" y="0"/>
                    </a:moveTo>
                    <a:cubicBezTo>
                      <a:pt x="10479" y="0"/>
                      <a:pt x="19825" y="0"/>
                      <a:pt x="30021" y="0"/>
                    </a:cubicBezTo>
                    <a:cubicBezTo>
                      <a:pt x="30021" y="10198"/>
                      <a:pt x="30021" y="20113"/>
                      <a:pt x="30021" y="30878"/>
                    </a:cubicBezTo>
                    <a:cubicBezTo>
                      <a:pt x="20108" y="30878"/>
                      <a:pt x="10196" y="30878"/>
                      <a:pt x="0" y="30878"/>
                    </a:cubicBezTo>
                    <a:cubicBezTo>
                      <a:pt x="0" y="20396"/>
                      <a:pt x="0" y="10198"/>
                      <a:pt x="0" y="0"/>
                    </a:cubicBezTo>
                    <a:close/>
                  </a:path>
                </a:pathLst>
              </a:custGeom>
              <a:grpFill/>
              <a:ln w="2828"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99C4BE55-F0C3-B533-0DA2-2229E8637A1A}"/>
                  </a:ext>
                </a:extLst>
              </p:cNvPr>
              <p:cNvSpPr/>
              <p:nvPr/>
            </p:nvSpPr>
            <p:spPr>
              <a:xfrm>
                <a:off x="3215896" y="1288738"/>
                <a:ext cx="30587" cy="30311"/>
              </a:xfrm>
              <a:custGeom>
                <a:avLst/>
                <a:gdLst>
                  <a:gd name="connsiteX0" fmla="*/ 30587 w 30587"/>
                  <a:gd name="connsiteY0" fmla="*/ 0 h 30311"/>
                  <a:gd name="connsiteX1" fmla="*/ 30587 w 30587"/>
                  <a:gd name="connsiteY1" fmla="*/ 30311 h 30311"/>
                  <a:gd name="connsiteX2" fmla="*/ 0 w 30587"/>
                  <a:gd name="connsiteY2" fmla="*/ 30311 h 30311"/>
                  <a:gd name="connsiteX3" fmla="*/ 0 w 30587"/>
                  <a:gd name="connsiteY3" fmla="*/ 0 h 30311"/>
                  <a:gd name="connsiteX4" fmla="*/ 30587 w 30587"/>
                  <a:gd name="connsiteY4" fmla="*/ 0 h 30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7" h="30311">
                    <a:moveTo>
                      <a:pt x="30587" y="0"/>
                    </a:moveTo>
                    <a:cubicBezTo>
                      <a:pt x="30587" y="10481"/>
                      <a:pt x="30587" y="20113"/>
                      <a:pt x="30587" y="30311"/>
                    </a:cubicBezTo>
                    <a:cubicBezTo>
                      <a:pt x="20392" y="30311"/>
                      <a:pt x="10762" y="30311"/>
                      <a:pt x="0" y="30311"/>
                    </a:cubicBezTo>
                    <a:cubicBezTo>
                      <a:pt x="0" y="20680"/>
                      <a:pt x="0" y="10765"/>
                      <a:pt x="0" y="0"/>
                    </a:cubicBezTo>
                    <a:cubicBezTo>
                      <a:pt x="9913" y="0"/>
                      <a:pt x="19825" y="0"/>
                      <a:pt x="30587" y="0"/>
                    </a:cubicBezTo>
                    <a:close/>
                  </a:path>
                </a:pathLst>
              </a:custGeom>
              <a:grpFill/>
              <a:ln w="2828"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2697454-2620-2EF4-1CB2-1CE7F3C37A3F}"/>
                  </a:ext>
                </a:extLst>
              </p:cNvPr>
              <p:cNvSpPr/>
              <p:nvPr/>
            </p:nvSpPr>
            <p:spPr>
              <a:xfrm>
                <a:off x="3224669" y="690446"/>
                <a:ext cx="159176" cy="159206"/>
              </a:xfrm>
              <a:custGeom>
                <a:avLst/>
                <a:gdLst>
                  <a:gd name="connsiteX0" fmla="*/ 80157 w 159176"/>
                  <a:gd name="connsiteY0" fmla="*/ 159205 h 159206"/>
                  <a:gd name="connsiteX1" fmla="*/ 7 w 159176"/>
                  <a:gd name="connsiteY1" fmla="*/ 80452 h 159206"/>
                  <a:gd name="connsiteX2" fmla="*/ 79590 w 159176"/>
                  <a:gd name="connsiteY2" fmla="*/ 0 h 159206"/>
                  <a:gd name="connsiteX3" fmla="*/ 159174 w 159176"/>
                  <a:gd name="connsiteY3" fmla="*/ 79602 h 159206"/>
                  <a:gd name="connsiteX4" fmla="*/ 80157 w 159176"/>
                  <a:gd name="connsiteY4" fmla="*/ 159205 h 159206"/>
                  <a:gd name="connsiteX5" fmla="*/ 80157 w 159176"/>
                  <a:gd name="connsiteY5" fmla="*/ 127477 h 159206"/>
                  <a:gd name="connsiteX6" fmla="*/ 127454 w 159176"/>
                  <a:gd name="connsiteY6" fmla="*/ 79602 h 159206"/>
                  <a:gd name="connsiteX7" fmla="*/ 79307 w 159176"/>
                  <a:gd name="connsiteY7" fmla="*/ 32011 h 159206"/>
                  <a:gd name="connsiteX8" fmla="*/ 32010 w 159176"/>
                  <a:gd name="connsiteY8" fmla="*/ 80169 h 159206"/>
                  <a:gd name="connsiteX9" fmla="*/ 80157 w 159176"/>
                  <a:gd name="connsiteY9" fmla="*/ 127477 h 15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176" h="159206">
                    <a:moveTo>
                      <a:pt x="80157" y="159205"/>
                    </a:moveTo>
                    <a:cubicBezTo>
                      <a:pt x="36258" y="159488"/>
                      <a:pt x="573" y="124361"/>
                      <a:pt x="7" y="80452"/>
                    </a:cubicBezTo>
                    <a:cubicBezTo>
                      <a:pt x="-560" y="36543"/>
                      <a:pt x="35692" y="0"/>
                      <a:pt x="79590" y="0"/>
                    </a:cubicBezTo>
                    <a:cubicBezTo>
                      <a:pt x="123206" y="0"/>
                      <a:pt x="158891" y="35694"/>
                      <a:pt x="159174" y="79602"/>
                    </a:cubicBezTo>
                    <a:cubicBezTo>
                      <a:pt x="159458" y="123228"/>
                      <a:pt x="124055" y="158921"/>
                      <a:pt x="80157" y="159205"/>
                    </a:cubicBezTo>
                    <a:close/>
                    <a:moveTo>
                      <a:pt x="80157" y="127477"/>
                    </a:moveTo>
                    <a:cubicBezTo>
                      <a:pt x="106496" y="127194"/>
                      <a:pt x="127737" y="105664"/>
                      <a:pt x="127454" y="79602"/>
                    </a:cubicBezTo>
                    <a:cubicBezTo>
                      <a:pt x="127171" y="53257"/>
                      <a:pt x="105363" y="31728"/>
                      <a:pt x="79307" y="32011"/>
                    </a:cubicBezTo>
                    <a:cubicBezTo>
                      <a:pt x="53251" y="32294"/>
                      <a:pt x="31727" y="54107"/>
                      <a:pt x="32010" y="80169"/>
                    </a:cubicBezTo>
                    <a:cubicBezTo>
                      <a:pt x="32293" y="106797"/>
                      <a:pt x="53534" y="127760"/>
                      <a:pt x="80157" y="127477"/>
                    </a:cubicBezTo>
                    <a:close/>
                  </a:path>
                </a:pathLst>
              </a:custGeom>
              <a:grpFill/>
              <a:ln w="2828"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74C01D18-BA48-84B6-E478-7B0D17A9DC25}"/>
                </a:ext>
              </a:extLst>
            </p:cNvPr>
            <p:cNvGrpSpPr/>
            <p:nvPr/>
          </p:nvGrpSpPr>
          <p:grpSpPr>
            <a:xfrm>
              <a:off x="2925030" y="437755"/>
              <a:ext cx="769222" cy="561187"/>
              <a:chOff x="2925030" y="437755"/>
              <a:chExt cx="769222" cy="561187"/>
            </a:xfrm>
            <a:grpFill/>
          </p:grpSpPr>
          <p:sp>
            <p:nvSpPr>
              <p:cNvPr id="78" name="Freeform 77">
                <a:extLst>
                  <a:ext uri="{FF2B5EF4-FFF2-40B4-BE49-F238E27FC236}">
                    <a16:creationId xmlns:a16="http://schemas.microsoft.com/office/drawing/2014/main" id="{6019B47D-6EE3-4494-45BB-B27DBEA52B76}"/>
                  </a:ext>
                </a:extLst>
              </p:cNvPr>
              <p:cNvSpPr/>
              <p:nvPr/>
            </p:nvSpPr>
            <p:spPr>
              <a:xfrm>
                <a:off x="3598802" y="854463"/>
                <a:ext cx="95449" cy="95471"/>
              </a:xfrm>
              <a:custGeom>
                <a:avLst/>
                <a:gdLst>
                  <a:gd name="connsiteX0" fmla="*/ 3 w 95449"/>
                  <a:gd name="connsiteY0" fmla="*/ 47311 h 95471"/>
                  <a:gd name="connsiteX1" fmla="*/ 47866 w 95449"/>
                  <a:gd name="connsiteY1" fmla="*/ 3 h 95471"/>
                  <a:gd name="connsiteX2" fmla="*/ 95447 w 95449"/>
                  <a:gd name="connsiteY2" fmla="*/ 48161 h 95471"/>
                  <a:gd name="connsiteX3" fmla="*/ 47300 w 95449"/>
                  <a:gd name="connsiteY3" fmla="*/ 95469 h 95471"/>
                  <a:gd name="connsiteX4" fmla="*/ 3 w 95449"/>
                  <a:gd name="connsiteY4" fmla="*/ 4731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3" y="47311"/>
                    </a:moveTo>
                    <a:cubicBezTo>
                      <a:pt x="3" y="20966"/>
                      <a:pt x="21527" y="-280"/>
                      <a:pt x="47866" y="3"/>
                    </a:cubicBezTo>
                    <a:cubicBezTo>
                      <a:pt x="74206" y="286"/>
                      <a:pt x="95730" y="22099"/>
                      <a:pt x="95447" y="48161"/>
                    </a:cubicBezTo>
                    <a:cubicBezTo>
                      <a:pt x="95164" y="74223"/>
                      <a:pt x="73356" y="95752"/>
                      <a:pt x="47300" y="95469"/>
                    </a:cubicBezTo>
                    <a:cubicBezTo>
                      <a:pt x="20678" y="95186"/>
                      <a:pt x="-280" y="73940"/>
                      <a:pt x="3" y="47311"/>
                    </a:cubicBezTo>
                    <a:close/>
                  </a:path>
                </a:pathLst>
              </a:custGeom>
              <a:solidFill>
                <a:srgbClr val="DD1470"/>
              </a:solidFill>
              <a:ln w="28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B4B93A3-F1B2-EE76-6C51-37CAEC178013}"/>
                  </a:ext>
                </a:extLst>
              </p:cNvPr>
              <p:cNvSpPr/>
              <p:nvPr/>
            </p:nvSpPr>
            <p:spPr>
              <a:xfrm>
                <a:off x="2925030" y="903471"/>
                <a:ext cx="95449" cy="95471"/>
              </a:xfrm>
              <a:custGeom>
                <a:avLst/>
                <a:gdLst>
                  <a:gd name="connsiteX0" fmla="*/ 95447 w 95449"/>
                  <a:gd name="connsiteY0" fmla="*/ 48161 h 95471"/>
                  <a:gd name="connsiteX1" fmla="*/ 47300 w 95449"/>
                  <a:gd name="connsiteY1" fmla="*/ 95469 h 95471"/>
                  <a:gd name="connsiteX2" fmla="*/ 3 w 95449"/>
                  <a:gd name="connsiteY2" fmla="*/ 47028 h 95471"/>
                  <a:gd name="connsiteX3" fmla="*/ 48433 w 95449"/>
                  <a:gd name="connsiteY3" fmla="*/ 3 h 95471"/>
                  <a:gd name="connsiteX4" fmla="*/ 95447 w 95449"/>
                  <a:gd name="connsiteY4" fmla="*/ 48161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95447" y="48161"/>
                    </a:moveTo>
                    <a:cubicBezTo>
                      <a:pt x="95164" y="74506"/>
                      <a:pt x="73356" y="95752"/>
                      <a:pt x="47300" y="95469"/>
                    </a:cubicBezTo>
                    <a:cubicBezTo>
                      <a:pt x="20961" y="94902"/>
                      <a:pt x="-280" y="73090"/>
                      <a:pt x="3" y="47028"/>
                    </a:cubicBezTo>
                    <a:cubicBezTo>
                      <a:pt x="286" y="20683"/>
                      <a:pt x="22094" y="-280"/>
                      <a:pt x="48433" y="3"/>
                    </a:cubicBezTo>
                    <a:cubicBezTo>
                      <a:pt x="75055" y="286"/>
                      <a:pt x="95730" y="21249"/>
                      <a:pt x="95447" y="48161"/>
                    </a:cubicBezTo>
                    <a:close/>
                  </a:path>
                </a:pathLst>
              </a:custGeom>
              <a:solidFill>
                <a:srgbClr val="DD1470"/>
              </a:solidFill>
              <a:ln w="28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D445AA8-D1AF-35D0-FA2E-8C72F22D1280}"/>
                  </a:ext>
                </a:extLst>
              </p:cNvPr>
              <p:cNvSpPr/>
              <p:nvPr/>
            </p:nvSpPr>
            <p:spPr>
              <a:xfrm>
                <a:off x="3128946" y="437755"/>
                <a:ext cx="95449" cy="95468"/>
              </a:xfrm>
              <a:custGeom>
                <a:avLst/>
                <a:gdLst>
                  <a:gd name="connsiteX0" fmla="*/ 95447 w 95449"/>
                  <a:gd name="connsiteY0" fmla="*/ 47594 h 95468"/>
                  <a:gd name="connsiteX1" fmla="*/ 48150 w 95449"/>
                  <a:gd name="connsiteY1" fmla="*/ 95469 h 95468"/>
                  <a:gd name="connsiteX2" fmla="*/ 3 w 95449"/>
                  <a:gd name="connsiteY2" fmla="*/ 48161 h 95468"/>
                  <a:gd name="connsiteX3" fmla="*/ 47583 w 95449"/>
                  <a:gd name="connsiteY3" fmla="*/ 3 h 95468"/>
                  <a:gd name="connsiteX4" fmla="*/ 95447 w 95449"/>
                  <a:gd name="connsiteY4" fmla="*/ 47594 h 95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68">
                    <a:moveTo>
                      <a:pt x="95447" y="47594"/>
                    </a:moveTo>
                    <a:cubicBezTo>
                      <a:pt x="95730" y="74223"/>
                      <a:pt x="74772" y="95469"/>
                      <a:pt x="48150" y="95469"/>
                    </a:cubicBezTo>
                    <a:cubicBezTo>
                      <a:pt x="21810" y="95469"/>
                      <a:pt x="286" y="74506"/>
                      <a:pt x="3" y="48161"/>
                    </a:cubicBezTo>
                    <a:cubicBezTo>
                      <a:pt x="-281" y="22099"/>
                      <a:pt x="21527" y="286"/>
                      <a:pt x="47583" y="3"/>
                    </a:cubicBezTo>
                    <a:cubicBezTo>
                      <a:pt x="73922" y="-280"/>
                      <a:pt x="95447" y="20966"/>
                      <a:pt x="95447" y="47594"/>
                    </a:cubicBezTo>
                    <a:close/>
                  </a:path>
                </a:pathLst>
              </a:custGeom>
              <a:solidFill>
                <a:srgbClr val="DD1470"/>
              </a:solidFill>
              <a:ln w="28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F4FE540-E21C-3442-2AE7-D1F006500918}"/>
                  </a:ext>
                </a:extLst>
              </p:cNvPr>
              <p:cNvSpPr/>
              <p:nvPr/>
            </p:nvSpPr>
            <p:spPr>
              <a:xfrm>
                <a:off x="3256676" y="722454"/>
                <a:ext cx="95449" cy="95471"/>
              </a:xfrm>
              <a:custGeom>
                <a:avLst/>
                <a:gdLst>
                  <a:gd name="connsiteX0" fmla="*/ 48150 w 95449"/>
                  <a:gd name="connsiteY0" fmla="*/ 95469 h 95471"/>
                  <a:gd name="connsiteX1" fmla="*/ 3 w 95449"/>
                  <a:gd name="connsiteY1" fmla="*/ 48161 h 95471"/>
                  <a:gd name="connsiteX2" fmla="*/ 47300 w 95449"/>
                  <a:gd name="connsiteY2" fmla="*/ 3 h 95471"/>
                  <a:gd name="connsiteX3" fmla="*/ 95447 w 95449"/>
                  <a:gd name="connsiteY3" fmla="*/ 47594 h 95471"/>
                  <a:gd name="connsiteX4" fmla="*/ 48150 w 95449"/>
                  <a:gd name="connsiteY4" fmla="*/ 95469 h 9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49" h="95471">
                    <a:moveTo>
                      <a:pt x="48150" y="95469"/>
                    </a:moveTo>
                    <a:cubicBezTo>
                      <a:pt x="21810" y="95752"/>
                      <a:pt x="286" y="74789"/>
                      <a:pt x="3" y="48161"/>
                    </a:cubicBezTo>
                    <a:cubicBezTo>
                      <a:pt x="-280" y="22099"/>
                      <a:pt x="21244" y="286"/>
                      <a:pt x="47300" y="3"/>
                    </a:cubicBezTo>
                    <a:cubicBezTo>
                      <a:pt x="73356" y="-281"/>
                      <a:pt x="95164" y="21249"/>
                      <a:pt x="95447" y="47594"/>
                    </a:cubicBezTo>
                    <a:cubicBezTo>
                      <a:pt x="95730" y="73656"/>
                      <a:pt x="74489" y="95186"/>
                      <a:pt x="48150" y="95469"/>
                    </a:cubicBezTo>
                    <a:close/>
                  </a:path>
                </a:pathLst>
              </a:custGeom>
              <a:solidFill>
                <a:srgbClr val="DD1470"/>
              </a:solidFill>
              <a:ln w="2828" cap="flat">
                <a:noFill/>
                <a:prstDash val="solid"/>
                <a:miter/>
              </a:ln>
            </p:spPr>
            <p:txBody>
              <a:bodyPr rtlCol="0" anchor="ctr"/>
              <a:lstStyle/>
              <a:p>
                <a:endParaRPr lang="en-US"/>
              </a:p>
            </p:txBody>
          </p:sp>
        </p:grpSp>
      </p:gr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778419" y="7615011"/>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Przejrzystość</a:t>
            </a:r>
            <a:endParaRPr lang="en-US" b="1" dirty="0">
              <a:solidFill>
                <a:srgbClr val="F79037"/>
              </a:solidFill>
            </a:endParaRPr>
          </a:p>
          <a:p>
            <a:pPr algn="l"/>
            <a:r>
              <a:rPr lang="pl-PL" b="1" dirty="0">
                <a:solidFill>
                  <a:srgbClr val="000000"/>
                </a:solidFill>
              </a:rPr>
              <a:t>Ludzie ufają jasnemu i nie ufają dwuznacznemu.</a:t>
            </a:r>
            <a:endParaRPr lang="en-US" b="1" dirty="0"/>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665550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509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sp>
        <p:nvSpPr>
          <p:cNvPr id="12" name="Text Placeholder 17">
            <a:extLst>
              <a:ext uri="{FF2B5EF4-FFF2-40B4-BE49-F238E27FC236}">
                <a16:creationId xmlns:a16="http://schemas.microsoft.com/office/drawing/2014/main" id="{945EB6F3-EF55-BAE1-4CAB-E3E80CE89020}"/>
              </a:ext>
            </a:extLst>
          </p:cNvPr>
          <p:cNvSpPr txBox="1">
            <a:spLocks/>
          </p:cNvSpPr>
          <p:nvPr/>
        </p:nvSpPr>
        <p:spPr>
          <a:xfrm>
            <a:off x="704848" y="2490807"/>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err="1">
                <a:cs typeface="+mn-cs"/>
              </a:rPr>
              <a:t>Blockchain</a:t>
            </a:r>
            <a:r>
              <a:rPr lang="pl-PL" dirty="0">
                <a:cs typeface="+mn-cs"/>
              </a:rPr>
              <a:t> jako neutralna technologia nie może zapewniać współczucia, chyba że zostanie do tego zaprogramowany (tj. działać zgodnie z zasadami i kodem)</a:t>
            </a:r>
          </a:p>
        </p:txBody>
      </p:sp>
      <p:sp>
        <p:nvSpPr>
          <p:cNvPr id="61" name="Text Placeholder 17">
            <a:extLst>
              <a:ext uri="{FF2B5EF4-FFF2-40B4-BE49-F238E27FC236}">
                <a16:creationId xmlns:a16="http://schemas.microsoft.com/office/drawing/2014/main" id="{841D6573-63DA-A497-25C0-4017928F1F48}"/>
              </a:ext>
            </a:extLst>
          </p:cNvPr>
          <p:cNvSpPr txBox="1">
            <a:spLocks/>
          </p:cNvSpPr>
          <p:nvPr/>
        </p:nvSpPr>
        <p:spPr>
          <a:xfrm>
            <a:off x="704849" y="1802810"/>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Współczucie</a:t>
            </a:r>
            <a:endParaRPr lang="en-US" b="1" dirty="0">
              <a:solidFill>
                <a:srgbClr val="F79037"/>
              </a:solidFill>
            </a:endParaRPr>
          </a:p>
          <a:p>
            <a:r>
              <a:rPr lang="pl-PL" b="1" dirty="0">
                <a:cs typeface="+mn-cs"/>
              </a:rPr>
              <a:t>Ludzie pokładają wiarę w tych, którzy troszczą się o coś więcej niż samych siebie.</a:t>
            </a:r>
            <a:endParaRPr lang="en-US" dirty="0"/>
          </a:p>
        </p:txBody>
      </p:sp>
      <p:sp>
        <p:nvSpPr>
          <p:cNvPr id="62" name="TextBox 61">
            <a:extLst>
              <a:ext uri="{FF2B5EF4-FFF2-40B4-BE49-F238E27FC236}">
                <a16:creationId xmlns:a16="http://schemas.microsoft.com/office/drawing/2014/main" id="{F6EA51CC-7F14-E289-F838-4C188A8BA6CD}"/>
              </a:ext>
            </a:extLst>
          </p:cNvPr>
          <p:cNvSpPr txBox="1"/>
          <p:nvPr/>
        </p:nvSpPr>
        <p:spPr>
          <a:xfrm>
            <a:off x="791527" y="82228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grpSp>
        <p:nvGrpSpPr>
          <p:cNvPr id="63" name="Graphic 2">
            <a:extLst>
              <a:ext uri="{FF2B5EF4-FFF2-40B4-BE49-F238E27FC236}">
                <a16:creationId xmlns:a16="http://schemas.microsoft.com/office/drawing/2014/main" id="{0CA6141A-C1F2-07D8-847B-E87246C4794C}"/>
              </a:ext>
            </a:extLst>
          </p:cNvPr>
          <p:cNvGrpSpPr/>
          <p:nvPr/>
        </p:nvGrpSpPr>
        <p:grpSpPr>
          <a:xfrm>
            <a:off x="2111966" y="799361"/>
            <a:ext cx="960910" cy="1063699"/>
            <a:chOff x="8494429" y="535425"/>
            <a:chExt cx="960910" cy="1063699"/>
          </a:xfrm>
          <a:solidFill>
            <a:schemeClr val="bg1"/>
          </a:solidFill>
        </p:grpSpPr>
        <p:sp>
          <p:nvSpPr>
            <p:cNvPr id="64" name="Freeform 63">
              <a:extLst>
                <a:ext uri="{FF2B5EF4-FFF2-40B4-BE49-F238E27FC236}">
                  <a16:creationId xmlns:a16="http://schemas.microsoft.com/office/drawing/2014/main" id="{BC8BD5F7-E987-8F52-695A-016BC61764FE}"/>
                </a:ext>
              </a:extLst>
            </p:cNvPr>
            <p:cNvSpPr/>
            <p:nvPr/>
          </p:nvSpPr>
          <p:spPr>
            <a:xfrm>
              <a:off x="8784517" y="1235977"/>
              <a:ext cx="380238" cy="363147"/>
            </a:xfrm>
            <a:custGeom>
              <a:avLst/>
              <a:gdLst>
                <a:gd name="connsiteX0" fmla="*/ 79845 w 380238"/>
                <a:gd name="connsiteY0" fmla="*/ 363148 h 363147"/>
                <a:gd name="connsiteX1" fmla="*/ 65419 w 380238"/>
                <a:gd name="connsiteY1" fmla="*/ 333463 h 363147"/>
                <a:gd name="connsiteX2" fmla="*/ 79013 w 380238"/>
                <a:gd name="connsiteY2" fmla="*/ 243301 h 363147"/>
                <a:gd name="connsiteX3" fmla="*/ 74297 w 380238"/>
                <a:gd name="connsiteY3" fmla="*/ 227765 h 363147"/>
                <a:gd name="connsiteX4" fmla="*/ 9657 w 380238"/>
                <a:gd name="connsiteY4" fmla="*/ 162015 h 363147"/>
                <a:gd name="connsiteX5" fmla="*/ 1057 w 380238"/>
                <a:gd name="connsiteY5" fmla="*/ 137047 h 363147"/>
                <a:gd name="connsiteX6" fmla="*/ 22696 w 380238"/>
                <a:gd name="connsiteY6" fmla="*/ 122067 h 363147"/>
                <a:gd name="connsiteX7" fmla="*/ 114523 w 380238"/>
                <a:gd name="connsiteY7" fmla="*/ 106253 h 363147"/>
                <a:gd name="connsiteX8" fmla="*/ 125897 w 380238"/>
                <a:gd name="connsiteY8" fmla="*/ 97930 h 363147"/>
                <a:gd name="connsiteX9" fmla="*/ 169453 w 380238"/>
                <a:gd name="connsiteY9" fmla="*/ 15536 h 363147"/>
                <a:gd name="connsiteX10" fmla="*/ 190815 w 380238"/>
                <a:gd name="connsiteY10" fmla="*/ 0 h 363147"/>
                <a:gd name="connsiteX11" fmla="*/ 211067 w 380238"/>
                <a:gd name="connsiteY11" fmla="*/ 15258 h 363147"/>
                <a:gd name="connsiteX12" fmla="*/ 254622 w 380238"/>
                <a:gd name="connsiteY12" fmla="*/ 97653 h 363147"/>
                <a:gd name="connsiteX13" fmla="*/ 265719 w 380238"/>
                <a:gd name="connsiteY13" fmla="*/ 105976 h 363147"/>
                <a:gd name="connsiteX14" fmla="*/ 358656 w 380238"/>
                <a:gd name="connsiteY14" fmla="*/ 122067 h 363147"/>
                <a:gd name="connsiteX15" fmla="*/ 379186 w 380238"/>
                <a:gd name="connsiteY15" fmla="*/ 136770 h 363147"/>
                <a:gd name="connsiteX16" fmla="*/ 371418 w 380238"/>
                <a:gd name="connsiteY16" fmla="*/ 160906 h 363147"/>
                <a:gd name="connsiteX17" fmla="*/ 305391 w 380238"/>
                <a:gd name="connsiteY17" fmla="*/ 228597 h 363147"/>
                <a:gd name="connsiteX18" fmla="*/ 300952 w 380238"/>
                <a:gd name="connsiteY18" fmla="*/ 241081 h 363147"/>
                <a:gd name="connsiteX19" fmla="*/ 314268 w 380238"/>
                <a:gd name="connsiteY19" fmla="*/ 331244 h 363147"/>
                <a:gd name="connsiteX20" fmla="*/ 300120 w 380238"/>
                <a:gd name="connsiteY20" fmla="*/ 362870 h 363147"/>
                <a:gd name="connsiteX21" fmla="*/ 287636 w 380238"/>
                <a:gd name="connsiteY21" fmla="*/ 362870 h 363147"/>
                <a:gd name="connsiteX22" fmla="*/ 215505 w 380238"/>
                <a:gd name="connsiteY22" fmla="*/ 325418 h 363147"/>
                <a:gd name="connsiteX23" fmla="*/ 164459 w 380238"/>
                <a:gd name="connsiteY23" fmla="*/ 325418 h 363147"/>
                <a:gd name="connsiteX24" fmla="*/ 92329 w 380238"/>
                <a:gd name="connsiteY24" fmla="*/ 362870 h 363147"/>
                <a:gd name="connsiteX25" fmla="*/ 79845 w 380238"/>
                <a:gd name="connsiteY25" fmla="*/ 363148 h 363147"/>
                <a:gd name="connsiteX26" fmla="*/ 315933 w 380238"/>
                <a:gd name="connsiteY26" fmla="*/ 157854 h 363147"/>
                <a:gd name="connsiteX27" fmla="*/ 307610 w 380238"/>
                <a:gd name="connsiteY27" fmla="*/ 155635 h 363147"/>
                <a:gd name="connsiteX28" fmla="*/ 246299 w 380238"/>
                <a:gd name="connsiteY28" fmla="*/ 145370 h 363147"/>
                <a:gd name="connsiteX29" fmla="*/ 223273 w 380238"/>
                <a:gd name="connsiteY29" fmla="*/ 128724 h 363147"/>
                <a:gd name="connsiteX30" fmla="*/ 194976 w 380238"/>
                <a:gd name="connsiteY30" fmla="*/ 74627 h 363147"/>
                <a:gd name="connsiteX31" fmla="*/ 189705 w 380238"/>
                <a:gd name="connsiteY31" fmla="*/ 66304 h 363147"/>
                <a:gd name="connsiteX32" fmla="*/ 156414 w 380238"/>
                <a:gd name="connsiteY32" fmla="*/ 130112 h 363147"/>
                <a:gd name="connsiteX33" fmla="*/ 134775 w 380238"/>
                <a:gd name="connsiteY33" fmla="*/ 145370 h 363147"/>
                <a:gd name="connsiteX34" fmla="*/ 121459 w 380238"/>
                <a:gd name="connsiteY34" fmla="*/ 147589 h 363147"/>
                <a:gd name="connsiteX35" fmla="*/ 63755 w 380238"/>
                <a:gd name="connsiteY35" fmla="*/ 157577 h 363147"/>
                <a:gd name="connsiteX36" fmla="*/ 114523 w 380238"/>
                <a:gd name="connsiteY36" fmla="*/ 209177 h 363147"/>
                <a:gd name="connsiteX37" fmla="*/ 122568 w 380238"/>
                <a:gd name="connsiteY37" fmla="*/ 234423 h 363147"/>
                <a:gd name="connsiteX38" fmla="*/ 112304 w 380238"/>
                <a:gd name="connsiteY38" fmla="*/ 305998 h 363147"/>
                <a:gd name="connsiteX39" fmla="*/ 170285 w 380238"/>
                <a:gd name="connsiteY39" fmla="*/ 277146 h 363147"/>
                <a:gd name="connsiteX40" fmla="*/ 211067 w 380238"/>
                <a:gd name="connsiteY40" fmla="*/ 277146 h 363147"/>
                <a:gd name="connsiteX41" fmla="*/ 269048 w 380238"/>
                <a:gd name="connsiteY41" fmla="*/ 305998 h 363147"/>
                <a:gd name="connsiteX42" fmla="*/ 259616 w 380238"/>
                <a:gd name="connsiteY42" fmla="*/ 244688 h 363147"/>
                <a:gd name="connsiteX43" fmla="*/ 272932 w 380238"/>
                <a:gd name="connsiteY43" fmla="*/ 202242 h 363147"/>
                <a:gd name="connsiteX44" fmla="*/ 315933 w 380238"/>
                <a:gd name="connsiteY44" fmla="*/ 157854 h 36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80238" h="363147">
                  <a:moveTo>
                    <a:pt x="79845" y="363148"/>
                  </a:moveTo>
                  <a:cubicBezTo>
                    <a:pt x="66529" y="357322"/>
                    <a:pt x="63200" y="347057"/>
                    <a:pt x="65419" y="333463"/>
                  </a:cubicBezTo>
                  <a:cubicBezTo>
                    <a:pt x="70135" y="303502"/>
                    <a:pt x="74297" y="273263"/>
                    <a:pt x="79013" y="243301"/>
                  </a:cubicBezTo>
                  <a:cubicBezTo>
                    <a:pt x="80122" y="236920"/>
                    <a:pt x="79013" y="232481"/>
                    <a:pt x="74297" y="227765"/>
                  </a:cubicBezTo>
                  <a:cubicBezTo>
                    <a:pt x="52380" y="206126"/>
                    <a:pt x="31296" y="183932"/>
                    <a:pt x="9657" y="162015"/>
                  </a:cubicBezTo>
                  <a:cubicBezTo>
                    <a:pt x="2721" y="155080"/>
                    <a:pt x="-2272" y="147312"/>
                    <a:pt x="1057" y="137047"/>
                  </a:cubicBezTo>
                  <a:cubicBezTo>
                    <a:pt x="4386" y="126783"/>
                    <a:pt x="12709" y="123731"/>
                    <a:pt x="22696" y="122067"/>
                  </a:cubicBezTo>
                  <a:cubicBezTo>
                    <a:pt x="53490" y="117073"/>
                    <a:pt x="84006" y="111802"/>
                    <a:pt x="114523" y="106253"/>
                  </a:cubicBezTo>
                  <a:cubicBezTo>
                    <a:pt x="118684" y="105421"/>
                    <a:pt x="123678" y="101537"/>
                    <a:pt x="125897" y="97930"/>
                  </a:cubicBezTo>
                  <a:cubicBezTo>
                    <a:pt x="140878" y="70743"/>
                    <a:pt x="155027" y="43001"/>
                    <a:pt x="169453" y="15536"/>
                  </a:cubicBezTo>
                  <a:cubicBezTo>
                    <a:pt x="174169" y="6658"/>
                    <a:pt x="179718" y="0"/>
                    <a:pt x="190815" y="0"/>
                  </a:cubicBezTo>
                  <a:cubicBezTo>
                    <a:pt x="201080" y="277"/>
                    <a:pt x="206628" y="6658"/>
                    <a:pt x="211067" y="15258"/>
                  </a:cubicBezTo>
                  <a:cubicBezTo>
                    <a:pt x="225493" y="43001"/>
                    <a:pt x="239641" y="70465"/>
                    <a:pt x="254622" y="97653"/>
                  </a:cubicBezTo>
                  <a:cubicBezTo>
                    <a:pt x="256564" y="101537"/>
                    <a:pt x="261558" y="105143"/>
                    <a:pt x="265719" y="105976"/>
                  </a:cubicBezTo>
                  <a:cubicBezTo>
                    <a:pt x="296513" y="111802"/>
                    <a:pt x="327585" y="117073"/>
                    <a:pt x="358656" y="122067"/>
                  </a:cubicBezTo>
                  <a:cubicBezTo>
                    <a:pt x="368089" y="123731"/>
                    <a:pt x="376134" y="127060"/>
                    <a:pt x="379186" y="136770"/>
                  </a:cubicBezTo>
                  <a:cubicBezTo>
                    <a:pt x="382237" y="146480"/>
                    <a:pt x="378353" y="153970"/>
                    <a:pt x="371418" y="160906"/>
                  </a:cubicBezTo>
                  <a:cubicBezTo>
                    <a:pt x="349224" y="183377"/>
                    <a:pt x="327307" y="205571"/>
                    <a:pt x="305391" y="228597"/>
                  </a:cubicBezTo>
                  <a:cubicBezTo>
                    <a:pt x="302617" y="231649"/>
                    <a:pt x="300674" y="237197"/>
                    <a:pt x="300952" y="241081"/>
                  </a:cubicBezTo>
                  <a:cubicBezTo>
                    <a:pt x="304836" y="271320"/>
                    <a:pt x="309830" y="301282"/>
                    <a:pt x="314268" y="331244"/>
                  </a:cubicBezTo>
                  <a:cubicBezTo>
                    <a:pt x="317043" y="349276"/>
                    <a:pt x="314546" y="354548"/>
                    <a:pt x="300120" y="362870"/>
                  </a:cubicBezTo>
                  <a:cubicBezTo>
                    <a:pt x="295958" y="362870"/>
                    <a:pt x="291797" y="362870"/>
                    <a:pt x="287636" y="362870"/>
                  </a:cubicBezTo>
                  <a:cubicBezTo>
                    <a:pt x="263500" y="350664"/>
                    <a:pt x="238809" y="339289"/>
                    <a:pt x="215505" y="325418"/>
                  </a:cubicBezTo>
                  <a:cubicBezTo>
                    <a:pt x="197473" y="314599"/>
                    <a:pt x="182492" y="314876"/>
                    <a:pt x="164459" y="325418"/>
                  </a:cubicBezTo>
                  <a:cubicBezTo>
                    <a:pt x="141156" y="339289"/>
                    <a:pt x="116465" y="350386"/>
                    <a:pt x="92329" y="362870"/>
                  </a:cubicBezTo>
                  <a:cubicBezTo>
                    <a:pt x="88168" y="363148"/>
                    <a:pt x="84006" y="363148"/>
                    <a:pt x="79845" y="363148"/>
                  </a:cubicBezTo>
                  <a:close/>
                  <a:moveTo>
                    <a:pt x="315933" y="157854"/>
                  </a:moveTo>
                  <a:cubicBezTo>
                    <a:pt x="312049" y="156745"/>
                    <a:pt x="309830" y="155912"/>
                    <a:pt x="307610" y="155635"/>
                  </a:cubicBezTo>
                  <a:cubicBezTo>
                    <a:pt x="287081" y="152028"/>
                    <a:pt x="266829" y="148144"/>
                    <a:pt x="246299" y="145370"/>
                  </a:cubicBezTo>
                  <a:cubicBezTo>
                    <a:pt x="235202" y="143705"/>
                    <a:pt x="227990" y="138434"/>
                    <a:pt x="223273" y="128724"/>
                  </a:cubicBezTo>
                  <a:cubicBezTo>
                    <a:pt x="214118" y="110415"/>
                    <a:pt x="204408" y="92659"/>
                    <a:pt x="194976" y="74627"/>
                  </a:cubicBezTo>
                  <a:cubicBezTo>
                    <a:pt x="193589" y="72130"/>
                    <a:pt x="191924" y="69633"/>
                    <a:pt x="189705" y="66304"/>
                  </a:cubicBezTo>
                  <a:cubicBezTo>
                    <a:pt x="178053" y="88498"/>
                    <a:pt x="166956" y="109305"/>
                    <a:pt x="156414" y="130112"/>
                  </a:cubicBezTo>
                  <a:cubicBezTo>
                    <a:pt x="151698" y="139267"/>
                    <a:pt x="145040" y="144538"/>
                    <a:pt x="134775" y="145370"/>
                  </a:cubicBezTo>
                  <a:cubicBezTo>
                    <a:pt x="130336" y="145925"/>
                    <a:pt x="125897" y="146757"/>
                    <a:pt x="121459" y="147589"/>
                  </a:cubicBezTo>
                  <a:cubicBezTo>
                    <a:pt x="102871" y="150918"/>
                    <a:pt x="84284" y="153970"/>
                    <a:pt x="63755" y="157577"/>
                  </a:cubicBezTo>
                  <a:cubicBezTo>
                    <a:pt x="81510" y="175887"/>
                    <a:pt x="97878" y="192810"/>
                    <a:pt x="114523" y="209177"/>
                  </a:cubicBezTo>
                  <a:cubicBezTo>
                    <a:pt x="121736" y="216391"/>
                    <a:pt x="124233" y="224158"/>
                    <a:pt x="122568" y="234423"/>
                  </a:cubicBezTo>
                  <a:cubicBezTo>
                    <a:pt x="118684" y="257449"/>
                    <a:pt x="115910" y="280753"/>
                    <a:pt x="112304" y="305998"/>
                  </a:cubicBezTo>
                  <a:cubicBezTo>
                    <a:pt x="132833" y="296011"/>
                    <a:pt x="151975" y="287689"/>
                    <a:pt x="170285" y="277146"/>
                  </a:cubicBezTo>
                  <a:cubicBezTo>
                    <a:pt x="184434" y="269101"/>
                    <a:pt x="196640" y="269101"/>
                    <a:pt x="211067" y="277146"/>
                  </a:cubicBezTo>
                  <a:cubicBezTo>
                    <a:pt x="229099" y="287411"/>
                    <a:pt x="248519" y="295734"/>
                    <a:pt x="269048" y="305998"/>
                  </a:cubicBezTo>
                  <a:cubicBezTo>
                    <a:pt x="265719" y="284082"/>
                    <a:pt x="263777" y="264107"/>
                    <a:pt x="259616" y="244688"/>
                  </a:cubicBezTo>
                  <a:cubicBezTo>
                    <a:pt x="256009" y="227488"/>
                    <a:pt x="259339" y="214171"/>
                    <a:pt x="272932" y="202242"/>
                  </a:cubicBezTo>
                  <a:cubicBezTo>
                    <a:pt x="287636" y="188648"/>
                    <a:pt x="300952" y="173390"/>
                    <a:pt x="315933" y="157854"/>
                  </a:cubicBezTo>
                  <a:close/>
                </a:path>
              </a:pathLst>
            </a:custGeom>
            <a:solidFill>
              <a:srgbClr val="F79037"/>
            </a:solidFill>
            <a:ln w="2772"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10B97020-E3C1-2960-BC6C-E1753FED8851}"/>
                </a:ext>
              </a:extLst>
            </p:cNvPr>
            <p:cNvSpPr/>
            <p:nvPr/>
          </p:nvSpPr>
          <p:spPr>
            <a:xfrm>
              <a:off x="8643315" y="535425"/>
              <a:ext cx="662617" cy="662894"/>
            </a:xfrm>
            <a:custGeom>
              <a:avLst/>
              <a:gdLst>
                <a:gd name="connsiteX0" fmla="*/ 124504 w 662617"/>
                <a:gd name="connsiteY0" fmla="*/ 537149 h 662894"/>
                <a:gd name="connsiteX1" fmla="*/ 219383 w 662617"/>
                <a:gd name="connsiteY1" fmla="*/ 403154 h 662894"/>
                <a:gd name="connsiteX2" fmla="*/ 237970 w 662617"/>
                <a:gd name="connsiteY2" fmla="*/ 203408 h 662894"/>
                <a:gd name="connsiteX3" fmla="*/ 425509 w 662617"/>
                <a:gd name="connsiteY3" fmla="*/ 203963 h 662894"/>
                <a:gd name="connsiteX4" fmla="*/ 443264 w 662617"/>
                <a:gd name="connsiteY4" fmla="*/ 403154 h 662894"/>
                <a:gd name="connsiteX5" fmla="*/ 535646 w 662617"/>
                <a:gd name="connsiteY5" fmla="*/ 536872 h 662894"/>
                <a:gd name="connsiteX6" fmla="*/ 591408 w 662617"/>
                <a:gd name="connsiteY6" fmla="*/ 459748 h 662894"/>
                <a:gd name="connsiteX7" fmla="*/ 591963 w 662617"/>
                <a:gd name="connsiteY7" fmla="*/ 204518 h 662894"/>
                <a:gd name="connsiteX8" fmla="*/ 586970 w 662617"/>
                <a:gd name="connsiteY8" fmla="*/ 193144 h 662894"/>
                <a:gd name="connsiteX9" fmla="*/ 599731 w 662617"/>
                <a:gd name="connsiteY9" fmla="*/ 168730 h 662894"/>
                <a:gd name="connsiteX10" fmla="*/ 625532 w 662617"/>
                <a:gd name="connsiteY10" fmla="*/ 179827 h 662894"/>
                <a:gd name="connsiteX11" fmla="*/ 654384 w 662617"/>
                <a:gd name="connsiteY11" fmla="*/ 259448 h 662894"/>
                <a:gd name="connsiteX12" fmla="*/ 386947 w 662617"/>
                <a:gd name="connsiteY12" fmla="*/ 658106 h 662894"/>
                <a:gd name="connsiteX13" fmla="*/ 4934 w 662617"/>
                <a:gd name="connsiteY13" fmla="*/ 387895 h 662894"/>
                <a:gd name="connsiteX14" fmla="*/ 289294 w 662617"/>
                <a:gd name="connsiteY14" fmla="*/ 2831 h 662894"/>
                <a:gd name="connsiteX15" fmla="*/ 478774 w 662617"/>
                <a:gd name="connsiteY15" fmla="*/ 34735 h 662894"/>
                <a:gd name="connsiteX16" fmla="*/ 493200 w 662617"/>
                <a:gd name="connsiteY16" fmla="*/ 65251 h 662894"/>
                <a:gd name="connsiteX17" fmla="*/ 460187 w 662617"/>
                <a:gd name="connsiteY17" fmla="*/ 71909 h 662894"/>
                <a:gd name="connsiteX18" fmla="*/ 76787 w 662617"/>
                <a:gd name="connsiteY18" fmla="*/ 192034 h 662894"/>
                <a:gd name="connsiteX19" fmla="*/ 120620 w 662617"/>
                <a:gd name="connsiteY19" fmla="*/ 530491 h 662894"/>
                <a:gd name="connsiteX20" fmla="*/ 124504 w 662617"/>
                <a:gd name="connsiteY20" fmla="*/ 537149 h 662894"/>
                <a:gd name="connsiteX21" fmla="*/ 331185 w 662617"/>
                <a:gd name="connsiteY21" fmla="*/ 621209 h 662894"/>
                <a:gd name="connsiteX22" fmla="*/ 489871 w 662617"/>
                <a:gd name="connsiteY22" fmla="*/ 574047 h 662894"/>
                <a:gd name="connsiteX23" fmla="*/ 496807 w 662617"/>
                <a:gd name="connsiteY23" fmla="*/ 558788 h 662894"/>
                <a:gd name="connsiteX24" fmla="*/ 418018 w 662617"/>
                <a:gd name="connsiteY24" fmla="*/ 436444 h 662894"/>
                <a:gd name="connsiteX25" fmla="*/ 402205 w 662617"/>
                <a:gd name="connsiteY25" fmla="*/ 436444 h 662894"/>
                <a:gd name="connsiteX26" fmla="*/ 259887 w 662617"/>
                <a:gd name="connsiteY26" fmla="*/ 436444 h 662894"/>
                <a:gd name="connsiteX27" fmla="*/ 243241 w 662617"/>
                <a:gd name="connsiteY27" fmla="*/ 436999 h 662894"/>
                <a:gd name="connsiteX28" fmla="*/ 165285 w 662617"/>
                <a:gd name="connsiteY28" fmla="*/ 558788 h 662894"/>
                <a:gd name="connsiteX29" fmla="*/ 172221 w 662617"/>
                <a:gd name="connsiteY29" fmla="*/ 574047 h 662894"/>
                <a:gd name="connsiteX30" fmla="*/ 331185 w 662617"/>
                <a:gd name="connsiteY30" fmla="*/ 621209 h 662894"/>
                <a:gd name="connsiteX31" fmla="*/ 330352 w 662617"/>
                <a:gd name="connsiteY31" fmla="*/ 413973 h 662894"/>
                <a:gd name="connsiteX32" fmla="*/ 432999 w 662617"/>
                <a:gd name="connsiteY32" fmla="*/ 313546 h 662894"/>
                <a:gd name="connsiteX33" fmla="*/ 332017 w 662617"/>
                <a:gd name="connsiteY33" fmla="*/ 210067 h 662894"/>
                <a:gd name="connsiteX34" fmla="*/ 229370 w 662617"/>
                <a:gd name="connsiteY34" fmla="*/ 310772 h 662894"/>
                <a:gd name="connsiteX35" fmla="*/ 330352 w 662617"/>
                <a:gd name="connsiteY35" fmla="*/ 413973 h 66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2617" h="662894">
                  <a:moveTo>
                    <a:pt x="124504" y="537149"/>
                  </a:moveTo>
                  <a:cubicBezTo>
                    <a:pt x="140594" y="478890"/>
                    <a:pt x="171666" y="435057"/>
                    <a:pt x="219383" y="403154"/>
                  </a:cubicBezTo>
                  <a:cubicBezTo>
                    <a:pt x="165840" y="331856"/>
                    <a:pt x="186092" y="247241"/>
                    <a:pt x="237970" y="203408"/>
                  </a:cubicBezTo>
                  <a:cubicBezTo>
                    <a:pt x="292623" y="157079"/>
                    <a:pt x="371134" y="157356"/>
                    <a:pt x="425509" y="203963"/>
                  </a:cubicBezTo>
                  <a:cubicBezTo>
                    <a:pt x="476832" y="248073"/>
                    <a:pt x="496529" y="332133"/>
                    <a:pt x="443264" y="403154"/>
                  </a:cubicBezTo>
                  <a:cubicBezTo>
                    <a:pt x="491258" y="435057"/>
                    <a:pt x="522052" y="479445"/>
                    <a:pt x="535646" y="536872"/>
                  </a:cubicBezTo>
                  <a:cubicBezTo>
                    <a:pt x="559227" y="513568"/>
                    <a:pt x="577814" y="488323"/>
                    <a:pt x="591408" y="459748"/>
                  </a:cubicBezTo>
                  <a:cubicBezTo>
                    <a:pt x="631912" y="374856"/>
                    <a:pt x="631912" y="289687"/>
                    <a:pt x="591963" y="204518"/>
                  </a:cubicBezTo>
                  <a:cubicBezTo>
                    <a:pt x="590299" y="200634"/>
                    <a:pt x="588079" y="197028"/>
                    <a:pt x="586970" y="193144"/>
                  </a:cubicBezTo>
                  <a:cubicBezTo>
                    <a:pt x="584473" y="182879"/>
                    <a:pt x="590021" y="172337"/>
                    <a:pt x="599731" y="168730"/>
                  </a:cubicBezTo>
                  <a:cubicBezTo>
                    <a:pt x="609996" y="165124"/>
                    <a:pt x="621370" y="168730"/>
                    <a:pt x="625532" y="179827"/>
                  </a:cubicBezTo>
                  <a:cubicBezTo>
                    <a:pt x="636074" y="206183"/>
                    <a:pt x="648003" y="232260"/>
                    <a:pt x="654384" y="259448"/>
                  </a:cubicBezTo>
                  <a:cubicBezTo>
                    <a:pt x="696275" y="444212"/>
                    <a:pt x="573931" y="625925"/>
                    <a:pt x="386947" y="658106"/>
                  </a:cubicBezTo>
                  <a:cubicBezTo>
                    <a:pt x="207176" y="688900"/>
                    <a:pt x="36006" y="567943"/>
                    <a:pt x="4934" y="387895"/>
                  </a:cubicBezTo>
                  <a:cubicBezTo>
                    <a:pt x="-27247" y="201744"/>
                    <a:pt x="101478" y="27244"/>
                    <a:pt x="289294" y="2831"/>
                  </a:cubicBezTo>
                  <a:cubicBezTo>
                    <a:pt x="355598" y="-5769"/>
                    <a:pt x="418851" y="5328"/>
                    <a:pt x="478774" y="34735"/>
                  </a:cubicBezTo>
                  <a:cubicBezTo>
                    <a:pt x="494033" y="42225"/>
                    <a:pt x="499304" y="53322"/>
                    <a:pt x="493200" y="65251"/>
                  </a:cubicBezTo>
                  <a:cubicBezTo>
                    <a:pt x="487374" y="76903"/>
                    <a:pt x="475445" y="79400"/>
                    <a:pt x="460187" y="71909"/>
                  </a:cubicBezTo>
                  <a:cubicBezTo>
                    <a:pt x="318978" y="2831"/>
                    <a:pt x="152801" y="54986"/>
                    <a:pt x="76787" y="192034"/>
                  </a:cubicBezTo>
                  <a:cubicBezTo>
                    <a:pt x="16308" y="301339"/>
                    <a:pt x="34619" y="442825"/>
                    <a:pt x="120620" y="530491"/>
                  </a:cubicBezTo>
                  <a:cubicBezTo>
                    <a:pt x="122562" y="532433"/>
                    <a:pt x="123117" y="534930"/>
                    <a:pt x="124504" y="537149"/>
                  </a:cubicBezTo>
                  <a:close/>
                  <a:moveTo>
                    <a:pt x="331185" y="621209"/>
                  </a:moveTo>
                  <a:cubicBezTo>
                    <a:pt x="388611" y="620377"/>
                    <a:pt x="441599" y="605118"/>
                    <a:pt x="489871" y="574047"/>
                  </a:cubicBezTo>
                  <a:cubicBezTo>
                    <a:pt x="496252" y="570163"/>
                    <a:pt x="497917" y="565724"/>
                    <a:pt x="496807" y="558788"/>
                  </a:cubicBezTo>
                  <a:cubicBezTo>
                    <a:pt x="489039" y="506078"/>
                    <a:pt x="462684" y="465297"/>
                    <a:pt x="418018" y="436444"/>
                  </a:cubicBezTo>
                  <a:cubicBezTo>
                    <a:pt x="412193" y="432838"/>
                    <a:pt x="408309" y="433115"/>
                    <a:pt x="402205" y="436444"/>
                  </a:cubicBezTo>
                  <a:cubicBezTo>
                    <a:pt x="354766" y="462522"/>
                    <a:pt x="307049" y="462522"/>
                    <a:pt x="259887" y="436444"/>
                  </a:cubicBezTo>
                  <a:cubicBezTo>
                    <a:pt x="253228" y="432838"/>
                    <a:pt x="248790" y="433393"/>
                    <a:pt x="243241" y="436999"/>
                  </a:cubicBezTo>
                  <a:cubicBezTo>
                    <a:pt x="198853" y="465851"/>
                    <a:pt x="173053" y="506355"/>
                    <a:pt x="165285" y="558788"/>
                  </a:cubicBezTo>
                  <a:cubicBezTo>
                    <a:pt x="164175" y="565724"/>
                    <a:pt x="166118" y="570163"/>
                    <a:pt x="172221" y="574047"/>
                  </a:cubicBezTo>
                  <a:cubicBezTo>
                    <a:pt x="220770" y="605118"/>
                    <a:pt x="273758" y="620654"/>
                    <a:pt x="331185" y="621209"/>
                  </a:cubicBezTo>
                  <a:close/>
                  <a:moveTo>
                    <a:pt x="330352" y="413973"/>
                  </a:moveTo>
                  <a:cubicBezTo>
                    <a:pt x="386670" y="414528"/>
                    <a:pt x="432445" y="369585"/>
                    <a:pt x="432999" y="313546"/>
                  </a:cubicBezTo>
                  <a:cubicBezTo>
                    <a:pt x="433554" y="256951"/>
                    <a:pt x="388334" y="210621"/>
                    <a:pt x="332017" y="210067"/>
                  </a:cubicBezTo>
                  <a:cubicBezTo>
                    <a:pt x="275977" y="209512"/>
                    <a:pt x="229647" y="255009"/>
                    <a:pt x="229370" y="310772"/>
                  </a:cubicBezTo>
                  <a:cubicBezTo>
                    <a:pt x="228815" y="367921"/>
                    <a:pt x="273758" y="413696"/>
                    <a:pt x="330352" y="413973"/>
                  </a:cubicBezTo>
                  <a:close/>
                </a:path>
              </a:pathLst>
            </a:custGeom>
            <a:grpFill/>
            <a:ln w="277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FBF4E5C-FE89-6020-FE3F-4E11FD24B5B4}"/>
                </a:ext>
              </a:extLst>
            </p:cNvPr>
            <p:cNvSpPr/>
            <p:nvPr/>
          </p:nvSpPr>
          <p:spPr>
            <a:xfrm>
              <a:off x="8494429" y="1115852"/>
              <a:ext cx="285445" cy="273545"/>
            </a:xfrm>
            <a:custGeom>
              <a:avLst/>
              <a:gdLst>
                <a:gd name="connsiteX0" fmla="*/ 214853 w 285445"/>
                <a:gd name="connsiteY0" fmla="*/ 273540 h 273545"/>
                <a:gd name="connsiteX1" fmla="*/ 204865 w 285445"/>
                <a:gd name="connsiteY1" fmla="*/ 269656 h 273545"/>
                <a:gd name="connsiteX2" fmla="*/ 149936 w 285445"/>
                <a:gd name="connsiteY2" fmla="*/ 242746 h 273545"/>
                <a:gd name="connsiteX3" fmla="*/ 134955 w 285445"/>
                <a:gd name="connsiteY3" fmla="*/ 242746 h 273545"/>
                <a:gd name="connsiteX4" fmla="*/ 79192 w 285445"/>
                <a:gd name="connsiteY4" fmla="*/ 269934 h 273545"/>
                <a:gd name="connsiteX5" fmla="*/ 54779 w 285445"/>
                <a:gd name="connsiteY5" fmla="*/ 269379 h 273545"/>
                <a:gd name="connsiteX6" fmla="*/ 47011 w 285445"/>
                <a:gd name="connsiteY6" fmla="*/ 246353 h 273545"/>
                <a:gd name="connsiteX7" fmla="*/ 56166 w 285445"/>
                <a:gd name="connsiteY7" fmla="*/ 184764 h 273545"/>
                <a:gd name="connsiteX8" fmla="*/ 51728 w 285445"/>
                <a:gd name="connsiteY8" fmla="*/ 171448 h 273545"/>
                <a:gd name="connsiteX9" fmla="*/ 7617 w 285445"/>
                <a:gd name="connsiteY9" fmla="*/ 125951 h 273545"/>
                <a:gd name="connsiteX10" fmla="*/ 1236 w 285445"/>
                <a:gd name="connsiteY10" fmla="*/ 102370 h 273545"/>
                <a:gd name="connsiteX11" fmla="*/ 20101 w 285445"/>
                <a:gd name="connsiteY11" fmla="*/ 88498 h 273545"/>
                <a:gd name="connsiteX12" fmla="*/ 82244 w 285445"/>
                <a:gd name="connsiteY12" fmla="*/ 77679 h 273545"/>
                <a:gd name="connsiteX13" fmla="*/ 93618 w 285445"/>
                <a:gd name="connsiteY13" fmla="*/ 69079 h 273545"/>
                <a:gd name="connsiteX14" fmla="*/ 122748 w 285445"/>
                <a:gd name="connsiteY14" fmla="*/ 14149 h 273545"/>
                <a:gd name="connsiteX15" fmla="*/ 142723 w 285445"/>
                <a:gd name="connsiteY15" fmla="*/ 0 h 273545"/>
                <a:gd name="connsiteX16" fmla="*/ 162697 w 285445"/>
                <a:gd name="connsiteY16" fmla="*/ 13871 h 273545"/>
                <a:gd name="connsiteX17" fmla="*/ 191827 w 285445"/>
                <a:gd name="connsiteY17" fmla="*/ 68801 h 273545"/>
                <a:gd name="connsiteX18" fmla="*/ 204033 w 285445"/>
                <a:gd name="connsiteY18" fmla="*/ 77401 h 273545"/>
                <a:gd name="connsiteX19" fmla="*/ 266176 w 285445"/>
                <a:gd name="connsiteY19" fmla="*/ 88221 h 273545"/>
                <a:gd name="connsiteX20" fmla="*/ 284486 w 285445"/>
                <a:gd name="connsiteY20" fmla="*/ 102924 h 273545"/>
                <a:gd name="connsiteX21" fmla="*/ 278383 w 285445"/>
                <a:gd name="connsiteY21" fmla="*/ 124841 h 273545"/>
                <a:gd name="connsiteX22" fmla="*/ 235382 w 285445"/>
                <a:gd name="connsiteY22" fmla="*/ 168396 h 273545"/>
                <a:gd name="connsiteX23" fmla="*/ 229279 w 285445"/>
                <a:gd name="connsiteY23" fmla="*/ 188648 h 273545"/>
                <a:gd name="connsiteX24" fmla="*/ 238156 w 285445"/>
                <a:gd name="connsiteY24" fmla="*/ 248017 h 273545"/>
                <a:gd name="connsiteX25" fmla="*/ 214853 w 285445"/>
                <a:gd name="connsiteY25" fmla="*/ 273540 h 273545"/>
                <a:gd name="connsiteX26" fmla="*/ 65321 w 285445"/>
                <a:gd name="connsiteY26" fmla="*/ 123176 h 273545"/>
                <a:gd name="connsiteX27" fmla="*/ 62824 w 285445"/>
                <a:gd name="connsiteY27" fmla="*/ 127060 h 273545"/>
                <a:gd name="connsiteX28" fmla="*/ 91122 w 285445"/>
                <a:gd name="connsiteY28" fmla="*/ 152861 h 273545"/>
                <a:gd name="connsiteX29" fmla="*/ 98890 w 285445"/>
                <a:gd name="connsiteY29" fmla="*/ 177274 h 273545"/>
                <a:gd name="connsiteX30" fmla="*/ 93064 w 285445"/>
                <a:gd name="connsiteY30" fmla="*/ 216945 h 273545"/>
                <a:gd name="connsiteX31" fmla="*/ 124412 w 285445"/>
                <a:gd name="connsiteY31" fmla="*/ 201410 h 273545"/>
                <a:gd name="connsiteX32" fmla="*/ 160478 w 285445"/>
                <a:gd name="connsiteY32" fmla="*/ 201687 h 273545"/>
                <a:gd name="connsiteX33" fmla="*/ 191272 w 285445"/>
                <a:gd name="connsiteY33" fmla="*/ 217223 h 273545"/>
                <a:gd name="connsiteX34" fmla="*/ 186001 w 285445"/>
                <a:gd name="connsiteY34" fmla="*/ 181435 h 273545"/>
                <a:gd name="connsiteX35" fmla="*/ 195433 w 285445"/>
                <a:gd name="connsiteY35" fmla="*/ 150641 h 273545"/>
                <a:gd name="connsiteX36" fmla="*/ 221788 w 285445"/>
                <a:gd name="connsiteY36" fmla="*/ 124008 h 273545"/>
                <a:gd name="connsiteX37" fmla="*/ 183781 w 285445"/>
                <a:gd name="connsiteY37" fmla="*/ 117628 h 273545"/>
                <a:gd name="connsiteX38" fmla="*/ 159923 w 285445"/>
                <a:gd name="connsiteY38" fmla="*/ 100150 h 273545"/>
                <a:gd name="connsiteX39" fmla="*/ 142168 w 285445"/>
                <a:gd name="connsiteY39" fmla="*/ 66304 h 273545"/>
                <a:gd name="connsiteX40" fmla="*/ 123025 w 285445"/>
                <a:gd name="connsiteY40" fmla="*/ 102647 h 273545"/>
                <a:gd name="connsiteX41" fmla="*/ 103883 w 285445"/>
                <a:gd name="connsiteY41" fmla="*/ 116795 h 273545"/>
                <a:gd name="connsiteX42" fmla="*/ 65321 w 285445"/>
                <a:gd name="connsiteY42" fmla="*/ 123176 h 2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445" h="273545">
                  <a:moveTo>
                    <a:pt x="214853" y="273540"/>
                  </a:moveTo>
                  <a:cubicBezTo>
                    <a:pt x="212911" y="272985"/>
                    <a:pt x="208749" y="271598"/>
                    <a:pt x="204865" y="269656"/>
                  </a:cubicBezTo>
                  <a:cubicBezTo>
                    <a:pt x="186555" y="260779"/>
                    <a:pt x="168523" y="251346"/>
                    <a:pt x="149936" y="242746"/>
                  </a:cubicBezTo>
                  <a:cubicBezTo>
                    <a:pt x="145774" y="240804"/>
                    <a:pt x="139116" y="240804"/>
                    <a:pt x="134955" y="242746"/>
                  </a:cubicBezTo>
                  <a:cubicBezTo>
                    <a:pt x="116090" y="251346"/>
                    <a:pt x="97502" y="260779"/>
                    <a:pt x="79192" y="269934"/>
                  </a:cubicBezTo>
                  <a:cubicBezTo>
                    <a:pt x="70870" y="274095"/>
                    <a:pt x="62547" y="274927"/>
                    <a:pt x="54779" y="269379"/>
                  </a:cubicBezTo>
                  <a:cubicBezTo>
                    <a:pt x="46734" y="263553"/>
                    <a:pt x="45347" y="255507"/>
                    <a:pt x="47011" y="246353"/>
                  </a:cubicBezTo>
                  <a:cubicBezTo>
                    <a:pt x="50063" y="225823"/>
                    <a:pt x="53669" y="205294"/>
                    <a:pt x="56166" y="184764"/>
                  </a:cubicBezTo>
                  <a:cubicBezTo>
                    <a:pt x="56721" y="180326"/>
                    <a:pt x="54779" y="174500"/>
                    <a:pt x="51728" y="171448"/>
                  </a:cubicBezTo>
                  <a:cubicBezTo>
                    <a:pt x="37579" y="155912"/>
                    <a:pt x="22598" y="140932"/>
                    <a:pt x="7617" y="125951"/>
                  </a:cubicBezTo>
                  <a:cubicBezTo>
                    <a:pt x="959" y="119292"/>
                    <a:pt x="-1815" y="111524"/>
                    <a:pt x="1236" y="102370"/>
                  </a:cubicBezTo>
                  <a:cubicBezTo>
                    <a:pt x="4288" y="93492"/>
                    <a:pt x="11224" y="89885"/>
                    <a:pt x="20101" y="88498"/>
                  </a:cubicBezTo>
                  <a:cubicBezTo>
                    <a:pt x="40908" y="85169"/>
                    <a:pt x="61715" y="81840"/>
                    <a:pt x="82244" y="77679"/>
                  </a:cubicBezTo>
                  <a:cubicBezTo>
                    <a:pt x="86406" y="76846"/>
                    <a:pt x="91399" y="72963"/>
                    <a:pt x="93618" y="69079"/>
                  </a:cubicBezTo>
                  <a:cubicBezTo>
                    <a:pt x="103883" y="51046"/>
                    <a:pt x="113316" y="32736"/>
                    <a:pt x="122748" y="14149"/>
                  </a:cubicBezTo>
                  <a:cubicBezTo>
                    <a:pt x="126909" y="5548"/>
                    <a:pt x="133013" y="277"/>
                    <a:pt x="142723" y="0"/>
                  </a:cubicBezTo>
                  <a:cubicBezTo>
                    <a:pt x="152432" y="0"/>
                    <a:pt x="158536" y="5548"/>
                    <a:pt x="162697" y="13871"/>
                  </a:cubicBezTo>
                  <a:cubicBezTo>
                    <a:pt x="172129" y="32181"/>
                    <a:pt x="181562" y="50769"/>
                    <a:pt x="191827" y="68801"/>
                  </a:cubicBezTo>
                  <a:cubicBezTo>
                    <a:pt x="194046" y="72685"/>
                    <a:pt x="199594" y="76569"/>
                    <a:pt x="204033" y="77401"/>
                  </a:cubicBezTo>
                  <a:cubicBezTo>
                    <a:pt x="224563" y="81563"/>
                    <a:pt x="245647" y="84892"/>
                    <a:pt x="266176" y="88221"/>
                  </a:cubicBezTo>
                  <a:cubicBezTo>
                    <a:pt x="275054" y="89608"/>
                    <a:pt x="281712" y="94324"/>
                    <a:pt x="284486" y="102924"/>
                  </a:cubicBezTo>
                  <a:cubicBezTo>
                    <a:pt x="286983" y="111247"/>
                    <a:pt x="284486" y="118460"/>
                    <a:pt x="278383" y="124841"/>
                  </a:cubicBezTo>
                  <a:cubicBezTo>
                    <a:pt x="263957" y="139267"/>
                    <a:pt x="250086" y="154248"/>
                    <a:pt x="235382" y="168396"/>
                  </a:cubicBezTo>
                  <a:cubicBezTo>
                    <a:pt x="229001" y="174500"/>
                    <a:pt x="228169" y="180603"/>
                    <a:pt x="229279" y="188648"/>
                  </a:cubicBezTo>
                  <a:cubicBezTo>
                    <a:pt x="232608" y="208345"/>
                    <a:pt x="235382" y="228320"/>
                    <a:pt x="238156" y="248017"/>
                  </a:cubicBezTo>
                  <a:cubicBezTo>
                    <a:pt x="240098" y="262998"/>
                    <a:pt x="230943" y="273817"/>
                    <a:pt x="214853" y="273540"/>
                  </a:cubicBezTo>
                  <a:close/>
                  <a:moveTo>
                    <a:pt x="65321" y="123176"/>
                  </a:moveTo>
                  <a:cubicBezTo>
                    <a:pt x="64489" y="124563"/>
                    <a:pt x="63657" y="125673"/>
                    <a:pt x="62824" y="127060"/>
                  </a:cubicBezTo>
                  <a:cubicBezTo>
                    <a:pt x="72257" y="135660"/>
                    <a:pt x="81967" y="143983"/>
                    <a:pt x="91122" y="152861"/>
                  </a:cubicBezTo>
                  <a:cubicBezTo>
                    <a:pt x="98335" y="159519"/>
                    <a:pt x="100831" y="167287"/>
                    <a:pt x="98890" y="177274"/>
                  </a:cubicBezTo>
                  <a:cubicBezTo>
                    <a:pt x="96670" y="189758"/>
                    <a:pt x="95283" y="202242"/>
                    <a:pt x="93064" y="216945"/>
                  </a:cubicBezTo>
                  <a:cubicBezTo>
                    <a:pt x="104715" y="211120"/>
                    <a:pt x="114980" y="206958"/>
                    <a:pt x="124412" y="201410"/>
                  </a:cubicBezTo>
                  <a:cubicBezTo>
                    <a:pt x="136897" y="193919"/>
                    <a:pt x="148271" y="194474"/>
                    <a:pt x="160478" y="201687"/>
                  </a:cubicBezTo>
                  <a:cubicBezTo>
                    <a:pt x="169910" y="207236"/>
                    <a:pt x="179897" y="211397"/>
                    <a:pt x="191272" y="217223"/>
                  </a:cubicBezTo>
                  <a:cubicBezTo>
                    <a:pt x="189330" y="203907"/>
                    <a:pt x="188220" y="192532"/>
                    <a:pt x="186001" y="181435"/>
                  </a:cubicBezTo>
                  <a:cubicBezTo>
                    <a:pt x="183504" y="169229"/>
                    <a:pt x="185723" y="159241"/>
                    <a:pt x="195433" y="150641"/>
                  </a:cubicBezTo>
                  <a:cubicBezTo>
                    <a:pt x="204311" y="142873"/>
                    <a:pt x="212079" y="133718"/>
                    <a:pt x="221788" y="124008"/>
                  </a:cubicBezTo>
                  <a:cubicBezTo>
                    <a:pt x="207362" y="121512"/>
                    <a:pt x="195710" y="119292"/>
                    <a:pt x="183781" y="117628"/>
                  </a:cubicBezTo>
                  <a:cubicBezTo>
                    <a:pt x="172407" y="116241"/>
                    <a:pt x="164916" y="110692"/>
                    <a:pt x="159923" y="100150"/>
                  </a:cubicBezTo>
                  <a:cubicBezTo>
                    <a:pt x="154929" y="89053"/>
                    <a:pt x="148548" y="78511"/>
                    <a:pt x="142168" y="66304"/>
                  </a:cubicBezTo>
                  <a:cubicBezTo>
                    <a:pt x="135232" y="79621"/>
                    <a:pt x="128851" y="90995"/>
                    <a:pt x="123025" y="102647"/>
                  </a:cubicBezTo>
                  <a:cubicBezTo>
                    <a:pt x="118864" y="110692"/>
                    <a:pt x="113038" y="115408"/>
                    <a:pt x="103883" y="116795"/>
                  </a:cubicBezTo>
                  <a:cubicBezTo>
                    <a:pt x="91122" y="118460"/>
                    <a:pt x="78360" y="120957"/>
                    <a:pt x="65321" y="123176"/>
                  </a:cubicBezTo>
                  <a:close/>
                </a:path>
              </a:pathLst>
            </a:custGeom>
            <a:solidFill>
              <a:srgbClr val="F79037"/>
            </a:solidFill>
            <a:ln w="277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ADF515A0-825A-D143-EE71-CB04C8BF3CB2}"/>
                </a:ext>
              </a:extLst>
            </p:cNvPr>
            <p:cNvSpPr/>
            <p:nvPr/>
          </p:nvSpPr>
          <p:spPr>
            <a:xfrm>
              <a:off x="9169541" y="1116407"/>
              <a:ext cx="285798" cy="273551"/>
            </a:xfrm>
            <a:custGeom>
              <a:avLst/>
              <a:gdLst>
                <a:gd name="connsiteX0" fmla="*/ 46595 w 285798"/>
                <a:gd name="connsiteY0" fmla="*/ 250514 h 273551"/>
                <a:gd name="connsiteX1" fmla="*/ 55749 w 285798"/>
                <a:gd name="connsiteY1" fmla="*/ 189481 h 273551"/>
                <a:gd name="connsiteX2" fmla="*/ 49092 w 285798"/>
                <a:gd name="connsiteY2" fmla="*/ 167564 h 273551"/>
                <a:gd name="connsiteX3" fmla="*/ 8310 w 285798"/>
                <a:gd name="connsiteY3" fmla="*/ 126228 h 273551"/>
                <a:gd name="connsiteX4" fmla="*/ 1097 w 285798"/>
                <a:gd name="connsiteY4" fmla="*/ 102925 h 273551"/>
                <a:gd name="connsiteX5" fmla="*/ 21626 w 285798"/>
                <a:gd name="connsiteY5" fmla="*/ 87944 h 273551"/>
                <a:gd name="connsiteX6" fmla="*/ 82937 w 285798"/>
                <a:gd name="connsiteY6" fmla="*/ 77401 h 273551"/>
                <a:gd name="connsiteX7" fmla="*/ 93479 w 285798"/>
                <a:gd name="connsiteY7" fmla="*/ 69634 h 273551"/>
                <a:gd name="connsiteX8" fmla="*/ 122609 w 285798"/>
                <a:gd name="connsiteY8" fmla="*/ 14704 h 273551"/>
                <a:gd name="connsiteX9" fmla="*/ 143138 w 285798"/>
                <a:gd name="connsiteY9" fmla="*/ 0 h 273551"/>
                <a:gd name="connsiteX10" fmla="*/ 163667 w 285798"/>
                <a:gd name="connsiteY10" fmla="*/ 14981 h 273551"/>
                <a:gd name="connsiteX11" fmla="*/ 192242 w 285798"/>
                <a:gd name="connsiteY11" fmla="*/ 69079 h 273551"/>
                <a:gd name="connsiteX12" fmla="*/ 204726 w 285798"/>
                <a:gd name="connsiteY12" fmla="*/ 77679 h 273551"/>
                <a:gd name="connsiteX13" fmla="*/ 266869 w 285798"/>
                <a:gd name="connsiteY13" fmla="*/ 88498 h 273551"/>
                <a:gd name="connsiteX14" fmla="*/ 284624 w 285798"/>
                <a:gd name="connsiteY14" fmla="*/ 102370 h 273551"/>
                <a:gd name="connsiteX15" fmla="*/ 278798 w 285798"/>
                <a:gd name="connsiteY15" fmla="*/ 125118 h 273551"/>
                <a:gd name="connsiteX16" fmla="*/ 234133 w 285798"/>
                <a:gd name="connsiteY16" fmla="*/ 171448 h 273551"/>
                <a:gd name="connsiteX17" fmla="*/ 229972 w 285798"/>
                <a:gd name="connsiteY17" fmla="*/ 185042 h 273551"/>
                <a:gd name="connsiteX18" fmla="*/ 238849 w 285798"/>
                <a:gd name="connsiteY18" fmla="*/ 245520 h 273551"/>
                <a:gd name="connsiteX19" fmla="*/ 230804 w 285798"/>
                <a:gd name="connsiteY19" fmla="*/ 269656 h 273551"/>
                <a:gd name="connsiteX20" fmla="*/ 206391 w 285798"/>
                <a:gd name="connsiteY20" fmla="*/ 269934 h 273551"/>
                <a:gd name="connsiteX21" fmla="*/ 151738 w 285798"/>
                <a:gd name="connsiteY21" fmla="*/ 242746 h 273551"/>
                <a:gd name="connsiteX22" fmla="*/ 135370 w 285798"/>
                <a:gd name="connsiteY22" fmla="*/ 242469 h 273551"/>
                <a:gd name="connsiteX23" fmla="*/ 77943 w 285798"/>
                <a:gd name="connsiteY23" fmla="*/ 271043 h 273551"/>
                <a:gd name="connsiteX24" fmla="*/ 46595 w 285798"/>
                <a:gd name="connsiteY24" fmla="*/ 250514 h 273551"/>
                <a:gd name="connsiteX25" fmla="*/ 222759 w 285798"/>
                <a:gd name="connsiteY25" fmla="*/ 127060 h 273551"/>
                <a:gd name="connsiteX26" fmla="*/ 219707 w 285798"/>
                <a:gd name="connsiteY26" fmla="*/ 122622 h 273551"/>
                <a:gd name="connsiteX27" fmla="*/ 183087 w 285798"/>
                <a:gd name="connsiteY27" fmla="*/ 116518 h 273551"/>
                <a:gd name="connsiteX28" fmla="*/ 160893 w 285798"/>
                <a:gd name="connsiteY28" fmla="*/ 100150 h 273551"/>
                <a:gd name="connsiteX29" fmla="*/ 142583 w 285798"/>
                <a:gd name="connsiteY29" fmla="*/ 65472 h 273551"/>
                <a:gd name="connsiteX30" fmla="*/ 125938 w 285798"/>
                <a:gd name="connsiteY30" fmla="*/ 97376 h 273551"/>
                <a:gd name="connsiteX31" fmla="*/ 97363 w 285798"/>
                <a:gd name="connsiteY31" fmla="*/ 117628 h 273551"/>
                <a:gd name="connsiteX32" fmla="*/ 64905 w 285798"/>
                <a:gd name="connsiteY32" fmla="*/ 123176 h 273551"/>
                <a:gd name="connsiteX33" fmla="*/ 62408 w 285798"/>
                <a:gd name="connsiteY33" fmla="*/ 126783 h 273551"/>
                <a:gd name="connsiteX34" fmla="*/ 87376 w 285798"/>
                <a:gd name="connsiteY34" fmla="*/ 148144 h 273551"/>
                <a:gd name="connsiteX35" fmla="*/ 98473 w 285798"/>
                <a:gd name="connsiteY35" fmla="*/ 182268 h 273551"/>
                <a:gd name="connsiteX36" fmla="*/ 93479 w 285798"/>
                <a:gd name="connsiteY36" fmla="*/ 216391 h 273551"/>
                <a:gd name="connsiteX37" fmla="*/ 128435 w 285798"/>
                <a:gd name="connsiteY37" fmla="*/ 198913 h 273551"/>
                <a:gd name="connsiteX38" fmla="*/ 156732 w 285798"/>
                <a:gd name="connsiteY38" fmla="*/ 198913 h 273551"/>
                <a:gd name="connsiteX39" fmla="*/ 191410 w 285798"/>
                <a:gd name="connsiteY39" fmla="*/ 216113 h 273551"/>
                <a:gd name="connsiteX40" fmla="*/ 185584 w 285798"/>
                <a:gd name="connsiteY40" fmla="*/ 176442 h 273551"/>
                <a:gd name="connsiteX41" fmla="*/ 192797 w 285798"/>
                <a:gd name="connsiteY41" fmla="*/ 152861 h 273551"/>
                <a:gd name="connsiteX42" fmla="*/ 222759 w 285798"/>
                <a:gd name="connsiteY42" fmla="*/ 127060 h 2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98" h="273551">
                  <a:moveTo>
                    <a:pt x="46595" y="250514"/>
                  </a:moveTo>
                  <a:cubicBezTo>
                    <a:pt x="49646" y="230540"/>
                    <a:pt x="52420" y="210010"/>
                    <a:pt x="55749" y="189481"/>
                  </a:cubicBezTo>
                  <a:cubicBezTo>
                    <a:pt x="57137" y="180603"/>
                    <a:pt x="56027" y="173945"/>
                    <a:pt x="49092" y="167564"/>
                  </a:cubicBezTo>
                  <a:cubicBezTo>
                    <a:pt x="34943" y="154525"/>
                    <a:pt x="21904" y="140099"/>
                    <a:pt x="8310" y="126228"/>
                  </a:cubicBezTo>
                  <a:cubicBezTo>
                    <a:pt x="1652" y="119570"/>
                    <a:pt x="-1955" y="112079"/>
                    <a:pt x="1097" y="102925"/>
                  </a:cubicBezTo>
                  <a:cubicBezTo>
                    <a:pt x="4149" y="93215"/>
                    <a:pt x="11917" y="89331"/>
                    <a:pt x="21626" y="87944"/>
                  </a:cubicBezTo>
                  <a:cubicBezTo>
                    <a:pt x="42156" y="84892"/>
                    <a:pt x="62685" y="81285"/>
                    <a:pt x="82937" y="77401"/>
                  </a:cubicBezTo>
                  <a:cubicBezTo>
                    <a:pt x="86821" y="76569"/>
                    <a:pt x="91537" y="73240"/>
                    <a:pt x="93479" y="69634"/>
                  </a:cubicBezTo>
                  <a:cubicBezTo>
                    <a:pt x="103744" y="51601"/>
                    <a:pt x="113176" y="33291"/>
                    <a:pt x="122609" y="14704"/>
                  </a:cubicBezTo>
                  <a:cubicBezTo>
                    <a:pt x="127048" y="6104"/>
                    <a:pt x="133151" y="0"/>
                    <a:pt x="143138" y="0"/>
                  </a:cubicBezTo>
                  <a:cubicBezTo>
                    <a:pt x="153403" y="0"/>
                    <a:pt x="159229" y="6381"/>
                    <a:pt x="163667" y="14981"/>
                  </a:cubicBezTo>
                  <a:cubicBezTo>
                    <a:pt x="172823" y="33014"/>
                    <a:pt x="182255" y="51323"/>
                    <a:pt x="192242" y="69079"/>
                  </a:cubicBezTo>
                  <a:cubicBezTo>
                    <a:pt x="194461" y="72963"/>
                    <a:pt x="200010" y="76847"/>
                    <a:pt x="204726" y="77679"/>
                  </a:cubicBezTo>
                  <a:cubicBezTo>
                    <a:pt x="225256" y="81840"/>
                    <a:pt x="246340" y="84892"/>
                    <a:pt x="266869" y="88498"/>
                  </a:cubicBezTo>
                  <a:cubicBezTo>
                    <a:pt x="275192" y="89885"/>
                    <a:pt x="281850" y="94047"/>
                    <a:pt x="284624" y="102370"/>
                  </a:cubicBezTo>
                  <a:cubicBezTo>
                    <a:pt x="287398" y="110970"/>
                    <a:pt x="285179" y="118460"/>
                    <a:pt x="278798" y="125118"/>
                  </a:cubicBezTo>
                  <a:cubicBezTo>
                    <a:pt x="263817" y="140377"/>
                    <a:pt x="248559" y="155635"/>
                    <a:pt x="234133" y="171448"/>
                  </a:cubicBezTo>
                  <a:cubicBezTo>
                    <a:pt x="231082" y="174777"/>
                    <a:pt x="229417" y="180603"/>
                    <a:pt x="229972" y="185042"/>
                  </a:cubicBezTo>
                  <a:cubicBezTo>
                    <a:pt x="232469" y="205294"/>
                    <a:pt x="235798" y="225268"/>
                    <a:pt x="238849" y="245520"/>
                  </a:cubicBezTo>
                  <a:cubicBezTo>
                    <a:pt x="240236" y="254953"/>
                    <a:pt x="239127" y="263553"/>
                    <a:pt x="230804" y="269656"/>
                  </a:cubicBezTo>
                  <a:cubicBezTo>
                    <a:pt x="222759" y="275482"/>
                    <a:pt x="214713" y="274095"/>
                    <a:pt x="206391" y="269934"/>
                  </a:cubicBezTo>
                  <a:cubicBezTo>
                    <a:pt x="188081" y="260779"/>
                    <a:pt x="169771" y="251901"/>
                    <a:pt x="151738" y="242746"/>
                  </a:cubicBezTo>
                  <a:cubicBezTo>
                    <a:pt x="145912" y="239694"/>
                    <a:pt x="141196" y="239417"/>
                    <a:pt x="135370" y="242469"/>
                  </a:cubicBezTo>
                  <a:cubicBezTo>
                    <a:pt x="116228" y="252178"/>
                    <a:pt x="97086" y="261888"/>
                    <a:pt x="77943" y="271043"/>
                  </a:cubicBezTo>
                  <a:cubicBezTo>
                    <a:pt x="61853" y="277979"/>
                    <a:pt x="45762" y="267437"/>
                    <a:pt x="46595" y="250514"/>
                  </a:cubicBezTo>
                  <a:close/>
                  <a:moveTo>
                    <a:pt x="222759" y="127060"/>
                  </a:moveTo>
                  <a:cubicBezTo>
                    <a:pt x="221649" y="125673"/>
                    <a:pt x="220817" y="124009"/>
                    <a:pt x="219707" y="122622"/>
                  </a:cubicBezTo>
                  <a:cubicBezTo>
                    <a:pt x="207501" y="120679"/>
                    <a:pt x="195294" y="118183"/>
                    <a:pt x="183087" y="116518"/>
                  </a:cubicBezTo>
                  <a:cubicBezTo>
                    <a:pt x="172545" y="115131"/>
                    <a:pt x="165610" y="109860"/>
                    <a:pt x="160893" y="100150"/>
                  </a:cubicBezTo>
                  <a:cubicBezTo>
                    <a:pt x="155345" y="88776"/>
                    <a:pt x="149242" y="77679"/>
                    <a:pt x="142583" y="65472"/>
                  </a:cubicBezTo>
                  <a:cubicBezTo>
                    <a:pt x="136480" y="77124"/>
                    <a:pt x="130654" y="86834"/>
                    <a:pt x="125938" y="97376"/>
                  </a:cubicBezTo>
                  <a:cubicBezTo>
                    <a:pt x="120389" y="110415"/>
                    <a:pt x="110957" y="116241"/>
                    <a:pt x="97363" y="117628"/>
                  </a:cubicBezTo>
                  <a:cubicBezTo>
                    <a:pt x="86544" y="118738"/>
                    <a:pt x="75724" y="121234"/>
                    <a:pt x="64905" y="123176"/>
                  </a:cubicBezTo>
                  <a:cubicBezTo>
                    <a:pt x="64072" y="124286"/>
                    <a:pt x="63240" y="125673"/>
                    <a:pt x="62408" y="126783"/>
                  </a:cubicBezTo>
                  <a:cubicBezTo>
                    <a:pt x="70730" y="133996"/>
                    <a:pt x="79053" y="141209"/>
                    <a:pt x="87376" y="148144"/>
                  </a:cubicBezTo>
                  <a:cubicBezTo>
                    <a:pt x="98473" y="157300"/>
                    <a:pt x="101524" y="168397"/>
                    <a:pt x="98473" y="182268"/>
                  </a:cubicBezTo>
                  <a:cubicBezTo>
                    <a:pt x="95976" y="192810"/>
                    <a:pt x="95421" y="203907"/>
                    <a:pt x="93479" y="216391"/>
                  </a:cubicBezTo>
                  <a:cubicBezTo>
                    <a:pt x="106241" y="210010"/>
                    <a:pt x="117615" y="205016"/>
                    <a:pt x="128435" y="198913"/>
                  </a:cubicBezTo>
                  <a:cubicBezTo>
                    <a:pt x="138145" y="193642"/>
                    <a:pt x="147299" y="193642"/>
                    <a:pt x="156732" y="198913"/>
                  </a:cubicBezTo>
                  <a:cubicBezTo>
                    <a:pt x="167551" y="204739"/>
                    <a:pt x="178648" y="209733"/>
                    <a:pt x="191410" y="216113"/>
                  </a:cubicBezTo>
                  <a:cubicBezTo>
                    <a:pt x="189468" y="201687"/>
                    <a:pt x="187803" y="188926"/>
                    <a:pt x="185584" y="176442"/>
                  </a:cubicBezTo>
                  <a:cubicBezTo>
                    <a:pt x="183919" y="167009"/>
                    <a:pt x="185861" y="159241"/>
                    <a:pt x="192797" y="152861"/>
                  </a:cubicBezTo>
                  <a:cubicBezTo>
                    <a:pt x="203062" y="143983"/>
                    <a:pt x="213049" y="135660"/>
                    <a:pt x="222759" y="127060"/>
                  </a:cubicBezTo>
                  <a:close/>
                </a:path>
              </a:pathLst>
            </a:custGeom>
            <a:solidFill>
              <a:srgbClr val="F79037"/>
            </a:solidFill>
            <a:ln w="277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EBBBD5AF-2E5B-0E31-E7DD-F6377796CBC3}"/>
                </a:ext>
              </a:extLst>
            </p:cNvPr>
            <p:cNvSpPr/>
            <p:nvPr/>
          </p:nvSpPr>
          <p:spPr>
            <a:xfrm>
              <a:off x="9173684" y="626754"/>
              <a:ext cx="41365" cy="41342"/>
            </a:xfrm>
            <a:custGeom>
              <a:avLst/>
              <a:gdLst>
                <a:gd name="connsiteX0" fmla="*/ 6 w 41365"/>
                <a:gd name="connsiteY0" fmla="*/ 19975 h 41342"/>
                <a:gd name="connsiteX1" fmla="*/ 20813 w 41365"/>
                <a:gd name="connsiteY1" fmla="*/ 0 h 41342"/>
                <a:gd name="connsiteX2" fmla="*/ 41342 w 41365"/>
                <a:gd name="connsiteY2" fmla="*/ 21362 h 41342"/>
                <a:gd name="connsiteX3" fmla="*/ 20258 w 41365"/>
                <a:gd name="connsiteY3" fmla="*/ 41336 h 41342"/>
                <a:gd name="connsiteX4" fmla="*/ 6 w 41365"/>
                <a:gd name="connsiteY4" fmla="*/ 19975 h 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 h="41342">
                  <a:moveTo>
                    <a:pt x="6" y="19975"/>
                  </a:moveTo>
                  <a:cubicBezTo>
                    <a:pt x="283" y="8600"/>
                    <a:pt x="9161" y="0"/>
                    <a:pt x="20813" y="0"/>
                  </a:cubicBezTo>
                  <a:cubicBezTo>
                    <a:pt x="32465" y="0"/>
                    <a:pt x="41897" y="9988"/>
                    <a:pt x="41342" y="21362"/>
                  </a:cubicBezTo>
                  <a:cubicBezTo>
                    <a:pt x="40788" y="32181"/>
                    <a:pt x="31355" y="41614"/>
                    <a:pt x="20258" y="41336"/>
                  </a:cubicBezTo>
                  <a:cubicBezTo>
                    <a:pt x="8884" y="41614"/>
                    <a:pt x="-271" y="31904"/>
                    <a:pt x="6" y="19975"/>
                  </a:cubicBezTo>
                  <a:close/>
                </a:path>
              </a:pathLst>
            </a:custGeom>
            <a:grpFill/>
            <a:ln w="2772" cap="flat">
              <a:noFill/>
              <a:prstDash val="solid"/>
              <a:miter/>
            </a:ln>
          </p:spPr>
          <p:txBody>
            <a:bodyPr rtlCol="0" anchor="ctr"/>
            <a:lstStyle/>
            <a:p>
              <a:endParaRPr lang="en-US"/>
            </a:p>
          </p:txBody>
        </p:sp>
      </p:grpSp>
      <p:sp>
        <p:nvSpPr>
          <p:cNvPr id="69" name="Text Placeholder 17">
            <a:extLst>
              <a:ext uri="{FF2B5EF4-FFF2-40B4-BE49-F238E27FC236}">
                <a16:creationId xmlns:a16="http://schemas.microsoft.com/office/drawing/2014/main" id="{ACB5AC74-8837-6E6E-9902-1BBEAD97EEE5}"/>
              </a:ext>
            </a:extLst>
          </p:cNvPr>
          <p:cNvSpPr txBox="1">
            <a:spLocks/>
          </p:cNvSpPr>
          <p:nvPr/>
        </p:nvSpPr>
        <p:spPr>
          <a:xfrm>
            <a:off x="766842" y="4815552"/>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050" dirty="0">
                <a:cs typeface="+mn-cs"/>
              </a:rPr>
              <a:t>Mechanizmy konsensusu zachęcają górników, </a:t>
            </a:r>
            <a:r>
              <a:rPr lang="pl-PL" sz="1050" dirty="0" err="1">
                <a:cs typeface="+mn-cs"/>
              </a:rPr>
              <a:t>walidatorów</a:t>
            </a:r>
            <a:r>
              <a:rPr lang="pl-PL" sz="1050" dirty="0">
                <a:cs typeface="+mn-cs"/>
              </a:rPr>
              <a:t>, węzły, programistów i uczestników sieci do robienia tego, co słuszne, a nie tego, co łatwe. Robienie tego, co słuszne, zamiast tego, co łatwe, nie jest zatem łatwiejszym sposobem, ale jedynym sposobem w systemie opartym na </a:t>
            </a:r>
            <a:r>
              <a:rPr lang="pl-PL" sz="1050" dirty="0" err="1">
                <a:cs typeface="+mn-cs"/>
              </a:rPr>
              <a:t>blockchain</a:t>
            </a:r>
            <a:r>
              <a:rPr lang="pl-PL" sz="1050" dirty="0">
                <a:cs typeface="+mn-cs"/>
              </a:rPr>
              <a:t>.</a:t>
            </a:r>
            <a:endParaRPr lang="en-US" sz="1050" dirty="0">
              <a:cs typeface="+mn-cs"/>
            </a:endParaRPr>
          </a:p>
        </p:txBody>
      </p:sp>
      <p:sp>
        <p:nvSpPr>
          <p:cNvPr id="70" name="Text Placeholder 17">
            <a:extLst>
              <a:ext uri="{FF2B5EF4-FFF2-40B4-BE49-F238E27FC236}">
                <a16:creationId xmlns:a16="http://schemas.microsoft.com/office/drawing/2014/main" id="{14484E11-B46F-CC5D-6326-6C34CD839CC5}"/>
              </a:ext>
            </a:extLst>
          </p:cNvPr>
          <p:cNvSpPr txBox="1">
            <a:spLocks/>
          </p:cNvSpPr>
          <p:nvPr/>
        </p:nvSpPr>
        <p:spPr>
          <a:xfrm>
            <a:off x="766843" y="4127555"/>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Charakter</a:t>
            </a:r>
            <a:r>
              <a:rPr lang="en-US" b="1" dirty="0">
                <a:solidFill>
                  <a:srgbClr val="F79037"/>
                </a:solidFill>
              </a:rPr>
              <a:t>  </a:t>
            </a:r>
          </a:p>
          <a:p>
            <a:r>
              <a:rPr lang="pl-PL" b="1" dirty="0">
                <a:cs typeface="+mn-cs"/>
              </a:rPr>
              <a:t>Ludzie dostrzegają tych, którzy robią to, co słuszne, a nie to, co łatwe.</a:t>
            </a:r>
            <a:endParaRPr lang="en-US" dirty="0"/>
          </a:p>
        </p:txBody>
      </p:sp>
      <p:sp>
        <p:nvSpPr>
          <p:cNvPr id="71" name="TextBox 70">
            <a:extLst>
              <a:ext uri="{FF2B5EF4-FFF2-40B4-BE49-F238E27FC236}">
                <a16:creationId xmlns:a16="http://schemas.microsoft.com/office/drawing/2014/main" id="{1EFA64BB-59A2-9D4A-7883-A54567613F2E}"/>
              </a:ext>
            </a:extLst>
          </p:cNvPr>
          <p:cNvSpPr txBox="1"/>
          <p:nvPr/>
        </p:nvSpPr>
        <p:spPr>
          <a:xfrm>
            <a:off x="853521" y="314702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78" name="Text Placeholder 17">
            <a:extLst>
              <a:ext uri="{FF2B5EF4-FFF2-40B4-BE49-F238E27FC236}">
                <a16:creationId xmlns:a16="http://schemas.microsoft.com/office/drawing/2014/main" id="{D1F32F99-414F-6D19-C988-D1B156CBDEC9}"/>
              </a:ext>
            </a:extLst>
          </p:cNvPr>
          <p:cNvSpPr txBox="1">
            <a:spLocks/>
          </p:cNvSpPr>
          <p:nvPr/>
        </p:nvSpPr>
        <p:spPr>
          <a:xfrm>
            <a:off x="766842" y="7664311"/>
            <a:ext cx="2693750"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cs typeface="+mn-cs"/>
              </a:rPr>
              <a:t>W pewnym sensie technologia </a:t>
            </a:r>
            <a:r>
              <a:rPr lang="pl-PL" dirty="0" err="1">
                <a:cs typeface="+mn-cs"/>
              </a:rPr>
              <a:t>blockchain</a:t>
            </a:r>
            <a:r>
              <a:rPr lang="pl-PL" dirty="0">
                <a:cs typeface="+mn-cs"/>
              </a:rPr>
              <a:t> jest etapem iteracji digitalizacji i cyfryzacji w tym samym czasie. Podczas gdy cyfryzacja odnosi się do tworzenia procesów, takich jak wysyłanie pieniędzy, digitalizacja cyfrowa oznacza przeniesienie rzeczywistych obiektów na łańcuch blokowy i uczynienie go cyfrowym, zbywalnym i podzielnym. Systemy </a:t>
            </a:r>
            <a:r>
              <a:rPr lang="pl-PL" dirty="0" err="1">
                <a:cs typeface="+mn-cs"/>
              </a:rPr>
              <a:t>blockchain</a:t>
            </a:r>
            <a:r>
              <a:rPr lang="pl-PL" dirty="0">
                <a:cs typeface="+mn-cs"/>
              </a:rPr>
              <a:t> mogą być postrzegane jako bardziej istotne i zdolne niż wiele innych innowacyjnych technologii.</a:t>
            </a:r>
          </a:p>
        </p:txBody>
      </p:sp>
      <p:sp>
        <p:nvSpPr>
          <p:cNvPr id="79" name="Text Placeholder 17">
            <a:extLst>
              <a:ext uri="{FF2B5EF4-FFF2-40B4-BE49-F238E27FC236}">
                <a16:creationId xmlns:a16="http://schemas.microsoft.com/office/drawing/2014/main" id="{C7CB15F8-9B66-8135-C043-FCE77A8C6E87}"/>
              </a:ext>
            </a:extLst>
          </p:cNvPr>
          <p:cNvSpPr txBox="1">
            <a:spLocks/>
          </p:cNvSpPr>
          <p:nvPr/>
        </p:nvSpPr>
        <p:spPr>
          <a:xfrm>
            <a:off x="766843" y="6976314"/>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Kompetencja</a:t>
            </a:r>
            <a:r>
              <a:rPr lang="en-US" b="1" dirty="0">
                <a:solidFill>
                  <a:srgbClr val="F79037"/>
                </a:solidFill>
              </a:rPr>
              <a:t> </a:t>
            </a:r>
          </a:p>
          <a:p>
            <a:r>
              <a:rPr lang="pl-PL" b="1" dirty="0">
                <a:cs typeface="+mn-cs"/>
              </a:rPr>
              <a:t>Ludzie mają zaufanie do tych, którzy pozostają świeży, istotni i zdolni.</a:t>
            </a:r>
          </a:p>
          <a:p>
            <a:pPr algn="l"/>
            <a:endParaRPr lang="en-US" dirty="0"/>
          </a:p>
        </p:txBody>
      </p:sp>
      <p:sp>
        <p:nvSpPr>
          <p:cNvPr id="80" name="TextBox 79">
            <a:extLst>
              <a:ext uri="{FF2B5EF4-FFF2-40B4-BE49-F238E27FC236}">
                <a16:creationId xmlns:a16="http://schemas.microsoft.com/office/drawing/2014/main" id="{57A6A657-D0DC-2276-CB3B-020CD0ED9CAA}"/>
              </a:ext>
            </a:extLst>
          </p:cNvPr>
          <p:cNvSpPr txBox="1"/>
          <p:nvPr/>
        </p:nvSpPr>
        <p:spPr>
          <a:xfrm>
            <a:off x="853521" y="599578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grpSp>
        <p:nvGrpSpPr>
          <p:cNvPr id="88" name="Group 87">
            <a:extLst>
              <a:ext uri="{FF2B5EF4-FFF2-40B4-BE49-F238E27FC236}">
                <a16:creationId xmlns:a16="http://schemas.microsoft.com/office/drawing/2014/main" id="{40D78072-5D6E-C56D-15D8-346F3B581A22}"/>
              </a:ext>
            </a:extLst>
          </p:cNvPr>
          <p:cNvGrpSpPr/>
          <p:nvPr/>
        </p:nvGrpSpPr>
        <p:grpSpPr>
          <a:xfrm>
            <a:off x="2414141" y="3146647"/>
            <a:ext cx="970862" cy="1059984"/>
            <a:chOff x="4139757" y="2225976"/>
            <a:chExt cx="1008541" cy="1008269"/>
          </a:xfrm>
          <a:solidFill>
            <a:schemeClr val="bg1"/>
          </a:solidFill>
        </p:grpSpPr>
        <p:sp>
          <p:nvSpPr>
            <p:cNvPr id="89" name="Freeform 88">
              <a:extLst>
                <a:ext uri="{FF2B5EF4-FFF2-40B4-BE49-F238E27FC236}">
                  <a16:creationId xmlns:a16="http://schemas.microsoft.com/office/drawing/2014/main" id="{AF9CAB20-BB48-945F-5EBF-FFA7DCBA28E3}"/>
                </a:ext>
              </a:extLst>
            </p:cNvPr>
            <p:cNvSpPr/>
            <p:nvPr/>
          </p:nvSpPr>
          <p:spPr>
            <a:xfrm>
              <a:off x="4139757" y="2225976"/>
              <a:ext cx="1008541" cy="1008269"/>
            </a:xfrm>
            <a:custGeom>
              <a:avLst/>
              <a:gdLst>
                <a:gd name="connsiteX0" fmla="*/ 92873 w 1008541"/>
                <a:gd name="connsiteY0" fmla="*/ 366995 h 1008269"/>
                <a:gd name="connsiteX1" fmla="*/ 75493 w 1008541"/>
                <a:gd name="connsiteY1" fmla="*/ 202740 h 1008269"/>
                <a:gd name="connsiteX2" fmla="*/ 231097 w 1008541"/>
                <a:gd name="connsiteY2" fmla="*/ 185636 h 1008269"/>
                <a:gd name="connsiteX3" fmla="*/ 243317 w 1008541"/>
                <a:gd name="connsiteY3" fmla="*/ 357221 h 1008269"/>
                <a:gd name="connsiteX4" fmla="*/ 306591 w 1008541"/>
                <a:gd name="connsiteY4" fmla="*/ 343647 h 1008269"/>
                <a:gd name="connsiteX5" fmla="*/ 391589 w 1008541"/>
                <a:gd name="connsiteY5" fmla="*/ 279302 h 1008269"/>
                <a:gd name="connsiteX6" fmla="*/ 422275 w 1008541"/>
                <a:gd name="connsiteY6" fmla="*/ 259483 h 1008269"/>
                <a:gd name="connsiteX7" fmla="*/ 422275 w 1008541"/>
                <a:gd name="connsiteY7" fmla="*/ 241021 h 1008269"/>
                <a:gd name="connsiteX8" fmla="*/ 431508 w 1008541"/>
                <a:gd name="connsiteY8" fmla="*/ 228804 h 1008269"/>
                <a:gd name="connsiteX9" fmla="*/ 459207 w 1008541"/>
                <a:gd name="connsiteY9" fmla="*/ 222016 h 1008269"/>
                <a:gd name="connsiteX10" fmla="*/ 467082 w 1008541"/>
                <a:gd name="connsiteY10" fmla="*/ 214686 h 1008269"/>
                <a:gd name="connsiteX11" fmla="*/ 484462 w 1008541"/>
                <a:gd name="connsiteY11" fmla="*/ 172604 h 1008269"/>
                <a:gd name="connsiteX12" fmla="*/ 483919 w 1008541"/>
                <a:gd name="connsiteY12" fmla="*/ 160930 h 1008269"/>
                <a:gd name="connsiteX13" fmla="*/ 465453 w 1008541"/>
                <a:gd name="connsiteY13" fmla="*/ 130250 h 1008269"/>
                <a:gd name="connsiteX14" fmla="*/ 552895 w 1008541"/>
                <a:gd name="connsiteY14" fmla="*/ 42829 h 1008269"/>
                <a:gd name="connsiteX15" fmla="*/ 583853 w 1008541"/>
                <a:gd name="connsiteY15" fmla="*/ 61290 h 1008269"/>
                <a:gd name="connsiteX16" fmla="*/ 595530 w 1008541"/>
                <a:gd name="connsiteY16" fmla="*/ 61833 h 1008269"/>
                <a:gd name="connsiteX17" fmla="*/ 636535 w 1008541"/>
                <a:gd name="connsiteY17" fmla="*/ 44729 h 1008269"/>
                <a:gd name="connsiteX18" fmla="*/ 644953 w 1008541"/>
                <a:gd name="connsiteY18" fmla="*/ 35498 h 1008269"/>
                <a:gd name="connsiteX19" fmla="*/ 652557 w 1008541"/>
                <a:gd name="connsiteY19" fmla="*/ 5905 h 1008269"/>
                <a:gd name="connsiteX20" fmla="*/ 659889 w 1008541"/>
                <a:gd name="connsiteY20" fmla="*/ 204 h 1008269"/>
                <a:gd name="connsiteX21" fmla="*/ 770685 w 1008541"/>
                <a:gd name="connsiteY21" fmla="*/ 204 h 1008269"/>
                <a:gd name="connsiteX22" fmla="*/ 778289 w 1008541"/>
                <a:gd name="connsiteY22" fmla="*/ 6448 h 1008269"/>
                <a:gd name="connsiteX23" fmla="*/ 787794 w 1008541"/>
                <a:gd name="connsiteY23" fmla="*/ 40114 h 1008269"/>
                <a:gd name="connsiteX24" fmla="*/ 819295 w 1008541"/>
                <a:gd name="connsiteY24" fmla="*/ 54503 h 1008269"/>
                <a:gd name="connsiteX25" fmla="*/ 864373 w 1008541"/>
                <a:gd name="connsiteY25" fmla="*/ 50973 h 1008269"/>
                <a:gd name="connsiteX26" fmla="*/ 877137 w 1008541"/>
                <a:gd name="connsiteY26" fmla="*/ 43100 h 1008269"/>
                <a:gd name="connsiteX27" fmla="*/ 964850 w 1008541"/>
                <a:gd name="connsiteY27" fmla="*/ 131065 h 1008269"/>
                <a:gd name="connsiteX28" fmla="*/ 946656 w 1008541"/>
                <a:gd name="connsiteY28" fmla="*/ 161201 h 1008269"/>
                <a:gd name="connsiteX29" fmla="*/ 946113 w 1008541"/>
                <a:gd name="connsiteY29" fmla="*/ 172061 h 1008269"/>
                <a:gd name="connsiteX30" fmla="*/ 963764 w 1008541"/>
                <a:gd name="connsiteY30" fmla="*/ 214143 h 1008269"/>
                <a:gd name="connsiteX31" fmla="*/ 972454 w 1008541"/>
                <a:gd name="connsiteY31" fmla="*/ 222016 h 1008269"/>
                <a:gd name="connsiteX32" fmla="*/ 1001782 w 1008541"/>
                <a:gd name="connsiteY32" fmla="*/ 229618 h 1008269"/>
                <a:gd name="connsiteX33" fmla="*/ 1008300 w 1008541"/>
                <a:gd name="connsiteY33" fmla="*/ 237492 h 1008269"/>
                <a:gd name="connsiteX34" fmla="*/ 1008300 w 1008541"/>
                <a:gd name="connsiteY34" fmla="*/ 241564 h 1008269"/>
                <a:gd name="connsiteX35" fmla="*/ 1008300 w 1008541"/>
                <a:gd name="connsiteY35" fmla="*/ 997682 h 1008269"/>
                <a:gd name="connsiteX36" fmla="*/ 1008300 w 1008541"/>
                <a:gd name="connsiteY36" fmla="*/ 1008270 h 1008269"/>
                <a:gd name="connsiteX37" fmla="*/ 997166 w 1008541"/>
                <a:gd name="connsiteY37" fmla="*/ 1008270 h 1008269"/>
                <a:gd name="connsiteX38" fmla="*/ 70062 w 1008541"/>
                <a:gd name="connsiteY38" fmla="*/ 1008270 h 1008269"/>
                <a:gd name="connsiteX39" fmla="*/ 0 w 1008541"/>
                <a:gd name="connsiteY39" fmla="*/ 937681 h 1008269"/>
                <a:gd name="connsiteX40" fmla="*/ 0 w 1008541"/>
                <a:gd name="connsiteY40" fmla="*/ 510888 h 1008269"/>
                <a:gd name="connsiteX41" fmla="*/ 90158 w 1008541"/>
                <a:gd name="connsiteY41" fmla="*/ 369439 h 1008269"/>
                <a:gd name="connsiteX42" fmla="*/ 92873 w 1008541"/>
                <a:gd name="connsiteY42" fmla="*/ 366995 h 1008269"/>
                <a:gd name="connsiteX43" fmla="*/ 120844 w 1008541"/>
                <a:gd name="connsiteY43" fmla="*/ 974876 h 1008269"/>
                <a:gd name="connsiteX44" fmla="*/ 974898 w 1008541"/>
                <a:gd name="connsiteY44" fmla="*/ 974876 h 1008269"/>
                <a:gd name="connsiteX45" fmla="*/ 974898 w 1008541"/>
                <a:gd name="connsiteY45" fmla="*/ 362923 h 1008269"/>
                <a:gd name="connsiteX46" fmla="*/ 972454 w 1008541"/>
                <a:gd name="connsiteY46" fmla="*/ 361022 h 1008269"/>
                <a:gd name="connsiteX47" fmla="*/ 963221 w 1008541"/>
                <a:gd name="connsiteY47" fmla="*/ 371611 h 1008269"/>
                <a:gd name="connsiteX48" fmla="*/ 946113 w 1008541"/>
                <a:gd name="connsiteY48" fmla="*/ 412607 h 1008269"/>
                <a:gd name="connsiteX49" fmla="*/ 946656 w 1008541"/>
                <a:gd name="connsiteY49" fmla="*/ 424281 h 1008269"/>
                <a:gd name="connsiteX50" fmla="*/ 965122 w 1008541"/>
                <a:gd name="connsiteY50" fmla="*/ 454689 h 1008269"/>
                <a:gd name="connsiteX51" fmla="*/ 877408 w 1008541"/>
                <a:gd name="connsiteY51" fmla="*/ 542382 h 1008269"/>
                <a:gd name="connsiteX52" fmla="*/ 846994 w 1008541"/>
                <a:gd name="connsiteY52" fmla="*/ 523920 h 1008269"/>
                <a:gd name="connsiteX53" fmla="*/ 835316 w 1008541"/>
                <a:gd name="connsiteY53" fmla="*/ 523377 h 1008269"/>
                <a:gd name="connsiteX54" fmla="*/ 794311 w 1008541"/>
                <a:gd name="connsiteY54" fmla="*/ 540753 h 1008269"/>
                <a:gd name="connsiteX55" fmla="*/ 785893 w 1008541"/>
                <a:gd name="connsiteY55" fmla="*/ 549984 h 1008269"/>
                <a:gd name="connsiteX56" fmla="*/ 778289 w 1008541"/>
                <a:gd name="connsiteY56" fmla="*/ 579577 h 1008269"/>
                <a:gd name="connsiteX57" fmla="*/ 771229 w 1008541"/>
                <a:gd name="connsiteY57" fmla="*/ 585278 h 1008269"/>
                <a:gd name="connsiteX58" fmla="*/ 660432 w 1008541"/>
                <a:gd name="connsiteY58" fmla="*/ 585278 h 1008269"/>
                <a:gd name="connsiteX59" fmla="*/ 652829 w 1008541"/>
                <a:gd name="connsiteY59" fmla="*/ 579034 h 1008269"/>
                <a:gd name="connsiteX60" fmla="*/ 647126 w 1008541"/>
                <a:gd name="connsiteY60" fmla="*/ 557857 h 1008269"/>
                <a:gd name="connsiteX61" fmla="*/ 643324 w 1008541"/>
                <a:gd name="connsiteY61" fmla="*/ 559486 h 1008269"/>
                <a:gd name="connsiteX62" fmla="*/ 330759 w 1008541"/>
                <a:gd name="connsiteY62" fmla="*/ 777226 h 1008269"/>
                <a:gd name="connsiteX63" fmla="*/ 325600 w 1008541"/>
                <a:gd name="connsiteY63" fmla="*/ 787000 h 1008269"/>
                <a:gd name="connsiteX64" fmla="*/ 325328 w 1008541"/>
                <a:gd name="connsiteY64" fmla="*/ 815507 h 1008269"/>
                <a:gd name="connsiteX65" fmla="*/ 246847 w 1008541"/>
                <a:gd name="connsiteY65" fmla="*/ 876594 h 1008269"/>
                <a:gd name="connsiteX66" fmla="*/ 210730 w 1008541"/>
                <a:gd name="connsiteY66" fmla="*/ 860576 h 1008269"/>
                <a:gd name="connsiteX67" fmla="*/ 134422 w 1008541"/>
                <a:gd name="connsiteY67" fmla="*/ 914061 h 1008269"/>
                <a:gd name="connsiteX68" fmla="*/ 130348 w 1008541"/>
                <a:gd name="connsiteY68" fmla="*/ 924378 h 1008269"/>
                <a:gd name="connsiteX69" fmla="*/ 120844 w 1008541"/>
                <a:gd name="connsiteY69" fmla="*/ 974876 h 1008269"/>
                <a:gd name="connsiteX70" fmla="*/ 178958 w 1008541"/>
                <a:gd name="connsiteY70" fmla="*/ 438942 h 1008269"/>
                <a:gd name="connsiteX71" fmla="*/ 190363 w 1008541"/>
                <a:gd name="connsiteY71" fmla="*/ 438942 h 1008269"/>
                <a:gd name="connsiteX72" fmla="*/ 306319 w 1008541"/>
                <a:gd name="connsiteY72" fmla="*/ 438942 h 1008269"/>
                <a:gd name="connsiteX73" fmla="*/ 350583 w 1008541"/>
                <a:gd name="connsiteY73" fmla="*/ 426453 h 1008269"/>
                <a:gd name="connsiteX74" fmla="*/ 462194 w 1008541"/>
                <a:gd name="connsiteY74" fmla="*/ 340117 h 1008269"/>
                <a:gd name="connsiteX75" fmla="*/ 469798 w 1008541"/>
                <a:gd name="connsiteY75" fmla="*/ 311610 h 1008269"/>
                <a:gd name="connsiteX76" fmla="*/ 445629 w 1008541"/>
                <a:gd name="connsiteY76" fmla="*/ 292877 h 1008269"/>
                <a:gd name="connsiteX77" fmla="*/ 416300 w 1008541"/>
                <a:gd name="connsiteY77" fmla="*/ 301293 h 1008269"/>
                <a:gd name="connsiteX78" fmla="*/ 313923 w 1008541"/>
                <a:gd name="connsiteY78" fmla="*/ 378127 h 1008269"/>
                <a:gd name="connsiteX79" fmla="*/ 277262 w 1008541"/>
                <a:gd name="connsiteY79" fmla="*/ 390344 h 1008269"/>
                <a:gd name="connsiteX80" fmla="*/ 149358 w 1008541"/>
                <a:gd name="connsiteY80" fmla="*/ 390344 h 1008269"/>
                <a:gd name="connsiteX81" fmla="*/ 32316 w 1008541"/>
                <a:gd name="connsiteY81" fmla="*/ 507087 h 1008269"/>
                <a:gd name="connsiteX82" fmla="*/ 32316 w 1008541"/>
                <a:gd name="connsiteY82" fmla="*/ 631161 h 1008269"/>
                <a:gd name="connsiteX83" fmla="*/ 84455 w 1008541"/>
                <a:gd name="connsiteY83" fmla="*/ 683289 h 1008269"/>
                <a:gd name="connsiteX84" fmla="*/ 191178 w 1008541"/>
                <a:gd name="connsiteY84" fmla="*/ 683289 h 1008269"/>
                <a:gd name="connsiteX85" fmla="*/ 227567 w 1008541"/>
                <a:gd name="connsiteY85" fmla="*/ 719941 h 1008269"/>
                <a:gd name="connsiteX86" fmla="*/ 227567 w 1008541"/>
                <a:gd name="connsiteY86" fmla="*/ 813335 h 1008269"/>
                <a:gd name="connsiteX87" fmla="*/ 259611 w 1008541"/>
                <a:gd name="connsiteY87" fmla="*/ 845915 h 1008269"/>
                <a:gd name="connsiteX88" fmla="*/ 292198 w 1008541"/>
                <a:gd name="connsiteY88" fmla="*/ 813878 h 1008269"/>
                <a:gd name="connsiteX89" fmla="*/ 292198 w 1008541"/>
                <a:gd name="connsiteY89" fmla="*/ 665641 h 1008269"/>
                <a:gd name="connsiteX90" fmla="*/ 244675 w 1008541"/>
                <a:gd name="connsiteY90" fmla="*/ 618401 h 1008269"/>
                <a:gd name="connsiteX91" fmla="*/ 187648 w 1008541"/>
                <a:gd name="connsiteY91" fmla="*/ 618401 h 1008269"/>
                <a:gd name="connsiteX92" fmla="*/ 178958 w 1008541"/>
                <a:gd name="connsiteY92" fmla="*/ 617858 h 1008269"/>
                <a:gd name="connsiteX93" fmla="*/ 178958 w 1008541"/>
                <a:gd name="connsiteY93" fmla="*/ 438942 h 1008269"/>
                <a:gd name="connsiteX94" fmla="*/ 324785 w 1008541"/>
                <a:gd name="connsiteY94" fmla="*/ 740846 h 1008269"/>
                <a:gd name="connsiteX95" fmla="*/ 620513 w 1008541"/>
                <a:gd name="connsiteY95" fmla="*/ 535052 h 1008269"/>
                <a:gd name="connsiteX96" fmla="*/ 594715 w 1008541"/>
                <a:gd name="connsiteY96" fmla="*/ 523106 h 1008269"/>
                <a:gd name="connsiteX97" fmla="*/ 583853 w 1008541"/>
                <a:gd name="connsiteY97" fmla="*/ 523649 h 1008269"/>
                <a:gd name="connsiteX98" fmla="*/ 553710 w 1008541"/>
                <a:gd name="connsiteY98" fmla="*/ 542111 h 1008269"/>
                <a:gd name="connsiteX99" fmla="*/ 465724 w 1008541"/>
                <a:gd name="connsiteY99" fmla="*/ 454417 h 1008269"/>
                <a:gd name="connsiteX100" fmla="*/ 484190 w 1008541"/>
                <a:gd name="connsiteY100" fmla="*/ 424281 h 1008269"/>
                <a:gd name="connsiteX101" fmla="*/ 486363 w 1008541"/>
                <a:gd name="connsiteY101" fmla="*/ 416951 h 1008269"/>
                <a:gd name="connsiteX102" fmla="*/ 468168 w 1008541"/>
                <a:gd name="connsiteY102" fmla="*/ 377041 h 1008269"/>
                <a:gd name="connsiteX103" fmla="*/ 380998 w 1008541"/>
                <a:gd name="connsiteY103" fmla="*/ 444915 h 1008269"/>
                <a:gd name="connsiteX104" fmla="*/ 310935 w 1008541"/>
                <a:gd name="connsiteY104" fmla="*/ 471521 h 1008269"/>
                <a:gd name="connsiteX105" fmla="*/ 268301 w 1008541"/>
                <a:gd name="connsiteY105" fmla="*/ 471793 h 1008269"/>
                <a:gd name="connsiteX106" fmla="*/ 211545 w 1008541"/>
                <a:gd name="connsiteY106" fmla="*/ 471793 h 1008269"/>
                <a:gd name="connsiteX107" fmla="*/ 211545 w 1008541"/>
                <a:gd name="connsiteY107" fmla="*/ 585550 h 1008269"/>
                <a:gd name="connsiteX108" fmla="*/ 223222 w 1008541"/>
                <a:gd name="connsiteY108" fmla="*/ 585550 h 1008269"/>
                <a:gd name="connsiteX109" fmla="*/ 325057 w 1008541"/>
                <a:gd name="connsiteY109" fmla="*/ 687633 h 1008269"/>
                <a:gd name="connsiteX110" fmla="*/ 324785 w 1008541"/>
                <a:gd name="connsiteY110" fmla="*/ 740846 h 1008269"/>
                <a:gd name="connsiteX111" fmla="*/ 454590 w 1008541"/>
                <a:gd name="connsiteY111" fmla="*/ 257039 h 1008269"/>
                <a:gd name="connsiteX112" fmla="*/ 454590 w 1008541"/>
                <a:gd name="connsiteY112" fmla="*/ 259754 h 1008269"/>
                <a:gd name="connsiteX113" fmla="*/ 460293 w 1008541"/>
                <a:gd name="connsiteY113" fmla="*/ 262469 h 1008269"/>
                <a:gd name="connsiteX114" fmla="*/ 497768 w 1008541"/>
                <a:gd name="connsiteY114" fmla="*/ 345547 h 1008269"/>
                <a:gd name="connsiteX115" fmla="*/ 497225 w 1008541"/>
                <a:gd name="connsiteY115" fmla="*/ 355864 h 1008269"/>
                <a:gd name="connsiteX116" fmla="*/ 520036 w 1008541"/>
                <a:gd name="connsiteY116" fmla="*/ 408806 h 1008269"/>
                <a:gd name="connsiteX117" fmla="*/ 519221 w 1008541"/>
                <a:gd name="connsiteY117" fmla="*/ 429439 h 1008269"/>
                <a:gd name="connsiteX118" fmla="*/ 506458 w 1008541"/>
                <a:gd name="connsiteY118" fmla="*/ 449530 h 1008269"/>
                <a:gd name="connsiteX119" fmla="*/ 557511 w 1008541"/>
                <a:gd name="connsiteY119" fmla="*/ 500843 h 1008269"/>
                <a:gd name="connsiteX120" fmla="*/ 582766 w 1008541"/>
                <a:gd name="connsiteY120" fmla="*/ 485639 h 1008269"/>
                <a:gd name="connsiteX121" fmla="*/ 594172 w 1008541"/>
                <a:gd name="connsiteY121" fmla="*/ 485639 h 1008269"/>
                <a:gd name="connsiteX122" fmla="*/ 663419 w 1008541"/>
                <a:gd name="connsiteY122" fmla="*/ 514146 h 1008269"/>
                <a:gd name="connsiteX123" fmla="*/ 671566 w 1008541"/>
                <a:gd name="connsiteY123" fmla="*/ 522563 h 1008269"/>
                <a:gd name="connsiteX124" fmla="*/ 678898 w 1008541"/>
                <a:gd name="connsiteY124" fmla="*/ 552156 h 1008269"/>
                <a:gd name="connsiteX125" fmla="*/ 750862 w 1008541"/>
                <a:gd name="connsiteY125" fmla="*/ 552156 h 1008269"/>
                <a:gd name="connsiteX126" fmla="*/ 758194 w 1008541"/>
                <a:gd name="connsiteY126" fmla="*/ 522563 h 1008269"/>
                <a:gd name="connsiteX127" fmla="*/ 766340 w 1008541"/>
                <a:gd name="connsiteY127" fmla="*/ 514418 h 1008269"/>
                <a:gd name="connsiteX128" fmla="*/ 835588 w 1008541"/>
                <a:gd name="connsiteY128" fmla="*/ 485911 h 1008269"/>
                <a:gd name="connsiteX129" fmla="*/ 846994 w 1008541"/>
                <a:gd name="connsiteY129" fmla="*/ 485911 h 1008269"/>
                <a:gd name="connsiteX130" fmla="*/ 871434 w 1008541"/>
                <a:gd name="connsiteY130" fmla="*/ 500572 h 1008269"/>
                <a:gd name="connsiteX131" fmla="*/ 923302 w 1008541"/>
                <a:gd name="connsiteY131" fmla="*/ 449259 h 1008269"/>
                <a:gd name="connsiteX132" fmla="*/ 908638 w 1008541"/>
                <a:gd name="connsiteY132" fmla="*/ 425910 h 1008269"/>
                <a:gd name="connsiteX133" fmla="*/ 908094 w 1008541"/>
                <a:gd name="connsiteY133" fmla="*/ 412335 h 1008269"/>
                <a:gd name="connsiteX134" fmla="*/ 936880 w 1008541"/>
                <a:gd name="connsiteY134" fmla="*/ 344461 h 1008269"/>
                <a:gd name="connsiteX135" fmla="*/ 945841 w 1008541"/>
                <a:gd name="connsiteY135" fmla="*/ 335773 h 1008269"/>
                <a:gd name="connsiteX136" fmla="*/ 974626 w 1008541"/>
                <a:gd name="connsiteY136" fmla="*/ 328714 h 1008269"/>
                <a:gd name="connsiteX137" fmla="*/ 974626 w 1008541"/>
                <a:gd name="connsiteY137" fmla="*/ 256768 h 1008269"/>
                <a:gd name="connsiteX138" fmla="*/ 945570 w 1008541"/>
                <a:gd name="connsiteY138" fmla="*/ 249709 h 1008269"/>
                <a:gd name="connsiteX139" fmla="*/ 936880 w 1008541"/>
                <a:gd name="connsiteY139" fmla="*/ 241835 h 1008269"/>
                <a:gd name="connsiteX140" fmla="*/ 907823 w 1008541"/>
                <a:gd name="connsiteY140" fmla="*/ 171789 h 1008269"/>
                <a:gd name="connsiteX141" fmla="*/ 908366 w 1008541"/>
                <a:gd name="connsiteY141" fmla="*/ 160387 h 1008269"/>
                <a:gd name="connsiteX142" fmla="*/ 923030 w 1008541"/>
                <a:gd name="connsiteY142" fmla="*/ 135952 h 1008269"/>
                <a:gd name="connsiteX143" fmla="*/ 871706 w 1008541"/>
                <a:gd name="connsiteY143" fmla="*/ 84368 h 1008269"/>
                <a:gd name="connsiteX144" fmla="*/ 848623 w 1008541"/>
                <a:gd name="connsiteY144" fmla="*/ 98757 h 1008269"/>
                <a:gd name="connsiteX145" fmla="*/ 833959 w 1008541"/>
                <a:gd name="connsiteY145" fmla="*/ 99300 h 1008269"/>
                <a:gd name="connsiteX146" fmla="*/ 766884 w 1008541"/>
                <a:gd name="connsiteY146" fmla="*/ 71336 h 1008269"/>
                <a:gd name="connsiteX147" fmla="*/ 757379 w 1008541"/>
                <a:gd name="connsiteY147" fmla="*/ 61290 h 1008269"/>
                <a:gd name="connsiteX148" fmla="*/ 750590 w 1008541"/>
                <a:gd name="connsiteY148" fmla="*/ 32783 h 1008269"/>
                <a:gd name="connsiteX149" fmla="*/ 678627 w 1008541"/>
                <a:gd name="connsiteY149" fmla="*/ 32783 h 1008269"/>
                <a:gd name="connsiteX150" fmla="*/ 671566 w 1008541"/>
                <a:gd name="connsiteY150" fmla="*/ 61562 h 1008269"/>
                <a:gd name="connsiteX151" fmla="*/ 663148 w 1008541"/>
                <a:gd name="connsiteY151" fmla="*/ 70793 h 1008269"/>
                <a:gd name="connsiteX152" fmla="*/ 594172 w 1008541"/>
                <a:gd name="connsiteY152" fmla="*/ 99571 h 1008269"/>
                <a:gd name="connsiteX153" fmla="*/ 582766 w 1008541"/>
                <a:gd name="connsiteY153" fmla="*/ 99300 h 1008269"/>
                <a:gd name="connsiteX154" fmla="*/ 558598 w 1008541"/>
                <a:gd name="connsiteY154" fmla="*/ 84639 h 1008269"/>
                <a:gd name="connsiteX155" fmla="*/ 507001 w 1008541"/>
                <a:gd name="connsiteY155" fmla="*/ 136223 h 1008269"/>
                <a:gd name="connsiteX156" fmla="*/ 520851 w 1008541"/>
                <a:gd name="connsiteY156" fmla="*/ 158486 h 1008269"/>
                <a:gd name="connsiteX157" fmla="*/ 521394 w 1008541"/>
                <a:gd name="connsiteY157" fmla="*/ 173961 h 1008269"/>
                <a:gd name="connsiteX158" fmla="*/ 493966 w 1008541"/>
                <a:gd name="connsiteY158" fmla="*/ 240206 h 1008269"/>
                <a:gd name="connsiteX159" fmla="*/ 483376 w 1008541"/>
                <a:gd name="connsiteY159" fmla="*/ 250252 h 1008269"/>
                <a:gd name="connsiteX160" fmla="*/ 454590 w 1008541"/>
                <a:gd name="connsiteY160" fmla="*/ 257039 h 1008269"/>
                <a:gd name="connsiteX161" fmla="*/ 162936 w 1008541"/>
                <a:gd name="connsiteY161" fmla="*/ 195138 h 1008269"/>
                <a:gd name="connsiteX162" fmla="*/ 80925 w 1008541"/>
                <a:gd name="connsiteY162" fmla="*/ 276044 h 1008269"/>
                <a:gd name="connsiteX163" fmla="*/ 161035 w 1008541"/>
                <a:gd name="connsiteY163" fmla="*/ 357764 h 1008269"/>
                <a:gd name="connsiteX164" fmla="*/ 243589 w 1008541"/>
                <a:gd name="connsiteY164" fmla="*/ 277401 h 1008269"/>
                <a:gd name="connsiteX165" fmla="*/ 162936 w 1008541"/>
                <a:gd name="connsiteY165" fmla="*/ 195138 h 1008269"/>
                <a:gd name="connsiteX166" fmla="*/ 33402 w 1008541"/>
                <a:gd name="connsiteY166" fmla="*/ 699850 h 1008269"/>
                <a:gd name="connsiteX167" fmla="*/ 32316 w 1008541"/>
                <a:gd name="connsiteY167" fmla="*/ 702836 h 1008269"/>
                <a:gd name="connsiteX168" fmla="*/ 32587 w 1008541"/>
                <a:gd name="connsiteY168" fmla="*/ 944740 h 1008269"/>
                <a:gd name="connsiteX169" fmla="*/ 39105 w 1008541"/>
                <a:gd name="connsiteY169" fmla="*/ 962387 h 1008269"/>
                <a:gd name="connsiteX170" fmla="*/ 74950 w 1008541"/>
                <a:gd name="connsiteY170" fmla="*/ 974061 h 1008269"/>
                <a:gd name="connsiteX171" fmla="*/ 97218 w 1008541"/>
                <a:gd name="connsiteY171" fmla="*/ 941210 h 1008269"/>
                <a:gd name="connsiteX172" fmla="*/ 97218 w 1008541"/>
                <a:gd name="connsiteY172" fmla="*/ 722656 h 1008269"/>
                <a:gd name="connsiteX173" fmla="*/ 96404 w 1008541"/>
                <a:gd name="connsiteY173" fmla="*/ 715325 h 1008269"/>
                <a:gd name="connsiteX174" fmla="*/ 33402 w 1008541"/>
                <a:gd name="connsiteY174" fmla="*/ 699850 h 1008269"/>
                <a:gd name="connsiteX175" fmla="*/ 130077 w 1008541"/>
                <a:gd name="connsiteY175" fmla="*/ 876323 h 1008269"/>
                <a:gd name="connsiteX176" fmla="*/ 192264 w 1008541"/>
                <a:gd name="connsiteY176" fmla="*/ 832612 h 1008269"/>
                <a:gd name="connsiteX177" fmla="*/ 196066 w 1008541"/>
                <a:gd name="connsiteY177" fmla="*/ 825553 h 1008269"/>
                <a:gd name="connsiteX178" fmla="*/ 194708 w 1008541"/>
                <a:gd name="connsiteY178" fmla="*/ 772068 h 1008269"/>
                <a:gd name="connsiteX179" fmla="*/ 194708 w 1008541"/>
                <a:gd name="connsiteY179" fmla="*/ 716140 h 1008269"/>
                <a:gd name="connsiteX180" fmla="*/ 130077 w 1008541"/>
                <a:gd name="connsiteY180" fmla="*/ 716140 h 1008269"/>
                <a:gd name="connsiteX181" fmla="*/ 130077 w 1008541"/>
                <a:gd name="connsiteY181" fmla="*/ 876323 h 100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008541" h="1008269">
                  <a:moveTo>
                    <a:pt x="92873" y="366995"/>
                  </a:moveTo>
                  <a:cubicBezTo>
                    <a:pt x="34488" y="317854"/>
                    <a:pt x="39105" y="245365"/>
                    <a:pt x="75493" y="202740"/>
                  </a:cubicBezTo>
                  <a:cubicBezTo>
                    <a:pt x="115141" y="156586"/>
                    <a:pt x="183031" y="149527"/>
                    <a:pt x="231097" y="185636"/>
                  </a:cubicBezTo>
                  <a:cubicBezTo>
                    <a:pt x="272646" y="216858"/>
                    <a:pt x="300616" y="291248"/>
                    <a:pt x="243317" y="357221"/>
                  </a:cubicBezTo>
                  <a:cubicBezTo>
                    <a:pt x="265857" y="357493"/>
                    <a:pt x="287038" y="360479"/>
                    <a:pt x="306591" y="343647"/>
                  </a:cubicBezTo>
                  <a:cubicBezTo>
                    <a:pt x="333475" y="320298"/>
                    <a:pt x="363075" y="300479"/>
                    <a:pt x="391589" y="279302"/>
                  </a:cubicBezTo>
                  <a:cubicBezTo>
                    <a:pt x="400822" y="272515"/>
                    <a:pt x="410869" y="266813"/>
                    <a:pt x="422275" y="259483"/>
                  </a:cubicBezTo>
                  <a:cubicBezTo>
                    <a:pt x="422275" y="254867"/>
                    <a:pt x="422546" y="247808"/>
                    <a:pt x="422275" y="241021"/>
                  </a:cubicBezTo>
                  <a:cubicBezTo>
                    <a:pt x="421732" y="233962"/>
                    <a:pt x="423089" y="229890"/>
                    <a:pt x="431508" y="228804"/>
                  </a:cubicBezTo>
                  <a:cubicBezTo>
                    <a:pt x="440741" y="227718"/>
                    <a:pt x="449974" y="225003"/>
                    <a:pt x="459207" y="222016"/>
                  </a:cubicBezTo>
                  <a:cubicBezTo>
                    <a:pt x="462466" y="220930"/>
                    <a:pt x="465724" y="217672"/>
                    <a:pt x="467082" y="214686"/>
                  </a:cubicBezTo>
                  <a:cubicBezTo>
                    <a:pt x="473328" y="200839"/>
                    <a:pt x="479302" y="186722"/>
                    <a:pt x="484462" y="172604"/>
                  </a:cubicBezTo>
                  <a:cubicBezTo>
                    <a:pt x="485820" y="169346"/>
                    <a:pt x="485548" y="164187"/>
                    <a:pt x="483919" y="160930"/>
                  </a:cubicBezTo>
                  <a:cubicBezTo>
                    <a:pt x="478216" y="150341"/>
                    <a:pt x="471427" y="140024"/>
                    <a:pt x="465453" y="130250"/>
                  </a:cubicBezTo>
                  <a:cubicBezTo>
                    <a:pt x="494510" y="100929"/>
                    <a:pt x="523295" y="72422"/>
                    <a:pt x="552895" y="42829"/>
                  </a:cubicBezTo>
                  <a:cubicBezTo>
                    <a:pt x="562399" y="48801"/>
                    <a:pt x="572719" y="55589"/>
                    <a:pt x="583853" y="61290"/>
                  </a:cubicBezTo>
                  <a:cubicBezTo>
                    <a:pt x="587111" y="62919"/>
                    <a:pt x="591999" y="63191"/>
                    <a:pt x="595530" y="61833"/>
                  </a:cubicBezTo>
                  <a:cubicBezTo>
                    <a:pt x="609379" y="56675"/>
                    <a:pt x="623229" y="50973"/>
                    <a:pt x="636535" y="44729"/>
                  </a:cubicBezTo>
                  <a:cubicBezTo>
                    <a:pt x="640065" y="43100"/>
                    <a:pt x="643867" y="39028"/>
                    <a:pt x="644953" y="35498"/>
                  </a:cubicBezTo>
                  <a:cubicBezTo>
                    <a:pt x="648212" y="25996"/>
                    <a:pt x="649570" y="15679"/>
                    <a:pt x="652557" y="5905"/>
                  </a:cubicBezTo>
                  <a:cubicBezTo>
                    <a:pt x="653372" y="3462"/>
                    <a:pt x="657174" y="204"/>
                    <a:pt x="659889" y="204"/>
                  </a:cubicBezTo>
                  <a:cubicBezTo>
                    <a:pt x="696821" y="-68"/>
                    <a:pt x="733753" y="-68"/>
                    <a:pt x="770685" y="204"/>
                  </a:cubicBezTo>
                  <a:cubicBezTo>
                    <a:pt x="773401" y="204"/>
                    <a:pt x="777474" y="3733"/>
                    <a:pt x="778289" y="6448"/>
                  </a:cubicBezTo>
                  <a:cubicBezTo>
                    <a:pt x="781819" y="17851"/>
                    <a:pt x="781005" y="31969"/>
                    <a:pt x="787794" y="40114"/>
                  </a:cubicBezTo>
                  <a:cubicBezTo>
                    <a:pt x="794583" y="47987"/>
                    <a:pt x="809518" y="48258"/>
                    <a:pt x="819295" y="54503"/>
                  </a:cubicBezTo>
                  <a:cubicBezTo>
                    <a:pt x="835860" y="65363"/>
                    <a:pt x="849981" y="63462"/>
                    <a:pt x="864373" y="50973"/>
                  </a:cubicBezTo>
                  <a:cubicBezTo>
                    <a:pt x="868447" y="47444"/>
                    <a:pt x="873606" y="45272"/>
                    <a:pt x="877137" y="43100"/>
                  </a:cubicBezTo>
                  <a:cubicBezTo>
                    <a:pt x="906465" y="72422"/>
                    <a:pt x="935250" y="101200"/>
                    <a:pt x="964850" y="131065"/>
                  </a:cubicBezTo>
                  <a:cubicBezTo>
                    <a:pt x="959419" y="139753"/>
                    <a:pt x="952630" y="150341"/>
                    <a:pt x="946656" y="161201"/>
                  </a:cubicBezTo>
                  <a:cubicBezTo>
                    <a:pt x="945027" y="164187"/>
                    <a:pt x="945027" y="168803"/>
                    <a:pt x="946113" y="172061"/>
                  </a:cubicBezTo>
                  <a:cubicBezTo>
                    <a:pt x="951544" y="186179"/>
                    <a:pt x="957247" y="200297"/>
                    <a:pt x="963764" y="214143"/>
                  </a:cubicBezTo>
                  <a:cubicBezTo>
                    <a:pt x="965393" y="217401"/>
                    <a:pt x="968924" y="220930"/>
                    <a:pt x="972454" y="222016"/>
                  </a:cubicBezTo>
                  <a:cubicBezTo>
                    <a:pt x="982230" y="225003"/>
                    <a:pt x="992278" y="226632"/>
                    <a:pt x="1001782" y="229618"/>
                  </a:cubicBezTo>
                  <a:cubicBezTo>
                    <a:pt x="1004498" y="230433"/>
                    <a:pt x="1006399" y="234505"/>
                    <a:pt x="1008300" y="237492"/>
                  </a:cubicBezTo>
                  <a:cubicBezTo>
                    <a:pt x="1008843" y="238306"/>
                    <a:pt x="1008300" y="240206"/>
                    <a:pt x="1008300" y="241564"/>
                  </a:cubicBezTo>
                  <a:cubicBezTo>
                    <a:pt x="1008300" y="493513"/>
                    <a:pt x="1008300" y="745733"/>
                    <a:pt x="1008300" y="997682"/>
                  </a:cubicBezTo>
                  <a:cubicBezTo>
                    <a:pt x="1008300" y="1000668"/>
                    <a:pt x="1008300" y="1003655"/>
                    <a:pt x="1008300" y="1008270"/>
                  </a:cubicBezTo>
                  <a:cubicBezTo>
                    <a:pt x="1004226" y="1008270"/>
                    <a:pt x="1000696" y="1008270"/>
                    <a:pt x="997166" y="1008270"/>
                  </a:cubicBezTo>
                  <a:cubicBezTo>
                    <a:pt x="688131" y="1008270"/>
                    <a:pt x="379097" y="1008270"/>
                    <a:pt x="70062" y="1008270"/>
                  </a:cubicBezTo>
                  <a:cubicBezTo>
                    <a:pt x="26884" y="1008270"/>
                    <a:pt x="0" y="981120"/>
                    <a:pt x="0" y="937681"/>
                  </a:cubicBezTo>
                  <a:cubicBezTo>
                    <a:pt x="0" y="795417"/>
                    <a:pt x="0" y="653153"/>
                    <a:pt x="0" y="510888"/>
                  </a:cubicBezTo>
                  <a:cubicBezTo>
                    <a:pt x="0" y="444643"/>
                    <a:pt x="29872" y="397131"/>
                    <a:pt x="90158" y="369439"/>
                  </a:cubicBezTo>
                  <a:cubicBezTo>
                    <a:pt x="90701" y="368896"/>
                    <a:pt x="91515" y="368081"/>
                    <a:pt x="92873" y="366995"/>
                  </a:cubicBezTo>
                  <a:close/>
                  <a:moveTo>
                    <a:pt x="120844" y="974876"/>
                  </a:moveTo>
                  <a:cubicBezTo>
                    <a:pt x="406524" y="974876"/>
                    <a:pt x="690847" y="974876"/>
                    <a:pt x="974898" y="974876"/>
                  </a:cubicBezTo>
                  <a:cubicBezTo>
                    <a:pt x="974898" y="770439"/>
                    <a:pt x="974898" y="566545"/>
                    <a:pt x="974898" y="362923"/>
                  </a:cubicBezTo>
                  <a:cubicBezTo>
                    <a:pt x="974083" y="362380"/>
                    <a:pt x="973269" y="361565"/>
                    <a:pt x="972454" y="361022"/>
                  </a:cubicBezTo>
                  <a:cubicBezTo>
                    <a:pt x="969467" y="364552"/>
                    <a:pt x="965122" y="367538"/>
                    <a:pt x="963221" y="371611"/>
                  </a:cubicBezTo>
                  <a:cubicBezTo>
                    <a:pt x="956975" y="385186"/>
                    <a:pt x="951272" y="398760"/>
                    <a:pt x="946113" y="412607"/>
                  </a:cubicBezTo>
                  <a:cubicBezTo>
                    <a:pt x="944755" y="416136"/>
                    <a:pt x="945027" y="421023"/>
                    <a:pt x="946656" y="424281"/>
                  </a:cubicBezTo>
                  <a:cubicBezTo>
                    <a:pt x="952359" y="434869"/>
                    <a:pt x="959148" y="445186"/>
                    <a:pt x="965122" y="454689"/>
                  </a:cubicBezTo>
                  <a:cubicBezTo>
                    <a:pt x="935793" y="484010"/>
                    <a:pt x="906737" y="513060"/>
                    <a:pt x="877408" y="542382"/>
                  </a:cubicBezTo>
                  <a:cubicBezTo>
                    <a:pt x="867904" y="536409"/>
                    <a:pt x="857856" y="529893"/>
                    <a:pt x="846994" y="523920"/>
                  </a:cubicBezTo>
                  <a:cubicBezTo>
                    <a:pt x="843735" y="522291"/>
                    <a:pt x="838847" y="522020"/>
                    <a:pt x="835316" y="523377"/>
                  </a:cubicBezTo>
                  <a:cubicBezTo>
                    <a:pt x="821467" y="528536"/>
                    <a:pt x="807617" y="534237"/>
                    <a:pt x="794311" y="540753"/>
                  </a:cubicBezTo>
                  <a:cubicBezTo>
                    <a:pt x="790781" y="542382"/>
                    <a:pt x="786979" y="546183"/>
                    <a:pt x="785893" y="549984"/>
                  </a:cubicBezTo>
                  <a:cubicBezTo>
                    <a:pt x="782634" y="559486"/>
                    <a:pt x="781276" y="569803"/>
                    <a:pt x="778289" y="579577"/>
                  </a:cubicBezTo>
                  <a:cubicBezTo>
                    <a:pt x="777474" y="582021"/>
                    <a:pt x="773673" y="585278"/>
                    <a:pt x="771229" y="585278"/>
                  </a:cubicBezTo>
                  <a:cubicBezTo>
                    <a:pt x="734296" y="585550"/>
                    <a:pt x="697364" y="585550"/>
                    <a:pt x="660432" y="585278"/>
                  </a:cubicBezTo>
                  <a:cubicBezTo>
                    <a:pt x="657717" y="585278"/>
                    <a:pt x="653643" y="581749"/>
                    <a:pt x="652829" y="579034"/>
                  </a:cubicBezTo>
                  <a:cubicBezTo>
                    <a:pt x="650113" y="572247"/>
                    <a:pt x="649027" y="564916"/>
                    <a:pt x="647126" y="557857"/>
                  </a:cubicBezTo>
                  <a:cubicBezTo>
                    <a:pt x="645225" y="558672"/>
                    <a:pt x="644139" y="558943"/>
                    <a:pt x="643324" y="559486"/>
                  </a:cubicBezTo>
                  <a:cubicBezTo>
                    <a:pt x="539045" y="631976"/>
                    <a:pt x="434767" y="704465"/>
                    <a:pt x="330759" y="777226"/>
                  </a:cubicBezTo>
                  <a:cubicBezTo>
                    <a:pt x="328044" y="779127"/>
                    <a:pt x="325871" y="783471"/>
                    <a:pt x="325600" y="787000"/>
                  </a:cubicBezTo>
                  <a:cubicBezTo>
                    <a:pt x="324785" y="796503"/>
                    <a:pt x="325600" y="806005"/>
                    <a:pt x="325328" y="815507"/>
                  </a:cubicBezTo>
                  <a:cubicBezTo>
                    <a:pt x="323970" y="855960"/>
                    <a:pt x="286224" y="886097"/>
                    <a:pt x="246847" y="876594"/>
                  </a:cubicBezTo>
                  <a:cubicBezTo>
                    <a:pt x="234627" y="873608"/>
                    <a:pt x="223765" y="866549"/>
                    <a:pt x="210730" y="860576"/>
                  </a:cubicBezTo>
                  <a:cubicBezTo>
                    <a:pt x="186561" y="877409"/>
                    <a:pt x="160220" y="895599"/>
                    <a:pt x="134422" y="914061"/>
                  </a:cubicBezTo>
                  <a:cubicBezTo>
                    <a:pt x="131978" y="915961"/>
                    <a:pt x="130348" y="920848"/>
                    <a:pt x="130348" y="924378"/>
                  </a:cubicBezTo>
                  <a:cubicBezTo>
                    <a:pt x="129805" y="941210"/>
                    <a:pt x="130620" y="958586"/>
                    <a:pt x="120844" y="974876"/>
                  </a:cubicBezTo>
                  <a:close/>
                  <a:moveTo>
                    <a:pt x="178958" y="438942"/>
                  </a:moveTo>
                  <a:cubicBezTo>
                    <a:pt x="183031" y="438942"/>
                    <a:pt x="186561" y="438942"/>
                    <a:pt x="190363" y="438942"/>
                  </a:cubicBezTo>
                  <a:cubicBezTo>
                    <a:pt x="228925" y="438942"/>
                    <a:pt x="267486" y="438942"/>
                    <a:pt x="306319" y="438942"/>
                  </a:cubicBezTo>
                  <a:cubicBezTo>
                    <a:pt x="322341" y="438942"/>
                    <a:pt x="337820" y="435955"/>
                    <a:pt x="350583" y="426453"/>
                  </a:cubicBezTo>
                  <a:cubicBezTo>
                    <a:pt x="388330" y="398217"/>
                    <a:pt x="425262" y="369167"/>
                    <a:pt x="462194" y="340117"/>
                  </a:cubicBezTo>
                  <a:cubicBezTo>
                    <a:pt x="471155" y="333058"/>
                    <a:pt x="473599" y="322741"/>
                    <a:pt x="469798" y="311610"/>
                  </a:cubicBezTo>
                  <a:cubicBezTo>
                    <a:pt x="465996" y="300207"/>
                    <a:pt x="457577" y="293963"/>
                    <a:pt x="445629" y="292877"/>
                  </a:cubicBezTo>
                  <a:cubicBezTo>
                    <a:pt x="434767" y="291519"/>
                    <a:pt x="425262" y="294506"/>
                    <a:pt x="416300" y="301293"/>
                  </a:cubicBezTo>
                  <a:cubicBezTo>
                    <a:pt x="382356" y="327085"/>
                    <a:pt x="348139" y="352335"/>
                    <a:pt x="313923" y="378127"/>
                  </a:cubicBezTo>
                  <a:cubicBezTo>
                    <a:pt x="303060" y="386543"/>
                    <a:pt x="291112" y="390344"/>
                    <a:pt x="277262" y="390344"/>
                  </a:cubicBezTo>
                  <a:cubicBezTo>
                    <a:pt x="234627" y="390073"/>
                    <a:pt x="191992" y="390073"/>
                    <a:pt x="149358" y="390344"/>
                  </a:cubicBezTo>
                  <a:cubicBezTo>
                    <a:pt x="82011" y="390616"/>
                    <a:pt x="32587" y="439756"/>
                    <a:pt x="32316" y="507087"/>
                  </a:cubicBezTo>
                  <a:cubicBezTo>
                    <a:pt x="32044" y="548355"/>
                    <a:pt x="32316" y="589622"/>
                    <a:pt x="32316" y="631161"/>
                  </a:cubicBezTo>
                  <a:cubicBezTo>
                    <a:pt x="32316" y="662926"/>
                    <a:pt x="52683" y="683289"/>
                    <a:pt x="84455" y="683289"/>
                  </a:cubicBezTo>
                  <a:cubicBezTo>
                    <a:pt x="120029" y="683289"/>
                    <a:pt x="155604" y="683289"/>
                    <a:pt x="191178" y="683289"/>
                  </a:cubicBezTo>
                  <a:cubicBezTo>
                    <a:pt x="214532" y="683289"/>
                    <a:pt x="227567" y="696321"/>
                    <a:pt x="227567" y="719941"/>
                  </a:cubicBezTo>
                  <a:cubicBezTo>
                    <a:pt x="227567" y="751163"/>
                    <a:pt x="227295" y="782385"/>
                    <a:pt x="227567" y="813335"/>
                  </a:cubicBezTo>
                  <a:cubicBezTo>
                    <a:pt x="227838" y="831797"/>
                    <a:pt x="241959" y="845644"/>
                    <a:pt x="259611" y="845915"/>
                  </a:cubicBezTo>
                  <a:cubicBezTo>
                    <a:pt x="277262" y="846187"/>
                    <a:pt x="292198" y="832069"/>
                    <a:pt x="292198" y="813878"/>
                  </a:cubicBezTo>
                  <a:cubicBezTo>
                    <a:pt x="292469" y="764466"/>
                    <a:pt x="292741" y="715054"/>
                    <a:pt x="292198" y="665641"/>
                  </a:cubicBezTo>
                  <a:cubicBezTo>
                    <a:pt x="291926" y="639578"/>
                    <a:pt x="270745" y="618944"/>
                    <a:pt x="244675" y="618401"/>
                  </a:cubicBezTo>
                  <a:cubicBezTo>
                    <a:pt x="225666" y="618130"/>
                    <a:pt x="206657" y="618401"/>
                    <a:pt x="187648" y="618401"/>
                  </a:cubicBezTo>
                  <a:cubicBezTo>
                    <a:pt x="184660" y="618401"/>
                    <a:pt x="181945" y="618130"/>
                    <a:pt x="178958" y="617858"/>
                  </a:cubicBezTo>
                  <a:cubicBezTo>
                    <a:pt x="178958" y="557586"/>
                    <a:pt x="178958" y="498943"/>
                    <a:pt x="178958" y="438942"/>
                  </a:cubicBezTo>
                  <a:close/>
                  <a:moveTo>
                    <a:pt x="324785" y="740846"/>
                  </a:moveTo>
                  <a:cubicBezTo>
                    <a:pt x="424176" y="671614"/>
                    <a:pt x="521665" y="603740"/>
                    <a:pt x="620513" y="535052"/>
                  </a:cubicBezTo>
                  <a:cubicBezTo>
                    <a:pt x="611009" y="530708"/>
                    <a:pt x="603133" y="526364"/>
                    <a:pt x="594715" y="523106"/>
                  </a:cubicBezTo>
                  <a:cubicBezTo>
                    <a:pt x="591456" y="522020"/>
                    <a:pt x="586840" y="522020"/>
                    <a:pt x="583853" y="523649"/>
                  </a:cubicBezTo>
                  <a:cubicBezTo>
                    <a:pt x="572990" y="529622"/>
                    <a:pt x="562399" y="536409"/>
                    <a:pt x="553710" y="542111"/>
                  </a:cubicBezTo>
                  <a:cubicBezTo>
                    <a:pt x="523838" y="512517"/>
                    <a:pt x="495053" y="483467"/>
                    <a:pt x="465724" y="454417"/>
                  </a:cubicBezTo>
                  <a:cubicBezTo>
                    <a:pt x="471699" y="444915"/>
                    <a:pt x="477944" y="434598"/>
                    <a:pt x="484190" y="424281"/>
                  </a:cubicBezTo>
                  <a:cubicBezTo>
                    <a:pt x="485548" y="422109"/>
                    <a:pt x="487177" y="418851"/>
                    <a:pt x="486363" y="416951"/>
                  </a:cubicBezTo>
                  <a:cubicBezTo>
                    <a:pt x="480660" y="403647"/>
                    <a:pt x="474414" y="390887"/>
                    <a:pt x="468168" y="377041"/>
                  </a:cubicBezTo>
                  <a:cubicBezTo>
                    <a:pt x="438568" y="400118"/>
                    <a:pt x="409783" y="422381"/>
                    <a:pt x="380998" y="444915"/>
                  </a:cubicBezTo>
                  <a:cubicBezTo>
                    <a:pt x="360359" y="461205"/>
                    <a:pt x="337277" y="470707"/>
                    <a:pt x="310935" y="471521"/>
                  </a:cubicBezTo>
                  <a:cubicBezTo>
                    <a:pt x="296814" y="472064"/>
                    <a:pt x="282422" y="471793"/>
                    <a:pt x="268301" y="471793"/>
                  </a:cubicBezTo>
                  <a:cubicBezTo>
                    <a:pt x="249563" y="471793"/>
                    <a:pt x="230554" y="471793"/>
                    <a:pt x="211545" y="471793"/>
                  </a:cubicBezTo>
                  <a:cubicBezTo>
                    <a:pt x="211545" y="510345"/>
                    <a:pt x="211545" y="547540"/>
                    <a:pt x="211545" y="585550"/>
                  </a:cubicBezTo>
                  <a:cubicBezTo>
                    <a:pt x="215890" y="585550"/>
                    <a:pt x="219691" y="585821"/>
                    <a:pt x="223222" y="585550"/>
                  </a:cubicBezTo>
                  <a:cubicBezTo>
                    <a:pt x="288668" y="579306"/>
                    <a:pt x="330759" y="620302"/>
                    <a:pt x="325057" y="687633"/>
                  </a:cubicBezTo>
                  <a:cubicBezTo>
                    <a:pt x="323699" y="704465"/>
                    <a:pt x="324785" y="721841"/>
                    <a:pt x="324785" y="740846"/>
                  </a:cubicBezTo>
                  <a:close/>
                  <a:moveTo>
                    <a:pt x="454590" y="257039"/>
                  </a:moveTo>
                  <a:cubicBezTo>
                    <a:pt x="454590" y="257854"/>
                    <a:pt x="454590" y="258940"/>
                    <a:pt x="454590" y="259754"/>
                  </a:cubicBezTo>
                  <a:cubicBezTo>
                    <a:pt x="456491" y="260569"/>
                    <a:pt x="458392" y="261655"/>
                    <a:pt x="460293" y="262469"/>
                  </a:cubicBezTo>
                  <a:cubicBezTo>
                    <a:pt x="497225" y="275501"/>
                    <a:pt x="512432" y="309438"/>
                    <a:pt x="497768" y="345547"/>
                  </a:cubicBezTo>
                  <a:cubicBezTo>
                    <a:pt x="496410" y="348534"/>
                    <a:pt x="495867" y="352878"/>
                    <a:pt x="497225" y="355864"/>
                  </a:cubicBezTo>
                  <a:cubicBezTo>
                    <a:pt x="504286" y="373783"/>
                    <a:pt x="511346" y="391702"/>
                    <a:pt x="520036" y="408806"/>
                  </a:cubicBezTo>
                  <a:cubicBezTo>
                    <a:pt x="524381" y="416951"/>
                    <a:pt x="524653" y="422381"/>
                    <a:pt x="519221" y="429439"/>
                  </a:cubicBezTo>
                  <a:cubicBezTo>
                    <a:pt x="514333" y="436227"/>
                    <a:pt x="510260" y="443557"/>
                    <a:pt x="506458" y="449530"/>
                  </a:cubicBezTo>
                  <a:cubicBezTo>
                    <a:pt x="523838" y="466906"/>
                    <a:pt x="540403" y="483739"/>
                    <a:pt x="557511" y="500843"/>
                  </a:cubicBezTo>
                  <a:cubicBezTo>
                    <a:pt x="565387" y="495956"/>
                    <a:pt x="573805" y="490255"/>
                    <a:pt x="582766" y="485639"/>
                  </a:cubicBezTo>
                  <a:cubicBezTo>
                    <a:pt x="585753" y="484010"/>
                    <a:pt x="591456" y="484010"/>
                    <a:pt x="594172" y="485639"/>
                  </a:cubicBezTo>
                  <a:cubicBezTo>
                    <a:pt x="615897" y="498400"/>
                    <a:pt x="638979" y="507902"/>
                    <a:pt x="663419" y="514146"/>
                  </a:cubicBezTo>
                  <a:cubicBezTo>
                    <a:pt x="666678" y="514961"/>
                    <a:pt x="670480" y="519033"/>
                    <a:pt x="671566" y="522563"/>
                  </a:cubicBezTo>
                  <a:cubicBezTo>
                    <a:pt x="674553" y="532065"/>
                    <a:pt x="676454" y="542111"/>
                    <a:pt x="678898" y="552156"/>
                  </a:cubicBezTo>
                  <a:cubicBezTo>
                    <a:pt x="703067" y="552156"/>
                    <a:pt x="726693" y="552156"/>
                    <a:pt x="750862" y="552156"/>
                  </a:cubicBezTo>
                  <a:cubicBezTo>
                    <a:pt x="753306" y="542111"/>
                    <a:pt x="754935" y="532065"/>
                    <a:pt x="758194" y="522563"/>
                  </a:cubicBezTo>
                  <a:cubicBezTo>
                    <a:pt x="759280" y="519305"/>
                    <a:pt x="763082" y="515232"/>
                    <a:pt x="766340" y="514418"/>
                  </a:cubicBezTo>
                  <a:cubicBezTo>
                    <a:pt x="790781" y="508173"/>
                    <a:pt x="813863" y="498671"/>
                    <a:pt x="835588" y="485911"/>
                  </a:cubicBezTo>
                  <a:cubicBezTo>
                    <a:pt x="838575" y="484282"/>
                    <a:pt x="844006" y="484282"/>
                    <a:pt x="846994" y="485911"/>
                  </a:cubicBezTo>
                  <a:cubicBezTo>
                    <a:pt x="855955" y="490526"/>
                    <a:pt x="864373" y="496228"/>
                    <a:pt x="871434" y="500572"/>
                  </a:cubicBezTo>
                  <a:cubicBezTo>
                    <a:pt x="889085" y="483196"/>
                    <a:pt x="905922" y="466363"/>
                    <a:pt x="923302" y="449259"/>
                  </a:cubicBezTo>
                  <a:cubicBezTo>
                    <a:pt x="918685" y="441928"/>
                    <a:pt x="914069" y="433783"/>
                    <a:pt x="908638" y="425910"/>
                  </a:cubicBezTo>
                  <a:cubicBezTo>
                    <a:pt x="905379" y="421295"/>
                    <a:pt x="905650" y="417494"/>
                    <a:pt x="908094" y="412335"/>
                  </a:cubicBezTo>
                  <a:cubicBezTo>
                    <a:pt x="918142" y="389801"/>
                    <a:pt x="926832" y="366995"/>
                    <a:pt x="936880" y="344461"/>
                  </a:cubicBezTo>
                  <a:cubicBezTo>
                    <a:pt x="938509" y="340932"/>
                    <a:pt x="942311" y="337131"/>
                    <a:pt x="945841" y="335773"/>
                  </a:cubicBezTo>
                  <a:cubicBezTo>
                    <a:pt x="955346" y="332515"/>
                    <a:pt x="965122" y="330886"/>
                    <a:pt x="974626" y="328714"/>
                  </a:cubicBezTo>
                  <a:cubicBezTo>
                    <a:pt x="974626" y="304008"/>
                    <a:pt x="974626" y="280388"/>
                    <a:pt x="974626" y="256768"/>
                  </a:cubicBezTo>
                  <a:cubicBezTo>
                    <a:pt x="964579" y="254324"/>
                    <a:pt x="954803" y="252695"/>
                    <a:pt x="945570" y="249709"/>
                  </a:cubicBezTo>
                  <a:cubicBezTo>
                    <a:pt x="942039" y="248623"/>
                    <a:pt x="937694" y="245093"/>
                    <a:pt x="936880" y="241835"/>
                  </a:cubicBezTo>
                  <a:cubicBezTo>
                    <a:pt x="930634" y="217129"/>
                    <a:pt x="920858" y="193781"/>
                    <a:pt x="907823" y="171789"/>
                  </a:cubicBezTo>
                  <a:cubicBezTo>
                    <a:pt x="906193" y="169074"/>
                    <a:pt x="906737" y="163373"/>
                    <a:pt x="908366" y="160387"/>
                  </a:cubicBezTo>
                  <a:cubicBezTo>
                    <a:pt x="912982" y="151427"/>
                    <a:pt x="918685" y="143011"/>
                    <a:pt x="923030" y="135952"/>
                  </a:cubicBezTo>
                  <a:cubicBezTo>
                    <a:pt x="905379" y="118305"/>
                    <a:pt x="888814" y="101743"/>
                    <a:pt x="871706" y="84368"/>
                  </a:cubicBezTo>
                  <a:cubicBezTo>
                    <a:pt x="864645" y="88711"/>
                    <a:pt x="856227" y="93327"/>
                    <a:pt x="848623" y="98757"/>
                  </a:cubicBezTo>
                  <a:cubicBezTo>
                    <a:pt x="843463" y="102286"/>
                    <a:pt x="839661" y="101743"/>
                    <a:pt x="833959" y="99300"/>
                  </a:cubicBezTo>
                  <a:cubicBezTo>
                    <a:pt x="811962" y="89526"/>
                    <a:pt x="789423" y="80024"/>
                    <a:pt x="766884" y="71336"/>
                  </a:cubicBezTo>
                  <a:cubicBezTo>
                    <a:pt x="761181" y="69164"/>
                    <a:pt x="758465" y="66992"/>
                    <a:pt x="757379" y="61290"/>
                  </a:cubicBezTo>
                  <a:cubicBezTo>
                    <a:pt x="755478" y="51788"/>
                    <a:pt x="753034" y="42286"/>
                    <a:pt x="750590" y="32783"/>
                  </a:cubicBezTo>
                  <a:cubicBezTo>
                    <a:pt x="726421" y="32783"/>
                    <a:pt x="702796" y="32783"/>
                    <a:pt x="678627" y="32783"/>
                  </a:cubicBezTo>
                  <a:cubicBezTo>
                    <a:pt x="676183" y="42557"/>
                    <a:pt x="674553" y="52331"/>
                    <a:pt x="671566" y="61562"/>
                  </a:cubicBezTo>
                  <a:cubicBezTo>
                    <a:pt x="670208" y="65091"/>
                    <a:pt x="666678" y="69707"/>
                    <a:pt x="663148" y="70793"/>
                  </a:cubicBezTo>
                  <a:cubicBezTo>
                    <a:pt x="638708" y="77037"/>
                    <a:pt x="615897" y="86811"/>
                    <a:pt x="594172" y="99571"/>
                  </a:cubicBezTo>
                  <a:cubicBezTo>
                    <a:pt x="591185" y="101200"/>
                    <a:pt x="585753" y="100929"/>
                    <a:pt x="582766" y="99300"/>
                  </a:cubicBezTo>
                  <a:cubicBezTo>
                    <a:pt x="573805" y="94684"/>
                    <a:pt x="565387" y="88983"/>
                    <a:pt x="558598" y="84639"/>
                  </a:cubicBezTo>
                  <a:cubicBezTo>
                    <a:pt x="540946" y="102286"/>
                    <a:pt x="524110" y="119119"/>
                    <a:pt x="507001" y="136223"/>
                  </a:cubicBezTo>
                  <a:cubicBezTo>
                    <a:pt x="511075" y="143011"/>
                    <a:pt x="515691" y="150884"/>
                    <a:pt x="520851" y="158486"/>
                  </a:cubicBezTo>
                  <a:cubicBezTo>
                    <a:pt x="524653" y="163916"/>
                    <a:pt x="524110" y="167988"/>
                    <a:pt x="521394" y="173961"/>
                  </a:cubicBezTo>
                  <a:cubicBezTo>
                    <a:pt x="511618" y="195681"/>
                    <a:pt x="502385" y="217944"/>
                    <a:pt x="493966" y="240206"/>
                  </a:cubicBezTo>
                  <a:cubicBezTo>
                    <a:pt x="491794" y="246179"/>
                    <a:pt x="489350" y="249166"/>
                    <a:pt x="483376" y="250252"/>
                  </a:cubicBezTo>
                  <a:cubicBezTo>
                    <a:pt x="473871" y="252152"/>
                    <a:pt x="464366" y="254596"/>
                    <a:pt x="454590" y="257039"/>
                  </a:cubicBezTo>
                  <a:close/>
                  <a:moveTo>
                    <a:pt x="162936" y="195138"/>
                  </a:moveTo>
                  <a:cubicBezTo>
                    <a:pt x="118128" y="194867"/>
                    <a:pt x="81196" y="231247"/>
                    <a:pt x="80925" y="276044"/>
                  </a:cubicBezTo>
                  <a:cubicBezTo>
                    <a:pt x="80653" y="320298"/>
                    <a:pt x="116771" y="357221"/>
                    <a:pt x="161035" y="357764"/>
                  </a:cubicBezTo>
                  <a:cubicBezTo>
                    <a:pt x="206114" y="358307"/>
                    <a:pt x="243046" y="322198"/>
                    <a:pt x="243589" y="277401"/>
                  </a:cubicBezTo>
                  <a:cubicBezTo>
                    <a:pt x="243860" y="232333"/>
                    <a:pt x="207743" y="195410"/>
                    <a:pt x="162936" y="195138"/>
                  </a:cubicBezTo>
                  <a:close/>
                  <a:moveTo>
                    <a:pt x="33402" y="699850"/>
                  </a:moveTo>
                  <a:cubicBezTo>
                    <a:pt x="32587" y="701750"/>
                    <a:pt x="32316" y="702293"/>
                    <a:pt x="32316" y="702836"/>
                  </a:cubicBezTo>
                  <a:cubicBezTo>
                    <a:pt x="32316" y="783471"/>
                    <a:pt x="32044" y="864105"/>
                    <a:pt x="32587" y="944740"/>
                  </a:cubicBezTo>
                  <a:cubicBezTo>
                    <a:pt x="32587" y="950713"/>
                    <a:pt x="35574" y="957229"/>
                    <a:pt x="39105" y="962387"/>
                  </a:cubicBezTo>
                  <a:cubicBezTo>
                    <a:pt x="47251" y="974333"/>
                    <a:pt x="61644" y="978405"/>
                    <a:pt x="74950" y="974061"/>
                  </a:cubicBezTo>
                  <a:cubicBezTo>
                    <a:pt x="89071" y="969446"/>
                    <a:pt x="97218" y="957500"/>
                    <a:pt x="97218" y="941210"/>
                  </a:cubicBezTo>
                  <a:cubicBezTo>
                    <a:pt x="97218" y="868449"/>
                    <a:pt x="97218" y="795417"/>
                    <a:pt x="97218" y="722656"/>
                  </a:cubicBezTo>
                  <a:cubicBezTo>
                    <a:pt x="97218" y="720484"/>
                    <a:pt x="96675" y="718312"/>
                    <a:pt x="96404" y="715325"/>
                  </a:cubicBezTo>
                  <a:cubicBezTo>
                    <a:pt x="73593" y="716954"/>
                    <a:pt x="52411" y="713696"/>
                    <a:pt x="33402" y="699850"/>
                  </a:cubicBezTo>
                  <a:close/>
                  <a:moveTo>
                    <a:pt x="130077" y="876323"/>
                  </a:moveTo>
                  <a:cubicBezTo>
                    <a:pt x="151802" y="861119"/>
                    <a:pt x="172169" y="847001"/>
                    <a:pt x="192264" y="832612"/>
                  </a:cubicBezTo>
                  <a:cubicBezTo>
                    <a:pt x="194165" y="831254"/>
                    <a:pt x="196066" y="827996"/>
                    <a:pt x="196066" y="825553"/>
                  </a:cubicBezTo>
                  <a:cubicBezTo>
                    <a:pt x="195794" y="807634"/>
                    <a:pt x="194980" y="789715"/>
                    <a:pt x="194708" y="772068"/>
                  </a:cubicBezTo>
                  <a:cubicBezTo>
                    <a:pt x="194436" y="753606"/>
                    <a:pt x="194708" y="735145"/>
                    <a:pt x="194708" y="716140"/>
                  </a:cubicBezTo>
                  <a:cubicBezTo>
                    <a:pt x="172440" y="716140"/>
                    <a:pt x="151530" y="716140"/>
                    <a:pt x="130077" y="716140"/>
                  </a:cubicBezTo>
                  <a:cubicBezTo>
                    <a:pt x="130077" y="769353"/>
                    <a:pt x="130077" y="821752"/>
                    <a:pt x="130077" y="876323"/>
                  </a:cubicBezTo>
                  <a:close/>
                </a:path>
              </a:pathLst>
            </a:custGeom>
            <a:grpFill/>
            <a:ln w="2705"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AEE6F52A-F09E-5E85-B16F-9A78E1AA2EC3}"/>
                </a:ext>
              </a:extLst>
            </p:cNvPr>
            <p:cNvSpPr/>
            <p:nvPr/>
          </p:nvSpPr>
          <p:spPr>
            <a:xfrm>
              <a:off x="4553341" y="2830531"/>
              <a:ext cx="240058" cy="180816"/>
            </a:xfrm>
            <a:custGeom>
              <a:avLst/>
              <a:gdLst>
                <a:gd name="connsiteX0" fmla="*/ 18738 w 240058"/>
                <a:gd name="connsiteY0" fmla="*/ 180817 h 180816"/>
                <a:gd name="connsiteX1" fmla="*/ 0 w 240058"/>
                <a:gd name="connsiteY1" fmla="*/ 154210 h 180816"/>
                <a:gd name="connsiteX2" fmla="*/ 221321 w 240058"/>
                <a:gd name="connsiteY2" fmla="*/ 0 h 180816"/>
                <a:gd name="connsiteX3" fmla="*/ 240058 w 240058"/>
                <a:gd name="connsiteY3" fmla="*/ 26607 h 180816"/>
                <a:gd name="connsiteX4" fmla="*/ 18738 w 240058"/>
                <a:gd name="connsiteY4" fmla="*/ 180817 h 18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8" h="180816">
                  <a:moveTo>
                    <a:pt x="18738" y="180817"/>
                  </a:moveTo>
                  <a:cubicBezTo>
                    <a:pt x="12492" y="171586"/>
                    <a:pt x="6517" y="163169"/>
                    <a:pt x="0" y="154210"/>
                  </a:cubicBezTo>
                  <a:cubicBezTo>
                    <a:pt x="73864" y="102897"/>
                    <a:pt x="146914" y="51856"/>
                    <a:pt x="221321" y="0"/>
                  </a:cubicBezTo>
                  <a:cubicBezTo>
                    <a:pt x="227567" y="8688"/>
                    <a:pt x="233269" y="17104"/>
                    <a:pt x="240058" y="26607"/>
                  </a:cubicBezTo>
                  <a:cubicBezTo>
                    <a:pt x="166194" y="78191"/>
                    <a:pt x="92873" y="129232"/>
                    <a:pt x="18738" y="180817"/>
                  </a:cubicBezTo>
                  <a:close/>
                </a:path>
              </a:pathLst>
            </a:custGeom>
            <a:grpFill/>
            <a:ln w="270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FF692F54-53F3-BE50-E47F-38A7B288B221}"/>
                </a:ext>
              </a:extLst>
            </p:cNvPr>
            <p:cNvSpPr/>
            <p:nvPr/>
          </p:nvSpPr>
          <p:spPr>
            <a:xfrm>
              <a:off x="5050838" y="3007003"/>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131"/>
                    <a:pt x="0" y="0"/>
                  </a:cubicBezTo>
                  <a:close/>
                </a:path>
              </a:pathLst>
            </a:custGeom>
            <a:grpFill/>
            <a:ln w="2705"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28EA877F-1656-1E29-579C-3A0D5BD06CD0}"/>
                </a:ext>
              </a:extLst>
            </p:cNvPr>
            <p:cNvSpPr/>
            <p:nvPr/>
          </p:nvSpPr>
          <p:spPr>
            <a:xfrm>
              <a:off x="5050567" y="3071891"/>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591" y="0"/>
                    <a:pt x="20639" y="0"/>
                    <a:pt x="31229" y="0"/>
                  </a:cubicBezTo>
                  <a:cubicBezTo>
                    <a:pt x="31229" y="10317"/>
                    <a:pt x="31229" y="20634"/>
                    <a:pt x="31229" y="31494"/>
                  </a:cubicBezTo>
                  <a:cubicBezTo>
                    <a:pt x="20910" y="31494"/>
                    <a:pt x="10591" y="31494"/>
                    <a:pt x="0" y="31494"/>
                  </a:cubicBezTo>
                  <a:cubicBezTo>
                    <a:pt x="0" y="21177"/>
                    <a:pt x="0" y="11403"/>
                    <a:pt x="0" y="0"/>
                  </a:cubicBezTo>
                  <a:close/>
                </a:path>
              </a:pathLst>
            </a:custGeom>
            <a:grpFill/>
            <a:ln w="2705"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B6BF47FE-CA69-9A96-EF30-1C9DC9AD0A9E}"/>
                </a:ext>
              </a:extLst>
            </p:cNvPr>
            <p:cNvSpPr/>
            <p:nvPr/>
          </p:nvSpPr>
          <p:spPr>
            <a:xfrm>
              <a:off x="4302421" y="3137050"/>
              <a:ext cx="31229" cy="31493"/>
            </a:xfrm>
            <a:custGeom>
              <a:avLst/>
              <a:gdLst>
                <a:gd name="connsiteX0" fmla="*/ 0 w 31229"/>
                <a:gd name="connsiteY0" fmla="*/ 0 h 31493"/>
                <a:gd name="connsiteX1" fmla="*/ 31229 w 31229"/>
                <a:gd name="connsiteY1" fmla="*/ 0 h 31493"/>
                <a:gd name="connsiteX2" fmla="*/ 31229 w 31229"/>
                <a:gd name="connsiteY2" fmla="*/ 31494 h 31493"/>
                <a:gd name="connsiteX3" fmla="*/ 0 w 31229"/>
                <a:gd name="connsiteY3" fmla="*/ 31494 h 31493"/>
                <a:gd name="connsiteX4" fmla="*/ 0 w 31229"/>
                <a:gd name="connsiteY4" fmla="*/ 0 h 3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29" h="31493">
                  <a:moveTo>
                    <a:pt x="0" y="0"/>
                  </a:moveTo>
                  <a:cubicBezTo>
                    <a:pt x="10319" y="0"/>
                    <a:pt x="20367" y="0"/>
                    <a:pt x="31229" y="0"/>
                  </a:cubicBezTo>
                  <a:cubicBezTo>
                    <a:pt x="31229" y="10317"/>
                    <a:pt x="31229" y="20362"/>
                    <a:pt x="31229" y="31494"/>
                  </a:cubicBezTo>
                  <a:cubicBezTo>
                    <a:pt x="21182" y="31494"/>
                    <a:pt x="10862" y="31494"/>
                    <a:pt x="0" y="31494"/>
                  </a:cubicBezTo>
                  <a:cubicBezTo>
                    <a:pt x="0" y="21177"/>
                    <a:pt x="0" y="11403"/>
                    <a:pt x="0" y="0"/>
                  </a:cubicBezTo>
                  <a:close/>
                </a:path>
              </a:pathLst>
            </a:custGeom>
            <a:grpFill/>
            <a:ln w="270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1459759D-EF92-7E52-43E6-1E5962E62852}"/>
                </a:ext>
              </a:extLst>
            </p:cNvPr>
            <p:cNvSpPr/>
            <p:nvPr/>
          </p:nvSpPr>
          <p:spPr>
            <a:xfrm>
              <a:off x="4367323"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405" y="31222"/>
                    <a:pt x="0" y="31222"/>
                  </a:cubicBezTo>
                  <a:close/>
                </a:path>
              </a:pathLst>
            </a:custGeom>
            <a:grpFill/>
            <a:ln w="270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2A9D2169-6F23-33A3-E7CC-FD9C79AC17FA}"/>
                </a:ext>
              </a:extLst>
            </p:cNvPr>
            <p:cNvSpPr/>
            <p:nvPr/>
          </p:nvSpPr>
          <p:spPr>
            <a:xfrm>
              <a:off x="4432498" y="3137321"/>
              <a:ext cx="31500" cy="31222"/>
            </a:xfrm>
            <a:custGeom>
              <a:avLst/>
              <a:gdLst>
                <a:gd name="connsiteX0" fmla="*/ 0 w 31500"/>
                <a:gd name="connsiteY0" fmla="*/ 31222 h 31222"/>
                <a:gd name="connsiteX1" fmla="*/ 0 w 31500"/>
                <a:gd name="connsiteY1" fmla="*/ 0 h 31222"/>
                <a:gd name="connsiteX2" fmla="*/ 31501 w 31500"/>
                <a:gd name="connsiteY2" fmla="*/ 0 h 31222"/>
                <a:gd name="connsiteX3" fmla="*/ 31501 w 31500"/>
                <a:gd name="connsiteY3" fmla="*/ 31222 h 31222"/>
                <a:gd name="connsiteX4" fmla="*/ 0 w 31500"/>
                <a:gd name="connsiteY4" fmla="*/ 31222 h 31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1222">
                  <a:moveTo>
                    <a:pt x="0" y="31222"/>
                  </a:moveTo>
                  <a:cubicBezTo>
                    <a:pt x="0" y="20634"/>
                    <a:pt x="0" y="10588"/>
                    <a:pt x="0" y="0"/>
                  </a:cubicBezTo>
                  <a:cubicBezTo>
                    <a:pt x="10319" y="0"/>
                    <a:pt x="20639" y="0"/>
                    <a:pt x="31501" y="0"/>
                  </a:cubicBezTo>
                  <a:cubicBezTo>
                    <a:pt x="31501" y="10317"/>
                    <a:pt x="31501" y="20634"/>
                    <a:pt x="31501" y="31222"/>
                  </a:cubicBezTo>
                  <a:cubicBezTo>
                    <a:pt x="21182" y="31222"/>
                    <a:pt x="11134" y="31222"/>
                    <a:pt x="0" y="31222"/>
                  </a:cubicBezTo>
                  <a:close/>
                </a:path>
              </a:pathLst>
            </a:custGeom>
            <a:grpFill/>
            <a:ln w="2705"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D462273-B0B4-BEC5-CD61-F5A11B4E50F4}"/>
                </a:ext>
              </a:extLst>
            </p:cNvPr>
            <p:cNvSpPr/>
            <p:nvPr/>
          </p:nvSpPr>
          <p:spPr>
            <a:xfrm>
              <a:off x="5050838" y="3137321"/>
              <a:ext cx="31500" cy="30950"/>
            </a:xfrm>
            <a:custGeom>
              <a:avLst/>
              <a:gdLst>
                <a:gd name="connsiteX0" fmla="*/ 31501 w 31500"/>
                <a:gd name="connsiteY0" fmla="*/ 0 h 30950"/>
                <a:gd name="connsiteX1" fmla="*/ 31501 w 31500"/>
                <a:gd name="connsiteY1" fmla="*/ 30951 h 30950"/>
                <a:gd name="connsiteX2" fmla="*/ 0 w 31500"/>
                <a:gd name="connsiteY2" fmla="*/ 30951 h 30950"/>
                <a:gd name="connsiteX3" fmla="*/ 0 w 31500"/>
                <a:gd name="connsiteY3" fmla="*/ 0 h 30950"/>
                <a:gd name="connsiteX4" fmla="*/ 31501 w 31500"/>
                <a:gd name="connsiteY4" fmla="*/ 0 h 30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00" h="30950">
                  <a:moveTo>
                    <a:pt x="31501" y="0"/>
                  </a:moveTo>
                  <a:cubicBezTo>
                    <a:pt x="31501" y="10317"/>
                    <a:pt x="31501" y="20362"/>
                    <a:pt x="31501" y="30951"/>
                  </a:cubicBezTo>
                  <a:cubicBezTo>
                    <a:pt x="20910" y="30951"/>
                    <a:pt x="10591" y="30951"/>
                    <a:pt x="0" y="30951"/>
                  </a:cubicBezTo>
                  <a:cubicBezTo>
                    <a:pt x="0" y="20634"/>
                    <a:pt x="0" y="10588"/>
                    <a:pt x="0" y="0"/>
                  </a:cubicBezTo>
                  <a:cubicBezTo>
                    <a:pt x="9776" y="0"/>
                    <a:pt x="20095" y="0"/>
                    <a:pt x="31501" y="0"/>
                  </a:cubicBezTo>
                  <a:close/>
                </a:path>
              </a:pathLst>
            </a:custGeom>
            <a:grpFill/>
            <a:ln w="270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B1AB1DB1-5BA6-6B8E-2672-10021EB9F8CA}"/>
                </a:ext>
              </a:extLst>
            </p:cNvPr>
            <p:cNvSpPr/>
            <p:nvPr/>
          </p:nvSpPr>
          <p:spPr>
            <a:xfrm>
              <a:off x="4494413" y="3007546"/>
              <a:ext cx="45078" cy="45068"/>
            </a:xfrm>
            <a:custGeom>
              <a:avLst/>
              <a:gdLst>
                <a:gd name="connsiteX0" fmla="*/ 26613 w 45078"/>
                <a:gd name="connsiteY0" fmla="*/ 0 h 45068"/>
                <a:gd name="connsiteX1" fmla="*/ 45079 w 45078"/>
                <a:gd name="connsiteY1" fmla="*/ 26607 h 45068"/>
                <a:gd name="connsiteX2" fmla="*/ 18738 w 45078"/>
                <a:gd name="connsiteY2" fmla="*/ 45068 h 45068"/>
                <a:gd name="connsiteX3" fmla="*/ 0 w 45078"/>
                <a:gd name="connsiteY3" fmla="*/ 18462 h 45068"/>
                <a:gd name="connsiteX4" fmla="*/ 26613 w 45078"/>
                <a:gd name="connsiteY4" fmla="*/ 0 h 4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8" h="45068">
                  <a:moveTo>
                    <a:pt x="26613" y="0"/>
                  </a:moveTo>
                  <a:cubicBezTo>
                    <a:pt x="32859" y="9231"/>
                    <a:pt x="38833" y="17376"/>
                    <a:pt x="45079" y="26607"/>
                  </a:cubicBezTo>
                  <a:cubicBezTo>
                    <a:pt x="36389" y="32851"/>
                    <a:pt x="27971" y="38552"/>
                    <a:pt x="18738" y="45068"/>
                  </a:cubicBezTo>
                  <a:cubicBezTo>
                    <a:pt x="12220" y="35837"/>
                    <a:pt x="6517" y="27421"/>
                    <a:pt x="0" y="18462"/>
                  </a:cubicBezTo>
                  <a:cubicBezTo>
                    <a:pt x="8961" y="12217"/>
                    <a:pt x="17108" y="6516"/>
                    <a:pt x="26613" y="0"/>
                  </a:cubicBezTo>
                  <a:close/>
                </a:path>
              </a:pathLst>
            </a:custGeom>
            <a:grpFill/>
            <a:ln w="270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C35EE0FB-C4BF-6599-46F1-9782608A99EA}"/>
                </a:ext>
              </a:extLst>
            </p:cNvPr>
            <p:cNvSpPr/>
            <p:nvPr/>
          </p:nvSpPr>
          <p:spPr>
            <a:xfrm>
              <a:off x="4659792" y="2323375"/>
              <a:ext cx="390232" cy="390140"/>
            </a:xfrm>
            <a:custGeom>
              <a:avLst/>
              <a:gdLst>
                <a:gd name="connsiteX0" fmla="*/ 195523 w 390232"/>
                <a:gd name="connsiteY0" fmla="*/ 0 h 390140"/>
                <a:gd name="connsiteX1" fmla="*/ 390231 w 390232"/>
                <a:gd name="connsiteY1" fmla="*/ 195477 h 390140"/>
                <a:gd name="connsiteX2" fmla="*/ 194709 w 390232"/>
                <a:gd name="connsiteY2" fmla="*/ 390140 h 390140"/>
                <a:gd name="connsiteX3" fmla="*/ 1 w 390232"/>
                <a:gd name="connsiteY3" fmla="*/ 194663 h 390140"/>
                <a:gd name="connsiteX4" fmla="*/ 195523 w 390232"/>
                <a:gd name="connsiteY4" fmla="*/ 0 h 390140"/>
                <a:gd name="connsiteX5" fmla="*/ 194980 w 390232"/>
                <a:gd name="connsiteY5" fmla="*/ 32580 h 390140"/>
                <a:gd name="connsiteX6" fmla="*/ 32588 w 390232"/>
                <a:gd name="connsiteY6" fmla="*/ 194663 h 390140"/>
                <a:gd name="connsiteX7" fmla="*/ 195252 w 390232"/>
                <a:gd name="connsiteY7" fmla="*/ 357832 h 390140"/>
                <a:gd name="connsiteX8" fmla="*/ 357916 w 390232"/>
                <a:gd name="connsiteY8" fmla="*/ 195477 h 390140"/>
                <a:gd name="connsiteX9" fmla="*/ 194980 w 390232"/>
                <a:gd name="connsiteY9" fmla="*/ 32580 h 39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32" h="390140">
                  <a:moveTo>
                    <a:pt x="195523" y="0"/>
                  </a:moveTo>
                  <a:cubicBezTo>
                    <a:pt x="303061" y="271"/>
                    <a:pt x="390503" y="87965"/>
                    <a:pt x="390231" y="195477"/>
                  </a:cubicBezTo>
                  <a:cubicBezTo>
                    <a:pt x="389960" y="302990"/>
                    <a:pt x="302246" y="390412"/>
                    <a:pt x="194709" y="390140"/>
                  </a:cubicBezTo>
                  <a:cubicBezTo>
                    <a:pt x="87171" y="389869"/>
                    <a:pt x="-271" y="302176"/>
                    <a:pt x="1" y="194663"/>
                  </a:cubicBezTo>
                  <a:cubicBezTo>
                    <a:pt x="272" y="87422"/>
                    <a:pt x="87986" y="0"/>
                    <a:pt x="195523" y="0"/>
                  </a:cubicBezTo>
                  <a:close/>
                  <a:moveTo>
                    <a:pt x="194980" y="32580"/>
                  </a:moveTo>
                  <a:cubicBezTo>
                    <a:pt x="105637" y="32580"/>
                    <a:pt x="32588" y="105341"/>
                    <a:pt x="32588" y="194663"/>
                  </a:cubicBezTo>
                  <a:cubicBezTo>
                    <a:pt x="32316" y="284528"/>
                    <a:pt x="105637" y="357832"/>
                    <a:pt x="195252" y="357832"/>
                  </a:cubicBezTo>
                  <a:cubicBezTo>
                    <a:pt x="284595" y="357832"/>
                    <a:pt x="357644" y="284800"/>
                    <a:pt x="357916" y="195477"/>
                  </a:cubicBezTo>
                  <a:cubicBezTo>
                    <a:pt x="357916" y="105884"/>
                    <a:pt x="284866" y="32580"/>
                    <a:pt x="194980" y="32580"/>
                  </a:cubicBezTo>
                  <a:close/>
                </a:path>
              </a:pathLst>
            </a:custGeom>
            <a:grpFill/>
            <a:ln w="2705"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755DF734-4988-CB81-CC9A-423E80CBA348}"/>
                </a:ext>
              </a:extLst>
            </p:cNvPr>
            <p:cNvGrpSpPr/>
            <p:nvPr/>
          </p:nvGrpSpPr>
          <p:grpSpPr>
            <a:xfrm>
              <a:off x="4594347" y="2258759"/>
              <a:ext cx="520036" cy="519372"/>
              <a:chOff x="4594347" y="2258759"/>
              <a:chExt cx="520036" cy="519372"/>
            </a:xfrm>
            <a:grpFill/>
          </p:grpSpPr>
          <p:sp>
            <p:nvSpPr>
              <p:cNvPr id="101" name="Freeform 100">
                <a:extLst>
                  <a:ext uri="{FF2B5EF4-FFF2-40B4-BE49-F238E27FC236}">
                    <a16:creationId xmlns:a16="http://schemas.microsoft.com/office/drawing/2014/main" id="{5597B41B-1D1F-0EED-8A89-93FF18B82745}"/>
                  </a:ext>
                </a:extLst>
              </p:cNvPr>
              <p:cNvSpPr/>
              <p:nvPr/>
            </p:nvSpPr>
            <p:spPr>
              <a:xfrm>
                <a:off x="4594347" y="2258759"/>
                <a:ext cx="520036" cy="519372"/>
              </a:xfrm>
              <a:custGeom>
                <a:avLst/>
                <a:gdLst>
                  <a:gd name="connsiteX0" fmla="*/ 0 w 520036"/>
                  <a:gd name="connsiteY0" fmla="*/ 224256 h 519372"/>
                  <a:gd name="connsiteX1" fmla="*/ 28785 w 520036"/>
                  <a:gd name="connsiteY1" fmla="*/ 217469 h 519372"/>
                  <a:gd name="connsiteX2" fmla="*/ 39376 w 520036"/>
                  <a:gd name="connsiteY2" fmla="*/ 207423 h 519372"/>
                  <a:gd name="connsiteX3" fmla="*/ 66804 w 520036"/>
                  <a:gd name="connsiteY3" fmla="*/ 141178 h 519372"/>
                  <a:gd name="connsiteX4" fmla="*/ 66260 w 520036"/>
                  <a:gd name="connsiteY4" fmla="*/ 125703 h 519372"/>
                  <a:gd name="connsiteX5" fmla="*/ 52411 w 520036"/>
                  <a:gd name="connsiteY5" fmla="*/ 103440 h 519372"/>
                  <a:gd name="connsiteX6" fmla="*/ 104007 w 520036"/>
                  <a:gd name="connsiteY6" fmla="*/ 51856 h 519372"/>
                  <a:gd name="connsiteX7" fmla="*/ 128176 w 520036"/>
                  <a:gd name="connsiteY7" fmla="*/ 66517 h 519372"/>
                  <a:gd name="connsiteX8" fmla="*/ 139581 w 520036"/>
                  <a:gd name="connsiteY8" fmla="*/ 66788 h 519372"/>
                  <a:gd name="connsiteX9" fmla="*/ 208558 w 520036"/>
                  <a:gd name="connsiteY9" fmla="*/ 38010 h 519372"/>
                  <a:gd name="connsiteX10" fmla="*/ 216976 w 520036"/>
                  <a:gd name="connsiteY10" fmla="*/ 28779 h 519372"/>
                  <a:gd name="connsiteX11" fmla="*/ 224036 w 520036"/>
                  <a:gd name="connsiteY11" fmla="*/ 0 h 519372"/>
                  <a:gd name="connsiteX12" fmla="*/ 296000 w 520036"/>
                  <a:gd name="connsiteY12" fmla="*/ 0 h 519372"/>
                  <a:gd name="connsiteX13" fmla="*/ 302789 w 520036"/>
                  <a:gd name="connsiteY13" fmla="*/ 28507 h 519372"/>
                  <a:gd name="connsiteX14" fmla="*/ 312293 w 520036"/>
                  <a:gd name="connsiteY14" fmla="*/ 38552 h 519372"/>
                  <a:gd name="connsiteX15" fmla="*/ 379368 w 520036"/>
                  <a:gd name="connsiteY15" fmla="*/ 66517 h 519372"/>
                  <a:gd name="connsiteX16" fmla="*/ 394033 w 520036"/>
                  <a:gd name="connsiteY16" fmla="*/ 65974 h 519372"/>
                  <a:gd name="connsiteX17" fmla="*/ 417115 w 520036"/>
                  <a:gd name="connsiteY17" fmla="*/ 51584 h 519372"/>
                  <a:gd name="connsiteX18" fmla="*/ 468440 w 520036"/>
                  <a:gd name="connsiteY18" fmla="*/ 103169 h 519372"/>
                  <a:gd name="connsiteX19" fmla="*/ 453776 w 520036"/>
                  <a:gd name="connsiteY19" fmla="*/ 127603 h 519372"/>
                  <a:gd name="connsiteX20" fmla="*/ 453233 w 520036"/>
                  <a:gd name="connsiteY20" fmla="*/ 139006 h 519372"/>
                  <a:gd name="connsiteX21" fmla="*/ 482289 w 520036"/>
                  <a:gd name="connsiteY21" fmla="*/ 209052 h 519372"/>
                  <a:gd name="connsiteX22" fmla="*/ 490979 w 520036"/>
                  <a:gd name="connsiteY22" fmla="*/ 216926 h 519372"/>
                  <a:gd name="connsiteX23" fmla="*/ 520036 w 520036"/>
                  <a:gd name="connsiteY23" fmla="*/ 223985 h 519372"/>
                  <a:gd name="connsiteX24" fmla="*/ 520036 w 520036"/>
                  <a:gd name="connsiteY24" fmla="*/ 295931 h 519372"/>
                  <a:gd name="connsiteX25" fmla="*/ 491251 w 520036"/>
                  <a:gd name="connsiteY25" fmla="*/ 302990 h 519372"/>
                  <a:gd name="connsiteX26" fmla="*/ 482289 w 520036"/>
                  <a:gd name="connsiteY26" fmla="*/ 311678 h 519372"/>
                  <a:gd name="connsiteX27" fmla="*/ 453504 w 520036"/>
                  <a:gd name="connsiteY27" fmla="*/ 379552 h 519372"/>
                  <a:gd name="connsiteX28" fmla="*/ 454047 w 520036"/>
                  <a:gd name="connsiteY28" fmla="*/ 393127 h 519372"/>
                  <a:gd name="connsiteX29" fmla="*/ 468711 w 520036"/>
                  <a:gd name="connsiteY29" fmla="*/ 416476 h 519372"/>
                  <a:gd name="connsiteX30" fmla="*/ 416844 w 520036"/>
                  <a:gd name="connsiteY30" fmla="*/ 467788 h 519372"/>
                  <a:gd name="connsiteX31" fmla="*/ 392403 w 520036"/>
                  <a:gd name="connsiteY31" fmla="*/ 453128 h 519372"/>
                  <a:gd name="connsiteX32" fmla="*/ 380998 w 520036"/>
                  <a:gd name="connsiteY32" fmla="*/ 453128 h 519372"/>
                  <a:gd name="connsiteX33" fmla="*/ 311750 w 520036"/>
                  <a:gd name="connsiteY33" fmla="*/ 481635 h 519372"/>
                  <a:gd name="connsiteX34" fmla="*/ 303603 w 520036"/>
                  <a:gd name="connsiteY34" fmla="*/ 489780 h 519372"/>
                  <a:gd name="connsiteX35" fmla="*/ 296271 w 520036"/>
                  <a:gd name="connsiteY35" fmla="*/ 519373 h 519372"/>
                  <a:gd name="connsiteX36" fmla="*/ 224308 w 520036"/>
                  <a:gd name="connsiteY36" fmla="*/ 519373 h 519372"/>
                  <a:gd name="connsiteX37" fmla="*/ 216976 w 520036"/>
                  <a:gd name="connsiteY37" fmla="*/ 489780 h 519372"/>
                  <a:gd name="connsiteX38" fmla="*/ 208829 w 520036"/>
                  <a:gd name="connsiteY38" fmla="*/ 481363 h 519372"/>
                  <a:gd name="connsiteX39" fmla="*/ 139581 w 520036"/>
                  <a:gd name="connsiteY39" fmla="*/ 452856 h 519372"/>
                  <a:gd name="connsiteX40" fmla="*/ 128176 w 520036"/>
                  <a:gd name="connsiteY40" fmla="*/ 452856 h 519372"/>
                  <a:gd name="connsiteX41" fmla="*/ 102921 w 520036"/>
                  <a:gd name="connsiteY41" fmla="*/ 468060 h 519372"/>
                  <a:gd name="connsiteX42" fmla="*/ 51868 w 520036"/>
                  <a:gd name="connsiteY42" fmla="*/ 416747 h 519372"/>
                  <a:gd name="connsiteX43" fmla="*/ 64631 w 520036"/>
                  <a:gd name="connsiteY43" fmla="*/ 396656 h 519372"/>
                  <a:gd name="connsiteX44" fmla="*/ 65446 w 520036"/>
                  <a:gd name="connsiteY44" fmla="*/ 376023 h 519372"/>
                  <a:gd name="connsiteX45" fmla="*/ 42635 w 520036"/>
                  <a:gd name="connsiteY45" fmla="*/ 323081 h 519372"/>
                  <a:gd name="connsiteX46" fmla="*/ 43178 w 520036"/>
                  <a:gd name="connsiteY46" fmla="*/ 312764 h 519372"/>
                  <a:gd name="connsiteX47" fmla="*/ 5703 w 520036"/>
                  <a:gd name="connsiteY47" fmla="*/ 229686 h 519372"/>
                  <a:gd name="connsiteX48" fmla="*/ 0 w 520036"/>
                  <a:gd name="connsiteY48" fmla="*/ 226971 h 519372"/>
                  <a:gd name="connsiteX49" fmla="*/ 0 w 520036"/>
                  <a:gd name="connsiteY49" fmla="*/ 224256 h 519372"/>
                  <a:gd name="connsiteX50" fmla="*/ 260969 w 520036"/>
                  <a:gd name="connsiteY50" fmla="*/ 64616 h 519372"/>
                  <a:gd name="connsiteX51" fmla="*/ 65446 w 520036"/>
                  <a:gd name="connsiteY51" fmla="*/ 259279 h 519372"/>
                  <a:gd name="connsiteX52" fmla="*/ 260154 w 520036"/>
                  <a:gd name="connsiteY52" fmla="*/ 454757 h 519372"/>
                  <a:gd name="connsiteX53" fmla="*/ 455677 w 520036"/>
                  <a:gd name="connsiteY53" fmla="*/ 260094 h 519372"/>
                  <a:gd name="connsiteX54" fmla="*/ 260969 w 520036"/>
                  <a:gd name="connsiteY54" fmla="*/ 64616 h 51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20036" h="519372">
                    <a:moveTo>
                      <a:pt x="0" y="224256"/>
                    </a:moveTo>
                    <a:cubicBezTo>
                      <a:pt x="9505" y="221813"/>
                      <a:pt x="19009" y="219369"/>
                      <a:pt x="28785" y="217469"/>
                    </a:cubicBezTo>
                    <a:cubicBezTo>
                      <a:pt x="34760" y="216383"/>
                      <a:pt x="37204" y="213396"/>
                      <a:pt x="39376" y="207423"/>
                    </a:cubicBezTo>
                    <a:cubicBezTo>
                      <a:pt x="47794" y="185161"/>
                      <a:pt x="57027" y="162898"/>
                      <a:pt x="66804" y="141178"/>
                    </a:cubicBezTo>
                    <a:cubicBezTo>
                      <a:pt x="69519" y="135205"/>
                      <a:pt x="70062" y="131133"/>
                      <a:pt x="66260" y="125703"/>
                    </a:cubicBezTo>
                    <a:cubicBezTo>
                      <a:pt x="61101" y="118372"/>
                      <a:pt x="56484" y="110228"/>
                      <a:pt x="52411" y="103440"/>
                    </a:cubicBezTo>
                    <a:cubicBezTo>
                      <a:pt x="69519" y="86336"/>
                      <a:pt x="86356" y="69503"/>
                      <a:pt x="104007" y="51856"/>
                    </a:cubicBezTo>
                    <a:cubicBezTo>
                      <a:pt x="110796" y="56200"/>
                      <a:pt x="119215" y="61901"/>
                      <a:pt x="128176" y="66517"/>
                    </a:cubicBezTo>
                    <a:cubicBezTo>
                      <a:pt x="131163" y="68146"/>
                      <a:pt x="136866" y="68417"/>
                      <a:pt x="139581" y="66788"/>
                    </a:cubicBezTo>
                    <a:cubicBezTo>
                      <a:pt x="161306" y="54028"/>
                      <a:pt x="184389" y="44525"/>
                      <a:pt x="208558" y="38010"/>
                    </a:cubicBezTo>
                    <a:cubicBezTo>
                      <a:pt x="212088" y="37195"/>
                      <a:pt x="215890" y="32580"/>
                      <a:pt x="216976" y="28779"/>
                    </a:cubicBezTo>
                    <a:cubicBezTo>
                      <a:pt x="219963" y="19548"/>
                      <a:pt x="221864" y="9774"/>
                      <a:pt x="224036" y="0"/>
                    </a:cubicBezTo>
                    <a:cubicBezTo>
                      <a:pt x="247934" y="0"/>
                      <a:pt x="271559" y="0"/>
                      <a:pt x="296000" y="0"/>
                    </a:cubicBezTo>
                    <a:cubicBezTo>
                      <a:pt x="298172" y="9502"/>
                      <a:pt x="300888" y="19005"/>
                      <a:pt x="302789" y="28507"/>
                    </a:cubicBezTo>
                    <a:cubicBezTo>
                      <a:pt x="303875" y="34209"/>
                      <a:pt x="306590" y="36381"/>
                      <a:pt x="312293" y="38552"/>
                    </a:cubicBezTo>
                    <a:cubicBezTo>
                      <a:pt x="334833" y="47240"/>
                      <a:pt x="357372" y="56471"/>
                      <a:pt x="379368" y="66517"/>
                    </a:cubicBezTo>
                    <a:cubicBezTo>
                      <a:pt x="385071" y="68960"/>
                      <a:pt x="388873" y="69775"/>
                      <a:pt x="394033" y="65974"/>
                    </a:cubicBezTo>
                    <a:cubicBezTo>
                      <a:pt x="401636" y="60544"/>
                      <a:pt x="410055" y="55928"/>
                      <a:pt x="417115" y="51584"/>
                    </a:cubicBezTo>
                    <a:cubicBezTo>
                      <a:pt x="434223" y="68689"/>
                      <a:pt x="450788" y="85521"/>
                      <a:pt x="468440" y="103169"/>
                    </a:cubicBezTo>
                    <a:cubicBezTo>
                      <a:pt x="464095" y="110228"/>
                      <a:pt x="458392" y="118644"/>
                      <a:pt x="453776" y="127603"/>
                    </a:cubicBezTo>
                    <a:cubicBezTo>
                      <a:pt x="452146" y="130861"/>
                      <a:pt x="451603" y="136291"/>
                      <a:pt x="453233" y="139006"/>
                    </a:cubicBezTo>
                    <a:cubicBezTo>
                      <a:pt x="466267" y="160997"/>
                      <a:pt x="476043" y="184346"/>
                      <a:pt x="482289" y="209052"/>
                    </a:cubicBezTo>
                    <a:cubicBezTo>
                      <a:pt x="483104" y="212310"/>
                      <a:pt x="487449" y="215840"/>
                      <a:pt x="490979" y="216926"/>
                    </a:cubicBezTo>
                    <a:cubicBezTo>
                      <a:pt x="500212" y="219912"/>
                      <a:pt x="509988" y="221541"/>
                      <a:pt x="520036" y="223985"/>
                    </a:cubicBezTo>
                    <a:cubicBezTo>
                      <a:pt x="520036" y="247605"/>
                      <a:pt x="520036" y="271225"/>
                      <a:pt x="520036" y="295931"/>
                    </a:cubicBezTo>
                    <a:cubicBezTo>
                      <a:pt x="510532" y="298103"/>
                      <a:pt x="500755" y="300004"/>
                      <a:pt x="491251" y="302990"/>
                    </a:cubicBezTo>
                    <a:cubicBezTo>
                      <a:pt x="487721" y="304076"/>
                      <a:pt x="483919" y="308148"/>
                      <a:pt x="482289" y="311678"/>
                    </a:cubicBezTo>
                    <a:cubicBezTo>
                      <a:pt x="472513" y="334212"/>
                      <a:pt x="463552" y="357289"/>
                      <a:pt x="453504" y="379552"/>
                    </a:cubicBezTo>
                    <a:cubicBezTo>
                      <a:pt x="451060" y="384982"/>
                      <a:pt x="450788" y="388511"/>
                      <a:pt x="454047" y="393127"/>
                    </a:cubicBezTo>
                    <a:cubicBezTo>
                      <a:pt x="459478" y="401000"/>
                      <a:pt x="464095" y="409145"/>
                      <a:pt x="468711" y="416476"/>
                    </a:cubicBezTo>
                    <a:cubicBezTo>
                      <a:pt x="451603" y="433580"/>
                      <a:pt x="434495" y="450413"/>
                      <a:pt x="416844" y="467788"/>
                    </a:cubicBezTo>
                    <a:cubicBezTo>
                      <a:pt x="409783" y="463444"/>
                      <a:pt x="401365" y="457471"/>
                      <a:pt x="392403" y="453128"/>
                    </a:cubicBezTo>
                    <a:cubicBezTo>
                      <a:pt x="389416" y="451499"/>
                      <a:pt x="383713" y="451499"/>
                      <a:pt x="380998" y="453128"/>
                    </a:cubicBezTo>
                    <a:cubicBezTo>
                      <a:pt x="359273" y="465888"/>
                      <a:pt x="336190" y="475390"/>
                      <a:pt x="311750" y="481635"/>
                    </a:cubicBezTo>
                    <a:cubicBezTo>
                      <a:pt x="308491" y="482449"/>
                      <a:pt x="304690" y="486522"/>
                      <a:pt x="303603" y="489780"/>
                    </a:cubicBezTo>
                    <a:cubicBezTo>
                      <a:pt x="300616" y="499282"/>
                      <a:pt x="298715" y="509327"/>
                      <a:pt x="296271" y="519373"/>
                    </a:cubicBezTo>
                    <a:cubicBezTo>
                      <a:pt x="272102" y="519373"/>
                      <a:pt x="248477" y="519373"/>
                      <a:pt x="224308" y="519373"/>
                    </a:cubicBezTo>
                    <a:cubicBezTo>
                      <a:pt x="221864" y="509327"/>
                      <a:pt x="220235" y="499282"/>
                      <a:pt x="216976" y="489780"/>
                    </a:cubicBezTo>
                    <a:cubicBezTo>
                      <a:pt x="215890" y="486522"/>
                      <a:pt x="212088" y="482449"/>
                      <a:pt x="208829" y="481363"/>
                    </a:cubicBezTo>
                    <a:cubicBezTo>
                      <a:pt x="184389" y="475119"/>
                      <a:pt x="161306" y="465616"/>
                      <a:pt x="139581" y="452856"/>
                    </a:cubicBezTo>
                    <a:cubicBezTo>
                      <a:pt x="136594" y="451227"/>
                      <a:pt x="131163" y="451227"/>
                      <a:pt x="128176" y="452856"/>
                    </a:cubicBezTo>
                    <a:cubicBezTo>
                      <a:pt x="119215" y="457471"/>
                      <a:pt x="110796" y="463173"/>
                      <a:pt x="102921" y="468060"/>
                    </a:cubicBezTo>
                    <a:cubicBezTo>
                      <a:pt x="85813" y="450956"/>
                      <a:pt x="69248" y="434123"/>
                      <a:pt x="51868" y="416747"/>
                    </a:cubicBezTo>
                    <a:cubicBezTo>
                      <a:pt x="55670" y="410774"/>
                      <a:pt x="59471" y="403172"/>
                      <a:pt x="64631" y="396656"/>
                    </a:cubicBezTo>
                    <a:cubicBezTo>
                      <a:pt x="69791" y="389597"/>
                      <a:pt x="69791" y="384167"/>
                      <a:pt x="65446" y="376023"/>
                    </a:cubicBezTo>
                    <a:cubicBezTo>
                      <a:pt x="56484" y="359190"/>
                      <a:pt x="49695" y="341000"/>
                      <a:pt x="42635" y="323081"/>
                    </a:cubicBezTo>
                    <a:cubicBezTo>
                      <a:pt x="41549" y="320094"/>
                      <a:pt x="41820" y="315750"/>
                      <a:pt x="43178" y="312764"/>
                    </a:cubicBezTo>
                    <a:cubicBezTo>
                      <a:pt x="57842" y="276926"/>
                      <a:pt x="42635" y="242718"/>
                      <a:pt x="5703" y="229686"/>
                    </a:cubicBezTo>
                    <a:cubicBezTo>
                      <a:pt x="3802" y="228872"/>
                      <a:pt x="1901" y="227786"/>
                      <a:pt x="0" y="226971"/>
                    </a:cubicBezTo>
                    <a:cubicBezTo>
                      <a:pt x="272" y="226157"/>
                      <a:pt x="272" y="225071"/>
                      <a:pt x="0" y="224256"/>
                    </a:cubicBezTo>
                    <a:close/>
                    <a:moveTo>
                      <a:pt x="260969" y="64616"/>
                    </a:moveTo>
                    <a:cubicBezTo>
                      <a:pt x="153431" y="64345"/>
                      <a:pt x="65446" y="151766"/>
                      <a:pt x="65446" y="259279"/>
                    </a:cubicBezTo>
                    <a:cubicBezTo>
                      <a:pt x="65174" y="366792"/>
                      <a:pt x="152616" y="454757"/>
                      <a:pt x="260154" y="454757"/>
                    </a:cubicBezTo>
                    <a:cubicBezTo>
                      <a:pt x="367691" y="455028"/>
                      <a:pt x="455677" y="367606"/>
                      <a:pt x="455677" y="260094"/>
                    </a:cubicBezTo>
                    <a:cubicBezTo>
                      <a:pt x="455948" y="152581"/>
                      <a:pt x="368506" y="64888"/>
                      <a:pt x="260969" y="64616"/>
                    </a:cubicBezTo>
                    <a:close/>
                  </a:path>
                </a:pathLst>
              </a:custGeom>
              <a:solidFill>
                <a:srgbClr val="F79037"/>
              </a:solidFill>
              <a:ln w="270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4DECE0A-C7F1-CA37-F5F1-E4A6D28D71B5}"/>
                  </a:ext>
                </a:extLst>
              </p:cNvPr>
              <p:cNvSpPr/>
              <p:nvPr/>
            </p:nvSpPr>
            <p:spPr>
              <a:xfrm>
                <a:off x="4692108" y="2355955"/>
                <a:ext cx="325329" cy="325252"/>
              </a:xfrm>
              <a:custGeom>
                <a:avLst/>
                <a:gdLst>
                  <a:gd name="connsiteX0" fmla="*/ 162665 w 325329"/>
                  <a:gd name="connsiteY0" fmla="*/ 0 h 325252"/>
                  <a:gd name="connsiteX1" fmla="*/ 325329 w 325329"/>
                  <a:gd name="connsiteY1" fmla="*/ 162898 h 325252"/>
                  <a:gd name="connsiteX2" fmla="*/ 162665 w 325329"/>
                  <a:gd name="connsiteY2" fmla="*/ 325253 h 325252"/>
                  <a:gd name="connsiteX3" fmla="*/ 1 w 325329"/>
                  <a:gd name="connsiteY3" fmla="*/ 162083 h 325252"/>
                  <a:gd name="connsiteX4" fmla="*/ 162665 w 325329"/>
                  <a:gd name="connsiteY4" fmla="*/ 0 h 325252"/>
                  <a:gd name="connsiteX5" fmla="*/ 260426 w 325329"/>
                  <a:gd name="connsiteY5" fmla="*/ 162626 h 325252"/>
                  <a:gd name="connsiteX6" fmla="*/ 162936 w 325329"/>
                  <a:gd name="connsiteY6" fmla="*/ 64888 h 325252"/>
                  <a:gd name="connsiteX7" fmla="*/ 65175 w 325329"/>
                  <a:gd name="connsiteY7" fmla="*/ 162355 h 325252"/>
                  <a:gd name="connsiteX8" fmla="*/ 162665 w 325329"/>
                  <a:gd name="connsiteY8" fmla="*/ 260094 h 325252"/>
                  <a:gd name="connsiteX9" fmla="*/ 260426 w 325329"/>
                  <a:gd name="connsiteY9" fmla="*/ 162626 h 32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329" h="325252">
                    <a:moveTo>
                      <a:pt x="162665" y="0"/>
                    </a:moveTo>
                    <a:cubicBezTo>
                      <a:pt x="252551" y="0"/>
                      <a:pt x="325600" y="73033"/>
                      <a:pt x="325329" y="162898"/>
                    </a:cubicBezTo>
                    <a:cubicBezTo>
                      <a:pt x="325057" y="252220"/>
                      <a:pt x="252008" y="324981"/>
                      <a:pt x="162665" y="325253"/>
                    </a:cubicBezTo>
                    <a:cubicBezTo>
                      <a:pt x="72779" y="325253"/>
                      <a:pt x="-271" y="251949"/>
                      <a:pt x="1" y="162083"/>
                    </a:cubicBezTo>
                    <a:cubicBezTo>
                      <a:pt x="272" y="73033"/>
                      <a:pt x="73322" y="0"/>
                      <a:pt x="162665" y="0"/>
                    </a:cubicBezTo>
                    <a:close/>
                    <a:moveTo>
                      <a:pt x="260426" y="162626"/>
                    </a:moveTo>
                    <a:cubicBezTo>
                      <a:pt x="260426" y="108870"/>
                      <a:pt x="216705" y="65159"/>
                      <a:pt x="162936" y="64888"/>
                    </a:cubicBezTo>
                    <a:cubicBezTo>
                      <a:pt x="109168" y="64888"/>
                      <a:pt x="65447" y="108599"/>
                      <a:pt x="65175" y="162355"/>
                    </a:cubicBezTo>
                    <a:cubicBezTo>
                      <a:pt x="65175" y="216111"/>
                      <a:pt x="109168" y="260094"/>
                      <a:pt x="162665" y="260094"/>
                    </a:cubicBezTo>
                    <a:cubicBezTo>
                      <a:pt x="216433" y="260365"/>
                      <a:pt x="260426" y="216383"/>
                      <a:pt x="260426" y="162626"/>
                    </a:cubicBezTo>
                    <a:close/>
                  </a:path>
                </a:pathLst>
              </a:custGeom>
              <a:solidFill>
                <a:srgbClr val="F79037"/>
              </a:solidFill>
              <a:ln w="2705" cap="flat">
                <a:noFill/>
                <a:prstDash val="solid"/>
                <a:miter/>
              </a:ln>
            </p:spPr>
            <p:txBody>
              <a:bodyPr rtlCol="0" anchor="ctr"/>
              <a:lstStyle/>
              <a:p>
                <a:endParaRPr lang="en-US"/>
              </a:p>
            </p:txBody>
          </p:sp>
        </p:grpSp>
        <p:sp>
          <p:nvSpPr>
            <p:cNvPr id="100" name="Freeform 99">
              <a:extLst>
                <a:ext uri="{FF2B5EF4-FFF2-40B4-BE49-F238E27FC236}">
                  <a16:creationId xmlns:a16="http://schemas.microsoft.com/office/drawing/2014/main" id="{F410D9D0-D11B-2945-66C5-58B62A984197}"/>
                </a:ext>
              </a:extLst>
            </p:cNvPr>
            <p:cNvSpPr/>
            <p:nvPr/>
          </p:nvSpPr>
          <p:spPr>
            <a:xfrm>
              <a:off x="4757283" y="2420842"/>
              <a:ext cx="195251" cy="195205"/>
            </a:xfrm>
            <a:custGeom>
              <a:avLst/>
              <a:gdLst>
                <a:gd name="connsiteX0" fmla="*/ 195251 w 195251"/>
                <a:gd name="connsiteY0" fmla="*/ 97739 h 195205"/>
                <a:gd name="connsiteX1" fmla="*/ 97490 w 195251"/>
                <a:gd name="connsiteY1" fmla="*/ 195206 h 195205"/>
                <a:gd name="connsiteX2" fmla="*/ 0 w 195251"/>
                <a:gd name="connsiteY2" fmla="*/ 97467 h 195205"/>
                <a:gd name="connsiteX3" fmla="*/ 97761 w 195251"/>
                <a:gd name="connsiteY3" fmla="*/ 0 h 195205"/>
                <a:gd name="connsiteX4" fmla="*/ 195251 w 195251"/>
                <a:gd name="connsiteY4" fmla="*/ 97739 h 195205"/>
                <a:gd name="connsiteX5" fmla="*/ 162664 w 195251"/>
                <a:gd name="connsiteY5" fmla="*/ 98010 h 195205"/>
                <a:gd name="connsiteX6" fmla="*/ 97490 w 195251"/>
                <a:gd name="connsiteY6" fmla="*/ 32851 h 195205"/>
                <a:gd name="connsiteX7" fmla="*/ 32587 w 195251"/>
                <a:gd name="connsiteY7" fmla="*/ 97196 h 195205"/>
                <a:gd name="connsiteX8" fmla="*/ 97218 w 195251"/>
                <a:gd name="connsiteY8" fmla="*/ 162898 h 195205"/>
                <a:gd name="connsiteX9" fmla="*/ 162664 w 195251"/>
                <a:gd name="connsiteY9" fmla="*/ 98010 h 1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51" h="195205">
                  <a:moveTo>
                    <a:pt x="195251" y="97739"/>
                  </a:moveTo>
                  <a:cubicBezTo>
                    <a:pt x="195251" y="151495"/>
                    <a:pt x="151259" y="195206"/>
                    <a:pt x="97490" y="195206"/>
                  </a:cubicBezTo>
                  <a:cubicBezTo>
                    <a:pt x="43993" y="195206"/>
                    <a:pt x="0" y="151224"/>
                    <a:pt x="0" y="97467"/>
                  </a:cubicBezTo>
                  <a:cubicBezTo>
                    <a:pt x="0" y="43711"/>
                    <a:pt x="43993" y="0"/>
                    <a:pt x="97761" y="0"/>
                  </a:cubicBezTo>
                  <a:cubicBezTo>
                    <a:pt x="151530" y="272"/>
                    <a:pt x="195251" y="44254"/>
                    <a:pt x="195251" y="97739"/>
                  </a:cubicBezTo>
                  <a:close/>
                  <a:moveTo>
                    <a:pt x="162664" y="98010"/>
                  </a:moveTo>
                  <a:cubicBezTo>
                    <a:pt x="162664" y="62173"/>
                    <a:pt x="133336" y="32851"/>
                    <a:pt x="97490" y="32851"/>
                  </a:cubicBezTo>
                  <a:cubicBezTo>
                    <a:pt x="61915" y="32851"/>
                    <a:pt x="32859" y="61901"/>
                    <a:pt x="32587" y="97196"/>
                  </a:cubicBezTo>
                  <a:cubicBezTo>
                    <a:pt x="32316" y="133033"/>
                    <a:pt x="61372" y="162626"/>
                    <a:pt x="97218" y="162898"/>
                  </a:cubicBezTo>
                  <a:cubicBezTo>
                    <a:pt x="133336" y="162898"/>
                    <a:pt x="162664" y="133848"/>
                    <a:pt x="162664" y="98010"/>
                  </a:cubicBezTo>
                  <a:close/>
                </a:path>
              </a:pathLst>
            </a:custGeom>
            <a:grpFill/>
            <a:ln w="2705" cap="flat">
              <a:noFill/>
              <a:prstDash val="solid"/>
              <a:miter/>
            </a:ln>
          </p:spPr>
          <p:txBody>
            <a:bodyPr rtlCol="0" anchor="ctr"/>
            <a:lstStyle/>
            <a:p>
              <a:endParaRPr lang="en-US"/>
            </a:p>
          </p:txBody>
        </p:sp>
      </p:grpSp>
      <p:grpSp>
        <p:nvGrpSpPr>
          <p:cNvPr id="103" name="Graphic 3">
            <a:extLst>
              <a:ext uri="{FF2B5EF4-FFF2-40B4-BE49-F238E27FC236}">
                <a16:creationId xmlns:a16="http://schemas.microsoft.com/office/drawing/2014/main" id="{DC142424-9810-5575-DA6B-6DCB851D43C2}"/>
              </a:ext>
            </a:extLst>
          </p:cNvPr>
          <p:cNvGrpSpPr/>
          <p:nvPr/>
        </p:nvGrpSpPr>
        <p:grpSpPr>
          <a:xfrm>
            <a:off x="2305579" y="6041801"/>
            <a:ext cx="890973" cy="1000575"/>
            <a:chOff x="2298626" y="4663268"/>
            <a:chExt cx="815973" cy="805687"/>
          </a:xfrm>
          <a:solidFill>
            <a:schemeClr val="bg1"/>
          </a:solidFill>
        </p:grpSpPr>
        <p:sp>
          <p:nvSpPr>
            <p:cNvPr id="104" name="Freeform 103">
              <a:extLst>
                <a:ext uri="{FF2B5EF4-FFF2-40B4-BE49-F238E27FC236}">
                  <a16:creationId xmlns:a16="http://schemas.microsoft.com/office/drawing/2014/main" id="{4C3099C6-1209-0554-6471-557719010435}"/>
                </a:ext>
              </a:extLst>
            </p:cNvPr>
            <p:cNvSpPr/>
            <p:nvPr/>
          </p:nvSpPr>
          <p:spPr>
            <a:xfrm>
              <a:off x="2977461" y="4676296"/>
              <a:ext cx="63084" cy="65826"/>
            </a:xfrm>
            <a:custGeom>
              <a:avLst/>
              <a:gdLst>
                <a:gd name="connsiteX0" fmla="*/ 0 w 63084"/>
                <a:gd name="connsiteY0" fmla="*/ 0 h 65826"/>
                <a:gd name="connsiteX1" fmla="*/ 63084 w 63084"/>
                <a:gd name="connsiteY1" fmla="*/ 32913 h 65826"/>
                <a:gd name="connsiteX2" fmla="*/ 0 w 63084"/>
                <a:gd name="connsiteY2" fmla="*/ 65827 h 65826"/>
              </a:gdLst>
              <a:ahLst/>
              <a:cxnLst>
                <a:cxn ang="0">
                  <a:pos x="connsiteX0" y="connsiteY0"/>
                </a:cxn>
                <a:cxn ang="0">
                  <a:pos x="connsiteX1" y="connsiteY1"/>
                </a:cxn>
                <a:cxn ang="0">
                  <a:pos x="connsiteX2" y="connsiteY2"/>
                </a:cxn>
              </a:cxnLst>
              <a:rect l="l" t="t" r="r" b="b"/>
              <a:pathLst>
                <a:path w="63084" h="65826">
                  <a:moveTo>
                    <a:pt x="0" y="0"/>
                  </a:moveTo>
                  <a:lnTo>
                    <a:pt x="63084" y="32913"/>
                  </a:lnTo>
                  <a:lnTo>
                    <a:pt x="0" y="65827"/>
                  </a:lnTo>
                </a:path>
              </a:pathLst>
            </a:custGeom>
            <a:solidFill>
              <a:srgbClr val="F79037"/>
            </a:solidFill>
            <a:ln w="27426"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7EABC79B-020D-4F0E-2F82-88BE8AC503BB}"/>
                </a:ext>
              </a:extLst>
            </p:cNvPr>
            <p:cNvSpPr/>
            <p:nvPr/>
          </p:nvSpPr>
          <p:spPr>
            <a:xfrm>
              <a:off x="2298626" y="4663268"/>
              <a:ext cx="815973" cy="805687"/>
            </a:xfrm>
            <a:custGeom>
              <a:avLst/>
              <a:gdLst>
                <a:gd name="connsiteX0" fmla="*/ 687064 w 815973"/>
                <a:gd name="connsiteY0" fmla="*/ 388787 h 805687"/>
                <a:gd name="connsiteX1" fmla="*/ 687064 w 815973"/>
                <a:gd name="connsiteY1" fmla="*/ 295533 h 805687"/>
                <a:gd name="connsiteX2" fmla="*/ 687064 w 815973"/>
                <a:gd name="connsiteY2" fmla="*/ 240678 h 805687"/>
                <a:gd name="connsiteX3" fmla="*/ 687064 w 815973"/>
                <a:gd name="connsiteY3" fmla="*/ 128224 h 805687"/>
                <a:gd name="connsiteX4" fmla="*/ 788545 w 815973"/>
                <a:gd name="connsiteY4" fmla="*/ 78855 h 805687"/>
                <a:gd name="connsiteX5" fmla="*/ 796774 w 815973"/>
                <a:gd name="connsiteY5" fmla="*/ 67883 h 805687"/>
                <a:gd name="connsiteX6" fmla="*/ 788545 w 815973"/>
                <a:gd name="connsiteY6" fmla="*/ 56912 h 805687"/>
                <a:gd name="connsiteX7" fmla="*/ 681578 w 815973"/>
                <a:gd name="connsiteY7" fmla="*/ 2057 h 805687"/>
                <a:gd name="connsiteX8" fmla="*/ 667864 w 815973"/>
                <a:gd name="connsiteY8" fmla="*/ 2057 h 805687"/>
                <a:gd name="connsiteX9" fmla="*/ 662378 w 815973"/>
                <a:gd name="connsiteY9" fmla="*/ 13028 h 805687"/>
                <a:gd name="connsiteX10" fmla="*/ 662378 w 815973"/>
                <a:gd name="connsiteY10" fmla="*/ 119996 h 805687"/>
                <a:gd name="connsiteX11" fmla="*/ 662378 w 815973"/>
                <a:gd name="connsiteY11" fmla="*/ 226964 h 805687"/>
                <a:gd name="connsiteX12" fmla="*/ 560896 w 815973"/>
                <a:gd name="connsiteY12" fmla="*/ 226964 h 805687"/>
                <a:gd name="connsiteX13" fmla="*/ 582838 w 815973"/>
                <a:gd name="connsiteY13" fmla="*/ 172109 h 805687"/>
                <a:gd name="connsiteX14" fmla="*/ 503298 w 815973"/>
                <a:gd name="connsiteY14" fmla="*/ 92569 h 805687"/>
                <a:gd name="connsiteX15" fmla="*/ 423758 w 815973"/>
                <a:gd name="connsiteY15" fmla="*/ 172109 h 805687"/>
                <a:gd name="connsiteX16" fmla="*/ 451185 w 815973"/>
                <a:gd name="connsiteY16" fmla="*/ 232449 h 805687"/>
                <a:gd name="connsiteX17" fmla="*/ 335989 w 815973"/>
                <a:gd name="connsiteY17" fmla="*/ 336675 h 805687"/>
                <a:gd name="connsiteX18" fmla="*/ 261935 w 815973"/>
                <a:gd name="connsiteY18" fmla="*/ 375073 h 805687"/>
                <a:gd name="connsiteX19" fmla="*/ 223535 w 815973"/>
                <a:gd name="connsiteY19" fmla="*/ 369587 h 805687"/>
                <a:gd name="connsiteX20" fmla="*/ 250963 w 815973"/>
                <a:gd name="connsiteY20" fmla="*/ 309247 h 805687"/>
                <a:gd name="connsiteX21" fmla="*/ 171423 w 815973"/>
                <a:gd name="connsiteY21" fmla="*/ 229707 h 805687"/>
                <a:gd name="connsiteX22" fmla="*/ 91883 w 815973"/>
                <a:gd name="connsiteY22" fmla="*/ 309247 h 805687"/>
                <a:gd name="connsiteX23" fmla="*/ 119310 w 815973"/>
                <a:gd name="connsiteY23" fmla="*/ 369587 h 805687"/>
                <a:gd name="connsiteX24" fmla="*/ 119310 w 815973"/>
                <a:gd name="connsiteY24" fmla="*/ 369587 h 805687"/>
                <a:gd name="connsiteX25" fmla="*/ 78169 w 815973"/>
                <a:gd name="connsiteY25" fmla="*/ 479298 h 805687"/>
                <a:gd name="connsiteX26" fmla="*/ 83655 w 815973"/>
                <a:gd name="connsiteY26" fmla="*/ 539639 h 805687"/>
                <a:gd name="connsiteX27" fmla="*/ 91883 w 815973"/>
                <a:gd name="connsiteY27" fmla="*/ 547867 h 805687"/>
                <a:gd name="connsiteX28" fmla="*/ 56227 w 815973"/>
                <a:gd name="connsiteY28" fmla="*/ 608208 h 805687"/>
                <a:gd name="connsiteX29" fmla="*/ 4114 w 815973"/>
                <a:gd name="connsiteY29" fmla="*/ 660320 h 805687"/>
                <a:gd name="connsiteX30" fmla="*/ 4114 w 815973"/>
                <a:gd name="connsiteY30" fmla="*/ 679520 h 805687"/>
                <a:gd name="connsiteX31" fmla="*/ 45255 w 815973"/>
                <a:gd name="connsiteY31" fmla="*/ 720661 h 805687"/>
                <a:gd name="connsiteX32" fmla="*/ 53484 w 815973"/>
                <a:gd name="connsiteY32" fmla="*/ 723404 h 805687"/>
                <a:gd name="connsiteX33" fmla="*/ 61712 w 815973"/>
                <a:gd name="connsiteY33" fmla="*/ 720661 h 805687"/>
                <a:gd name="connsiteX34" fmla="*/ 130281 w 815973"/>
                <a:gd name="connsiteY34" fmla="*/ 652092 h 805687"/>
                <a:gd name="connsiteX35" fmla="*/ 133024 w 815973"/>
                <a:gd name="connsiteY35" fmla="*/ 649349 h 805687"/>
                <a:gd name="connsiteX36" fmla="*/ 185137 w 815973"/>
                <a:gd name="connsiteY36" fmla="*/ 572552 h 805687"/>
                <a:gd name="connsiteX37" fmla="*/ 204336 w 815973"/>
                <a:gd name="connsiteY37" fmla="*/ 575294 h 805687"/>
                <a:gd name="connsiteX38" fmla="*/ 204336 w 815973"/>
                <a:gd name="connsiteY38" fmla="*/ 630150 h 805687"/>
                <a:gd name="connsiteX39" fmla="*/ 190622 w 815973"/>
                <a:gd name="connsiteY39" fmla="*/ 630150 h 805687"/>
                <a:gd name="connsiteX40" fmla="*/ 176909 w 815973"/>
                <a:gd name="connsiteY40" fmla="*/ 643863 h 805687"/>
                <a:gd name="connsiteX41" fmla="*/ 176909 w 815973"/>
                <a:gd name="connsiteY41" fmla="*/ 739860 h 805687"/>
                <a:gd name="connsiteX42" fmla="*/ 12343 w 815973"/>
                <a:gd name="connsiteY42" fmla="*/ 778259 h 805687"/>
                <a:gd name="connsiteX43" fmla="*/ 1372 w 815973"/>
                <a:gd name="connsiteY43" fmla="*/ 791973 h 805687"/>
                <a:gd name="connsiteX44" fmla="*/ 1372 w 815973"/>
                <a:gd name="connsiteY44" fmla="*/ 805687 h 805687"/>
                <a:gd name="connsiteX45" fmla="*/ 28799 w 815973"/>
                <a:gd name="connsiteY45" fmla="*/ 805687 h 805687"/>
                <a:gd name="connsiteX46" fmla="*/ 28799 w 815973"/>
                <a:gd name="connsiteY46" fmla="*/ 802944 h 805687"/>
                <a:gd name="connsiteX47" fmla="*/ 193365 w 815973"/>
                <a:gd name="connsiteY47" fmla="*/ 764546 h 805687"/>
                <a:gd name="connsiteX48" fmla="*/ 204336 w 815973"/>
                <a:gd name="connsiteY48" fmla="*/ 750832 h 805687"/>
                <a:gd name="connsiteX49" fmla="*/ 204336 w 815973"/>
                <a:gd name="connsiteY49" fmla="*/ 657577 h 805687"/>
                <a:gd name="connsiteX50" fmla="*/ 218050 w 815973"/>
                <a:gd name="connsiteY50" fmla="*/ 657577 h 805687"/>
                <a:gd name="connsiteX51" fmla="*/ 286619 w 815973"/>
                <a:gd name="connsiteY51" fmla="*/ 657577 h 805687"/>
                <a:gd name="connsiteX52" fmla="*/ 407301 w 815973"/>
                <a:gd name="connsiteY52" fmla="*/ 657577 h 805687"/>
                <a:gd name="connsiteX53" fmla="*/ 418272 w 815973"/>
                <a:gd name="connsiteY53" fmla="*/ 652092 h 805687"/>
                <a:gd name="connsiteX54" fmla="*/ 536211 w 815973"/>
                <a:gd name="connsiteY54" fmla="*/ 523182 h 805687"/>
                <a:gd name="connsiteX55" fmla="*/ 558153 w 815973"/>
                <a:gd name="connsiteY55" fmla="*/ 523182 h 805687"/>
                <a:gd name="connsiteX56" fmla="*/ 626722 w 815973"/>
                <a:gd name="connsiteY56" fmla="*/ 523182 h 805687"/>
                <a:gd name="connsiteX57" fmla="*/ 815973 w 815973"/>
                <a:gd name="connsiteY57" fmla="*/ 523182 h 805687"/>
                <a:gd name="connsiteX58" fmla="*/ 815973 w 815973"/>
                <a:gd name="connsiteY58" fmla="*/ 495754 h 805687"/>
                <a:gd name="connsiteX59" fmla="*/ 640436 w 815973"/>
                <a:gd name="connsiteY59" fmla="*/ 495754 h 805687"/>
                <a:gd name="connsiteX60" fmla="*/ 640436 w 815973"/>
                <a:gd name="connsiteY60" fmla="*/ 397015 h 805687"/>
                <a:gd name="connsiteX61" fmla="*/ 607523 w 815973"/>
                <a:gd name="connsiteY61" fmla="*/ 355873 h 805687"/>
                <a:gd name="connsiteX62" fmla="*/ 563639 w 815973"/>
                <a:gd name="connsiteY62" fmla="*/ 347645 h 805687"/>
                <a:gd name="connsiteX63" fmla="*/ 571867 w 815973"/>
                <a:gd name="connsiteY63" fmla="*/ 303761 h 805687"/>
                <a:gd name="connsiteX64" fmla="*/ 681578 w 815973"/>
                <a:gd name="connsiteY64" fmla="*/ 303761 h 805687"/>
                <a:gd name="connsiteX65" fmla="*/ 681578 w 815973"/>
                <a:gd name="connsiteY65" fmla="*/ 383301 h 805687"/>
                <a:gd name="connsiteX66" fmla="*/ 687064 w 815973"/>
                <a:gd name="connsiteY66" fmla="*/ 383301 h 805687"/>
                <a:gd name="connsiteX67" fmla="*/ 687064 w 815973"/>
                <a:gd name="connsiteY67" fmla="*/ 98054 h 805687"/>
                <a:gd name="connsiteX68" fmla="*/ 687064 w 815973"/>
                <a:gd name="connsiteY68" fmla="*/ 32228 h 805687"/>
                <a:gd name="connsiteX69" fmla="*/ 750147 w 815973"/>
                <a:gd name="connsiteY69" fmla="*/ 65141 h 805687"/>
                <a:gd name="connsiteX70" fmla="*/ 687064 w 815973"/>
                <a:gd name="connsiteY70" fmla="*/ 98054 h 805687"/>
                <a:gd name="connsiteX71" fmla="*/ 500555 w 815973"/>
                <a:gd name="connsiteY71" fmla="*/ 119996 h 805687"/>
                <a:gd name="connsiteX72" fmla="*/ 555410 w 815973"/>
                <a:gd name="connsiteY72" fmla="*/ 174852 h 805687"/>
                <a:gd name="connsiteX73" fmla="*/ 500555 w 815973"/>
                <a:gd name="connsiteY73" fmla="*/ 229707 h 805687"/>
                <a:gd name="connsiteX74" fmla="*/ 445699 w 815973"/>
                <a:gd name="connsiteY74" fmla="*/ 174852 h 805687"/>
                <a:gd name="connsiteX75" fmla="*/ 500555 w 815973"/>
                <a:gd name="connsiteY75" fmla="*/ 119996 h 805687"/>
                <a:gd name="connsiteX76" fmla="*/ 426501 w 815973"/>
                <a:gd name="connsiteY76" fmla="*/ 287304 h 805687"/>
                <a:gd name="connsiteX77" fmla="*/ 407301 w 815973"/>
                <a:gd name="connsiteY77" fmla="*/ 339417 h 805687"/>
                <a:gd name="connsiteX78" fmla="*/ 368902 w 815973"/>
                <a:gd name="connsiteY78" fmla="*/ 366845 h 805687"/>
                <a:gd name="connsiteX79" fmla="*/ 355189 w 815973"/>
                <a:gd name="connsiteY79" fmla="*/ 347645 h 805687"/>
                <a:gd name="connsiteX80" fmla="*/ 426501 w 815973"/>
                <a:gd name="connsiteY80" fmla="*/ 287304 h 805687"/>
                <a:gd name="connsiteX81" fmla="*/ 440214 w 815973"/>
                <a:gd name="connsiteY81" fmla="*/ 429928 h 805687"/>
                <a:gd name="connsiteX82" fmla="*/ 462156 w 815973"/>
                <a:gd name="connsiteY82" fmla="*/ 435414 h 805687"/>
                <a:gd name="connsiteX83" fmla="*/ 478613 w 815973"/>
                <a:gd name="connsiteY83" fmla="*/ 438156 h 805687"/>
                <a:gd name="connsiteX84" fmla="*/ 434729 w 815973"/>
                <a:gd name="connsiteY84" fmla="*/ 501240 h 805687"/>
                <a:gd name="connsiteX85" fmla="*/ 377130 w 815973"/>
                <a:gd name="connsiteY85" fmla="*/ 558838 h 805687"/>
                <a:gd name="connsiteX86" fmla="*/ 355189 w 815973"/>
                <a:gd name="connsiteY86" fmla="*/ 536896 h 805687"/>
                <a:gd name="connsiteX87" fmla="*/ 399073 w 815973"/>
                <a:gd name="connsiteY87" fmla="*/ 493011 h 805687"/>
                <a:gd name="connsiteX88" fmla="*/ 401815 w 815973"/>
                <a:gd name="connsiteY88" fmla="*/ 490269 h 805687"/>
                <a:gd name="connsiteX89" fmla="*/ 440214 w 815973"/>
                <a:gd name="connsiteY89" fmla="*/ 429928 h 805687"/>
                <a:gd name="connsiteX90" fmla="*/ 163195 w 815973"/>
                <a:gd name="connsiteY90" fmla="*/ 254392 h 805687"/>
                <a:gd name="connsiteX91" fmla="*/ 218050 w 815973"/>
                <a:gd name="connsiteY91" fmla="*/ 309247 h 805687"/>
                <a:gd name="connsiteX92" fmla="*/ 163195 w 815973"/>
                <a:gd name="connsiteY92" fmla="*/ 364102 h 805687"/>
                <a:gd name="connsiteX93" fmla="*/ 108339 w 815973"/>
                <a:gd name="connsiteY93" fmla="*/ 309247 h 805687"/>
                <a:gd name="connsiteX94" fmla="*/ 163195 w 815973"/>
                <a:gd name="connsiteY94" fmla="*/ 254392 h 805687"/>
                <a:gd name="connsiteX95" fmla="*/ 100111 w 815973"/>
                <a:gd name="connsiteY95" fmla="*/ 635635 h 805687"/>
                <a:gd name="connsiteX96" fmla="*/ 42513 w 815973"/>
                <a:gd name="connsiteY96" fmla="*/ 693234 h 805687"/>
                <a:gd name="connsiteX97" fmla="*/ 20571 w 815973"/>
                <a:gd name="connsiteY97" fmla="*/ 671291 h 805687"/>
                <a:gd name="connsiteX98" fmla="*/ 64455 w 815973"/>
                <a:gd name="connsiteY98" fmla="*/ 627408 h 805687"/>
                <a:gd name="connsiteX99" fmla="*/ 67198 w 815973"/>
                <a:gd name="connsiteY99" fmla="*/ 624665 h 805687"/>
                <a:gd name="connsiteX100" fmla="*/ 102854 w 815973"/>
                <a:gd name="connsiteY100" fmla="*/ 564323 h 805687"/>
                <a:gd name="connsiteX101" fmla="*/ 124796 w 815973"/>
                <a:gd name="connsiteY101" fmla="*/ 569809 h 805687"/>
                <a:gd name="connsiteX102" fmla="*/ 141252 w 815973"/>
                <a:gd name="connsiteY102" fmla="*/ 572552 h 805687"/>
                <a:gd name="connsiteX103" fmla="*/ 100111 w 815973"/>
                <a:gd name="connsiteY103" fmla="*/ 635635 h 805687"/>
                <a:gd name="connsiteX104" fmla="*/ 218050 w 815973"/>
                <a:gd name="connsiteY104" fmla="*/ 630150 h 805687"/>
                <a:gd name="connsiteX105" fmla="*/ 218050 w 815973"/>
                <a:gd name="connsiteY105" fmla="*/ 561581 h 805687"/>
                <a:gd name="connsiteX106" fmla="*/ 207079 w 815973"/>
                <a:gd name="connsiteY106" fmla="*/ 547867 h 805687"/>
                <a:gd name="connsiteX107" fmla="*/ 130281 w 815973"/>
                <a:gd name="connsiteY107" fmla="*/ 539639 h 805687"/>
                <a:gd name="connsiteX108" fmla="*/ 100111 w 815973"/>
                <a:gd name="connsiteY108" fmla="*/ 520439 h 805687"/>
                <a:gd name="connsiteX109" fmla="*/ 97369 w 815973"/>
                <a:gd name="connsiteY109" fmla="*/ 484784 h 805687"/>
                <a:gd name="connsiteX110" fmla="*/ 135767 w 815973"/>
                <a:gd name="connsiteY110" fmla="*/ 386044 h 805687"/>
                <a:gd name="connsiteX111" fmla="*/ 179652 w 815973"/>
                <a:gd name="connsiteY111" fmla="*/ 386044 h 805687"/>
                <a:gd name="connsiteX112" fmla="*/ 259192 w 815973"/>
                <a:gd name="connsiteY112" fmla="*/ 399758 h 805687"/>
                <a:gd name="connsiteX113" fmla="*/ 267420 w 815973"/>
                <a:gd name="connsiteY113" fmla="*/ 399758 h 805687"/>
                <a:gd name="connsiteX114" fmla="*/ 338732 w 815973"/>
                <a:gd name="connsiteY114" fmla="*/ 364102 h 805687"/>
                <a:gd name="connsiteX115" fmla="*/ 349703 w 815973"/>
                <a:gd name="connsiteY115" fmla="*/ 383301 h 805687"/>
                <a:gd name="connsiteX116" fmla="*/ 270163 w 815973"/>
                <a:gd name="connsiteY116" fmla="*/ 427185 h 805687"/>
                <a:gd name="connsiteX117" fmla="*/ 207079 w 815973"/>
                <a:gd name="connsiteY117" fmla="*/ 427185 h 805687"/>
                <a:gd name="connsiteX118" fmla="*/ 193365 w 815973"/>
                <a:gd name="connsiteY118" fmla="*/ 438156 h 805687"/>
                <a:gd name="connsiteX119" fmla="*/ 179652 w 815973"/>
                <a:gd name="connsiteY119" fmla="*/ 493011 h 805687"/>
                <a:gd name="connsiteX120" fmla="*/ 182394 w 815973"/>
                <a:gd name="connsiteY120" fmla="*/ 503983 h 805687"/>
                <a:gd name="connsiteX121" fmla="*/ 190622 w 815973"/>
                <a:gd name="connsiteY121" fmla="*/ 509468 h 805687"/>
                <a:gd name="connsiteX122" fmla="*/ 248221 w 815973"/>
                <a:gd name="connsiteY122" fmla="*/ 520439 h 805687"/>
                <a:gd name="connsiteX123" fmla="*/ 259192 w 815973"/>
                <a:gd name="connsiteY123" fmla="*/ 534153 h 805687"/>
                <a:gd name="connsiteX124" fmla="*/ 259192 w 815973"/>
                <a:gd name="connsiteY124" fmla="*/ 632893 h 805687"/>
                <a:gd name="connsiteX125" fmla="*/ 218050 w 815973"/>
                <a:gd name="connsiteY125" fmla="*/ 632893 h 805687"/>
                <a:gd name="connsiteX126" fmla="*/ 514269 w 815973"/>
                <a:gd name="connsiteY126" fmla="*/ 495754 h 805687"/>
                <a:gd name="connsiteX127" fmla="*/ 503298 w 815973"/>
                <a:gd name="connsiteY127" fmla="*/ 501240 h 805687"/>
                <a:gd name="connsiteX128" fmla="*/ 385359 w 815973"/>
                <a:gd name="connsiteY128" fmla="*/ 630150 h 805687"/>
                <a:gd name="connsiteX129" fmla="*/ 283876 w 815973"/>
                <a:gd name="connsiteY129" fmla="*/ 630150 h 805687"/>
                <a:gd name="connsiteX130" fmla="*/ 283876 w 815973"/>
                <a:gd name="connsiteY130" fmla="*/ 531411 h 805687"/>
                <a:gd name="connsiteX131" fmla="*/ 250963 w 815973"/>
                <a:gd name="connsiteY131" fmla="*/ 490269 h 805687"/>
                <a:gd name="connsiteX132" fmla="*/ 207079 w 815973"/>
                <a:gd name="connsiteY132" fmla="*/ 482041 h 805687"/>
                <a:gd name="connsiteX133" fmla="*/ 215307 w 815973"/>
                <a:gd name="connsiteY133" fmla="*/ 451870 h 805687"/>
                <a:gd name="connsiteX134" fmla="*/ 272905 w 815973"/>
                <a:gd name="connsiteY134" fmla="*/ 451870 h 805687"/>
                <a:gd name="connsiteX135" fmla="*/ 278391 w 815973"/>
                <a:gd name="connsiteY135" fmla="*/ 449128 h 805687"/>
                <a:gd name="connsiteX136" fmla="*/ 371645 w 815973"/>
                <a:gd name="connsiteY136" fmla="*/ 394273 h 805687"/>
                <a:gd name="connsiteX137" fmla="*/ 371645 w 815973"/>
                <a:gd name="connsiteY137" fmla="*/ 394273 h 805687"/>
                <a:gd name="connsiteX138" fmla="*/ 371645 w 815973"/>
                <a:gd name="connsiteY138" fmla="*/ 394273 h 805687"/>
                <a:gd name="connsiteX139" fmla="*/ 399073 w 815973"/>
                <a:gd name="connsiteY139" fmla="*/ 372330 h 805687"/>
                <a:gd name="connsiteX140" fmla="*/ 407301 w 815973"/>
                <a:gd name="connsiteY140" fmla="*/ 397015 h 805687"/>
                <a:gd name="connsiteX141" fmla="*/ 415529 w 815973"/>
                <a:gd name="connsiteY141" fmla="*/ 405244 h 805687"/>
                <a:gd name="connsiteX142" fmla="*/ 379873 w 815973"/>
                <a:gd name="connsiteY142" fmla="*/ 465584 h 805687"/>
                <a:gd name="connsiteX143" fmla="*/ 327761 w 815973"/>
                <a:gd name="connsiteY143" fmla="*/ 517697 h 805687"/>
                <a:gd name="connsiteX144" fmla="*/ 327761 w 815973"/>
                <a:gd name="connsiteY144" fmla="*/ 536896 h 805687"/>
                <a:gd name="connsiteX145" fmla="*/ 368902 w 815973"/>
                <a:gd name="connsiteY145" fmla="*/ 578037 h 805687"/>
                <a:gd name="connsiteX146" fmla="*/ 377130 w 815973"/>
                <a:gd name="connsiteY146" fmla="*/ 580780 h 805687"/>
                <a:gd name="connsiteX147" fmla="*/ 385359 w 815973"/>
                <a:gd name="connsiteY147" fmla="*/ 578037 h 805687"/>
                <a:gd name="connsiteX148" fmla="*/ 453928 w 815973"/>
                <a:gd name="connsiteY148" fmla="*/ 509468 h 805687"/>
                <a:gd name="connsiteX149" fmla="*/ 456670 w 815973"/>
                <a:gd name="connsiteY149" fmla="*/ 506725 h 805687"/>
                <a:gd name="connsiteX150" fmla="*/ 508784 w 815973"/>
                <a:gd name="connsiteY150" fmla="*/ 429928 h 805687"/>
                <a:gd name="connsiteX151" fmla="*/ 527983 w 815973"/>
                <a:gd name="connsiteY151" fmla="*/ 432671 h 805687"/>
                <a:gd name="connsiteX152" fmla="*/ 527983 w 815973"/>
                <a:gd name="connsiteY152" fmla="*/ 487526 h 805687"/>
                <a:gd name="connsiteX153" fmla="*/ 514269 w 815973"/>
                <a:gd name="connsiteY153" fmla="*/ 487526 h 805687"/>
                <a:gd name="connsiteX154" fmla="*/ 538953 w 815973"/>
                <a:gd name="connsiteY154" fmla="*/ 281819 h 805687"/>
                <a:gd name="connsiteX155" fmla="*/ 525240 w 815973"/>
                <a:gd name="connsiteY155" fmla="*/ 292790 h 805687"/>
                <a:gd name="connsiteX156" fmla="*/ 511526 w 815973"/>
                <a:gd name="connsiteY156" fmla="*/ 361359 h 805687"/>
                <a:gd name="connsiteX157" fmla="*/ 514269 w 815973"/>
                <a:gd name="connsiteY157" fmla="*/ 372330 h 805687"/>
                <a:gd name="connsiteX158" fmla="*/ 522497 w 815973"/>
                <a:gd name="connsiteY158" fmla="*/ 377816 h 805687"/>
                <a:gd name="connsiteX159" fmla="*/ 580095 w 815973"/>
                <a:gd name="connsiteY159" fmla="*/ 388787 h 805687"/>
                <a:gd name="connsiteX160" fmla="*/ 591067 w 815973"/>
                <a:gd name="connsiteY160" fmla="*/ 402501 h 805687"/>
                <a:gd name="connsiteX161" fmla="*/ 591067 w 815973"/>
                <a:gd name="connsiteY161" fmla="*/ 501240 h 805687"/>
                <a:gd name="connsiteX162" fmla="*/ 549925 w 815973"/>
                <a:gd name="connsiteY162" fmla="*/ 501240 h 805687"/>
                <a:gd name="connsiteX163" fmla="*/ 549925 w 815973"/>
                <a:gd name="connsiteY163" fmla="*/ 432671 h 805687"/>
                <a:gd name="connsiteX164" fmla="*/ 538953 w 815973"/>
                <a:gd name="connsiteY164" fmla="*/ 418957 h 805687"/>
                <a:gd name="connsiteX165" fmla="*/ 462156 w 815973"/>
                <a:gd name="connsiteY165" fmla="*/ 410729 h 805687"/>
                <a:gd name="connsiteX166" fmla="*/ 431986 w 815973"/>
                <a:gd name="connsiteY166" fmla="*/ 391530 h 805687"/>
                <a:gd name="connsiteX167" fmla="*/ 429243 w 815973"/>
                <a:gd name="connsiteY167" fmla="*/ 355873 h 805687"/>
                <a:gd name="connsiteX168" fmla="*/ 467642 w 815973"/>
                <a:gd name="connsiteY168" fmla="*/ 257135 h 805687"/>
                <a:gd name="connsiteX169" fmla="*/ 659636 w 815973"/>
                <a:gd name="connsiteY169" fmla="*/ 257135 h 805687"/>
                <a:gd name="connsiteX170" fmla="*/ 659636 w 815973"/>
                <a:gd name="connsiteY170" fmla="*/ 284562 h 805687"/>
                <a:gd name="connsiteX171" fmla="*/ 538953 w 815973"/>
                <a:gd name="connsiteY171" fmla="*/ 284562 h 80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15973" h="805687">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grpFill/>
            <a:ln w="27426" cap="flat">
              <a:noFill/>
              <a:prstDash val="solid"/>
              <a:miter/>
            </a:ln>
          </p:spPr>
          <p:txBody>
            <a:bodyPr rtlCol="0" anchor="ctr"/>
            <a:lstStyle/>
            <a:p>
              <a:endParaRPr lang="en-US"/>
            </a:p>
          </p:txBody>
        </p:sp>
      </p:grpSp>
      <p:sp>
        <p:nvSpPr>
          <p:cNvPr id="106" name="Text Placeholder 17">
            <a:extLst>
              <a:ext uri="{FF2B5EF4-FFF2-40B4-BE49-F238E27FC236}">
                <a16:creationId xmlns:a16="http://schemas.microsoft.com/office/drawing/2014/main" id="{69065ED6-0072-5B63-710B-E3870DAED2B0}"/>
              </a:ext>
            </a:extLst>
          </p:cNvPr>
          <p:cNvSpPr txBox="1">
            <a:spLocks/>
          </p:cNvSpPr>
          <p:nvPr/>
        </p:nvSpPr>
        <p:spPr>
          <a:xfrm>
            <a:off x="3992335" y="2469632"/>
            <a:ext cx="2663432" cy="94232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cs typeface="+mn-cs"/>
              </a:rPr>
              <a:t>Zdecentralizowana i odporna na cenzurę technologia </a:t>
            </a:r>
            <a:r>
              <a:rPr lang="pl-PL" dirty="0" err="1">
                <a:solidFill>
                  <a:srgbClr val="000000"/>
                </a:solidFill>
                <a:cs typeface="+mn-cs"/>
              </a:rPr>
              <a:t>blockchain</a:t>
            </a:r>
            <a:r>
              <a:rPr lang="pl-PL" dirty="0">
                <a:solidFill>
                  <a:srgbClr val="000000"/>
                </a:solidFill>
                <a:cs typeface="+mn-cs"/>
              </a:rPr>
              <a:t> nie może zostać zmieniona i jest zobowiązana do wiernego wyświetlania rzeczywistości wprowadzanej do łańcucha bloków w danym momencie. Zmiany wprowadzane w czasie w łańcuchu bloków można śledzić i namierzać.</a:t>
            </a:r>
          </a:p>
        </p:txBody>
      </p:sp>
      <p:sp>
        <p:nvSpPr>
          <p:cNvPr id="128" name="Text Placeholder 17">
            <a:extLst>
              <a:ext uri="{FF2B5EF4-FFF2-40B4-BE49-F238E27FC236}">
                <a16:creationId xmlns:a16="http://schemas.microsoft.com/office/drawing/2014/main" id="{FABB9337-CA22-8C60-36BE-E611E1E3AF9A}"/>
              </a:ext>
            </a:extLst>
          </p:cNvPr>
          <p:cNvSpPr txBox="1">
            <a:spLocks/>
          </p:cNvSpPr>
          <p:nvPr/>
        </p:nvSpPr>
        <p:spPr>
          <a:xfrm>
            <a:off x="4015104" y="179218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Zaangażowanie</a:t>
            </a:r>
            <a:r>
              <a:rPr lang="en-US" b="1" dirty="0">
                <a:solidFill>
                  <a:srgbClr val="F79037"/>
                </a:solidFill>
              </a:rPr>
              <a:t> </a:t>
            </a:r>
          </a:p>
          <a:p>
            <a:pPr algn="l"/>
            <a:r>
              <a:rPr lang="pl-PL" b="1" dirty="0">
                <a:solidFill>
                  <a:srgbClr val="000000"/>
                </a:solidFill>
              </a:rPr>
              <a:t>Ludzie wierzą w tych, którzy potrafią pokonać przeciwności losu.</a:t>
            </a:r>
            <a:endParaRPr lang="en-US" b="1" dirty="0">
              <a:solidFill>
                <a:srgbClr val="000000"/>
              </a:solidFill>
            </a:endParaRPr>
          </a:p>
        </p:txBody>
      </p:sp>
      <p:sp>
        <p:nvSpPr>
          <p:cNvPr id="129" name="TextBox 128">
            <a:extLst>
              <a:ext uri="{FF2B5EF4-FFF2-40B4-BE49-F238E27FC236}">
                <a16:creationId xmlns:a16="http://schemas.microsoft.com/office/drawing/2014/main" id="{5D766E9B-65A0-AF35-3C3B-675938FE925C}"/>
              </a:ext>
            </a:extLst>
          </p:cNvPr>
          <p:cNvSpPr txBox="1"/>
          <p:nvPr/>
        </p:nvSpPr>
        <p:spPr>
          <a:xfrm>
            <a:off x="4101782" y="8326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grpSp>
        <p:nvGrpSpPr>
          <p:cNvPr id="130" name="Group 129">
            <a:extLst>
              <a:ext uri="{FF2B5EF4-FFF2-40B4-BE49-F238E27FC236}">
                <a16:creationId xmlns:a16="http://schemas.microsoft.com/office/drawing/2014/main" id="{FECAD68A-4005-B1A8-6E3B-1449C3B0E34C}"/>
              </a:ext>
            </a:extLst>
          </p:cNvPr>
          <p:cNvGrpSpPr/>
          <p:nvPr/>
        </p:nvGrpSpPr>
        <p:grpSpPr>
          <a:xfrm>
            <a:off x="5274559" y="1013177"/>
            <a:ext cx="910779" cy="912108"/>
            <a:chOff x="5846399" y="5075944"/>
            <a:chExt cx="910779" cy="912108"/>
          </a:xfrm>
          <a:solidFill>
            <a:srgbClr val="F79037"/>
          </a:solidFill>
        </p:grpSpPr>
        <p:grpSp>
          <p:nvGrpSpPr>
            <p:cNvPr id="131" name="Graphic 2">
              <a:extLst>
                <a:ext uri="{FF2B5EF4-FFF2-40B4-BE49-F238E27FC236}">
                  <a16:creationId xmlns:a16="http://schemas.microsoft.com/office/drawing/2014/main" id="{889E8B5D-6EF7-3D4D-6028-A8A52F711C91}"/>
                </a:ext>
              </a:extLst>
            </p:cNvPr>
            <p:cNvGrpSpPr/>
            <p:nvPr userDrawn="1"/>
          </p:nvGrpSpPr>
          <p:grpSpPr>
            <a:xfrm>
              <a:off x="6118625" y="5123402"/>
              <a:ext cx="376897" cy="533617"/>
              <a:chOff x="2711364" y="4936062"/>
              <a:chExt cx="376897" cy="533617"/>
            </a:xfrm>
            <a:grpFill/>
          </p:grpSpPr>
          <p:sp>
            <p:nvSpPr>
              <p:cNvPr id="143" name="Freeform 142">
                <a:extLst>
                  <a:ext uri="{FF2B5EF4-FFF2-40B4-BE49-F238E27FC236}">
                    <a16:creationId xmlns:a16="http://schemas.microsoft.com/office/drawing/2014/main" id="{F895A0FE-5930-6A3C-1947-4D9B83BF914D}"/>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DD1470"/>
              </a:solidFill>
              <a:ln w="3834"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C10CD13-AB70-1445-700C-FE4AEB62EF7F}"/>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DD1470"/>
              </a:solidFill>
              <a:ln w="3834"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9F79EC21-8F2B-573A-CEC5-97463827B035}"/>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117D1438-82B2-78C4-1677-2AC871CA689D}"/>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15D3F207-F004-931C-D8E3-17348E5A6B41}"/>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52BEFFB1-AF2E-CD94-5F24-5649588A3867}"/>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132" name="Graphic 2">
              <a:extLst>
                <a:ext uri="{FF2B5EF4-FFF2-40B4-BE49-F238E27FC236}">
                  <a16:creationId xmlns:a16="http://schemas.microsoft.com/office/drawing/2014/main" id="{97A2A5C2-BEA9-62CA-E310-203F5E88B49D}"/>
                </a:ext>
              </a:extLst>
            </p:cNvPr>
            <p:cNvGrpSpPr/>
            <p:nvPr userDrawn="1"/>
          </p:nvGrpSpPr>
          <p:grpSpPr>
            <a:xfrm>
              <a:off x="5846399" y="5075944"/>
              <a:ext cx="910779" cy="912108"/>
              <a:chOff x="2444246" y="4903928"/>
              <a:chExt cx="910779" cy="912108"/>
            </a:xfrm>
            <a:grpFill/>
          </p:grpSpPr>
          <p:sp>
            <p:nvSpPr>
              <p:cNvPr id="133" name="Freeform 132">
                <a:extLst>
                  <a:ext uri="{FF2B5EF4-FFF2-40B4-BE49-F238E27FC236}">
                    <a16:creationId xmlns:a16="http://schemas.microsoft.com/office/drawing/2014/main" id="{C54D9415-FCFF-A220-B478-9CE3F4AB84E6}"/>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77CF72FE-F8CB-4DE7-BA7F-C3134E3E3A3C}"/>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A91590D5-5D87-91B1-A5B0-8F5F0D25CA87}"/>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521C2BB-7533-7995-04FA-5E2D326697C0}"/>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98CC7320-8811-EB88-36DB-C9405DBCD841}"/>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3AF2535-AFF6-1DD7-497C-9BD5405C809C}"/>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6BB89E1-8AD1-12B4-8FAA-00F6E41418E7}"/>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0883EBC2-9E38-C65C-CAB6-3A54E94E2483}"/>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7ED9B0D-EAB3-45C4-B42E-38354A210FDE}"/>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06F2CD2-5FDD-1DA5-D80B-8156D7A8CC3B}"/>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
        <p:nvSpPr>
          <p:cNvPr id="149" name="Text Placeholder 17">
            <a:extLst>
              <a:ext uri="{FF2B5EF4-FFF2-40B4-BE49-F238E27FC236}">
                <a16:creationId xmlns:a16="http://schemas.microsoft.com/office/drawing/2014/main" id="{C6D69EC0-12FD-E12F-BCE0-578244FBCB91}"/>
              </a:ext>
            </a:extLst>
          </p:cNvPr>
          <p:cNvSpPr txBox="1">
            <a:spLocks/>
          </p:cNvSpPr>
          <p:nvPr/>
        </p:nvSpPr>
        <p:spPr>
          <a:xfrm>
            <a:off x="3993524" y="5551483"/>
            <a:ext cx="2662243" cy="191980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effectLst/>
                <a:latin typeface="Calibri" panose="020F0502020204030204" pitchFamily="34" charset="0"/>
              </a:rPr>
              <a:t>Chociaż technologia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jest technologią neutralną i nie ma możliwości budowania połączeń międzyludzkich ze swoimi użytkownikami, w przypadku </a:t>
            </a:r>
            <a:r>
              <a:rPr lang="pl-PL" dirty="0" err="1">
                <a:solidFill>
                  <a:srgbClr val="000000"/>
                </a:solidFill>
                <a:effectLst/>
                <a:latin typeface="Calibri" panose="020F0502020204030204" pitchFamily="34" charset="0"/>
              </a:rPr>
              <a:t>kryptowalut</a:t>
            </a:r>
            <a:r>
              <a:rPr lang="pl-PL" dirty="0">
                <a:solidFill>
                  <a:srgbClr val="000000"/>
                </a:solidFill>
                <a:effectLst/>
                <a:latin typeface="Calibri" panose="020F0502020204030204" pitchFamily="34" charset="0"/>
              </a:rPr>
              <a:t> wokół sieci budują się społeczności, w których występują relacje międzyludzkie. Społeczności </a:t>
            </a:r>
            <a:r>
              <a:rPr lang="pl-PL" dirty="0" err="1">
                <a:solidFill>
                  <a:srgbClr val="000000"/>
                </a:solidFill>
                <a:effectLst/>
                <a:latin typeface="Calibri" panose="020F0502020204030204" pitchFamily="34" charset="0"/>
              </a:rPr>
              <a:t>kryptowalutowe</a:t>
            </a:r>
            <a:r>
              <a:rPr lang="pl-PL" dirty="0">
                <a:solidFill>
                  <a:srgbClr val="000000"/>
                </a:solidFill>
                <a:effectLst/>
                <a:latin typeface="Calibri" panose="020F0502020204030204" pitchFamily="34" charset="0"/>
              </a:rPr>
              <a:t> często mają tę samą wizję i misję dotyczącą projektu </a:t>
            </a:r>
            <a:r>
              <a:rPr lang="pl-PL" dirty="0" err="1">
                <a:solidFill>
                  <a:srgbClr val="000000"/>
                </a:solidFill>
                <a:effectLst/>
                <a:latin typeface="Calibri" panose="020F0502020204030204" pitchFamily="34" charset="0"/>
              </a:rPr>
              <a:t>kryptowalutowego</a:t>
            </a:r>
            <a:r>
              <a:rPr lang="pl-PL" dirty="0">
                <a:solidFill>
                  <a:srgbClr val="000000"/>
                </a:solidFill>
                <a:effectLst/>
                <a:latin typeface="Calibri" panose="020F0502020204030204" pitchFamily="34" charset="0"/>
              </a:rPr>
              <a:t>, często współpracują również przy projektach, dając poczucie przynależności.</a:t>
            </a:r>
          </a:p>
        </p:txBody>
      </p:sp>
      <p:sp>
        <p:nvSpPr>
          <p:cNvPr id="150" name="Text Placeholder 17">
            <a:extLst>
              <a:ext uri="{FF2B5EF4-FFF2-40B4-BE49-F238E27FC236}">
                <a16:creationId xmlns:a16="http://schemas.microsoft.com/office/drawing/2014/main" id="{6FAA1500-899C-B10D-6F8E-889082C25DA3}"/>
              </a:ext>
            </a:extLst>
          </p:cNvPr>
          <p:cNvSpPr txBox="1">
            <a:spLocks/>
          </p:cNvSpPr>
          <p:nvPr/>
        </p:nvSpPr>
        <p:spPr>
          <a:xfrm>
            <a:off x="4016293" y="487403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Połączenie</a:t>
            </a:r>
            <a:endParaRPr lang="en-US" b="1" dirty="0">
              <a:solidFill>
                <a:srgbClr val="F79037"/>
              </a:solidFill>
            </a:endParaRPr>
          </a:p>
          <a:p>
            <a:pPr algn="l"/>
            <a:r>
              <a:rPr lang="pl-PL" b="1" dirty="0">
                <a:solidFill>
                  <a:srgbClr val="000000"/>
                </a:solidFill>
              </a:rPr>
              <a:t>Ludzie chcą podążać za znajomymi, kupować od nich i przebywać z nimi.</a:t>
            </a:r>
            <a:endParaRPr lang="en-US" b="1" dirty="0">
              <a:solidFill>
                <a:srgbClr val="000000"/>
              </a:solidFill>
            </a:endParaRPr>
          </a:p>
        </p:txBody>
      </p:sp>
      <p:sp>
        <p:nvSpPr>
          <p:cNvPr id="151" name="TextBox 150">
            <a:extLst>
              <a:ext uri="{FF2B5EF4-FFF2-40B4-BE49-F238E27FC236}">
                <a16:creationId xmlns:a16="http://schemas.microsoft.com/office/drawing/2014/main" id="{7A4BB7B9-C1A2-2E9D-AB4A-C8C40EDC3BF7}"/>
              </a:ext>
            </a:extLst>
          </p:cNvPr>
          <p:cNvSpPr txBox="1"/>
          <p:nvPr/>
        </p:nvSpPr>
        <p:spPr>
          <a:xfrm>
            <a:off x="4102971" y="3914529"/>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6</a:t>
            </a:r>
          </a:p>
        </p:txBody>
      </p:sp>
      <p:grpSp>
        <p:nvGrpSpPr>
          <p:cNvPr id="152" name="Group 151">
            <a:extLst>
              <a:ext uri="{FF2B5EF4-FFF2-40B4-BE49-F238E27FC236}">
                <a16:creationId xmlns:a16="http://schemas.microsoft.com/office/drawing/2014/main" id="{27EBE06E-6B76-7587-4125-9E2497AE6B71}"/>
              </a:ext>
            </a:extLst>
          </p:cNvPr>
          <p:cNvGrpSpPr/>
          <p:nvPr/>
        </p:nvGrpSpPr>
        <p:grpSpPr>
          <a:xfrm>
            <a:off x="5301206" y="3791556"/>
            <a:ext cx="1173819" cy="1205454"/>
            <a:chOff x="1543527" y="1212272"/>
            <a:chExt cx="1366867" cy="1403705"/>
          </a:xfrm>
          <a:solidFill>
            <a:srgbClr val="F79037"/>
          </a:solidFill>
        </p:grpSpPr>
        <p:grpSp>
          <p:nvGrpSpPr>
            <p:cNvPr id="153" name="Graphic 2">
              <a:extLst>
                <a:ext uri="{FF2B5EF4-FFF2-40B4-BE49-F238E27FC236}">
                  <a16:creationId xmlns:a16="http://schemas.microsoft.com/office/drawing/2014/main" id="{E7DC5FD2-711C-1C00-F10C-4574B3A655F8}"/>
                </a:ext>
              </a:extLst>
            </p:cNvPr>
            <p:cNvGrpSpPr/>
            <p:nvPr/>
          </p:nvGrpSpPr>
          <p:grpSpPr>
            <a:xfrm>
              <a:off x="1546614" y="1232327"/>
              <a:ext cx="1294017" cy="1313936"/>
              <a:chOff x="4438058" y="1141151"/>
              <a:chExt cx="2215664" cy="2249770"/>
            </a:xfrm>
            <a:grpFill/>
          </p:grpSpPr>
          <p:sp>
            <p:nvSpPr>
              <p:cNvPr id="155" name="Freeform 154">
                <a:extLst>
                  <a:ext uri="{FF2B5EF4-FFF2-40B4-BE49-F238E27FC236}">
                    <a16:creationId xmlns:a16="http://schemas.microsoft.com/office/drawing/2014/main" id="{1342E8EF-1B21-8F8A-5F9F-8C7F15C664A7}"/>
                  </a:ext>
                </a:extLst>
              </p:cNvPr>
              <p:cNvSpPr/>
              <p:nvPr/>
            </p:nvSpPr>
            <p:spPr>
              <a:xfrm>
                <a:off x="5338410" y="2013663"/>
                <a:ext cx="415913" cy="230176"/>
              </a:xfrm>
              <a:custGeom>
                <a:avLst/>
                <a:gdLst>
                  <a:gd name="connsiteX0" fmla="*/ 415913 w 415913"/>
                  <a:gd name="connsiteY0" fmla="*/ 118758 h 230176"/>
                  <a:gd name="connsiteX1" fmla="*/ 349291 w 415913"/>
                  <a:gd name="connsiteY1" fmla="*/ 155885 h 230176"/>
                  <a:gd name="connsiteX2" fmla="*/ 217950 w 415913"/>
                  <a:gd name="connsiteY2" fmla="*/ 227282 h 230176"/>
                  <a:gd name="connsiteX3" fmla="*/ 199867 w 415913"/>
                  <a:gd name="connsiteY3" fmla="*/ 229186 h 230176"/>
                  <a:gd name="connsiteX4" fmla="*/ 4759 w 415913"/>
                  <a:gd name="connsiteY4" fmla="*/ 122566 h 230176"/>
                  <a:gd name="connsiteX5" fmla="*/ 0 w 415913"/>
                  <a:gd name="connsiteY5" fmla="*/ 118758 h 230176"/>
                  <a:gd name="connsiteX6" fmla="*/ 9517 w 415913"/>
                  <a:gd name="connsiteY6" fmla="*/ 111142 h 230176"/>
                  <a:gd name="connsiteX7" fmla="*/ 196060 w 415913"/>
                  <a:gd name="connsiteY7" fmla="*/ 3570 h 230176"/>
                  <a:gd name="connsiteX8" fmla="*/ 219853 w 415913"/>
                  <a:gd name="connsiteY8" fmla="*/ 3570 h 230176"/>
                  <a:gd name="connsiteX9" fmla="*/ 407347 w 415913"/>
                  <a:gd name="connsiteY9" fmla="*/ 111142 h 230176"/>
                  <a:gd name="connsiteX10" fmla="*/ 415913 w 415913"/>
                  <a:gd name="connsiteY10" fmla="*/ 118758 h 23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3" h="230176">
                    <a:moveTo>
                      <a:pt x="415913" y="118758"/>
                    </a:moveTo>
                    <a:cubicBezTo>
                      <a:pt x="393071" y="131133"/>
                      <a:pt x="371181" y="143509"/>
                      <a:pt x="349291" y="155885"/>
                    </a:cubicBezTo>
                    <a:cubicBezTo>
                      <a:pt x="305510" y="179684"/>
                      <a:pt x="261730" y="203483"/>
                      <a:pt x="217950" y="227282"/>
                    </a:cubicBezTo>
                    <a:cubicBezTo>
                      <a:pt x="213191" y="230138"/>
                      <a:pt x="204625" y="231090"/>
                      <a:pt x="199867" y="229186"/>
                    </a:cubicBezTo>
                    <a:cubicBezTo>
                      <a:pt x="134196" y="193963"/>
                      <a:pt x="69478" y="158740"/>
                      <a:pt x="4759" y="122566"/>
                    </a:cubicBezTo>
                    <a:cubicBezTo>
                      <a:pt x="3807" y="121614"/>
                      <a:pt x="2855" y="120662"/>
                      <a:pt x="0" y="118758"/>
                    </a:cubicBezTo>
                    <a:cubicBezTo>
                      <a:pt x="3807" y="115902"/>
                      <a:pt x="6662" y="113046"/>
                      <a:pt x="9517" y="111142"/>
                    </a:cubicBezTo>
                    <a:cubicBezTo>
                      <a:pt x="71381" y="74967"/>
                      <a:pt x="134196" y="39745"/>
                      <a:pt x="196060" y="3570"/>
                    </a:cubicBezTo>
                    <a:cubicBezTo>
                      <a:pt x="204625" y="-1190"/>
                      <a:pt x="211288" y="-1190"/>
                      <a:pt x="219853" y="3570"/>
                    </a:cubicBezTo>
                    <a:cubicBezTo>
                      <a:pt x="282669" y="39745"/>
                      <a:pt x="345484" y="74967"/>
                      <a:pt x="407347" y="111142"/>
                    </a:cubicBezTo>
                    <a:cubicBezTo>
                      <a:pt x="410203" y="113046"/>
                      <a:pt x="412106" y="115902"/>
                      <a:pt x="415913" y="118758"/>
                    </a:cubicBezTo>
                    <a:close/>
                  </a:path>
                </a:pathLst>
              </a:custGeom>
              <a:solidFill>
                <a:srgbClr val="DD1470"/>
              </a:solidFill>
              <a:ln w="9514"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45D7564-4F3D-3FBB-FC76-F02E7C45FF3D}"/>
                  </a:ext>
                </a:extLst>
              </p:cNvPr>
              <p:cNvSpPr/>
              <p:nvPr/>
            </p:nvSpPr>
            <p:spPr>
              <a:xfrm>
                <a:off x="5337458" y="1141151"/>
                <a:ext cx="416864" cy="228783"/>
              </a:xfrm>
              <a:custGeom>
                <a:avLst/>
                <a:gdLst>
                  <a:gd name="connsiteX0" fmla="*/ 0 w 416864"/>
                  <a:gd name="connsiteY0" fmla="*/ 116413 h 228783"/>
                  <a:gd name="connsiteX1" fmla="*/ 40925 w 416864"/>
                  <a:gd name="connsiteY1" fmla="*/ 92614 h 228783"/>
                  <a:gd name="connsiteX2" fmla="*/ 195108 w 416864"/>
                  <a:gd name="connsiteY2" fmla="*/ 4081 h 228783"/>
                  <a:gd name="connsiteX3" fmla="*/ 219853 w 416864"/>
                  <a:gd name="connsiteY3" fmla="*/ 3129 h 228783"/>
                  <a:gd name="connsiteX4" fmla="*/ 407347 w 416864"/>
                  <a:gd name="connsiteY4" fmla="*/ 110702 h 228783"/>
                  <a:gd name="connsiteX5" fmla="*/ 416865 w 416864"/>
                  <a:gd name="connsiteY5" fmla="*/ 118317 h 228783"/>
                  <a:gd name="connsiteX6" fmla="*/ 338822 w 416864"/>
                  <a:gd name="connsiteY6" fmla="*/ 161156 h 228783"/>
                  <a:gd name="connsiteX7" fmla="*/ 218902 w 416864"/>
                  <a:gd name="connsiteY7" fmla="*/ 225890 h 228783"/>
                  <a:gd name="connsiteX8" fmla="*/ 200818 w 416864"/>
                  <a:gd name="connsiteY8" fmla="*/ 227793 h 228783"/>
                  <a:gd name="connsiteX9" fmla="*/ 4759 w 416864"/>
                  <a:gd name="connsiteY9" fmla="*/ 121173 h 228783"/>
                  <a:gd name="connsiteX10" fmla="*/ 0 w 416864"/>
                  <a:gd name="connsiteY10" fmla="*/ 116413 h 22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8783">
                    <a:moveTo>
                      <a:pt x="0" y="116413"/>
                    </a:moveTo>
                    <a:cubicBezTo>
                      <a:pt x="14276" y="107846"/>
                      <a:pt x="27601" y="100230"/>
                      <a:pt x="40925" y="92614"/>
                    </a:cubicBezTo>
                    <a:cubicBezTo>
                      <a:pt x="92319" y="63103"/>
                      <a:pt x="143714" y="33592"/>
                      <a:pt x="195108" y="4081"/>
                    </a:cubicBezTo>
                    <a:cubicBezTo>
                      <a:pt x="203674" y="-679"/>
                      <a:pt x="211288" y="-1630"/>
                      <a:pt x="219853" y="3129"/>
                    </a:cubicBezTo>
                    <a:cubicBezTo>
                      <a:pt x="282669" y="39304"/>
                      <a:pt x="344532" y="75479"/>
                      <a:pt x="407347" y="110702"/>
                    </a:cubicBezTo>
                    <a:cubicBezTo>
                      <a:pt x="410203" y="112605"/>
                      <a:pt x="412106" y="114509"/>
                      <a:pt x="416865" y="118317"/>
                    </a:cubicBezTo>
                    <a:cubicBezTo>
                      <a:pt x="390216" y="132597"/>
                      <a:pt x="364519" y="146876"/>
                      <a:pt x="338822" y="161156"/>
                    </a:cubicBezTo>
                    <a:cubicBezTo>
                      <a:pt x="298848" y="183051"/>
                      <a:pt x="258875" y="204946"/>
                      <a:pt x="218902" y="225890"/>
                    </a:cubicBezTo>
                    <a:cubicBezTo>
                      <a:pt x="214143" y="228745"/>
                      <a:pt x="205577" y="229697"/>
                      <a:pt x="200818" y="227793"/>
                    </a:cubicBezTo>
                    <a:cubicBezTo>
                      <a:pt x="135148" y="192571"/>
                      <a:pt x="69478" y="156396"/>
                      <a:pt x="4759" y="121173"/>
                    </a:cubicBezTo>
                    <a:cubicBezTo>
                      <a:pt x="3807" y="121173"/>
                      <a:pt x="2855" y="120221"/>
                      <a:pt x="0" y="116413"/>
                    </a:cubicBezTo>
                    <a:close/>
                  </a:path>
                </a:pathLst>
              </a:custGeom>
              <a:solidFill>
                <a:srgbClr val="DD1470"/>
              </a:solidFill>
              <a:ln w="9514"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C4DEFA1E-1820-812D-9A3A-1C801C7FB411}"/>
                  </a:ext>
                </a:extLst>
              </p:cNvPr>
              <p:cNvSpPr/>
              <p:nvPr/>
            </p:nvSpPr>
            <p:spPr>
              <a:xfrm>
                <a:off x="6198788" y="2510531"/>
                <a:ext cx="416864" cy="229482"/>
              </a:xfrm>
              <a:custGeom>
                <a:avLst/>
                <a:gdLst>
                  <a:gd name="connsiteX0" fmla="*/ 0 w 416864"/>
                  <a:gd name="connsiteY0" fmla="*/ 116912 h 229482"/>
                  <a:gd name="connsiteX1" fmla="*/ 107547 w 416864"/>
                  <a:gd name="connsiteY1" fmla="*/ 55035 h 229482"/>
                  <a:gd name="connsiteX2" fmla="*/ 198915 w 416864"/>
                  <a:gd name="connsiteY2" fmla="*/ 2676 h 229482"/>
                  <a:gd name="connsiteX3" fmla="*/ 216998 w 416864"/>
                  <a:gd name="connsiteY3" fmla="*/ 1724 h 229482"/>
                  <a:gd name="connsiteX4" fmla="*/ 412106 w 416864"/>
                  <a:gd name="connsiteY4" fmla="*/ 113104 h 229482"/>
                  <a:gd name="connsiteX5" fmla="*/ 416865 w 416864"/>
                  <a:gd name="connsiteY5" fmla="*/ 117864 h 229482"/>
                  <a:gd name="connsiteX6" fmla="*/ 404492 w 416864"/>
                  <a:gd name="connsiteY6" fmla="*/ 126432 h 229482"/>
                  <a:gd name="connsiteX7" fmla="*/ 219853 w 416864"/>
                  <a:gd name="connsiteY7" fmla="*/ 227340 h 229482"/>
                  <a:gd name="connsiteX8" fmla="*/ 198915 w 416864"/>
                  <a:gd name="connsiteY8" fmla="*/ 227340 h 229482"/>
                  <a:gd name="connsiteX9" fmla="*/ 14276 w 416864"/>
                  <a:gd name="connsiteY9" fmla="*/ 126432 h 229482"/>
                  <a:gd name="connsiteX10" fmla="*/ 0 w 416864"/>
                  <a:gd name="connsiteY10" fmla="*/ 116912 h 22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864" h="229482">
                    <a:moveTo>
                      <a:pt x="0" y="116912"/>
                    </a:moveTo>
                    <a:cubicBezTo>
                      <a:pt x="38070" y="95017"/>
                      <a:pt x="73285" y="75026"/>
                      <a:pt x="107547" y="55035"/>
                    </a:cubicBezTo>
                    <a:cubicBezTo>
                      <a:pt x="138003" y="37899"/>
                      <a:pt x="168459" y="19812"/>
                      <a:pt x="198915" y="2676"/>
                    </a:cubicBezTo>
                    <a:cubicBezTo>
                      <a:pt x="203674" y="-180"/>
                      <a:pt x="212240" y="-1132"/>
                      <a:pt x="216998" y="1724"/>
                    </a:cubicBezTo>
                    <a:cubicBezTo>
                      <a:pt x="282669" y="38851"/>
                      <a:pt x="347387" y="75978"/>
                      <a:pt x="412106" y="113104"/>
                    </a:cubicBezTo>
                    <a:cubicBezTo>
                      <a:pt x="413058" y="114056"/>
                      <a:pt x="414009" y="115008"/>
                      <a:pt x="416865" y="117864"/>
                    </a:cubicBezTo>
                    <a:cubicBezTo>
                      <a:pt x="412106" y="120720"/>
                      <a:pt x="408299" y="123576"/>
                      <a:pt x="404492" y="126432"/>
                    </a:cubicBezTo>
                    <a:cubicBezTo>
                      <a:pt x="342629" y="159751"/>
                      <a:pt x="281717" y="194022"/>
                      <a:pt x="219853" y="227340"/>
                    </a:cubicBezTo>
                    <a:cubicBezTo>
                      <a:pt x="214143" y="230196"/>
                      <a:pt x="204625" y="230196"/>
                      <a:pt x="198915" y="227340"/>
                    </a:cubicBezTo>
                    <a:cubicBezTo>
                      <a:pt x="137052" y="194022"/>
                      <a:pt x="75188" y="160703"/>
                      <a:pt x="14276" y="126432"/>
                    </a:cubicBezTo>
                    <a:cubicBezTo>
                      <a:pt x="10469" y="123576"/>
                      <a:pt x="6662" y="120720"/>
                      <a:pt x="0" y="116912"/>
                    </a:cubicBezTo>
                    <a:close/>
                  </a:path>
                </a:pathLst>
              </a:custGeom>
              <a:solidFill>
                <a:srgbClr val="DD1470"/>
              </a:solidFill>
              <a:ln w="9514"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E58DAB29-63F0-C61A-8F12-0638AAA2C2F5}"/>
                  </a:ext>
                </a:extLst>
              </p:cNvPr>
              <p:cNvSpPr/>
              <p:nvPr/>
            </p:nvSpPr>
            <p:spPr>
              <a:xfrm>
                <a:off x="4474225" y="1508407"/>
                <a:ext cx="417816" cy="230753"/>
              </a:xfrm>
              <a:custGeom>
                <a:avLst/>
                <a:gdLst>
                  <a:gd name="connsiteX0" fmla="*/ 0 w 417816"/>
                  <a:gd name="connsiteY0" fmla="*/ 118520 h 230753"/>
                  <a:gd name="connsiteX1" fmla="*/ 13324 w 417816"/>
                  <a:gd name="connsiteY1" fmla="*/ 109000 h 230753"/>
                  <a:gd name="connsiteX2" fmla="*/ 195108 w 417816"/>
                  <a:gd name="connsiteY2" fmla="*/ 4284 h 230753"/>
                  <a:gd name="connsiteX3" fmla="*/ 223660 w 417816"/>
                  <a:gd name="connsiteY3" fmla="*/ 4284 h 230753"/>
                  <a:gd name="connsiteX4" fmla="*/ 402588 w 417816"/>
                  <a:gd name="connsiteY4" fmla="*/ 107096 h 230753"/>
                  <a:gd name="connsiteX5" fmla="*/ 417816 w 417816"/>
                  <a:gd name="connsiteY5" fmla="*/ 118520 h 230753"/>
                  <a:gd name="connsiteX6" fmla="*/ 348339 w 417816"/>
                  <a:gd name="connsiteY6" fmla="*/ 156598 h 230753"/>
                  <a:gd name="connsiteX7" fmla="*/ 221757 w 417816"/>
                  <a:gd name="connsiteY7" fmla="*/ 226092 h 230753"/>
                  <a:gd name="connsiteX8" fmla="*/ 197963 w 417816"/>
                  <a:gd name="connsiteY8" fmla="*/ 227996 h 230753"/>
                  <a:gd name="connsiteX9" fmla="*/ 9517 w 417816"/>
                  <a:gd name="connsiteY9" fmla="*/ 125184 h 230753"/>
                  <a:gd name="connsiteX10" fmla="*/ 0 w 417816"/>
                  <a:gd name="connsiteY10" fmla="*/ 118520 h 2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753">
                    <a:moveTo>
                      <a:pt x="0" y="118520"/>
                    </a:moveTo>
                    <a:cubicBezTo>
                      <a:pt x="5710" y="114712"/>
                      <a:pt x="9517" y="111856"/>
                      <a:pt x="13324" y="109000"/>
                    </a:cubicBezTo>
                    <a:cubicBezTo>
                      <a:pt x="74236" y="73777"/>
                      <a:pt x="134196" y="39507"/>
                      <a:pt x="195108" y="4284"/>
                    </a:cubicBezTo>
                    <a:cubicBezTo>
                      <a:pt x="205577" y="-1428"/>
                      <a:pt x="213191" y="-1428"/>
                      <a:pt x="223660" y="4284"/>
                    </a:cubicBezTo>
                    <a:cubicBezTo>
                      <a:pt x="282668" y="39507"/>
                      <a:pt x="342629" y="72825"/>
                      <a:pt x="402588" y="107096"/>
                    </a:cubicBezTo>
                    <a:cubicBezTo>
                      <a:pt x="407347" y="109952"/>
                      <a:pt x="411154" y="113760"/>
                      <a:pt x="417816" y="118520"/>
                    </a:cubicBezTo>
                    <a:cubicBezTo>
                      <a:pt x="393071" y="131847"/>
                      <a:pt x="371181" y="144223"/>
                      <a:pt x="348339" y="156598"/>
                    </a:cubicBezTo>
                    <a:cubicBezTo>
                      <a:pt x="306462" y="179446"/>
                      <a:pt x="264585" y="202293"/>
                      <a:pt x="221757" y="226092"/>
                    </a:cubicBezTo>
                    <a:cubicBezTo>
                      <a:pt x="214143" y="230852"/>
                      <a:pt x="206529" y="232756"/>
                      <a:pt x="197963" y="227996"/>
                    </a:cubicBezTo>
                    <a:cubicBezTo>
                      <a:pt x="135148" y="193725"/>
                      <a:pt x="72333" y="159454"/>
                      <a:pt x="9517" y="125184"/>
                    </a:cubicBezTo>
                    <a:cubicBezTo>
                      <a:pt x="7614" y="123280"/>
                      <a:pt x="4759" y="121376"/>
                      <a:pt x="0" y="118520"/>
                    </a:cubicBezTo>
                    <a:close/>
                  </a:path>
                </a:pathLst>
              </a:custGeom>
              <a:solidFill>
                <a:srgbClr val="DD1470"/>
              </a:solidFill>
              <a:ln w="9514"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C14D9B68-266C-48B5-446C-CBC531F28057}"/>
                  </a:ext>
                </a:extLst>
              </p:cNvPr>
              <p:cNvSpPr/>
              <p:nvPr/>
            </p:nvSpPr>
            <p:spPr>
              <a:xfrm>
                <a:off x="4473273" y="2509432"/>
                <a:ext cx="418768" cy="229852"/>
              </a:xfrm>
              <a:custGeom>
                <a:avLst/>
                <a:gdLst>
                  <a:gd name="connsiteX0" fmla="*/ 418768 w 418768"/>
                  <a:gd name="connsiteY0" fmla="*/ 118963 h 229852"/>
                  <a:gd name="connsiteX1" fmla="*/ 376891 w 418768"/>
                  <a:gd name="connsiteY1" fmla="*/ 142763 h 229852"/>
                  <a:gd name="connsiteX2" fmla="*/ 221757 w 418768"/>
                  <a:gd name="connsiteY2" fmla="*/ 226536 h 229852"/>
                  <a:gd name="connsiteX3" fmla="*/ 200818 w 418768"/>
                  <a:gd name="connsiteY3" fmla="*/ 228440 h 229852"/>
                  <a:gd name="connsiteX4" fmla="*/ 11421 w 418768"/>
                  <a:gd name="connsiteY4" fmla="*/ 125627 h 229852"/>
                  <a:gd name="connsiteX5" fmla="*/ 0 w 418768"/>
                  <a:gd name="connsiteY5" fmla="*/ 118012 h 229852"/>
                  <a:gd name="connsiteX6" fmla="*/ 48539 w 418768"/>
                  <a:gd name="connsiteY6" fmla="*/ 89453 h 229852"/>
                  <a:gd name="connsiteX7" fmla="*/ 197963 w 418768"/>
                  <a:gd name="connsiteY7" fmla="*/ 3776 h 229852"/>
                  <a:gd name="connsiteX8" fmla="*/ 218902 w 418768"/>
                  <a:gd name="connsiteY8" fmla="*/ 2824 h 229852"/>
                  <a:gd name="connsiteX9" fmla="*/ 409251 w 418768"/>
                  <a:gd name="connsiteY9" fmla="*/ 112300 h 229852"/>
                  <a:gd name="connsiteX10" fmla="*/ 418768 w 418768"/>
                  <a:gd name="connsiteY10" fmla="*/ 118963 h 22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768" h="229852">
                    <a:moveTo>
                      <a:pt x="418768" y="118963"/>
                    </a:moveTo>
                    <a:cubicBezTo>
                      <a:pt x="404492" y="127531"/>
                      <a:pt x="391168" y="135147"/>
                      <a:pt x="376891" y="142763"/>
                    </a:cubicBezTo>
                    <a:cubicBezTo>
                      <a:pt x="325497" y="171322"/>
                      <a:pt x="274103" y="198929"/>
                      <a:pt x="221757" y="226536"/>
                    </a:cubicBezTo>
                    <a:cubicBezTo>
                      <a:pt x="216046" y="229392"/>
                      <a:pt x="206529" y="231296"/>
                      <a:pt x="200818" y="228440"/>
                    </a:cubicBezTo>
                    <a:cubicBezTo>
                      <a:pt x="138003" y="195121"/>
                      <a:pt x="75188" y="159898"/>
                      <a:pt x="11421" y="125627"/>
                    </a:cubicBezTo>
                    <a:cubicBezTo>
                      <a:pt x="8566" y="123723"/>
                      <a:pt x="5711" y="121819"/>
                      <a:pt x="0" y="118012"/>
                    </a:cubicBezTo>
                    <a:cubicBezTo>
                      <a:pt x="17131" y="107540"/>
                      <a:pt x="32359" y="98972"/>
                      <a:pt x="48539" y="89453"/>
                    </a:cubicBezTo>
                    <a:cubicBezTo>
                      <a:pt x="98030" y="60894"/>
                      <a:pt x="148472" y="32335"/>
                      <a:pt x="197963" y="3776"/>
                    </a:cubicBezTo>
                    <a:cubicBezTo>
                      <a:pt x="205577" y="-32"/>
                      <a:pt x="211288" y="-1936"/>
                      <a:pt x="218902" y="2824"/>
                    </a:cubicBezTo>
                    <a:cubicBezTo>
                      <a:pt x="282669" y="38998"/>
                      <a:pt x="345484" y="75173"/>
                      <a:pt x="409251" y="112300"/>
                    </a:cubicBezTo>
                    <a:cubicBezTo>
                      <a:pt x="412106" y="113252"/>
                      <a:pt x="414009" y="115156"/>
                      <a:pt x="418768" y="118963"/>
                    </a:cubicBezTo>
                    <a:close/>
                  </a:path>
                </a:pathLst>
              </a:custGeom>
              <a:solidFill>
                <a:srgbClr val="DD1470"/>
              </a:solidFill>
              <a:ln w="9514"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D0A89000-2117-C6EC-AB0C-58DDBF8BB913}"/>
                  </a:ext>
                </a:extLst>
              </p:cNvPr>
              <p:cNvSpPr/>
              <p:nvPr/>
            </p:nvSpPr>
            <p:spPr>
              <a:xfrm>
                <a:off x="5337458" y="2899992"/>
                <a:ext cx="417816" cy="230465"/>
              </a:xfrm>
              <a:custGeom>
                <a:avLst/>
                <a:gdLst>
                  <a:gd name="connsiteX0" fmla="*/ 417817 w 417816"/>
                  <a:gd name="connsiteY0" fmla="*/ 119662 h 230465"/>
                  <a:gd name="connsiteX1" fmla="*/ 307414 w 417816"/>
                  <a:gd name="connsiteY1" fmla="*/ 179636 h 230465"/>
                  <a:gd name="connsiteX2" fmla="*/ 218902 w 417816"/>
                  <a:gd name="connsiteY2" fmla="*/ 228187 h 230465"/>
                  <a:gd name="connsiteX3" fmla="*/ 201770 w 417816"/>
                  <a:gd name="connsiteY3" fmla="*/ 229139 h 230465"/>
                  <a:gd name="connsiteX4" fmla="*/ 7614 w 417816"/>
                  <a:gd name="connsiteY4" fmla="*/ 123470 h 230465"/>
                  <a:gd name="connsiteX5" fmla="*/ 0 w 417816"/>
                  <a:gd name="connsiteY5" fmla="*/ 117758 h 230465"/>
                  <a:gd name="connsiteX6" fmla="*/ 39022 w 417816"/>
                  <a:gd name="connsiteY6" fmla="*/ 94911 h 230465"/>
                  <a:gd name="connsiteX7" fmla="*/ 196060 w 417816"/>
                  <a:gd name="connsiteY7" fmla="*/ 4474 h 230465"/>
                  <a:gd name="connsiteX8" fmla="*/ 220805 w 417816"/>
                  <a:gd name="connsiteY8" fmla="*/ 3523 h 230465"/>
                  <a:gd name="connsiteX9" fmla="*/ 410203 w 417816"/>
                  <a:gd name="connsiteY9" fmla="*/ 112047 h 230465"/>
                  <a:gd name="connsiteX10" fmla="*/ 417817 w 417816"/>
                  <a:gd name="connsiteY10" fmla="*/ 119662 h 23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7816" h="230465">
                    <a:moveTo>
                      <a:pt x="417817" y="119662"/>
                    </a:moveTo>
                    <a:cubicBezTo>
                      <a:pt x="379747" y="140606"/>
                      <a:pt x="343580" y="160597"/>
                      <a:pt x="307414" y="179636"/>
                    </a:cubicBezTo>
                    <a:cubicBezTo>
                      <a:pt x="277910" y="195820"/>
                      <a:pt x="248406" y="212003"/>
                      <a:pt x="218902" y="228187"/>
                    </a:cubicBezTo>
                    <a:cubicBezTo>
                      <a:pt x="214143" y="231043"/>
                      <a:pt x="206529" y="231043"/>
                      <a:pt x="201770" y="229139"/>
                    </a:cubicBezTo>
                    <a:cubicBezTo>
                      <a:pt x="137052" y="193916"/>
                      <a:pt x="72333" y="158693"/>
                      <a:pt x="7614" y="123470"/>
                    </a:cubicBezTo>
                    <a:cubicBezTo>
                      <a:pt x="5711" y="122518"/>
                      <a:pt x="3807" y="120614"/>
                      <a:pt x="0" y="117758"/>
                    </a:cubicBezTo>
                    <a:cubicBezTo>
                      <a:pt x="14276" y="110143"/>
                      <a:pt x="26649" y="102527"/>
                      <a:pt x="39022" y="94911"/>
                    </a:cubicBezTo>
                    <a:cubicBezTo>
                      <a:pt x="91368" y="64448"/>
                      <a:pt x="143714" y="34937"/>
                      <a:pt x="196060" y="4474"/>
                    </a:cubicBezTo>
                    <a:cubicBezTo>
                      <a:pt x="204625" y="-285"/>
                      <a:pt x="211288" y="-2189"/>
                      <a:pt x="220805" y="3523"/>
                    </a:cubicBezTo>
                    <a:cubicBezTo>
                      <a:pt x="283620" y="39697"/>
                      <a:pt x="346436" y="75872"/>
                      <a:pt x="410203" y="112047"/>
                    </a:cubicBezTo>
                    <a:cubicBezTo>
                      <a:pt x="411154" y="113951"/>
                      <a:pt x="413058" y="115855"/>
                      <a:pt x="417817" y="119662"/>
                    </a:cubicBezTo>
                    <a:close/>
                  </a:path>
                </a:pathLst>
              </a:custGeom>
              <a:solidFill>
                <a:srgbClr val="DD1470"/>
              </a:solidFill>
              <a:ln w="9514"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21E81E11-27AD-0D87-B3BA-5DA18471D6C1}"/>
                  </a:ext>
                </a:extLst>
              </p:cNvPr>
              <p:cNvSpPr/>
              <p:nvPr/>
            </p:nvSpPr>
            <p:spPr>
              <a:xfrm>
                <a:off x="6201643" y="1508756"/>
                <a:ext cx="415912" cy="229371"/>
              </a:xfrm>
              <a:custGeom>
                <a:avLst/>
                <a:gdLst>
                  <a:gd name="connsiteX0" fmla="*/ 415913 w 415912"/>
                  <a:gd name="connsiteY0" fmla="*/ 119123 h 229371"/>
                  <a:gd name="connsiteX1" fmla="*/ 327401 w 415912"/>
                  <a:gd name="connsiteY1" fmla="*/ 168625 h 229371"/>
                  <a:gd name="connsiteX2" fmla="*/ 219853 w 415912"/>
                  <a:gd name="connsiteY2" fmla="*/ 226695 h 229371"/>
                  <a:gd name="connsiteX3" fmla="*/ 198915 w 415912"/>
                  <a:gd name="connsiteY3" fmla="*/ 227647 h 229371"/>
                  <a:gd name="connsiteX4" fmla="*/ 4759 w 415912"/>
                  <a:gd name="connsiteY4" fmla="*/ 121979 h 229371"/>
                  <a:gd name="connsiteX5" fmla="*/ 0 w 415912"/>
                  <a:gd name="connsiteY5" fmla="*/ 118171 h 229371"/>
                  <a:gd name="connsiteX6" fmla="*/ 12373 w 415912"/>
                  <a:gd name="connsiteY6" fmla="*/ 108651 h 229371"/>
                  <a:gd name="connsiteX7" fmla="*/ 195108 w 415912"/>
                  <a:gd name="connsiteY7" fmla="*/ 3935 h 229371"/>
                  <a:gd name="connsiteX8" fmla="*/ 219853 w 415912"/>
                  <a:gd name="connsiteY8" fmla="*/ 3935 h 229371"/>
                  <a:gd name="connsiteX9" fmla="*/ 402588 w 415912"/>
                  <a:gd name="connsiteY9" fmla="*/ 108651 h 229371"/>
                  <a:gd name="connsiteX10" fmla="*/ 415913 w 415912"/>
                  <a:gd name="connsiteY10" fmla="*/ 119123 h 22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912" h="229371">
                    <a:moveTo>
                      <a:pt x="415913" y="119123"/>
                    </a:moveTo>
                    <a:cubicBezTo>
                      <a:pt x="384505" y="136258"/>
                      <a:pt x="355953" y="152442"/>
                      <a:pt x="327401" y="168625"/>
                    </a:cubicBezTo>
                    <a:cubicBezTo>
                      <a:pt x="291234" y="188616"/>
                      <a:pt x="256020" y="207656"/>
                      <a:pt x="219853" y="226695"/>
                    </a:cubicBezTo>
                    <a:cubicBezTo>
                      <a:pt x="214143" y="229551"/>
                      <a:pt x="204625" y="230503"/>
                      <a:pt x="198915" y="227647"/>
                    </a:cubicBezTo>
                    <a:cubicBezTo>
                      <a:pt x="134196" y="193376"/>
                      <a:pt x="69477" y="157202"/>
                      <a:pt x="4759" y="121979"/>
                    </a:cubicBezTo>
                    <a:cubicBezTo>
                      <a:pt x="3807" y="121027"/>
                      <a:pt x="2855" y="120075"/>
                      <a:pt x="0" y="118171"/>
                    </a:cubicBezTo>
                    <a:cubicBezTo>
                      <a:pt x="4759" y="114363"/>
                      <a:pt x="7614" y="111507"/>
                      <a:pt x="12373" y="108651"/>
                    </a:cubicBezTo>
                    <a:cubicBezTo>
                      <a:pt x="73284" y="73429"/>
                      <a:pt x="134196" y="39158"/>
                      <a:pt x="195108" y="3935"/>
                    </a:cubicBezTo>
                    <a:cubicBezTo>
                      <a:pt x="203674" y="-825"/>
                      <a:pt x="210336" y="-1777"/>
                      <a:pt x="219853" y="3935"/>
                    </a:cubicBezTo>
                    <a:cubicBezTo>
                      <a:pt x="280765" y="39158"/>
                      <a:pt x="341677" y="74380"/>
                      <a:pt x="402588" y="108651"/>
                    </a:cubicBezTo>
                    <a:cubicBezTo>
                      <a:pt x="406395" y="110555"/>
                      <a:pt x="410203" y="114363"/>
                      <a:pt x="415913" y="119123"/>
                    </a:cubicBezTo>
                    <a:close/>
                  </a:path>
                </a:pathLst>
              </a:custGeom>
              <a:solidFill>
                <a:srgbClr val="DD1470"/>
              </a:solidFill>
              <a:ln w="9514"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2BE7B61-4BDC-1C6A-D95F-16D043D030F0}"/>
                  </a:ext>
                </a:extLst>
              </p:cNvPr>
              <p:cNvSpPr/>
              <p:nvPr/>
            </p:nvSpPr>
            <p:spPr>
              <a:xfrm>
                <a:off x="6164102" y="1682141"/>
                <a:ext cx="213085" cy="317004"/>
              </a:xfrm>
              <a:custGeom>
                <a:avLst/>
                <a:gdLst>
                  <a:gd name="connsiteX0" fmla="*/ 1375 w 213085"/>
                  <a:gd name="connsiteY0" fmla="*/ 0 h 317004"/>
                  <a:gd name="connsiteX1" fmla="*/ 31831 w 213085"/>
                  <a:gd name="connsiteY1" fmla="*/ 15231 h 317004"/>
                  <a:gd name="connsiteX2" fmla="*/ 203145 w 213085"/>
                  <a:gd name="connsiteY2" fmla="*/ 108524 h 317004"/>
                  <a:gd name="connsiteX3" fmla="*/ 212662 w 213085"/>
                  <a:gd name="connsiteY3" fmla="*/ 123756 h 317004"/>
                  <a:gd name="connsiteX4" fmla="*/ 212662 w 213085"/>
                  <a:gd name="connsiteY4" fmla="*/ 305581 h 317004"/>
                  <a:gd name="connsiteX5" fmla="*/ 210759 w 213085"/>
                  <a:gd name="connsiteY5" fmla="*/ 317005 h 317004"/>
                  <a:gd name="connsiteX6" fmla="*/ 140329 w 213085"/>
                  <a:gd name="connsiteY6" fmla="*/ 278926 h 317004"/>
                  <a:gd name="connsiteX7" fmla="*/ 10892 w 213085"/>
                  <a:gd name="connsiteY7" fmla="*/ 207529 h 317004"/>
                  <a:gd name="connsiteX8" fmla="*/ 423 w 213085"/>
                  <a:gd name="connsiteY8" fmla="*/ 192297 h 317004"/>
                  <a:gd name="connsiteX9" fmla="*/ 423 w 213085"/>
                  <a:gd name="connsiteY9" fmla="*/ 9520 h 317004"/>
                  <a:gd name="connsiteX10" fmla="*/ 1375 w 213085"/>
                  <a:gd name="connsiteY10" fmla="*/ 0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085" h="317004">
                    <a:moveTo>
                      <a:pt x="1375" y="0"/>
                    </a:moveTo>
                    <a:cubicBezTo>
                      <a:pt x="12796" y="5712"/>
                      <a:pt x="22313" y="10472"/>
                      <a:pt x="31831" y="15231"/>
                    </a:cubicBezTo>
                    <a:cubicBezTo>
                      <a:pt x="88935" y="46646"/>
                      <a:pt x="146040" y="77109"/>
                      <a:pt x="203145" y="108524"/>
                    </a:cubicBezTo>
                    <a:cubicBezTo>
                      <a:pt x="207904" y="111380"/>
                      <a:pt x="212662" y="118044"/>
                      <a:pt x="212662" y="123756"/>
                    </a:cubicBezTo>
                    <a:cubicBezTo>
                      <a:pt x="213614" y="184681"/>
                      <a:pt x="212662" y="244655"/>
                      <a:pt x="212662" y="305581"/>
                    </a:cubicBezTo>
                    <a:cubicBezTo>
                      <a:pt x="212662" y="308437"/>
                      <a:pt x="211710" y="312245"/>
                      <a:pt x="210759" y="317005"/>
                    </a:cubicBezTo>
                    <a:cubicBezTo>
                      <a:pt x="186013" y="303677"/>
                      <a:pt x="163171" y="291302"/>
                      <a:pt x="140329" y="278926"/>
                    </a:cubicBezTo>
                    <a:cubicBezTo>
                      <a:pt x="96549" y="255127"/>
                      <a:pt x="53721" y="232280"/>
                      <a:pt x="10892" y="207529"/>
                    </a:cubicBezTo>
                    <a:cubicBezTo>
                      <a:pt x="6133" y="204673"/>
                      <a:pt x="1375" y="198009"/>
                      <a:pt x="423" y="192297"/>
                    </a:cubicBezTo>
                    <a:cubicBezTo>
                      <a:pt x="-529" y="131371"/>
                      <a:pt x="423" y="70446"/>
                      <a:pt x="423" y="9520"/>
                    </a:cubicBezTo>
                    <a:cubicBezTo>
                      <a:pt x="-529" y="7616"/>
                      <a:pt x="423" y="5712"/>
                      <a:pt x="1375" y="0"/>
                    </a:cubicBezTo>
                    <a:close/>
                  </a:path>
                </a:pathLst>
              </a:custGeom>
              <a:solidFill>
                <a:srgbClr val="DD1470"/>
              </a:solidFill>
              <a:ln w="9514"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7BACC247-80FC-6589-A9B6-71DE55810631}"/>
                  </a:ext>
                </a:extLst>
              </p:cNvPr>
              <p:cNvSpPr/>
              <p:nvPr/>
            </p:nvSpPr>
            <p:spPr>
              <a:xfrm>
                <a:off x="6163574" y="2686341"/>
                <a:ext cx="213191" cy="314273"/>
              </a:xfrm>
              <a:custGeom>
                <a:avLst/>
                <a:gdLst>
                  <a:gd name="connsiteX0" fmla="*/ 212239 w 213191"/>
                  <a:gd name="connsiteY0" fmla="*/ 314274 h 314273"/>
                  <a:gd name="connsiteX1" fmla="*/ 171314 w 213191"/>
                  <a:gd name="connsiteY1" fmla="*/ 292378 h 314273"/>
                  <a:gd name="connsiteX2" fmla="*/ 12373 w 213191"/>
                  <a:gd name="connsiteY2" fmla="*/ 205749 h 314273"/>
                  <a:gd name="connsiteX3" fmla="*/ 0 w 213191"/>
                  <a:gd name="connsiteY3" fmla="*/ 184806 h 314273"/>
                  <a:gd name="connsiteX4" fmla="*/ 0 w 213191"/>
                  <a:gd name="connsiteY4" fmla="*/ 13452 h 314273"/>
                  <a:gd name="connsiteX5" fmla="*/ 15228 w 213191"/>
                  <a:gd name="connsiteY5" fmla="*/ 3932 h 314273"/>
                  <a:gd name="connsiteX6" fmla="*/ 198915 w 213191"/>
                  <a:gd name="connsiteY6" fmla="*/ 103889 h 314273"/>
                  <a:gd name="connsiteX7" fmla="*/ 213191 w 213191"/>
                  <a:gd name="connsiteY7" fmla="*/ 128640 h 314273"/>
                  <a:gd name="connsiteX8" fmla="*/ 213191 w 213191"/>
                  <a:gd name="connsiteY8" fmla="*/ 297138 h 314273"/>
                  <a:gd name="connsiteX9" fmla="*/ 212239 w 213191"/>
                  <a:gd name="connsiteY9" fmla="*/ 314274 h 31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4273">
                    <a:moveTo>
                      <a:pt x="212239" y="314274"/>
                    </a:moveTo>
                    <a:cubicBezTo>
                      <a:pt x="197011" y="306658"/>
                      <a:pt x="183687" y="299994"/>
                      <a:pt x="171314" y="292378"/>
                    </a:cubicBezTo>
                    <a:cubicBezTo>
                      <a:pt x="118016" y="263819"/>
                      <a:pt x="65670" y="234308"/>
                      <a:pt x="12373" y="205749"/>
                    </a:cubicBezTo>
                    <a:cubicBezTo>
                      <a:pt x="2855" y="200990"/>
                      <a:pt x="0" y="195278"/>
                      <a:pt x="0" y="184806"/>
                    </a:cubicBezTo>
                    <a:cubicBezTo>
                      <a:pt x="0" y="127688"/>
                      <a:pt x="0" y="70570"/>
                      <a:pt x="0" y="13452"/>
                    </a:cubicBezTo>
                    <a:cubicBezTo>
                      <a:pt x="0" y="-1779"/>
                      <a:pt x="1903" y="-2731"/>
                      <a:pt x="15228" y="3932"/>
                    </a:cubicBezTo>
                    <a:cubicBezTo>
                      <a:pt x="76140" y="37251"/>
                      <a:pt x="138003" y="70570"/>
                      <a:pt x="198915" y="103889"/>
                    </a:cubicBezTo>
                    <a:cubicBezTo>
                      <a:pt x="209384" y="109601"/>
                      <a:pt x="213191" y="116264"/>
                      <a:pt x="213191" y="128640"/>
                    </a:cubicBezTo>
                    <a:cubicBezTo>
                      <a:pt x="212239" y="184806"/>
                      <a:pt x="213191" y="240972"/>
                      <a:pt x="213191" y="297138"/>
                    </a:cubicBezTo>
                    <a:cubicBezTo>
                      <a:pt x="213191" y="300946"/>
                      <a:pt x="213191" y="306658"/>
                      <a:pt x="212239" y="314274"/>
                    </a:cubicBezTo>
                    <a:close/>
                  </a:path>
                </a:pathLst>
              </a:custGeom>
              <a:solidFill>
                <a:srgbClr val="DD1470"/>
              </a:solidFill>
              <a:ln w="9514"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4D490379-E37A-688F-E492-0F636BF27B3C}"/>
                  </a:ext>
                </a:extLst>
              </p:cNvPr>
              <p:cNvSpPr/>
              <p:nvPr/>
            </p:nvSpPr>
            <p:spPr>
              <a:xfrm>
                <a:off x="4438296" y="2686289"/>
                <a:ext cx="212953" cy="313373"/>
              </a:xfrm>
              <a:custGeom>
                <a:avLst/>
                <a:gdLst>
                  <a:gd name="connsiteX0" fmla="*/ 211050 w 212953"/>
                  <a:gd name="connsiteY0" fmla="*/ 313373 h 313373"/>
                  <a:gd name="connsiteX1" fmla="*/ 155848 w 212953"/>
                  <a:gd name="connsiteY1" fmla="*/ 283863 h 313373"/>
                  <a:gd name="connsiteX2" fmla="*/ 11183 w 212953"/>
                  <a:gd name="connsiteY2" fmla="*/ 203897 h 313373"/>
                  <a:gd name="connsiteX3" fmla="*/ 714 w 212953"/>
                  <a:gd name="connsiteY3" fmla="*/ 186762 h 313373"/>
                  <a:gd name="connsiteX4" fmla="*/ 714 w 212953"/>
                  <a:gd name="connsiteY4" fmla="*/ 12552 h 313373"/>
                  <a:gd name="connsiteX5" fmla="*/ 14990 w 212953"/>
                  <a:gd name="connsiteY5" fmla="*/ 3984 h 313373"/>
                  <a:gd name="connsiteX6" fmla="*/ 201532 w 212953"/>
                  <a:gd name="connsiteY6" fmla="*/ 104893 h 313373"/>
                  <a:gd name="connsiteX7" fmla="*/ 212953 w 212953"/>
                  <a:gd name="connsiteY7" fmla="*/ 122028 h 313373"/>
                  <a:gd name="connsiteX8" fmla="*/ 212953 w 212953"/>
                  <a:gd name="connsiteY8" fmla="*/ 301950 h 313373"/>
                  <a:gd name="connsiteX9" fmla="*/ 211050 w 212953"/>
                  <a:gd name="connsiteY9" fmla="*/ 313373 h 31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953" h="313373">
                    <a:moveTo>
                      <a:pt x="211050" y="313373"/>
                    </a:moveTo>
                    <a:cubicBezTo>
                      <a:pt x="192015" y="302902"/>
                      <a:pt x="173932" y="293382"/>
                      <a:pt x="155848" y="283863"/>
                    </a:cubicBezTo>
                    <a:cubicBezTo>
                      <a:pt x="107309" y="257207"/>
                      <a:pt x="58770" y="231504"/>
                      <a:pt x="11183" y="203897"/>
                    </a:cubicBezTo>
                    <a:cubicBezTo>
                      <a:pt x="5472" y="201041"/>
                      <a:pt x="714" y="192474"/>
                      <a:pt x="714" y="186762"/>
                    </a:cubicBezTo>
                    <a:cubicBezTo>
                      <a:pt x="-238" y="128692"/>
                      <a:pt x="-238" y="70622"/>
                      <a:pt x="714" y="12552"/>
                    </a:cubicBezTo>
                    <a:cubicBezTo>
                      <a:pt x="714" y="-1727"/>
                      <a:pt x="2617" y="-2679"/>
                      <a:pt x="14990" y="3984"/>
                    </a:cubicBezTo>
                    <a:cubicBezTo>
                      <a:pt x="76853" y="37303"/>
                      <a:pt x="139669" y="71574"/>
                      <a:pt x="201532" y="104893"/>
                    </a:cubicBezTo>
                    <a:cubicBezTo>
                      <a:pt x="208195" y="108701"/>
                      <a:pt x="212953" y="112509"/>
                      <a:pt x="212953" y="122028"/>
                    </a:cubicBezTo>
                    <a:cubicBezTo>
                      <a:pt x="212953" y="182002"/>
                      <a:pt x="212953" y="241976"/>
                      <a:pt x="212953" y="301950"/>
                    </a:cubicBezTo>
                    <a:cubicBezTo>
                      <a:pt x="212953" y="304806"/>
                      <a:pt x="212001" y="308614"/>
                      <a:pt x="211050" y="313373"/>
                    </a:cubicBezTo>
                    <a:close/>
                  </a:path>
                </a:pathLst>
              </a:custGeom>
              <a:solidFill>
                <a:srgbClr val="DD1470"/>
              </a:solidFill>
              <a:ln w="9514"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8A20E0E7-941C-E69A-746D-DA432BD0D4D4}"/>
                  </a:ext>
                </a:extLst>
              </p:cNvPr>
              <p:cNvSpPr/>
              <p:nvPr/>
            </p:nvSpPr>
            <p:spPr>
              <a:xfrm>
                <a:off x="5300340" y="1316586"/>
                <a:ext cx="212662" cy="315100"/>
              </a:xfrm>
              <a:custGeom>
                <a:avLst/>
                <a:gdLst>
                  <a:gd name="connsiteX0" fmla="*/ 212240 w 212662"/>
                  <a:gd name="connsiteY0" fmla="*/ 315101 h 315100"/>
                  <a:gd name="connsiteX1" fmla="*/ 160845 w 212662"/>
                  <a:gd name="connsiteY1" fmla="*/ 287494 h 315100"/>
                  <a:gd name="connsiteX2" fmla="*/ 15228 w 212662"/>
                  <a:gd name="connsiteY2" fmla="*/ 208481 h 315100"/>
                  <a:gd name="connsiteX3" fmla="*/ 0 w 212662"/>
                  <a:gd name="connsiteY3" fmla="*/ 182778 h 315100"/>
                  <a:gd name="connsiteX4" fmla="*/ 0 w 212662"/>
                  <a:gd name="connsiteY4" fmla="*/ 17135 h 315100"/>
                  <a:gd name="connsiteX5" fmla="*/ 952 w 212662"/>
                  <a:gd name="connsiteY5" fmla="*/ 0 h 315100"/>
                  <a:gd name="connsiteX6" fmla="*/ 15228 w 212662"/>
                  <a:gd name="connsiteY6" fmla="*/ 5712 h 315100"/>
                  <a:gd name="connsiteX7" fmla="*/ 198915 w 212662"/>
                  <a:gd name="connsiteY7" fmla="*/ 105668 h 315100"/>
                  <a:gd name="connsiteX8" fmla="*/ 212240 w 212662"/>
                  <a:gd name="connsiteY8" fmla="*/ 127564 h 315100"/>
                  <a:gd name="connsiteX9" fmla="*/ 212240 w 212662"/>
                  <a:gd name="connsiteY9" fmla="*/ 298917 h 315100"/>
                  <a:gd name="connsiteX10" fmla="*/ 212240 w 212662"/>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662" h="315100">
                    <a:moveTo>
                      <a:pt x="212240" y="315101"/>
                    </a:moveTo>
                    <a:cubicBezTo>
                      <a:pt x="194156" y="305581"/>
                      <a:pt x="177025" y="296062"/>
                      <a:pt x="160845" y="287494"/>
                    </a:cubicBezTo>
                    <a:cubicBezTo>
                      <a:pt x="112306" y="260839"/>
                      <a:pt x="63767" y="234184"/>
                      <a:pt x="15228" y="208481"/>
                    </a:cubicBezTo>
                    <a:cubicBezTo>
                      <a:pt x="3807" y="202769"/>
                      <a:pt x="0" y="195153"/>
                      <a:pt x="0" y="182778"/>
                    </a:cubicBezTo>
                    <a:cubicBezTo>
                      <a:pt x="952" y="127564"/>
                      <a:pt x="0" y="72349"/>
                      <a:pt x="0" y="17135"/>
                    </a:cubicBezTo>
                    <a:cubicBezTo>
                      <a:pt x="0" y="12376"/>
                      <a:pt x="0" y="6664"/>
                      <a:pt x="952" y="0"/>
                    </a:cubicBezTo>
                    <a:cubicBezTo>
                      <a:pt x="6662" y="1904"/>
                      <a:pt x="11421" y="2856"/>
                      <a:pt x="15228" y="5712"/>
                    </a:cubicBezTo>
                    <a:cubicBezTo>
                      <a:pt x="76140" y="39031"/>
                      <a:pt x="138003" y="72349"/>
                      <a:pt x="198915" y="105668"/>
                    </a:cubicBezTo>
                    <a:cubicBezTo>
                      <a:pt x="208432" y="110428"/>
                      <a:pt x="212240" y="116140"/>
                      <a:pt x="212240" y="127564"/>
                    </a:cubicBezTo>
                    <a:cubicBezTo>
                      <a:pt x="211288" y="184682"/>
                      <a:pt x="212240" y="241799"/>
                      <a:pt x="212240" y="298917"/>
                    </a:cubicBezTo>
                    <a:cubicBezTo>
                      <a:pt x="213191" y="302725"/>
                      <a:pt x="212240" y="307485"/>
                      <a:pt x="212240" y="315101"/>
                    </a:cubicBezTo>
                    <a:close/>
                  </a:path>
                </a:pathLst>
              </a:custGeom>
              <a:solidFill>
                <a:srgbClr val="DD1470"/>
              </a:solidFill>
              <a:ln w="9514"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761C946C-BF77-CCD7-C314-D9C538D4A515}"/>
                  </a:ext>
                </a:extLst>
              </p:cNvPr>
              <p:cNvSpPr/>
              <p:nvPr/>
            </p:nvSpPr>
            <p:spPr>
              <a:xfrm>
                <a:off x="5302096" y="2189539"/>
                <a:ext cx="212386" cy="316052"/>
              </a:xfrm>
              <a:custGeom>
                <a:avLst/>
                <a:gdLst>
                  <a:gd name="connsiteX0" fmla="*/ 1099 w 212386"/>
                  <a:gd name="connsiteY0" fmla="*/ 0 h 316052"/>
                  <a:gd name="connsiteX1" fmla="*/ 14423 w 212386"/>
                  <a:gd name="connsiteY1" fmla="*/ 4760 h 316052"/>
                  <a:gd name="connsiteX2" fmla="*/ 200014 w 212386"/>
                  <a:gd name="connsiteY2" fmla="*/ 105668 h 316052"/>
                  <a:gd name="connsiteX3" fmla="*/ 212386 w 212386"/>
                  <a:gd name="connsiteY3" fmla="*/ 122804 h 316052"/>
                  <a:gd name="connsiteX4" fmla="*/ 212386 w 212386"/>
                  <a:gd name="connsiteY4" fmla="*/ 304629 h 316052"/>
                  <a:gd name="connsiteX5" fmla="*/ 211435 w 212386"/>
                  <a:gd name="connsiteY5" fmla="*/ 316053 h 316052"/>
                  <a:gd name="connsiteX6" fmla="*/ 177172 w 212386"/>
                  <a:gd name="connsiteY6" fmla="*/ 297013 h 316052"/>
                  <a:gd name="connsiteX7" fmla="*/ 12520 w 212386"/>
                  <a:gd name="connsiteY7" fmla="*/ 206577 h 316052"/>
                  <a:gd name="connsiteX8" fmla="*/ 1099 w 212386"/>
                  <a:gd name="connsiteY8" fmla="*/ 191345 h 316052"/>
                  <a:gd name="connsiteX9" fmla="*/ 1099 w 212386"/>
                  <a:gd name="connsiteY9" fmla="*/ 9520 h 316052"/>
                  <a:gd name="connsiteX10" fmla="*/ 1099 w 212386"/>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86" h="316052">
                    <a:moveTo>
                      <a:pt x="1099" y="0"/>
                    </a:moveTo>
                    <a:cubicBezTo>
                      <a:pt x="5858" y="1904"/>
                      <a:pt x="10617" y="2856"/>
                      <a:pt x="14423" y="4760"/>
                    </a:cubicBezTo>
                    <a:cubicBezTo>
                      <a:pt x="76287" y="38079"/>
                      <a:pt x="138150" y="71397"/>
                      <a:pt x="200014" y="105668"/>
                    </a:cubicBezTo>
                    <a:cubicBezTo>
                      <a:pt x="206676" y="109476"/>
                      <a:pt x="212386" y="112332"/>
                      <a:pt x="212386" y="122804"/>
                    </a:cubicBezTo>
                    <a:cubicBezTo>
                      <a:pt x="211435" y="183730"/>
                      <a:pt x="212386" y="243703"/>
                      <a:pt x="212386" y="304629"/>
                    </a:cubicBezTo>
                    <a:cubicBezTo>
                      <a:pt x="212386" y="307485"/>
                      <a:pt x="211435" y="310341"/>
                      <a:pt x="211435" y="316053"/>
                    </a:cubicBezTo>
                    <a:cubicBezTo>
                      <a:pt x="199062" y="309389"/>
                      <a:pt x="187641" y="302725"/>
                      <a:pt x="177172" y="297013"/>
                    </a:cubicBezTo>
                    <a:cubicBezTo>
                      <a:pt x="121971" y="266551"/>
                      <a:pt x="66769" y="237040"/>
                      <a:pt x="12520" y="206577"/>
                    </a:cubicBezTo>
                    <a:cubicBezTo>
                      <a:pt x="7761" y="203721"/>
                      <a:pt x="1099" y="196105"/>
                      <a:pt x="1099" y="191345"/>
                    </a:cubicBezTo>
                    <a:cubicBezTo>
                      <a:pt x="147" y="130419"/>
                      <a:pt x="1099" y="70445"/>
                      <a:pt x="1099" y="9520"/>
                    </a:cubicBezTo>
                    <a:cubicBezTo>
                      <a:pt x="-805" y="5712"/>
                      <a:pt x="147" y="3808"/>
                      <a:pt x="1099" y="0"/>
                    </a:cubicBezTo>
                    <a:close/>
                  </a:path>
                </a:pathLst>
              </a:custGeom>
              <a:solidFill>
                <a:srgbClr val="DD1470"/>
              </a:solidFill>
              <a:ln w="9514"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11DDF721-3ACB-0A70-EA46-CAC33C827123}"/>
                  </a:ext>
                </a:extLst>
              </p:cNvPr>
              <p:cNvSpPr/>
              <p:nvPr/>
            </p:nvSpPr>
            <p:spPr>
              <a:xfrm>
                <a:off x="4438058" y="1684165"/>
                <a:ext cx="212386" cy="314029"/>
              </a:xfrm>
              <a:custGeom>
                <a:avLst/>
                <a:gdLst>
                  <a:gd name="connsiteX0" fmla="*/ 211288 w 212386"/>
                  <a:gd name="connsiteY0" fmla="*/ 314029 h 314029"/>
                  <a:gd name="connsiteX1" fmla="*/ 126582 w 212386"/>
                  <a:gd name="connsiteY1" fmla="*/ 268335 h 314029"/>
                  <a:gd name="connsiteX2" fmla="*/ 12373 w 212386"/>
                  <a:gd name="connsiteY2" fmla="*/ 206457 h 314029"/>
                  <a:gd name="connsiteX3" fmla="*/ 0 w 212386"/>
                  <a:gd name="connsiteY3" fmla="*/ 186466 h 314029"/>
                  <a:gd name="connsiteX4" fmla="*/ 0 w 212386"/>
                  <a:gd name="connsiteY4" fmla="*/ 13208 h 314029"/>
                  <a:gd name="connsiteX5" fmla="*/ 14276 w 212386"/>
                  <a:gd name="connsiteY5" fmla="*/ 3688 h 314029"/>
                  <a:gd name="connsiteX6" fmla="*/ 201770 w 212386"/>
                  <a:gd name="connsiteY6" fmla="*/ 106500 h 314029"/>
                  <a:gd name="connsiteX7" fmla="*/ 211288 w 212386"/>
                  <a:gd name="connsiteY7" fmla="*/ 121732 h 314029"/>
                  <a:gd name="connsiteX8" fmla="*/ 211288 w 212386"/>
                  <a:gd name="connsiteY8" fmla="*/ 304509 h 314029"/>
                  <a:gd name="connsiteX9" fmla="*/ 211288 w 212386"/>
                  <a:gd name="connsiteY9" fmla="*/ 314029 h 3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386" h="314029">
                    <a:moveTo>
                      <a:pt x="211288" y="314029"/>
                    </a:moveTo>
                    <a:cubicBezTo>
                      <a:pt x="182735" y="298798"/>
                      <a:pt x="154183" y="283566"/>
                      <a:pt x="126582" y="268335"/>
                    </a:cubicBezTo>
                    <a:cubicBezTo>
                      <a:pt x="88512" y="247391"/>
                      <a:pt x="51394" y="226448"/>
                      <a:pt x="12373" y="206457"/>
                    </a:cubicBezTo>
                    <a:cubicBezTo>
                      <a:pt x="3807" y="201697"/>
                      <a:pt x="0" y="195985"/>
                      <a:pt x="0" y="186466"/>
                    </a:cubicBezTo>
                    <a:cubicBezTo>
                      <a:pt x="0" y="128396"/>
                      <a:pt x="0" y="71278"/>
                      <a:pt x="0" y="13208"/>
                    </a:cubicBezTo>
                    <a:cubicBezTo>
                      <a:pt x="0" y="-1072"/>
                      <a:pt x="1903" y="-2976"/>
                      <a:pt x="14276" y="3688"/>
                    </a:cubicBezTo>
                    <a:cubicBezTo>
                      <a:pt x="77091" y="37959"/>
                      <a:pt x="139907" y="71278"/>
                      <a:pt x="201770" y="106500"/>
                    </a:cubicBezTo>
                    <a:cubicBezTo>
                      <a:pt x="206529" y="109356"/>
                      <a:pt x="211288" y="116020"/>
                      <a:pt x="211288" y="121732"/>
                    </a:cubicBezTo>
                    <a:cubicBezTo>
                      <a:pt x="212239" y="182658"/>
                      <a:pt x="212239" y="243584"/>
                      <a:pt x="211288" y="304509"/>
                    </a:cubicBezTo>
                    <a:cubicBezTo>
                      <a:pt x="213191" y="307365"/>
                      <a:pt x="212239" y="310221"/>
                      <a:pt x="211288" y="314029"/>
                    </a:cubicBezTo>
                    <a:close/>
                  </a:path>
                </a:pathLst>
              </a:custGeom>
              <a:solidFill>
                <a:srgbClr val="DD1470"/>
              </a:solidFill>
              <a:ln w="9514"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3D414BD-A063-EB15-9DF2-624483CA7726}"/>
                  </a:ext>
                </a:extLst>
              </p:cNvPr>
              <p:cNvSpPr/>
              <p:nvPr/>
            </p:nvSpPr>
            <p:spPr>
              <a:xfrm>
                <a:off x="5578250" y="1314682"/>
                <a:ext cx="212239" cy="315100"/>
              </a:xfrm>
              <a:custGeom>
                <a:avLst/>
                <a:gdLst>
                  <a:gd name="connsiteX0" fmla="*/ 952 w 212239"/>
                  <a:gd name="connsiteY0" fmla="*/ 315101 h 315100"/>
                  <a:gd name="connsiteX1" fmla="*/ 0 w 212239"/>
                  <a:gd name="connsiteY1" fmla="*/ 299869 h 315100"/>
                  <a:gd name="connsiteX2" fmla="*/ 0 w 212239"/>
                  <a:gd name="connsiteY2" fmla="*/ 126611 h 315100"/>
                  <a:gd name="connsiteX3" fmla="*/ 12373 w 212239"/>
                  <a:gd name="connsiteY3" fmla="*/ 106620 h 315100"/>
                  <a:gd name="connsiteX4" fmla="*/ 196060 w 212239"/>
                  <a:gd name="connsiteY4" fmla="*/ 6664 h 315100"/>
                  <a:gd name="connsiteX5" fmla="*/ 211287 w 212239"/>
                  <a:gd name="connsiteY5" fmla="*/ 0 h 315100"/>
                  <a:gd name="connsiteX6" fmla="*/ 212239 w 212239"/>
                  <a:gd name="connsiteY6" fmla="*/ 16183 h 315100"/>
                  <a:gd name="connsiteX7" fmla="*/ 212239 w 212239"/>
                  <a:gd name="connsiteY7" fmla="*/ 186585 h 315100"/>
                  <a:gd name="connsiteX8" fmla="*/ 200818 w 212239"/>
                  <a:gd name="connsiteY8" fmla="*/ 207529 h 315100"/>
                  <a:gd name="connsiteX9" fmla="*/ 9517 w 212239"/>
                  <a:gd name="connsiteY9" fmla="*/ 311293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4629"/>
                      <a:pt x="0" y="299869"/>
                    </a:cubicBezTo>
                    <a:cubicBezTo>
                      <a:pt x="0" y="241799"/>
                      <a:pt x="0" y="184682"/>
                      <a:pt x="0" y="126611"/>
                    </a:cubicBezTo>
                    <a:cubicBezTo>
                      <a:pt x="0" y="117092"/>
                      <a:pt x="3807" y="111380"/>
                      <a:pt x="12373" y="106620"/>
                    </a:cubicBezTo>
                    <a:cubicBezTo>
                      <a:pt x="74236" y="73301"/>
                      <a:pt x="135148" y="39983"/>
                      <a:pt x="196060" y="6664"/>
                    </a:cubicBezTo>
                    <a:cubicBezTo>
                      <a:pt x="200818" y="4760"/>
                      <a:pt x="205577" y="2856"/>
                      <a:pt x="211287" y="0"/>
                    </a:cubicBezTo>
                    <a:cubicBezTo>
                      <a:pt x="212239" y="6664"/>
                      <a:pt x="212239" y="11424"/>
                      <a:pt x="212239" y="16183"/>
                    </a:cubicBezTo>
                    <a:cubicBezTo>
                      <a:pt x="212239" y="73301"/>
                      <a:pt x="212239" y="129467"/>
                      <a:pt x="212239" y="186585"/>
                    </a:cubicBezTo>
                    <a:cubicBezTo>
                      <a:pt x="212239" y="196105"/>
                      <a:pt x="209384" y="202769"/>
                      <a:pt x="200818" y="207529"/>
                    </a:cubicBezTo>
                    <a:cubicBezTo>
                      <a:pt x="137051" y="241799"/>
                      <a:pt x="73284" y="277022"/>
                      <a:pt x="9517" y="311293"/>
                    </a:cubicBezTo>
                    <a:cubicBezTo>
                      <a:pt x="7614" y="313197"/>
                      <a:pt x="4759" y="314149"/>
                      <a:pt x="952" y="315101"/>
                    </a:cubicBezTo>
                    <a:close/>
                  </a:path>
                </a:pathLst>
              </a:custGeom>
              <a:solidFill>
                <a:srgbClr val="DD1470"/>
              </a:solidFill>
              <a:ln w="9514"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0D86A0EB-4385-6CD6-91AB-8AE702FDC723}"/>
                  </a:ext>
                </a:extLst>
              </p:cNvPr>
              <p:cNvSpPr/>
              <p:nvPr/>
            </p:nvSpPr>
            <p:spPr>
              <a:xfrm>
                <a:off x="4715968" y="1682141"/>
                <a:ext cx="212239" cy="316052"/>
              </a:xfrm>
              <a:custGeom>
                <a:avLst/>
                <a:gdLst>
                  <a:gd name="connsiteX0" fmla="*/ 211288 w 212239"/>
                  <a:gd name="connsiteY0" fmla="*/ 0 h 316052"/>
                  <a:gd name="connsiteX1" fmla="*/ 212239 w 212239"/>
                  <a:gd name="connsiteY1" fmla="*/ 17135 h 316052"/>
                  <a:gd name="connsiteX2" fmla="*/ 212239 w 212239"/>
                  <a:gd name="connsiteY2" fmla="*/ 187537 h 316052"/>
                  <a:gd name="connsiteX3" fmla="*/ 199867 w 212239"/>
                  <a:gd name="connsiteY3" fmla="*/ 208481 h 316052"/>
                  <a:gd name="connsiteX4" fmla="*/ 19035 w 212239"/>
                  <a:gd name="connsiteY4" fmla="*/ 307485 h 316052"/>
                  <a:gd name="connsiteX5" fmla="*/ 952 w 212239"/>
                  <a:gd name="connsiteY5" fmla="*/ 316053 h 316052"/>
                  <a:gd name="connsiteX6" fmla="*/ 0 w 212239"/>
                  <a:gd name="connsiteY6" fmla="*/ 301773 h 316052"/>
                  <a:gd name="connsiteX7" fmla="*/ 0 w 212239"/>
                  <a:gd name="connsiteY7" fmla="*/ 125660 h 316052"/>
                  <a:gd name="connsiteX8" fmla="*/ 8566 w 212239"/>
                  <a:gd name="connsiteY8" fmla="*/ 108524 h 316052"/>
                  <a:gd name="connsiteX9" fmla="*/ 194156 w 212239"/>
                  <a:gd name="connsiteY9" fmla="*/ 7616 h 316052"/>
                  <a:gd name="connsiteX10" fmla="*/ 211288 w 212239"/>
                  <a:gd name="connsiteY10" fmla="*/ 0 h 31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6052">
                    <a:moveTo>
                      <a:pt x="211288" y="0"/>
                    </a:moveTo>
                    <a:cubicBezTo>
                      <a:pt x="211288" y="7616"/>
                      <a:pt x="212239" y="12376"/>
                      <a:pt x="212239" y="17135"/>
                    </a:cubicBezTo>
                    <a:cubicBezTo>
                      <a:pt x="212239" y="74253"/>
                      <a:pt x="212239" y="130419"/>
                      <a:pt x="212239" y="187537"/>
                    </a:cubicBezTo>
                    <a:cubicBezTo>
                      <a:pt x="212239" y="198009"/>
                      <a:pt x="209384" y="203721"/>
                      <a:pt x="199867" y="208481"/>
                    </a:cubicBezTo>
                    <a:cubicBezTo>
                      <a:pt x="138955" y="240848"/>
                      <a:pt x="78995" y="274166"/>
                      <a:pt x="19035" y="307485"/>
                    </a:cubicBezTo>
                    <a:cubicBezTo>
                      <a:pt x="13324" y="310341"/>
                      <a:pt x="8566" y="313197"/>
                      <a:pt x="952" y="316053"/>
                    </a:cubicBezTo>
                    <a:cubicBezTo>
                      <a:pt x="0" y="310341"/>
                      <a:pt x="0" y="305581"/>
                      <a:pt x="0" y="301773"/>
                    </a:cubicBezTo>
                    <a:cubicBezTo>
                      <a:pt x="0" y="242751"/>
                      <a:pt x="0" y="184681"/>
                      <a:pt x="0" y="125660"/>
                    </a:cubicBezTo>
                    <a:cubicBezTo>
                      <a:pt x="0" y="118044"/>
                      <a:pt x="952" y="112332"/>
                      <a:pt x="8566" y="108524"/>
                    </a:cubicBezTo>
                    <a:cubicBezTo>
                      <a:pt x="70429" y="75205"/>
                      <a:pt x="132293" y="40935"/>
                      <a:pt x="194156" y="7616"/>
                    </a:cubicBezTo>
                    <a:cubicBezTo>
                      <a:pt x="197963" y="5712"/>
                      <a:pt x="203674" y="3808"/>
                      <a:pt x="211288" y="0"/>
                    </a:cubicBezTo>
                    <a:close/>
                  </a:path>
                </a:pathLst>
              </a:custGeom>
              <a:solidFill>
                <a:srgbClr val="DD1470"/>
              </a:solidFill>
              <a:ln w="9514"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FBEFB283-8674-D034-6425-17D5BEFC0375}"/>
                  </a:ext>
                </a:extLst>
              </p:cNvPr>
              <p:cNvSpPr/>
              <p:nvPr/>
            </p:nvSpPr>
            <p:spPr>
              <a:xfrm>
                <a:off x="6440532" y="1682141"/>
                <a:ext cx="211287" cy="317004"/>
              </a:xfrm>
              <a:custGeom>
                <a:avLst/>
                <a:gdLst>
                  <a:gd name="connsiteX0" fmla="*/ 952 w 211287"/>
                  <a:gd name="connsiteY0" fmla="*/ 317005 h 317004"/>
                  <a:gd name="connsiteX1" fmla="*/ 0 w 211287"/>
                  <a:gd name="connsiteY1" fmla="*/ 300821 h 317004"/>
                  <a:gd name="connsiteX2" fmla="*/ 0 w 211287"/>
                  <a:gd name="connsiteY2" fmla="*/ 127564 h 317004"/>
                  <a:gd name="connsiteX3" fmla="*/ 11421 w 211287"/>
                  <a:gd name="connsiteY3" fmla="*/ 107572 h 317004"/>
                  <a:gd name="connsiteX4" fmla="*/ 195108 w 211287"/>
                  <a:gd name="connsiteY4" fmla="*/ 7616 h 317004"/>
                  <a:gd name="connsiteX5" fmla="*/ 209384 w 211287"/>
                  <a:gd name="connsiteY5" fmla="*/ 0 h 317004"/>
                  <a:gd name="connsiteX6" fmla="*/ 211287 w 211287"/>
                  <a:gd name="connsiteY6" fmla="*/ 16183 h 317004"/>
                  <a:gd name="connsiteX7" fmla="*/ 211287 w 211287"/>
                  <a:gd name="connsiteY7" fmla="*/ 187537 h 317004"/>
                  <a:gd name="connsiteX8" fmla="*/ 202722 w 211287"/>
                  <a:gd name="connsiteY8" fmla="*/ 204673 h 317004"/>
                  <a:gd name="connsiteX9" fmla="*/ 952 w 211287"/>
                  <a:gd name="connsiteY9" fmla="*/ 317005 h 31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287" h="317004">
                    <a:moveTo>
                      <a:pt x="952" y="317005"/>
                    </a:moveTo>
                    <a:cubicBezTo>
                      <a:pt x="0" y="309389"/>
                      <a:pt x="0" y="305581"/>
                      <a:pt x="0" y="300821"/>
                    </a:cubicBezTo>
                    <a:cubicBezTo>
                      <a:pt x="0" y="242751"/>
                      <a:pt x="0" y="185633"/>
                      <a:pt x="0" y="127564"/>
                    </a:cubicBezTo>
                    <a:cubicBezTo>
                      <a:pt x="0" y="118044"/>
                      <a:pt x="2855" y="112332"/>
                      <a:pt x="11421" y="107572"/>
                    </a:cubicBezTo>
                    <a:cubicBezTo>
                      <a:pt x="73284" y="74253"/>
                      <a:pt x="134196" y="40935"/>
                      <a:pt x="195108" y="7616"/>
                    </a:cubicBezTo>
                    <a:cubicBezTo>
                      <a:pt x="198915" y="5712"/>
                      <a:pt x="203674" y="3808"/>
                      <a:pt x="209384" y="0"/>
                    </a:cubicBezTo>
                    <a:cubicBezTo>
                      <a:pt x="210336" y="6664"/>
                      <a:pt x="211287" y="11424"/>
                      <a:pt x="211287" y="16183"/>
                    </a:cubicBezTo>
                    <a:cubicBezTo>
                      <a:pt x="211287" y="73301"/>
                      <a:pt x="211287" y="130419"/>
                      <a:pt x="211287" y="187537"/>
                    </a:cubicBezTo>
                    <a:cubicBezTo>
                      <a:pt x="211287" y="193249"/>
                      <a:pt x="207480" y="202769"/>
                      <a:pt x="202722" y="204673"/>
                    </a:cubicBezTo>
                    <a:cubicBezTo>
                      <a:pt x="138003" y="242751"/>
                      <a:pt x="71381" y="278926"/>
                      <a:pt x="952" y="317005"/>
                    </a:cubicBezTo>
                    <a:close/>
                  </a:path>
                </a:pathLst>
              </a:custGeom>
              <a:solidFill>
                <a:srgbClr val="DD1470"/>
              </a:solidFill>
              <a:ln w="9514"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70E4B4C7-82BF-0A53-C230-FC205BB187E3}"/>
                  </a:ext>
                </a:extLst>
              </p:cNvPr>
              <p:cNvSpPr/>
              <p:nvPr/>
            </p:nvSpPr>
            <p:spPr>
              <a:xfrm>
                <a:off x="5578250" y="2189539"/>
                <a:ext cx="212239" cy="314148"/>
              </a:xfrm>
              <a:custGeom>
                <a:avLst/>
                <a:gdLst>
                  <a:gd name="connsiteX0" fmla="*/ 952 w 212239"/>
                  <a:gd name="connsiteY0" fmla="*/ 314149 h 314148"/>
                  <a:gd name="connsiteX1" fmla="*/ 0 w 212239"/>
                  <a:gd name="connsiteY1" fmla="*/ 299869 h 314148"/>
                  <a:gd name="connsiteX2" fmla="*/ 0 w 212239"/>
                  <a:gd name="connsiteY2" fmla="*/ 125660 h 314148"/>
                  <a:gd name="connsiteX3" fmla="*/ 10469 w 212239"/>
                  <a:gd name="connsiteY3" fmla="*/ 106620 h 314148"/>
                  <a:gd name="connsiteX4" fmla="*/ 197963 w 212239"/>
                  <a:gd name="connsiteY4" fmla="*/ 4760 h 314148"/>
                  <a:gd name="connsiteX5" fmla="*/ 211287 w 212239"/>
                  <a:gd name="connsiteY5" fmla="*/ 0 h 314148"/>
                  <a:gd name="connsiteX6" fmla="*/ 212239 w 212239"/>
                  <a:gd name="connsiteY6" fmla="*/ 14279 h 314148"/>
                  <a:gd name="connsiteX7" fmla="*/ 212239 w 212239"/>
                  <a:gd name="connsiteY7" fmla="*/ 187537 h 314148"/>
                  <a:gd name="connsiteX8" fmla="*/ 201770 w 212239"/>
                  <a:gd name="connsiteY8" fmla="*/ 205625 h 314148"/>
                  <a:gd name="connsiteX9" fmla="*/ 9517 w 212239"/>
                  <a:gd name="connsiteY9" fmla="*/ 310341 h 314148"/>
                  <a:gd name="connsiteX10" fmla="*/ 952 w 212239"/>
                  <a:gd name="connsiteY10" fmla="*/ 314149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952" y="314149"/>
                    </a:moveTo>
                    <a:cubicBezTo>
                      <a:pt x="952" y="308437"/>
                      <a:pt x="0" y="303677"/>
                      <a:pt x="0" y="299869"/>
                    </a:cubicBezTo>
                    <a:cubicBezTo>
                      <a:pt x="0" y="241799"/>
                      <a:pt x="0" y="183730"/>
                      <a:pt x="0" y="125660"/>
                    </a:cubicBezTo>
                    <a:cubicBezTo>
                      <a:pt x="0" y="116140"/>
                      <a:pt x="2855" y="111380"/>
                      <a:pt x="10469" y="106620"/>
                    </a:cubicBezTo>
                    <a:cubicBezTo>
                      <a:pt x="73284" y="72349"/>
                      <a:pt x="135148" y="38079"/>
                      <a:pt x="197963" y="4760"/>
                    </a:cubicBezTo>
                    <a:cubicBezTo>
                      <a:pt x="201770" y="2856"/>
                      <a:pt x="205577" y="1904"/>
                      <a:pt x="211287" y="0"/>
                    </a:cubicBezTo>
                    <a:cubicBezTo>
                      <a:pt x="212239" y="5712"/>
                      <a:pt x="212239" y="10472"/>
                      <a:pt x="212239" y="14279"/>
                    </a:cubicBezTo>
                    <a:cubicBezTo>
                      <a:pt x="212239" y="72349"/>
                      <a:pt x="212239" y="129467"/>
                      <a:pt x="212239" y="187537"/>
                    </a:cubicBezTo>
                    <a:cubicBezTo>
                      <a:pt x="212239" y="196105"/>
                      <a:pt x="210336" y="201817"/>
                      <a:pt x="201770" y="205625"/>
                    </a:cubicBezTo>
                    <a:cubicBezTo>
                      <a:pt x="137051" y="240848"/>
                      <a:pt x="73284" y="276070"/>
                      <a:pt x="9517" y="310341"/>
                    </a:cubicBezTo>
                    <a:cubicBezTo>
                      <a:pt x="7614" y="311293"/>
                      <a:pt x="5711" y="312245"/>
                      <a:pt x="952" y="314149"/>
                    </a:cubicBezTo>
                    <a:close/>
                  </a:path>
                </a:pathLst>
              </a:custGeom>
              <a:solidFill>
                <a:srgbClr val="DD1470"/>
              </a:solidFill>
              <a:ln w="9514"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32BAF1EC-4C9A-5DA4-13E5-72EBF99D0911}"/>
                  </a:ext>
                </a:extLst>
              </p:cNvPr>
              <p:cNvSpPr/>
              <p:nvPr/>
            </p:nvSpPr>
            <p:spPr>
              <a:xfrm>
                <a:off x="4715016" y="2683610"/>
                <a:ext cx="212239" cy="315100"/>
              </a:xfrm>
              <a:custGeom>
                <a:avLst/>
                <a:gdLst>
                  <a:gd name="connsiteX0" fmla="*/ 952 w 212239"/>
                  <a:gd name="connsiteY0" fmla="*/ 315101 h 315100"/>
                  <a:gd name="connsiteX1" fmla="*/ 0 w 212239"/>
                  <a:gd name="connsiteY1" fmla="*/ 301773 h 315100"/>
                  <a:gd name="connsiteX2" fmla="*/ 0 w 212239"/>
                  <a:gd name="connsiteY2" fmla="*/ 127564 h 315100"/>
                  <a:gd name="connsiteX3" fmla="*/ 11421 w 212239"/>
                  <a:gd name="connsiteY3" fmla="*/ 107572 h 315100"/>
                  <a:gd name="connsiteX4" fmla="*/ 196060 w 212239"/>
                  <a:gd name="connsiteY4" fmla="*/ 6664 h 315100"/>
                  <a:gd name="connsiteX5" fmla="*/ 210336 w 212239"/>
                  <a:gd name="connsiteY5" fmla="*/ 0 h 315100"/>
                  <a:gd name="connsiteX6" fmla="*/ 212240 w 212239"/>
                  <a:gd name="connsiteY6" fmla="*/ 14279 h 315100"/>
                  <a:gd name="connsiteX7" fmla="*/ 212240 w 212239"/>
                  <a:gd name="connsiteY7" fmla="*/ 188489 h 315100"/>
                  <a:gd name="connsiteX8" fmla="*/ 202722 w 212239"/>
                  <a:gd name="connsiteY8" fmla="*/ 206577 h 315100"/>
                  <a:gd name="connsiteX9" fmla="*/ 10469 w 212239"/>
                  <a:gd name="connsiteY9" fmla="*/ 312245 h 315100"/>
                  <a:gd name="connsiteX10" fmla="*/ 952 w 212239"/>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5100">
                    <a:moveTo>
                      <a:pt x="952" y="315101"/>
                    </a:moveTo>
                    <a:cubicBezTo>
                      <a:pt x="952" y="309389"/>
                      <a:pt x="0" y="305581"/>
                      <a:pt x="0" y="301773"/>
                    </a:cubicBezTo>
                    <a:cubicBezTo>
                      <a:pt x="0" y="243703"/>
                      <a:pt x="0" y="185633"/>
                      <a:pt x="0" y="127564"/>
                    </a:cubicBezTo>
                    <a:cubicBezTo>
                      <a:pt x="0" y="118044"/>
                      <a:pt x="2855" y="112332"/>
                      <a:pt x="11421" y="107572"/>
                    </a:cubicBezTo>
                    <a:cubicBezTo>
                      <a:pt x="73285" y="74253"/>
                      <a:pt x="135148" y="40935"/>
                      <a:pt x="196060" y="6664"/>
                    </a:cubicBezTo>
                    <a:cubicBezTo>
                      <a:pt x="199867" y="4760"/>
                      <a:pt x="204625" y="2856"/>
                      <a:pt x="210336" y="0"/>
                    </a:cubicBezTo>
                    <a:cubicBezTo>
                      <a:pt x="211288" y="5712"/>
                      <a:pt x="212240" y="10472"/>
                      <a:pt x="212240" y="14279"/>
                    </a:cubicBezTo>
                    <a:cubicBezTo>
                      <a:pt x="212240" y="72350"/>
                      <a:pt x="212240" y="130419"/>
                      <a:pt x="212240" y="188489"/>
                    </a:cubicBezTo>
                    <a:cubicBezTo>
                      <a:pt x="212240" y="194201"/>
                      <a:pt x="207481" y="203721"/>
                      <a:pt x="202722" y="206577"/>
                    </a:cubicBezTo>
                    <a:cubicBezTo>
                      <a:pt x="138955" y="241800"/>
                      <a:pt x="74236" y="277022"/>
                      <a:pt x="10469" y="312245"/>
                    </a:cubicBezTo>
                    <a:cubicBezTo>
                      <a:pt x="8566" y="313197"/>
                      <a:pt x="5711" y="314149"/>
                      <a:pt x="952" y="315101"/>
                    </a:cubicBezTo>
                    <a:close/>
                  </a:path>
                </a:pathLst>
              </a:custGeom>
              <a:solidFill>
                <a:srgbClr val="DD1470"/>
              </a:solidFill>
              <a:ln w="9514"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7273A5C3-253C-7078-0ED6-DBBDFC341AB9}"/>
                  </a:ext>
                </a:extLst>
              </p:cNvPr>
              <p:cNvSpPr/>
              <p:nvPr/>
            </p:nvSpPr>
            <p:spPr>
              <a:xfrm>
                <a:off x="5301292" y="3075820"/>
                <a:ext cx="213191" cy="315100"/>
              </a:xfrm>
              <a:custGeom>
                <a:avLst/>
                <a:gdLst>
                  <a:gd name="connsiteX0" fmla="*/ 211288 w 213191"/>
                  <a:gd name="connsiteY0" fmla="*/ 315101 h 315100"/>
                  <a:gd name="connsiteX1" fmla="*/ 146569 w 213191"/>
                  <a:gd name="connsiteY1" fmla="*/ 279878 h 315100"/>
                  <a:gd name="connsiteX2" fmla="*/ 15228 w 213191"/>
                  <a:gd name="connsiteY2" fmla="*/ 208481 h 315100"/>
                  <a:gd name="connsiteX3" fmla="*/ 0 w 213191"/>
                  <a:gd name="connsiteY3" fmla="*/ 183730 h 315100"/>
                  <a:gd name="connsiteX4" fmla="*/ 0 w 213191"/>
                  <a:gd name="connsiteY4" fmla="*/ 16184 h 315100"/>
                  <a:gd name="connsiteX5" fmla="*/ 952 w 213191"/>
                  <a:gd name="connsiteY5" fmla="*/ 0 h 315100"/>
                  <a:gd name="connsiteX6" fmla="*/ 16180 w 213191"/>
                  <a:gd name="connsiteY6" fmla="*/ 4760 h 315100"/>
                  <a:gd name="connsiteX7" fmla="*/ 201770 w 213191"/>
                  <a:gd name="connsiteY7" fmla="*/ 105668 h 315100"/>
                  <a:gd name="connsiteX8" fmla="*/ 213191 w 213191"/>
                  <a:gd name="connsiteY8" fmla="*/ 122804 h 315100"/>
                  <a:gd name="connsiteX9" fmla="*/ 213191 w 213191"/>
                  <a:gd name="connsiteY9" fmla="*/ 302726 h 315100"/>
                  <a:gd name="connsiteX10" fmla="*/ 211288 w 213191"/>
                  <a:gd name="connsiteY10" fmla="*/ 315101 h 31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191" h="315100">
                    <a:moveTo>
                      <a:pt x="211288" y="315101"/>
                    </a:moveTo>
                    <a:cubicBezTo>
                      <a:pt x="188446" y="302726"/>
                      <a:pt x="167507" y="291302"/>
                      <a:pt x="146569" y="279878"/>
                    </a:cubicBezTo>
                    <a:cubicBezTo>
                      <a:pt x="102788" y="256079"/>
                      <a:pt x="59008" y="232280"/>
                      <a:pt x="15228" y="208481"/>
                    </a:cubicBezTo>
                    <a:cubicBezTo>
                      <a:pt x="4759" y="202769"/>
                      <a:pt x="0" y="197057"/>
                      <a:pt x="0" y="183730"/>
                    </a:cubicBezTo>
                    <a:cubicBezTo>
                      <a:pt x="952" y="127563"/>
                      <a:pt x="0" y="72350"/>
                      <a:pt x="0" y="16184"/>
                    </a:cubicBezTo>
                    <a:cubicBezTo>
                      <a:pt x="0" y="11424"/>
                      <a:pt x="0" y="6664"/>
                      <a:pt x="952" y="0"/>
                    </a:cubicBezTo>
                    <a:cubicBezTo>
                      <a:pt x="6662" y="1904"/>
                      <a:pt x="11421" y="2856"/>
                      <a:pt x="16180" y="4760"/>
                    </a:cubicBezTo>
                    <a:cubicBezTo>
                      <a:pt x="78043" y="38079"/>
                      <a:pt x="139907" y="71397"/>
                      <a:pt x="201770" y="105668"/>
                    </a:cubicBezTo>
                    <a:cubicBezTo>
                      <a:pt x="208432" y="109476"/>
                      <a:pt x="213191" y="113284"/>
                      <a:pt x="213191" y="122804"/>
                    </a:cubicBezTo>
                    <a:cubicBezTo>
                      <a:pt x="212239" y="182778"/>
                      <a:pt x="213191" y="242751"/>
                      <a:pt x="213191" y="302726"/>
                    </a:cubicBezTo>
                    <a:cubicBezTo>
                      <a:pt x="212239" y="306533"/>
                      <a:pt x="211288" y="309389"/>
                      <a:pt x="211288" y="315101"/>
                    </a:cubicBezTo>
                    <a:close/>
                  </a:path>
                </a:pathLst>
              </a:custGeom>
              <a:solidFill>
                <a:srgbClr val="DD1470"/>
              </a:solidFill>
              <a:ln w="9514"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7C51ABBD-4DD4-F32B-D7FB-FA72CA6CBBB8}"/>
                  </a:ext>
                </a:extLst>
              </p:cNvPr>
              <p:cNvSpPr/>
              <p:nvPr/>
            </p:nvSpPr>
            <p:spPr>
              <a:xfrm>
                <a:off x="5578250" y="3075820"/>
                <a:ext cx="212239" cy="314148"/>
              </a:xfrm>
              <a:custGeom>
                <a:avLst/>
                <a:gdLst>
                  <a:gd name="connsiteX0" fmla="*/ 211287 w 212239"/>
                  <a:gd name="connsiteY0" fmla="*/ 0 h 314148"/>
                  <a:gd name="connsiteX1" fmla="*/ 212239 w 212239"/>
                  <a:gd name="connsiteY1" fmla="*/ 14279 h 314148"/>
                  <a:gd name="connsiteX2" fmla="*/ 212239 w 212239"/>
                  <a:gd name="connsiteY2" fmla="*/ 187538 h 314148"/>
                  <a:gd name="connsiteX3" fmla="*/ 202722 w 212239"/>
                  <a:gd name="connsiteY3" fmla="*/ 205625 h 314148"/>
                  <a:gd name="connsiteX4" fmla="*/ 10469 w 212239"/>
                  <a:gd name="connsiteY4" fmla="*/ 311293 h 314148"/>
                  <a:gd name="connsiteX5" fmla="*/ 952 w 212239"/>
                  <a:gd name="connsiteY5" fmla="*/ 314149 h 314148"/>
                  <a:gd name="connsiteX6" fmla="*/ 0 w 212239"/>
                  <a:gd name="connsiteY6" fmla="*/ 298917 h 314148"/>
                  <a:gd name="connsiteX7" fmla="*/ 0 w 212239"/>
                  <a:gd name="connsiteY7" fmla="*/ 125660 h 314148"/>
                  <a:gd name="connsiteX8" fmla="*/ 11421 w 212239"/>
                  <a:gd name="connsiteY8" fmla="*/ 105668 h 314148"/>
                  <a:gd name="connsiteX9" fmla="*/ 197011 w 212239"/>
                  <a:gd name="connsiteY9" fmla="*/ 4760 h 314148"/>
                  <a:gd name="connsiteX10" fmla="*/ 211287 w 212239"/>
                  <a:gd name="connsiteY10" fmla="*/ 0 h 3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239" h="314148">
                    <a:moveTo>
                      <a:pt x="211287" y="0"/>
                    </a:moveTo>
                    <a:cubicBezTo>
                      <a:pt x="212239" y="6664"/>
                      <a:pt x="212239" y="10472"/>
                      <a:pt x="212239" y="14279"/>
                    </a:cubicBezTo>
                    <a:cubicBezTo>
                      <a:pt x="212239" y="72350"/>
                      <a:pt x="212239" y="129467"/>
                      <a:pt x="212239" y="187538"/>
                    </a:cubicBezTo>
                    <a:cubicBezTo>
                      <a:pt x="212239" y="193249"/>
                      <a:pt x="207480" y="202769"/>
                      <a:pt x="202722" y="205625"/>
                    </a:cubicBezTo>
                    <a:cubicBezTo>
                      <a:pt x="138955" y="240848"/>
                      <a:pt x="74236" y="276070"/>
                      <a:pt x="10469" y="311293"/>
                    </a:cubicBezTo>
                    <a:cubicBezTo>
                      <a:pt x="8566" y="312245"/>
                      <a:pt x="5711" y="313197"/>
                      <a:pt x="952" y="314149"/>
                    </a:cubicBezTo>
                    <a:cubicBezTo>
                      <a:pt x="952" y="308437"/>
                      <a:pt x="0" y="303677"/>
                      <a:pt x="0" y="298917"/>
                    </a:cubicBezTo>
                    <a:cubicBezTo>
                      <a:pt x="0" y="240848"/>
                      <a:pt x="0" y="183730"/>
                      <a:pt x="0" y="125660"/>
                    </a:cubicBezTo>
                    <a:cubicBezTo>
                      <a:pt x="0" y="116140"/>
                      <a:pt x="2855" y="110428"/>
                      <a:pt x="11421" y="105668"/>
                    </a:cubicBezTo>
                    <a:cubicBezTo>
                      <a:pt x="73284" y="72350"/>
                      <a:pt x="135148" y="39031"/>
                      <a:pt x="197011" y="4760"/>
                    </a:cubicBezTo>
                    <a:cubicBezTo>
                      <a:pt x="200818" y="2856"/>
                      <a:pt x="205577" y="1904"/>
                      <a:pt x="211287" y="0"/>
                    </a:cubicBezTo>
                    <a:close/>
                  </a:path>
                </a:pathLst>
              </a:custGeom>
              <a:solidFill>
                <a:srgbClr val="DD1470"/>
              </a:solidFill>
              <a:ln w="9514"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6E1E3C87-AE5C-1B67-27B0-C733DF589D5B}"/>
                  </a:ext>
                </a:extLst>
              </p:cNvPr>
              <p:cNvSpPr/>
              <p:nvPr/>
            </p:nvSpPr>
            <p:spPr>
              <a:xfrm>
                <a:off x="6440532" y="2686874"/>
                <a:ext cx="213191" cy="311836"/>
              </a:xfrm>
              <a:custGeom>
                <a:avLst/>
                <a:gdLst>
                  <a:gd name="connsiteX0" fmla="*/ 0 w 213191"/>
                  <a:gd name="connsiteY0" fmla="*/ 311836 h 311836"/>
                  <a:gd name="connsiteX1" fmla="*/ 0 w 213191"/>
                  <a:gd name="connsiteY1" fmla="*/ 296605 h 311836"/>
                  <a:gd name="connsiteX2" fmla="*/ 0 w 213191"/>
                  <a:gd name="connsiteY2" fmla="*/ 125251 h 311836"/>
                  <a:gd name="connsiteX3" fmla="*/ 11421 w 213191"/>
                  <a:gd name="connsiteY3" fmla="*/ 105260 h 311836"/>
                  <a:gd name="connsiteX4" fmla="*/ 197963 w 213191"/>
                  <a:gd name="connsiteY4" fmla="*/ 4351 h 311836"/>
                  <a:gd name="connsiteX5" fmla="*/ 213191 w 213191"/>
                  <a:gd name="connsiteY5" fmla="*/ 13871 h 311836"/>
                  <a:gd name="connsiteX6" fmla="*/ 213191 w 213191"/>
                  <a:gd name="connsiteY6" fmla="*/ 187129 h 311836"/>
                  <a:gd name="connsiteX7" fmla="*/ 204625 w 213191"/>
                  <a:gd name="connsiteY7" fmla="*/ 204264 h 311836"/>
                  <a:gd name="connsiteX8" fmla="*/ 8566 w 213191"/>
                  <a:gd name="connsiteY8" fmla="*/ 311836 h 311836"/>
                  <a:gd name="connsiteX9" fmla="*/ 0 w 213191"/>
                  <a:gd name="connsiteY9" fmla="*/ 311836 h 31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191" h="311836">
                    <a:moveTo>
                      <a:pt x="0" y="311836"/>
                    </a:moveTo>
                    <a:cubicBezTo>
                      <a:pt x="0" y="306124"/>
                      <a:pt x="0" y="301365"/>
                      <a:pt x="0" y="296605"/>
                    </a:cubicBezTo>
                    <a:cubicBezTo>
                      <a:pt x="0" y="239487"/>
                      <a:pt x="0" y="182369"/>
                      <a:pt x="0" y="125251"/>
                    </a:cubicBezTo>
                    <a:cubicBezTo>
                      <a:pt x="0" y="115731"/>
                      <a:pt x="1903" y="110019"/>
                      <a:pt x="11421" y="105260"/>
                    </a:cubicBezTo>
                    <a:cubicBezTo>
                      <a:pt x="74236" y="71941"/>
                      <a:pt x="136100" y="37670"/>
                      <a:pt x="197963" y="4351"/>
                    </a:cubicBezTo>
                    <a:cubicBezTo>
                      <a:pt x="211287" y="-3265"/>
                      <a:pt x="213191" y="-1361"/>
                      <a:pt x="213191" y="13871"/>
                    </a:cubicBezTo>
                    <a:cubicBezTo>
                      <a:pt x="213191" y="71941"/>
                      <a:pt x="213191" y="129059"/>
                      <a:pt x="213191" y="187129"/>
                    </a:cubicBezTo>
                    <a:cubicBezTo>
                      <a:pt x="213191" y="192840"/>
                      <a:pt x="209384" y="201408"/>
                      <a:pt x="204625" y="204264"/>
                    </a:cubicBezTo>
                    <a:cubicBezTo>
                      <a:pt x="139906" y="240439"/>
                      <a:pt x="74236" y="275661"/>
                      <a:pt x="8566" y="311836"/>
                    </a:cubicBezTo>
                    <a:cubicBezTo>
                      <a:pt x="6662" y="310884"/>
                      <a:pt x="4759" y="310884"/>
                      <a:pt x="0" y="311836"/>
                    </a:cubicBezTo>
                    <a:close/>
                  </a:path>
                </a:pathLst>
              </a:custGeom>
              <a:solidFill>
                <a:srgbClr val="DD1470"/>
              </a:solidFill>
              <a:ln w="9514" cap="flat">
                <a:noFill/>
                <a:prstDash val="solid"/>
                <a:miter/>
              </a:ln>
            </p:spPr>
            <p:txBody>
              <a:bodyPr rtlCol="0" anchor="ctr"/>
              <a:lstStyle/>
              <a:p>
                <a:endParaRPr lang="en-US"/>
              </a:p>
            </p:txBody>
          </p:sp>
        </p:grpSp>
        <p:sp>
          <p:nvSpPr>
            <p:cNvPr id="154" name="Freeform 153">
              <a:extLst>
                <a:ext uri="{FF2B5EF4-FFF2-40B4-BE49-F238E27FC236}">
                  <a16:creationId xmlns:a16="http://schemas.microsoft.com/office/drawing/2014/main" id="{FD15F310-9E0E-89C2-A177-326E97151C16}"/>
                </a:ext>
              </a:extLst>
            </p:cNvPr>
            <p:cNvSpPr/>
            <p:nvPr/>
          </p:nvSpPr>
          <p:spPr>
            <a:xfrm>
              <a:off x="1543527" y="1212272"/>
              <a:ext cx="1366867" cy="1403705"/>
            </a:xfrm>
            <a:custGeom>
              <a:avLst/>
              <a:gdLst>
                <a:gd name="connsiteX0" fmla="*/ 1723612 w 2340401"/>
                <a:gd name="connsiteY0" fmla="*/ 621872 h 2403477"/>
                <a:gd name="connsiteX1" fmla="*/ 1725515 w 2340401"/>
                <a:gd name="connsiteY1" fmla="*/ 603785 h 2403477"/>
                <a:gd name="connsiteX2" fmla="*/ 1725515 w 2340401"/>
                <a:gd name="connsiteY2" fmla="*/ 555234 h 2403477"/>
                <a:gd name="connsiteX3" fmla="*/ 1743599 w 2340401"/>
                <a:gd name="connsiteY3" fmla="*/ 524772 h 2403477"/>
                <a:gd name="connsiteX4" fmla="*/ 2009136 w 2340401"/>
                <a:gd name="connsiteY4" fmla="*/ 372457 h 2403477"/>
                <a:gd name="connsiteX5" fmla="*/ 2059578 w 2340401"/>
                <a:gd name="connsiteY5" fmla="*/ 374361 h 2403477"/>
                <a:gd name="connsiteX6" fmla="*/ 2301321 w 2340401"/>
                <a:gd name="connsiteY6" fmla="*/ 512396 h 2403477"/>
                <a:gd name="connsiteX7" fmla="*/ 2340343 w 2340401"/>
                <a:gd name="connsiteY7" fmla="*/ 580938 h 2403477"/>
                <a:gd name="connsiteX8" fmla="*/ 2340343 w 2340401"/>
                <a:gd name="connsiteY8" fmla="*/ 820833 h 2403477"/>
                <a:gd name="connsiteX9" fmla="*/ 2314646 w 2340401"/>
                <a:gd name="connsiteY9" fmla="*/ 862720 h 2403477"/>
                <a:gd name="connsiteX10" fmla="*/ 2080517 w 2340401"/>
                <a:gd name="connsiteY10" fmla="*/ 990283 h 2403477"/>
                <a:gd name="connsiteX11" fmla="*/ 2064337 w 2340401"/>
                <a:gd name="connsiteY11" fmla="*/ 1016938 h 2403477"/>
                <a:gd name="connsiteX12" fmla="*/ 2064337 w 2340401"/>
                <a:gd name="connsiteY12" fmla="*/ 1361550 h 2403477"/>
                <a:gd name="connsiteX13" fmla="*/ 2079565 w 2340401"/>
                <a:gd name="connsiteY13" fmla="*/ 1388205 h 2403477"/>
                <a:gd name="connsiteX14" fmla="*/ 2313694 w 2340401"/>
                <a:gd name="connsiteY14" fmla="*/ 1521480 h 2403477"/>
                <a:gd name="connsiteX15" fmla="*/ 2340343 w 2340401"/>
                <a:gd name="connsiteY15" fmla="*/ 1566223 h 2403477"/>
                <a:gd name="connsiteX16" fmla="*/ 2340343 w 2340401"/>
                <a:gd name="connsiteY16" fmla="*/ 1823254 h 2403477"/>
                <a:gd name="connsiteX17" fmla="*/ 2316549 w 2340401"/>
                <a:gd name="connsiteY17" fmla="*/ 1863236 h 2403477"/>
                <a:gd name="connsiteX18" fmla="*/ 2057675 w 2340401"/>
                <a:gd name="connsiteY18" fmla="*/ 2005079 h 2403477"/>
                <a:gd name="connsiteX19" fmla="*/ 2008184 w 2340401"/>
                <a:gd name="connsiteY19" fmla="*/ 2005079 h 2403477"/>
                <a:gd name="connsiteX20" fmla="*/ 1799752 w 2340401"/>
                <a:gd name="connsiteY20" fmla="*/ 1890843 h 2403477"/>
                <a:gd name="connsiteX21" fmla="*/ 1766440 w 2340401"/>
                <a:gd name="connsiteY21" fmla="*/ 1891795 h 2403477"/>
                <a:gd name="connsiteX22" fmla="*/ 1489482 w 2340401"/>
                <a:gd name="connsiteY22" fmla="*/ 2076477 h 2403477"/>
                <a:gd name="connsiteX23" fmla="*/ 1476158 w 2340401"/>
                <a:gd name="connsiteY23" fmla="*/ 2102180 h 2403477"/>
                <a:gd name="connsiteX24" fmla="*/ 1476158 w 2340401"/>
                <a:gd name="connsiteY24" fmla="*/ 2215464 h 2403477"/>
                <a:gd name="connsiteX25" fmla="*/ 1453316 w 2340401"/>
                <a:gd name="connsiteY25" fmla="*/ 2254495 h 2403477"/>
                <a:gd name="connsiteX26" fmla="*/ 1193489 w 2340401"/>
                <a:gd name="connsiteY26" fmla="*/ 2396338 h 2403477"/>
                <a:gd name="connsiteX27" fmla="*/ 1143999 w 2340401"/>
                <a:gd name="connsiteY27" fmla="*/ 2396338 h 2403477"/>
                <a:gd name="connsiteX28" fmla="*/ 883220 w 2340401"/>
                <a:gd name="connsiteY28" fmla="*/ 2253543 h 2403477"/>
                <a:gd name="connsiteX29" fmla="*/ 862282 w 2340401"/>
                <a:gd name="connsiteY29" fmla="*/ 2217368 h 2403477"/>
                <a:gd name="connsiteX30" fmla="*/ 862282 w 2340401"/>
                <a:gd name="connsiteY30" fmla="*/ 2100276 h 2403477"/>
                <a:gd name="connsiteX31" fmla="*/ 849909 w 2340401"/>
                <a:gd name="connsiteY31" fmla="*/ 2076477 h 2403477"/>
                <a:gd name="connsiteX32" fmla="*/ 571999 w 2340401"/>
                <a:gd name="connsiteY32" fmla="*/ 1891795 h 2403477"/>
                <a:gd name="connsiteX33" fmla="*/ 540592 w 2340401"/>
                <a:gd name="connsiteY33" fmla="*/ 1889891 h 2403477"/>
                <a:gd name="connsiteX34" fmla="*/ 328352 w 2340401"/>
                <a:gd name="connsiteY34" fmla="*/ 2006031 h 2403477"/>
                <a:gd name="connsiteX35" fmla="*/ 285524 w 2340401"/>
                <a:gd name="connsiteY35" fmla="*/ 2006031 h 2403477"/>
                <a:gd name="connsiteX36" fmla="*/ 18083 w 2340401"/>
                <a:gd name="connsiteY36" fmla="*/ 1859428 h 2403477"/>
                <a:gd name="connsiteX37" fmla="*/ 0 w 2340401"/>
                <a:gd name="connsiteY37" fmla="*/ 1829917 h 2403477"/>
                <a:gd name="connsiteX38" fmla="*/ 0 w 2340401"/>
                <a:gd name="connsiteY38" fmla="*/ 1556703 h 2403477"/>
                <a:gd name="connsiteX39" fmla="*/ 21890 w 2340401"/>
                <a:gd name="connsiteY39" fmla="*/ 1523384 h 2403477"/>
                <a:gd name="connsiteX40" fmla="*/ 256020 w 2340401"/>
                <a:gd name="connsiteY40" fmla="*/ 1390109 h 2403477"/>
                <a:gd name="connsiteX41" fmla="*/ 275055 w 2340401"/>
                <a:gd name="connsiteY41" fmla="*/ 1357742 h 2403477"/>
                <a:gd name="connsiteX42" fmla="*/ 275055 w 2340401"/>
                <a:gd name="connsiteY42" fmla="*/ 1015986 h 2403477"/>
                <a:gd name="connsiteX43" fmla="*/ 258875 w 2340401"/>
                <a:gd name="connsiteY43" fmla="*/ 989331 h 2403477"/>
                <a:gd name="connsiteX44" fmla="*/ 23794 w 2340401"/>
                <a:gd name="connsiteY44" fmla="*/ 861768 h 2403477"/>
                <a:gd name="connsiteX45" fmla="*/ 0 w 2340401"/>
                <a:gd name="connsiteY45" fmla="*/ 821785 h 2403477"/>
                <a:gd name="connsiteX46" fmla="*/ 0 w 2340401"/>
                <a:gd name="connsiteY46" fmla="*/ 561898 h 2403477"/>
                <a:gd name="connsiteX47" fmla="*/ 23794 w 2340401"/>
                <a:gd name="connsiteY47" fmla="*/ 521916 h 2403477"/>
                <a:gd name="connsiteX48" fmla="*/ 287427 w 2340401"/>
                <a:gd name="connsiteY48" fmla="*/ 371505 h 2403477"/>
                <a:gd name="connsiteX49" fmla="*/ 329304 w 2340401"/>
                <a:gd name="connsiteY49" fmla="*/ 371505 h 2403477"/>
                <a:gd name="connsiteX50" fmla="*/ 594841 w 2340401"/>
                <a:gd name="connsiteY50" fmla="*/ 523820 h 2403477"/>
                <a:gd name="connsiteX51" fmla="*/ 614828 w 2340401"/>
                <a:gd name="connsiteY51" fmla="*/ 559042 h 2403477"/>
                <a:gd name="connsiteX52" fmla="*/ 614828 w 2340401"/>
                <a:gd name="connsiteY52" fmla="*/ 609497 h 2403477"/>
                <a:gd name="connsiteX53" fmla="*/ 627200 w 2340401"/>
                <a:gd name="connsiteY53" fmla="*/ 617112 h 2403477"/>
                <a:gd name="connsiteX54" fmla="*/ 853716 w 2340401"/>
                <a:gd name="connsiteY54" fmla="*/ 475269 h 2403477"/>
                <a:gd name="connsiteX55" fmla="*/ 863234 w 2340401"/>
                <a:gd name="connsiteY55" fmla="*/ 455278 h 2403477"/>
                <a:gd name="connsiteX56" fmla="*/ 862282 w 2340401"/>
                <a:gd name="connsiteY56" fmla="*/ 199199 h 2403477"/>
                <a:gd name="connsiteX57" fmla="*/ 888931 w 2340401"/>
                <a:gd name="connsiteY57" fmla="*/ 153505 h 2403477"/>
                <a:gd name="connsiteX58" fmla="*/ 1143999 w 2340401"/>
                <a:gd name="connsiteY58" fmla="*/ 7854 h 2403477"/>
                <a:gd name="connsiteX59" fmla="*/ 1196345 w 2340401"/>
                <a:gd name="connsiteY59" fmla="*/ 7854 h 2403477"/>
                <a:gd name="connsiteX60" fmla="*/ 1452364 w 2340401"/>
                <a:gd name="connsiteY60" fmla="*/ 154457 h 2403477"/>
                <a:gd name="connsiteX61" fmla="*/ 1477110 w 2340401"/>
                <a:gd name="connsiteY61" fmla="*/ 197295 h 2403477"/>
                <a:gd name="connsiteX62" fmla="*/ 1476158 w 2340401"/>
                <a:gd name="connsiteY62" fmla="*/ 453374 h 2403477"/>
                <a:gd name="connsiteX63" fmla="*/ 1490434 w 2340401"/>
                <a:gd name="connsiteY63" fmla="*/ 479077 h 2403477"/>
                <a:gd name="connsiteX64" fmla="*/ 1701722 w 2340401"/>
                <a:gd name="connsiteY64" fmla="*/ 611400 h 2403477"/>
                <a:gd name="connsiteX65" fmla="*/ 1723612 w 2340401"/>
                <a:gd name="connsiteY65" fmla="*/ 621872 h 2403477"/>
                <a:gd name="connsiteX66" fmla="*/ 2000570 w 2340401"/>
                <a:gd name="connsiteY66" fmla="*/ 1189244 h 2403477"/>
                <a:gd name="connsiteX67" fmla="*/ 2000570 w 2340401"/>
                <a:gd name="connsiteY67" fmla="*/ 1012178 h 2403477"/>
                <a:gd name="connsiteX68" fmla="*/ 1991052 w 2340401"/>
                <a:gd name="connsiteY68" fmla="*/ 994091 h 2403477"/>
                <a:gd name="connsiteX69" fmla="*/ 1790234 w 2340401"/>
                <a:gd name="connsiteY69" fmla="*/ 885567 h 2403477"/>
                <a:gd name="connsiteX70" fmla="*/ 1771199 w 2340401"/>
                <a:gd name="connsiteY70" fmla="*/ 886519 h 2403477"/>
                <a:gd name="connsiteX71" fmla="*/ 1486627 w 2340401"/>
                <a:gd name="connsiteY71" fmla="*/ 1071200 h 2403477"/>
                <a:gd name="connsiteX72" fmla="*/ 1477110 w 2340401"/>
                <a:gd name="connsiteY72" fmla="*/ 1089288 h 2403477"/>
                <a:gd name="connsiteX73" fmla="*/ 1477110 w 2340401"/>
                <a:gd name="connsiteY73" fmla="*/ 1306336 h 2403477"/>
                <a:gd name="connsiteX74" fmla="*/ 1485675 w 2340401"/>
                <a:gd name="connsiteY74" fmla="*/ 1324423 h 2403477"/>
                <a:gd name="connsiteX75" fmla="*/ 1749309 w 2340401"/>
                <a:gd name="connsiteY75" fmla="*/ 1510057 h 2403477"/>
                <a:gd name="connsiteX76" fmla="*/ 1769296 w 2340401"/>
                <a:gd name="connsiteY76" fmla="*/ 1511009 h 2403477"/>
                <a:gd name="connsiteX77" fmla="*/ 1987245 w 2340401"/>
                <a:gd name="connsiteY77" fmla="*/ 1387253 h 2403477"/>
                <a:gd name="connsiteX78" fmla="*/ 2000570 w 2340401"/>
                <a:gd name="connsiteY78" fmla="*/ 1364406 h 2403477"/>
                <a:gd name="connsiteX79" fmla="*/ 2000570 w 2340401"/>
                <a:gd name="connsiteY79" fmla="*/ 1189244 h 2403477"/>
                <a:gd name="connsiteX80" fmla="*/ 338822 w 2340401"/>
                <a:gd name="connsiteY80" fmla="*/ 1187340 h 2403477"/>
                <a:gd name="connsiteX81" fmla="*/ 338822 w 2340401"/>
                <a:gd name="connsiteY81" fmla="*/ 1366310 h 2403477"/>
                <a:gd name="connsiteX82" fmla="*/ 349291 w 2340401"/>
                <a:gd name="connsiteY82" fmla="*/ 1385349 h 2403477"/>
                <a:gd name="connsiteX83" fmla="*/ 568192 w 2340401"/>
                <a:gd name="connsiteY83" fmla="*/ 1510057 h 2403477"/>
                <a:gd name="connsiteX84" fmla="*/ 588179 w 2340401"/>
                <a:gd name="connsiteY84" fmla="*/ 1510057 h 2403477"/>
                <a:gd name="connsiteX85" fmla="*/ 851813 w 2340401"/>
                <a:gd name="connsiteY85" fmla="*/ 1324423 h 2403477"/>
                <a:gd name="connsiteX86" fmla="*/ 861330 w 2340401"/>
                <a:gd name="connsiteY86" fmla="*/ 1304432 h 2403477"/>
                <a:gd name="connsiteX87" fmla="*/ 862282 w 2340401"/>
                <a:gd name="connsiteY87" fmla="*/ 1090240 h 2403477"/>
                <a:gd name="connsiteX88" fmla="*/ 850861 w 2340401"/>
                <a:gd name="connsiteY88" fmla="*/ 1069296 h 2403477"/>
                <a:gd name="connsiteX89" fmla="*/ 571048 w 2340401"/>
                <a:gd name="connsiteY89" fmla="*/ 886519 h 2403477"/>
                <a:gd name="connsiteX90" fmla="*/ 545350 w 2340401"/>
                <a:gd name="connsiteY90" fmla="*/ 885567 h 2403477"/>
                <a:gd name="connsiteX91" fmla="*/ 350242 w 2340401"/>
                <a:gd name="connsiteY91" fmla="*/ 992187 h 2403477"/>
                <a:gd name="connsiteX92" fmla="*/ 338822 w 2340401"/>
                <a:gd name="connsiteY92" fmla="*/ 1012178 h 2403477"/>
                <a:gd name="connsiteX93" fmla="*/ 338822 w 2340401"/>
                <a:gd name="connsiteY93" fmla="*/ 1187340 h 2403477"/>
                <a:gd name="connsiteX94" fmla="*/ 1477110 w 2340401"/>
                <a:gd name="connsiteY94" fmla="*/ 2005079 h 2403477"/>
                <a:gd name="connsiteX95" fmla="*/ 1488531 w 2340401"/>
                <a:gd name="connsiteY95" fmla="*/ 2000319 h 2403477"/>
                <a:gd name="connsiteX96" fmla="*/ 1719805 w 2340401"/>
                <a:gd name="connsiteY96" fmla="*/ 1846101 h 2403477"/>
                <a:gd name="connsiteX97" fmla="*/ 1725515 w 2340401"/>
                <a:gd name="connsiteY97" fmla="*/ 1834677 h 2403477"/>
                <a:gd name="connsiteX98" fmla="*/ 1724564 w 2340401"/>
                <a:gd name="connsiteY98" fmla="*/ 1583358 h 2403477"/>
                <a:gd name="connsiteX99" fmla="*/ 1714094 w 2340401"/>
                <a:gd name="connsiteY99" fmla="*/ 1563367 h 2403477"/>
                <a:gd name="connsiteX100" fmla="*/ 1457123 w 2340401"/>
                <a:gd name="connsiteY100" fmla="*/ 1381541 h 2403477"/>
                <a:gd name="connsiteX101" fmla="*/ 1429522 w 2340401"/>
                <a:gd name="connsiteY101" fmla="*/ 1379637 h 2403477"/>
                <a:gd name="connsiteX102" fmla="*/ 1215380 w 2340401"/>
                <a:gd name="connsiteY102" fmla="*/ 1496729 h 2403477"/>
                <a:gd name="connsiteX103" fmla="*/ 1202055 w 2340401"/>
                <a:gd name="connsiteY103" fmla="*/ 1518624 h 2403477"/>
                <a:gd name="connsiteX104" fmla="*/ 1202055 w 2340401"/>
                <a:gd name="connsiteY104" fmla="*/ 1752808 h 2403477"/>
                <a:gd name="connsiteX105" fmla="*/ 1216331 w 2340401"/>
                <a:gd name="connsiteY105" fmla="*/ 1777559 h 2403477"/>
                <a:gd name="connsiteX106" fmla="*/ 1451412 w 2340401"/>
                <a:gd name="connsiteY106" fmla="*/ 1911787 h 2403477"/>
                <a:gd name="connsiteX107" fmla="*/ 1477110 w 2340401"/>
                <a:gd name="connsiteY107" fmla="*/ 1956529 h 2403477"/>
                <a:gd name="connsiteX108" fmla="*/ 1477110 w 2340401"/>
                <a:gd name="connsiteY108" fmla="*/ 2005079 h 2403477"/>
                <a:gd name="connsiteX109" fmla="*/ 862282 w 2340401"/>
                <a:gd name="connsiteY109" fmla="*/ 2006983 h 2403477"/>
                <a:gd name="connsiteX110" fmla="*/ 862282 w 2340401"/>
                <a:gd name="connsiteY110" fmla="*/ 1950817 h 2403477"/>
                <a:gd name="connsiteX111" fmla="*/ 884172 w 2340401"/>
                <a:gd name="connsiteY111" fmla="*/ 1914642 h 2403477"/>
                <a:gd name="connsiteX112" fmla="*/ 1126867 w 2340401"/>
                <a:gd name="connsiteY112" fmla="*/ 1776607 h 2403477"/>
                <a:gd name="connsiteX113" fmla="*/ 1137336 w 2340401"/>
                <a:gd name="connsiteY113" fmla="*/ 1758520 h 2403477"/>
                <a:gd name="connsiteX114" fmla="*/ 1137336 w 2340401"/>
                <a:gd name="connsiteY114" fmla="*/ 1516721 h 2403477"/>
                <a:gd name="connsiteX115" fmla="*/ 1126867 w 2340401"/>
                <a:gd name="connsiteY115" fmla="*/ 1498633 h 2403477"/>
                <a:gd name="connsiteX116" fmla="*/ 907014 w 2340401"/>
                <a:gd name="connsiteY116" fmla="*/ 1378685 h 2403477"/>
                <a:gd name="connsiteX117" fmla="*/ 885124 w 2340401"/>
                <a:gd name="connsiteY117" fmla="*/ 1380589 h 2403477"/>
                <a:gd name="connsiteX118" fmla="*/ 627200 w 2340401"/>
                <a:gd name="connsiteY118" fmla="*/ 1562415 h 2403477"/>
                <a:gd name="connsiteX119" fmla="*/ 613876 w 2340401"/>
                <a:gd name="connsiteY119" fmla="*/ 1588118 h 2403477"/>
                <a:gd name="connsiteX120" fmla="*/ 613876 w 2340401"/>
                <a:gd name="connsiteY120" fmla="*/ 1835629 h 2403477"/>
                <a:gd name="connsiteX121" fmla="*/ 623394 w 2340401"/>
                <a:gd name="connsiteY121" fmla="*/ 1849909 h 2403477"/>
                <a:gd name="connsiteX122" fmla="*/ 839440 w 2340401"/>
                <a:gd name="connsiteY122" fmla="*/ 1993656 h 2403477"/>
                <a:gd name="connsiteX123" fmla="*/ 862282 w 2340401"/>
                <a:gd name="connsiteY123" fmla="*/ 2006983 h 2403477"/>
                <a:gd name="connsiteX124" fmla="*/ 1137336 w 2340401"/>
                <a:gd name="connsiteY124" fmla="*/ 758003 h 2403477"/>
                <a:gd name="connsiteX125" fmla="*/ 1137336 w 2340401"/>
                <a:gd name="connsiteY125" fmla="*/ 644719 h 2403477"/>
                <a:gd name="connsiteX126" fmla="*/ 1124964 w 2340401"/>
                <a:gd name="connsiteY126" fmla="*/ 623776 h 2403477"/>
                <a:gd name="connsiteX127" fmla="*/ 928904 w 2340401"/>
                <a:gd name="connsiteY127" fmla="*/ 517156 h 2403477"/>
                <a:gd name="connsiteX128" fmla="*/ 905110 w 2340401"/>
                <a:gd name="connsiteY128" fmla="*/ 516204 h 2403477"/>
                <a:gd name="connsiteX129" fmla="*/ 626249 w 2340401"/>
                <a:gd name="connsiteY129" fmla="*/ 691366 h 2403477"/>
                <a:gd name="connsiteX130" fmla="*/ 614828 w 2340401"/>
                <a:gd name="connsiteY130" fmla="*/ 712309 h 2403477"/>
                <a:gd name="connsiteX131" fmla="*/ 614828 w 2340401"/>
                <a:gd name="connsiteY131" fmla="*/ 826545 h 2403477"/>
                <a:gd name="connsiteX132" fmla="*/ 625297 w 2340401"/>
                <a:gd name="connsiteY132" fmla="*/ 845584 h 2403477"/>
                <a:gd name="connsiteX133" fmla="*/ 886075 w 2340401"/>
                <a:gd name="connsiteY133" fmla="*/ 1015034 h 2403477"/>
                <a:gd name="connsiteX134" fmla="*/ 906062 w 2340401"/>
                <a:gd name="connsiteY134" fmla="*/ 1015034 h 2403477"/>
                <a:gd name="connsiteX135" fmla="*/ 1127819 w 2340401"/>
                <a:gd name="connsiteY135" fmla="*/ 888423 h 2403477"/>
                <a:gd name="connsiteX136" fmla="*/ 1138288 w 2340401"/>
                <a:gd name="connsiteY136" fmla="*/ 870335 h 2403477"/>
                <a:gd name="connsiteX137" fmla="*/ 1137336 w 2340401"/>
                <a:gd name="connsiteY137" fmla="*/ 758003 h 2403477"/>
                <a:gd name="connsiteX138" fmla="*/ 1202055 w 2340401"/>
                <a:gd name="connsiteY138" fmla="*/ 756099 h 2403477"/>
                <a:gd name="connsiteX139" fmla="*/ 1202055 w 2340401"/>
                <a:gd name="connsiteY139" fmla="*/ 870335 h 2403477"/>
                <a:gd name="connsiteX140" fmla="*/ 1210621 w 2340401"/>
                <a:gd name="connsiteY140" fmla="*/ 887471 h 2403477"/>
                <a:gd name="connsiteX141" fmla="*/ 1433329 w 2340401"/>
                <a:gd name="connsiteY141" fmla="*/ 1015034 h 2403477"/>
                <a:gd name="connsiteX142" fmla="*/ 1453316 w 2340401"/>
                <a:gd name="connsiteY142" fmla="*/ 1015034 h 2403477"/>
                <a:gd name="connsiteX143" fmla="*/ 1716950 w 2340401"/>
                <a:gd name="connsiteY143" fmla="*/ 843680 h 2403477"/>
                <a:gd name="connsiteX144" fmla="*/ 1724564 w 2340401"/>
                <a:gd name="connsiteY144" fmla="*/ 830353 h 2403477"/>
                <a:gd name="connsiteX145" fmla="*/ 1724564 w 2340401"/>
                <a:gd name="connsiteY145" fmla="*/ 708501 h 2403477"/>
                <a:gd name="connsiteX146" fmla="*/ 1715046 w 2340401"/>
                <a:gd name="connsiteY146" fmla="*/ 691366 h 2403477"/>
                <a:gd name="connsiteX147" fmla="*/ 1435233 w 2340401"/>
                <a:gd name="connsiteY147" fmla="*/ 515252 h 2403477"/>
                <a:gd name="connsiteX148" fmla="*/ 1413343 w 2340401"/>
                <a:gd name="connsiteY148" fmla="*/ 514300 h 2403477"/>
                <a:gd name="connsiteX149" fmla="*/ 1215380 w 2340401"/>
                <a:gd name="connsiteY149" fmla="*/ 621872 h 2403477"/>
                <a:gd name="connsiteX150" fmla="*/ 1202055 w 2340401"/>
                <a:gd name="connsiteY150" fmla="*/ 643767 h 2403477"/>
                <a:gd name="connsiteX151" fmla="*/ 1202055 w 2340401"/>
                <a:gd name="connsiteY151" fmla="*/ 756099 h 2403477"/>
                <a:gd name="connsiteX152" fmla="*/ 1378128 w 2340401"/>
                <a:gd name="connsiteY152" fmla="*/ 1059777 h 2403477"/>
                <a:gd name="connsiteX153" fmla="*/ 1368610 w 2340401"/>
                <a:gd name="connsiteY153" fmla="*/ 1052161 h 2403477"/>
                <a:gd name="connsiteX154" fmla="*/ 1181117 w 2340401"/>
                <a:gd name="connsiteY154" fmla="*/ 944589 h 2403477"/>
                <a:gd name="connsiteX155" fmla="*/ 1157323 w 2340401"/>
                <a:gd name="connsiteY155" fmla="*/ 944589 h 2403477"/>
                <a:gd name="connsiteX156" fmla="*/ 970781 w 2340401"/>
                <a:gd name="connsiteY156" fmla="*/ 1052161 h 2403477"/>
                <a:gd name="connsiteX157" fmla="*/ 961263 w 2340401"/>
                <a:gd name="connsiteY157" fmla="*/ 1059777 h 2403477"/>
                <a:gd name="connsiteX158" fmla="*/ 966022 w 2340401"/>
                <a:gd name="connsiteY158" fmla="*/ 1063585 h 2403477"/>
                <a:gd name="connsiteX159" fmla="*/ 1161130 w 2340401"/>
                <a:gd name="connsiteY159" fmla="*/ 1170205 h 2403477"/>
                <a:gd name="connsiteX160" fmla="*/ 1179213 w 2340401"/>
                <a:gd name="connsiteY160" fmla="*/ 1168301 h 2403477"/>
                <a:gd name="connsiteX161" fmla="*/ 1310554 w 2340401"/>
                <a:gd name="connsiteY161" fmla="*/ 1096903 h 2403477"/>
                <a:gd name="connsiteX162" fmla="*/ 1378128 w 2340401"/>
                <a:gd name="connsiteY162" fmla="*/ 1059777 h 2403477"/>
                <a:gd name="connsiteX163" fmla="*/ 961263 w 2340401"/>
                <a:gd name="connsiteY163" fmla="*/ 184919 h 2403477"/>
                <a:gd name="connsiteX164" fmla="*/ 965070 w 2340401"/>
                <a:gd name="connsiteY164" fmla="*/ 189679 h 2403477"/>
                <a:gd name="connsiteX165" fmla="*/ 1161130 w 2340401"/>
                <a:gd name="connsiteY165" fmla="*/ 296300 h 2403477"/>
                <a:gd name="connsiteX166" fmla="*/ 1179213 w 2340401"/>
                <a:gd name="connsiteY166" fmla="*/ 294396 h 2403477"/>
                <a:gd name="connsiteX167" fmla="*/ 1299133 w 2340401"/>
                <a:gd name="connsiteY167" fmla="*/ 229662 h 2403477"/>
                <a:gd name="connsiteX168" fmla="*/ 1377176 w 2340401"/>
                <a:gd name="connsiteY168" fmla="*/ 186823 h 2403477"/>
                <a:gd name="connsiteX169" fmla="*/ 1367659 w 2340401"/>
                <a:gd name="connsiteY169" fmla="*/ 179208 h 2403477"/>
                <a:gd name="connsiteX170" fmla="*/ 1180165 w 2340401"/>
                <a:gd name="connsiteY170" fmla="*/ 71635 h 2403477"/>
                <a:gd name="connsiteX171" fmla="*/ 1155419 w 2340401"/>
                <a:gd name="connsiteY171" fmla="*/ 72587 h 2403477"/>
                <a:gd name="connsiteX172" fmla="*/ 1001237 w 2340401"/>
                <a:gd name="connsiteY172" fmla="*/ 161120 h 2403477"/>
                <a:gd name="connsiteX173" fmla="*/ 961263 w 2340401"/>
                <a:gd name="connsiteY173" fmla="*/ 184919 h 2403477"/>
                <a:gd name="connsiteX174" fmla="*/ 1822593 w 2340401"/>
                <a:gd name="connsiteY174" fmla="*/ 1553847 h 2403477"/>
                <a:gd name="connsiteX175" fmla="*/ 1836870 w 2340401"/>
                <a:gd name="connsiteY175" fmla="*/ 1562415 h 2403477"/>
                <a:gd name="connsiteX176" fmla="*/ 2021508 w 2340401"/>
                <a:gd name="connsiteY176" fmla="*/ 1663323 h 2403477"/>
                <a:gd name="connsiteX177" fmla="*/ 2042447 w 2340401"/>
                <a:gd name="connsiteY177" fmla="*/ 1663323 h 2403477"/>
                <a:gd name="connsiteX178" fmla="*/ 2227085 w 2340401"/>
                <a:gd name="connsiteY178" fmla="*/ 1562415 h 2403477"/>
                <a:gd name="connsiteX179" fmla="*/ 2239458 w 2340401"/>
                <a:gd name="connsiteY179" fmla="*/ 1553847 h 2403477"/>
                <a:gd name="connsiteX180" fmla="*/ 2234699 w 2340401"/>
                <a:gd name="connsiteY180" fmla="*/ 1549087 h 2403477"/>
                <a:gd name="connsiteX181" fmla="*/ 2039591 w 2340401"/>
                <a:gd name="connsiteY181" fmla="*/ 1437707 h 2403477"/>
                <a:gd name="connsiteX182" fmla="*/ 2021508 w 2340401"/>
                <a:gd name="connsiteY182" fmla="*/ 1438659 h 2403477"/>
                <a:gd name="connsiteX183" fmla="*/ 1930141 w 2340401"/>
                <a:gd name="connsiteY183" fmla="*/ 1491017 h 2403477"/>
                <a:gd name="connsiteX184" fmla="*/ 1822593 w 2340401"/>
                <a:gd name="connsiteY184" fmla="*/ 1553847 h 2403477"/>
                <a:gd name="connsiteX185" fmla="*/ 98030 w 2340401"/>
                <a:gd name="connsiteY185" fmla="*/ 553331 h 2403477"/>
                <a:gd name="connsiteX186" fmla="*/ 107547 w 2340401"/>
                <a:gd name="connsiteY186" fmla="*/ 559042 h 2403477"/>
                <a:gd name="connsiteX187" fmla="*/ 295993 w 2340401"/>
                <a:gd name="connsiteY187" fmla="*/ 661855 h 2403477"/>
                <a:gd name="connsiteX188" fmla="*/ 319787 w 2340401"/>
                <a:gd name="connsiteY188" fmla="*/ 659951 h 2403477"/>
                <a:gd name="connsiteX189" fmla="*/ 446369 w 2340401"/>
                <a:gd name="connsiteY189" fmla="*/ 590457 h 2403477"/>
                <a:gd name="connsiteX190" fmla="*/ 515846 w 2340401"/>
                <a:gd name="connsiteY190" fmla="*/ 552379 h 2403477"/>
                <a:gd name="connsiteX191" fmla="*/ 500618 w 2340401"/>
                <a:gd name="connsiteY191" fmla="*/ 540955 h 2403477"/>
                <a:gd name="connsiteX192" fmla="*/ 321690 w 2340401"/>
                <a:gd name="connsiteY192" fmla="*/ 438143 h 2403477"/>
                <a:gd name="connsiteX193" fmla="*/ 293138 w 2340401"/>
                <a:gd name="connsiteY193" fmla="*/ 438143 h 2403477"/>
                <a:gd name="connsiteX194" fmla="*/ 111354 w 2340401"/>
                <a:gd name="connsiteY194" fmla="*/ 542859 h 2403477"/>
                <a:gd name="connsiteX195" fmla="*/ 98030 w 2340401"/>
                <a:gd name="connsiteY195" fmla="*/ 553331 h 2403477"/>
                <a:gd name="connsiteX196" fmla="*/ 515846 w 2340401"/>
                <a:gd name="connsiteY196" fmla="*/ 1554799 h 2403477"/>
                <a:gd name="connsiteX197" fmla="*/ 507280 w 2340401"/>
                <a:gd name="connsiteY197" fmla="*/ 1548135 h 2403477"/>
                <a:gd name="connsiteX198" fmla="*/ 316931 w 2340401"/>
                <a:gd name="connsiteY198" fmla="*/ 1438659 h 2403477"/>
                <a:gd name="connsiteX199" fmla="*/ 295993 w 2340401"/>
                <a:gd name="connsiteY199" fmla="*/ 1439611 h 2403477"/>
                <a:gd name="connsiteX200" fmla="*/ 146569 w 2340401"/>
                <a:gd name="connsiteY200" fmla="*/ 1525288 h 2403477"/>
                <a:gd name="connsiteX201" fmla="*/ 98030 w 2340401"/>
                <a:gd name="connsiteY201" fmla="*/ 1553847 h 2403477"/>
                <a:gd name="connsiteX202" fmla="*/ 109451 w 2340401"/>
                <a:gd name="connsiteY202" fmla="*/ 1561463 h 2403477"/>
                <a:gd name="connsiteX203" fmla="*/ 298848 w 2340401"/>
                <a:gd name="connsiteY203" fmla="*/ 1664275 h 2403477"/>
                <a:gd name="connsiteX204" fmla="*/ 319787 w 2340401"/>
                <a:gd name="connsiteY204" fmla="*/ 1662371 h 2403477"/>
                <a:gd name="connsiteX205" fmla="*/ 474921 w 2340401"/>
                <a:gd name="connsiteY205" fmla="*/ 1578598 h 2403477"/>
                <a:gd name="connsiteX206" fmla="*/ 515846 w 2340401"/>
                <a:gd name="connsiteY206" fmla="*/ 1554799 h 2403477"/>
                <a:gd name="connsiteX207" fmla="*/ 1378128 w 2340401"/>
                <a:gd name="connsiteY207" fmla="*/ 1946057 h 2403477"/>
                <a:gd name="connsiteX208" fmla="*/ 1369562 w 2340401"/>
                <a:gd name="connsiteY208" fmla="*/ 1938442 h 2403477"/>
                <a:gd name="connsiteX209" fmla="*/ 1180165 w 2340401"/>
                <a:gd name="connsiteY209" fmla="*/ 1829917 h 2403477"/>
                <a:gd name="connsiteX210" fmla="*/ 1155419 w 2340401"/>
                <a:gd name="connsiteY210" fmla="*/ 1830869 h 2403477"/>
                <a:gd name="connsiteX211" fmla="*/ 998381 w 2340401"/>
                <a:gd name="connsiteY211" fmla="*/ 1921306 h 2403477"/>
                <a:gd name="connsiteX212" fmla="*/ 959360 w 2340401"/>
                <a:gd name="connsiteY212" fmla="*/ 1944153 h 2403477"/>
                <a:gd name="connsiteX213" fmla="*/ 966974 w 2340401"/>
                <a:gd name="connsiteY213" fmla="*/ 1949865 h 2403477"/>
                <a:gd name="connsiteX214" fmla="*/ 1161130 w 2340401"/>
                <a:gd name="connsiteY214" fmla="*/ 2055534 h 2403477"/>
                <a:gd name="connsiteX215" fmla="*/ 1178261 w 2340401"/>
                <a:gd name="connsiteY215" fmla="*/ 2054582 h 2403477"/>
                <a:gd name="connsiteX216" fmla="*/ 1266774 w 2340401"/>
                <a:gd name="connsiteY216" fmla="*/ 2006031 h 2403477"/>
                <a:gd name="connsiteX217" fmla="*/ 1378128 w 2340401"/>
                <a:gd name="connsiteY217" fmla="*/ 1946057 h 2403477"/>
                <a:gd name="connsiteX218" fmla="*/ 2241362 w 2340401"/>
                <a:gd name="connsiteY218" fmla="*/ 554282 h 2403477"/>
                <a:gd name="connsiteX219" fmla="*/ 2227085 w 2340401"/>
                <a:gd name="connsiteY219" fmla="*/ 543811 h 2403477"/>
                <a:gd name="connsiteX220" fmla="*/ 2044350 w 2340401"/>
                <a:gd name="connsiteY220" fmla="*/ 439095 h 2403477"/>
                <a:gd name="connsiteX221" fmla="*/ 2019605 w 2340401"/>
                <a:gd name="connsiteY221" fmla="*/ 439095 h 2403477"/>
                <a:gd name="connsiteX222" fmla="*/ 1836870 w 2340401"/>
                <a:gd name="connsiteY222" fmla="*/ 543811 h 2403477"/>
                <a:gd name="connsiteX223" fmla="*/ 1824497 w 2340401"/>
                <a:gd name="connsiteY223" fmla="*/ 553331 h 2403477"/>
                <a:gd name="connsiteX224" fmla="*/ 1829256 w 2340401"/>
                <a:gd name="connsiteY224" fmla="*/ 557138 h 2403477"/>
                <a:gd name="connsiteX225" fmla="*/ 2023412 w 2340401"/>
                <a:gd name="connsiteY225" fmla="*/ 662807 h 2403477"/>
                <a:gd name="connsiteX226" fmla="*/ 2044350 w 2340401"/>
                <a:gd name="connsiteY226" fmla="*/ 661855 h 2403477"/>
                <a:gd name="connsiteX227" fmla="*/ 2151898 w 2340401"/>
                <a:gd name="connsiteY227" fmla="*/ 603785 h 2403477"/>
                <a:gd name="connsiteX228" fmla="*/ 2241362 w 2340401"/>
                <a:gd name="connsiteY228" fmla="*/ 554282 h 2403477"/>
                <a:gd name="connsiteX229" fmla="*/ 1789282 w 2340401"/>
                <a:gd name="connsiteY229" fmla="*/ 609497 h 2403477"/>
                <a:gd name="connsiteX230" fmla="*/ 1787379 w 2340401"/>
                <a:gd name="connsiteY230" fmla="*/ 619016 h 2403477"/>
                <a:gd name="connsiteX231" fmla="*/ 1787379 w 2340401"/>
                <a:gd name="connsiteY231" fmla="*/ 801794 h 2403477"/>
                <a:gd name="connsiteX232" fmla="*/ 1797848 w 2340401"/>
                <a:gd name="connsiteY232" fmla="*/ 817025 h 2403477"/>
                <a:gd name="connsiteX233" fmla="*/ 1927285 w 2340401"/>
                <a:gd name="connsiteY233" fmla="*/ 888423 h 2403477"/>
                <a:gd name="connsiteX234" fmla="*/ 1997715 w 2340401"/>
                <a:gd name="connsiteY234" fmla="*/ 926501 h 2403477"/>
                <a:gd name="connsiteX235" fmla="*/ 1999618 w 2340401"/>
                <a:gd name="connsiteY235" fmla="*/ 915078 h 2403477"/>
                <a:gd name="connsiteX236" fmla="*/ 1999618 w 2340401"/>
                <a:gd name="connsiteY236" fmla="*/ 733252 h 2403477"/>
                <a:gd name="connsiteX237" fmla="*/ 1990101 w 2340401"/>
                <a:gd name="connsiteY237" fmla="*/ 718021 h 2403477"/>
                <a:gd name="connsiteX238" fmla="*/ 1818786 w 2340401"/>
                <a:gd name="connsiteY238" fmla="*/ 624728 h 2403477"/>
                <a:gd name="connsiteX239" fmla="*/ 1789282 w 2340401"/>
                <a:gd name="connsiteY239" fmla="*/ 609497 h 2403477"/>
                <a:gd name="connsiteX240" fmla="*/ 1999618 w 2340401"/>
                <a:gd name="connsiteY240" fmla="*/ 1927018 h 2403477"/>
                <a:gd name="connsiteX241" fmla="*/ 2000570 w 2340401"/>
                <a:gd name="connsiteY241" fmla="*/ 1908931 h 2403477"/>
                <a:gd name="connsiteX242" fmla="*/ 2000570 w 2340401"/>
                <a:gd name="connsiteY242" fmla="*/ 1740433 h 2403477"/>
                <a:gd name="connsiteX243" fmla="*/ 1986294 w 2340401"/>
                <a:gd name="connsiteY243" fmla="*/ 1715681 h 2403477"/>
                <a:gd name="connsiteX244" fmla="*/ 1802607 w 2340401"/>
                <a:gd name="connsiteY244" fmla="*/ 1615725 h 2403477"/>
                <a:gd name="connsiteX245" fmla="*/ 1787379 w 2340401"/>
                <a:gd name="connsiteY245" fmla="*/ 1625245 h 2403477"/>
                <a:gd name="connsiteX246" fmla="*/ 1787379 w 2340401"/>
                <a:gd name="connsiteY246" fmla="*/ 1796599 h 2403477"/>
                <a:gd name="connsiteX247" fmla="*/ 1799752 w 2340401"/>
                <a:gd name="connsiteY247" fmla="*/ 1817542 h 2403477"/>
                <a:gd name="connsiteX248" fmla="*/ 1958693 w 2340401"/>
                <a:gd name="connsiteY248" fmla="*/ 1904171 h 2403477"/>
                <a:gd name="connsiteX249" fmla="*/ 1999618 w 2340401"/>
                <a:gd name="connsiteY249" fmla="*/ 1927018 h 2403477"/>
                <a:gd name="connsiteX250" fmla="*/ 273151 w 2340401"/>
                <a:gd name="connsiteY250" fmla="*/ 1927018 h 2403477"/>
                <a:gd name="connsiteX251" fmla="*/ 275055 w 2340401"/>
                <a:gd name="connsiteY251" fmla="*/ 1915594 h 2403477"/>
                <a:gd name="connsiteX252" fmla="*/ 275055 w 2340401"/>
                <a:gd name="connsiteY252" fmla="*/ 1735673 h 2403477"/>
                <a:gd name="connsiteX253" fmla="*/ 263634 w 2340401"/>
                <a:gd name="connsiteY253" fmla="*/ 1718537 h 2403477"/>
                <a:gd name="connsiteX254" fmla="*/ 77091 w 2340401"/>
                <a:gd name="connsiteY254" fmla="*/ 1617629 h 2403477"/>
                <a:gd name="connsiteX255" fmla="*/ 62815 w 2340401"/>
                <a:gd name="connsiteY255" fmla="*/ 1626197 h 2403477"/>
                <a:gd name="connsiteX256" fmla="*/ 62815 w 2340401"/>
                <a:gd name="connsiteY256" fmla="*/ 1800406 h 2403477"/>
                <a:gd name="connsiteX257" fmla="*/ 73284 w 2340401"/>
                <a:gd name="connsiteY257" fmla="*/ 1817542 h 2403477"/>
                <a:gd name="connsiteX258" fmla="*/ 217950 w 2340401"/>
                <a:gd name="connsiteY258" fmla="*/ 1897507 h 2403477"/>
                <a:gd name="connsiteX259" fmla="*/ 273151 w 2340401"/>
                <a:gd name="connsiteY259" fmla="*/ 1927018 h 2403477"/>
                <a:gd name="connsiteX260" fmla="*/ 1136385 w 2340401"/>
                <a:gd name="connsiteY260" fmla="*/ 558090 h 2403477"/>
                <a:gd name="connsiteX261" fmla="*/ 1137336 w 2340401"/>
                <a:gd name="connsiteY261" fmla="*/ 541907 h 2403477"/>
                <a:gd name="connsiteX262" fmla="*/ 1137336 w 2340401"/>
                <a:gd name="connsiteY262" fmla="*/ 370553 h 2403477"/>
                <a:gd name="connsiteX263" fmla="*/ 1124012 w 2340401"/>
                <a:gd name="connsiteY263" fmla="*/ 348658 h 2403477"/>
                <a:gd name="connsiteX264" fmla="*/ 940325 w 2340401"/>
                <a:gd name="connsiteY264" fmla="*/ 248701 h 2403477"/>
                <a:gd name="connsiteX265" fmla="*/ 926049 w 2340401"/>
                <a:gd name="connsiteY265" fmla="*/ 242989 h 2403477"/>
                <a:gd name="connsiteX266" fmla="*/ 925097 w 2340401"/>
                <a:gd name="connsiteY266" fmla="*/ 260125 h 2403477"/>
                <a:gd name="connsiteX267" fmla="*/ 925097 w 2340401"/>
                <a:gd name="connsiteY267" fmla="*/ 425767 h 2403477"/>
                <a:gd name="connsiteX268" fmla="*/ 940325 w 2340401"/>
                <a:gd name="connsiteY268" fmla="*/ 451470 h 2403477"/>
                <a:gd name="connsiteX269" fmla="*/ 1085942 w 2340401"/>
                <a:gd name="connsiteY269" fmla="*/ 530483 h 2403477"/>
                <a:gd name="connsiteX270" fmla="*/ 1136385 w 2340401"/>
                <a:gd name="connsiteY270" fmla="*/ 558090 h 2403477"/>
                <a:gd name="connsiteX271" fmla="*/ 927000 w 2340401"/>
                <a:gd name="connsiteY271" fmla="*/ 1115943 h 2403477"/>
                <a:gd name="connsiteX272" fmla="*/ 925097 w 2340401"/>
                <a:gd name="connsiteY272" fmla="*/ 1124510 h 2403477"/>
                <a:gd name="connsiteX273" fmla="*/ 925097 w 2340401"/>
                <a:gd name="connsiteY273" fmla="*/ 1306336 h 2403477"/>
                <a:gd name="connsiteX274" fmla="*/ 936518 w 2340401"/>
                <a:gd name="connsiteY274" fmla="*/ 1321567 h 2403477"/>
                <a:gd name="connsiteX275" fmla="*/ 1101170 w 2340401"/>
                <a:gd name="connsiteY275" fmla="*/ 1412004 h 2403477"/>
                <a:gd name="connsiteX276" fmla="*/ 1135433 w 2340401"/>
                <a:gd name="connsiteY276" fmla="*/ 1431044 h 2403477"/>
                <a:gd name="connsiteX277" fmla="*/ 1136385 w 2340401"/>
                <a:gd name="connsiteY277" fmla="*/ 1419620 h 2403477"/>
                <a:gd name="connsiteX278" fmla="*/ 1136385 w 2340401"/>
                <a:gd name="connsiteY278" fmla="*/ 1237794 h 2403477"/>
                <a:gd name="connsiteX279" fmla="*/ 1124012 w 2340401"/>
                <a:gd name="connsiteY279" fmla="*/ 1220659 h 2403477"/>
                <a:gd name="connsiteX280" fmla="*/ 938421 w 2340401"/>
                <a:gd name="connsiteY280" fmla="*/ 1119750 h 2403477"/>
                <a:gd name="connsiteX281" fmla="*/ 927000 w 2340401"/>
                <a:gd name="connsiteY281" fmla="*/ 1115943 h 2403477"/>
                <a:gd name="connsiteX282" fmla="*/ 273151 w 2340401"/>
                <a:gd name="connsiteY282" fmla="*/ 925549 h 2403477"/>
                <a:gd name="connsiteX283" fmla="*/ 275055 w 2340401"/>
                <a:gd name="connsiteY283" fmla="*/ 916030 h 2403477"/>
                <a:gd name="connsiteX284" fmla="*/ 275055 w 2340401"/>
                <a:gd name="connsiteY284" fmla="*/ 733252 h 2403477"/>
                <a:gd name="connsiteX285" fmla="*/ 265537 w 2340401"/>
                <a:gd name="connsiteY285" fmla="*/ 718021 h 2403477"/>
                <a:gd name="connsiteX286" fmla="*/ 78043 w 2340401"/>
                <a:gd name="connsiteY286" fmla="*/ 615208 h 2403477"/>
                <a:gd name="connsiteX287" fmla="*/ 63767 w 2340401"/>
                <a:gd name="connsiteY287" fmla="*/ 624728 h 2403477"/>
                <a:gd name="connsiteX288" fmla="*/ 63767 w 2340401"/>
                <a:gd name="connsiteY288" fmla="*/ 797986 h 2403477"/>
                <a:gd name="connsiteX289" fmla="*/ 76140 w 2340401"/>
                <a:gd name="connsiteY289" fmla="*/ 817977 h 2403477"/>
                <a:gd name="connsiteX290" fmla="*/ 190349 w 2340401"/>
                <a:gd name="connsiteY290" fmla="*/ 879855 h 2403477"/>
                <a:gd name="connsiteX291" fmla="*/ 273151 w 2340401"/>
                <a:gd name="connsiteY291" fmla="*/ 925549 h 2403477"/>
                <a:gd name="connsiteX292" fmla="*/ 1203007 w 2340401"/>
                <a:gd name="connsiteY292" fmla="*/ 557138 h 2403477"/>
                <a:gd name="connsiteX293" fmla="*/ 1212524 w 2340401"/>
                <a:gd name="connsiteY293" fmla="*/ 554282 h 2403477"/>
                <a:gd name="connsiteX294" fmla="*/ 1403825 w 2340401"/>
                <a:gd name="connsiteY294" fmla="*/ 450518 h 2403477"/>
                <a:gd name="connsiteX295" fmla="*/ 1415246 w 2340401"/>
                <a:gd name="connsiteY295" fmla="*/ 429575 h 2403477"/>
                <a:gd name="connsiteX296" fmla="*/ 1415246 w 2340401"/>
                <a:gd name="connsiteY296" fmla="*/ 259173 h 2403477"/>
                <a:gd name="connsiteX297" fmla="*/ 1414294 w 2340401"/>
                <a:gd name="connsiteY297" fmla="*/ 242989 h 2403477"/>
                <a:gd name="connsiteX298" fmla="*/ 1399066 w 2340401"/>
                <a:gd name="connsiteY298" fmla="*/ 249653 h 2403477"/>
                <a:gd name="connsiteX299" fmla="*/ 1215380 w 2340401"/>
                <a:gd name="connsiteY299" fmla="*/ 349610 h 2403477"/>
                <a:gd name="connsiteX300" fmla="*/ 1203007 w 2340401"/>
                <a:gd name="connsiteY300" fmla="*/ 369601 h 2403477"/>
                <a:gd name="connsiteX301" fmla="*/ 1203007 w 2340401"/>
                <a:gd name="connsiteY301" fmla="*/ 542859 h 2403477"/>
                <a:gd name="connsiteX302" fmla="*/ 1203007 w 2340401"/>
                <a:gd name="connsiteY302" fmla="*/ 557138 h 2403477"/>
                <a:gd name="connsiteX303" fmla="*/ 551061 w 2340401"/>
                <a:gd name="connsiteY303" fmla="*/ 609497 h 2403477"/>
                <a:gd name="connsiteX304" fmla="*/ 532978 w 2340401"/>
                <a:gd name="connsiteY304" fmla="*/ 617112 h 2403477"/>
                <a:gd name="connsiteX305" fmla="*/ 347387 w 2340401"/>
                <a:gd name="connsiteY305" fmla="*/ 718021 h 2403477"/>
                <a:gd name="connsiteX306" fmla="*/ 338822 w 2340401"/>
                <a:gd name="connsiteY306" fmla="*/ 735156 h 2403477"/>
                <a:gd name="connsiteX307" fmla="*/ 338822 w 2340401"/>
                <a:gd name="connsiteY307" fmla="*/ 911270 h 2403477"/>
                <a:gd name="connsiteX308" fmla="*/ 339773 w 2340401"/>
                <a:gd name="connsiteY308" fmla="*/ 925549 h 2403477"/>
                <a:gd name="connsiteX309" fmla="*/ 357857 w 2340401"/>
                <a:gd name="connsiteY309" fmla="*/ 916982 h 2403477"/>
                <a:gd name="connsiteX310" fmla="*/ 538688 w 2340401"/>
                <a:gd name="connsiteY310" fmla="*/ 817977 h 2403477"/>
                <a:gd name="connsiteX311" fmla="*/ 551061 w 2340401"/>
                <a:gd name="connsiteY311" fmla="*/ 797034 h 2403477"/>
                <a:gd name="connsiteX312" fmla="*/ 551061 w 2340401"/>
                <a:gd name="connsiteY312" fmla="*/ 626632 h 2403477"/>
                <a:gd name="connsiteX313" fmla="*/ 551061 w 2340401"/>
                <a:gd name="connsiteY313" fmla="*/ 609497 h 2403477"/>
                <a:gd name="connsiteX314" fmla="*/ 2065289 w 2340401"/>
                <a:gd name="connsiteY314" fmla="*/ 926501 h 2403477"/>
                <a:gd name="connsiteX315" fmla="*/ 2268010 w 2340401"/>
                <a:gd name="connsiteY315" fmla="*/ 815121 h 2403477"/>
                <a:gd name="connsiteX316" fmla="*/ 2276576 w 2340401"/>
                <a:gd name="connsiteY316" fmla="*/ 797986 h 2403477"/>
                <a:gd name="connsiteX317" fmla="*/ 2276576 w 2340401"/>
                <a:gd name="connsiteY317" fmla="*/ 626632 h 2403477"/>
                <a:gd name="connsiteX318" fmla="*/ 2274673 w 2340401"/>
                <a:gd name="connsiteY318" fmla="*/ 610448 h 2403477"/>
                <a:gd name="connsiteX319" fmla="*/ 2260397 w 2340401"/>
                <a:gd name="connsiteY319" fmla="*/ 618064 h 2403477"/>
                <a:gd name="connsiteX320" fmla="*/ 2076710 w 2340401"/>
                <a:gd name="connsiteY320" fmla="*/ 718021 h 2403477"/>
                <a:gd name="connsiteX321" fmla="*/ 2065289 w 2340401"/>
                <a:gd name="connsiteY321" fmla="*/ 738012 h 2403477"/>
                <a:gd name="connsiteX322" fmla="*/ 2065289 w 2340401"/>
                <a:gd name="connsiteY322" fmla="*/ 911270 h 2403477"/>
                <a:gd name="connsiteX323" fmla="*/ 2065289 w 2340401"/>
                <a:gd name="connsiteY323" fmla="*/ 926501 h 2403477"/>
                <a:gd name="connsiteX324" fmla="*/ 1203007 w 2340401"/>
                <a:gd name="connsiteY324" fmla="*/ 1430092 h 2403477"/>
                <a:gd name="connsiteX325" fmla="*/ 1211572 w 2340401"/>
                <a:gd name="connsiteY325" fmla="*/ 1426284 h 2403477"/>
                <a:gd name="connsiteX326" fmla="*/ 1403825 w 2340401"/>
                <a:gd name="connsiteY326" fmla="*/ 1321567 h 2403477"/>
                <a:gd name="connsiteX327" fmla="*/ 1414294 w 2340401"/>
                <a:gd name="connsiteY327" fmla="*/ 1303480 h 2403477"/>
                <a:gd name="connsiteX328" fmla="*/ 1414294 w 2340401"/>
                <a:gd name="connsiteY328" fmla="*/ 1130222 h 2403477"/>
                <a:gd name="connsiteX329" fmla="*/ 1413343 w 2340401"/>
                <a:gd name="connsiteY329" fmla="*/ 1115943 h 2403477"/>
                <a:gd name="connsiteX330" fmla="*/ 1400018 w 2340401"/>
                <a:gd name="connsiteY330" fmla="*/ 1120702 h 2403477"/>
                <a:gd name="connsiteX331" fmla="*/ 1212524 w 2340401"/>
                <a:gd name="connsiteY331" fmla="*/ 1222563 h 2403477"/>
                <a:gd name="connsiteX332" fmla="*/ 1202055 w 2340401"/>
                <a:gd name="connsiteY332" fmla="*/ 1241602 h 2403477"/>
                <a:gd name="connsiteX333" fmla="*/ 1202055 w 2340401"/>
                <a:gd name="connsiteY333" fmla="*/ 1415812 h 2403477"/>
                <a:gd name="connsiteX334" fmla="*/ 1203007 w 2340401"/>
                <a:gd name="connsiteY334" fmla="*/ 1430092 h 2403477"/>
                <a:gd name="connsiteX335" fmla="*/ 339773 w 2340401"/>
                <a:gd name="connsiteY335" fmla="*/ 1926066 h 2403477"/>
                <a:gd name="connsiteX336" fmla="*/ 349291 w 2340401"/>
                <a:gd name="connsiteY336" fmla="*/ 1923210 h 2403477"/>
                <a:gd name="connsiteX337" fmla="*/ 541543 w 2340401"/>
                <a:gd name="connsiteY337" fmla="*/ 1817542 h 2403477"/>
                <a:gd name="connsiteX338" fmla="*/ 551061 w 2340401"/>
                <a:gd name="connsiteY338" fmla="*/ 1799455 h 2403477"/>
                <a:gd name="connsiteX339" fmla="*/ 551061 w 2340401"/>
                <a:gd name="connsiteY339" fmla="*/ 1625245 h 2403477"/>
                <a:gd name="connsiteX340" fmla="*/ 549157 w 2340401"/>
                <a:gd name="connsiteY340" fmla="*/ 1610965 h 2403477"/>
                <a:gd name="connsiteX341" fmla="*/ 534881 w 2340401"/>
                <a:gd name="connsiteY341" fmla="*/ 1617629 h 2403477"/>
                <a:gd name="connsiteX342" fmla="*/ 350242 w 2340401"/>
                <a:gd name="connsiteY342" fmla="*/ 1718537 h 2403477"/>
                <a:gd name="connsiteX343" fmla="*/ 338822 w 2340401"/>
                <a:gd name="connsiteY343" fmla="*/ 1738529 h 2403477"/>
                <a:gd name="connsiteX344" fmla="*/ 338822 w 2340401"/>
                <a:gd name="connsiteY344" fmla="*/ 1912738 h 2403477"/>
                <a:gd name="connsiteX345" fmla="*/ 339773 w 2340401"/>
                <a:gd name="connsiteY345" fmla="*/ 1926066 h 2403477"/>
                <a:gd name="connsiteX346" fmla="*/ 1135433 w 2340401"/>
                <a:gd name="connsiteY346" fmla="*/ 2317324 h 2403477"/>
                <a:gd name="connsiteX347" fmla="*/ 1136385 w 2340401"/>
                <a:gd name="connsiteY347" fmla="*/ 2305901 h 2403477"/>
                <a:gd name="connsiteX348" fmla="*/ 1136385 w 2340401"/>
                <a:gd name="connsiteY348" fmla="*/ 2125979 h 2403477"/>
                <a:gd name="connsiteX349" fmla="*/ 1124964 w 2340401"/>
                <a:gd name="connsiteY349" fmla="*/ 2108844 h 2403477"/>
                <a:gd name="connsiteX350" fmla="*/ 939373 w 2340401"/>
                <a:gd name="connsiteY350" fmla="*/ 2007935 h 2403477"/>
                <a:gd name="connsiteX351" fmla="*/ 924145 w 2340401"/>
                <a:gd name="connsiteY351" fmla="*/ 2003175 h 2403477"/>
                <a:gd name="connsiteX352" fmla="*/ 923193 w 2340401"/>
                <a:gd name="connsiteY352" fmla="*/ 2019359 h 2403477"/>
                <a:gd name="connsiteX353" fmla="*/ 923193 w 2340401"/>
                <a:gd name="connsiteY353" fmla="*/ 2186905 h 2403477"/>
                <a:gd name="connsiteX354" fmla="*/ 938421 w 2340401"/>
                <a:gd name="connsiteY354" fmla="*/ 2211656 h 2403477"/>
                <a:gd name="connsiteX355" fmla="*/ 1069762 w 2340401"/>
                <a:gd name="connsiteY355" fmla="*/ 2283054 h 2403477"/>
                <a:gd name="connsiteX356" fmla="*/ 1135433 w 2340401"/>
                <a:gd name="connsiteY356" fmla="*/ 2317324 h 2403477"/>
                <a:gd name="connsiteX357" fmla="*/ 1413343 w 2340401"/>
                <a:gd name="connsiteY357" fmla="*/ 2002223 h 2403477"/>
                <a:gd name="connsiteX358" fmla="*/ 1399066 w 2340401"/>
                <a:gd name="connsiteY358" fmla="*/ 2007935 h 2403477"/>
                <a:gd name="connsiteX359" fmla="*/ 1213476 w 2340401"/>
                <a:gd name="connsiteY359" fmla="*/ 2108844 h 2403477"/>
                <a:gd name="connsiteX360" fmla="*/ 1202055 w 2340401"/>
                <a:gd name="connsiteY360" fmla="*/ 2128835 h 2403477"/>
                <a:gd name="connsiteX361" fmla="*/ 1202055 w 2340401"/>
                <a:gd name="connsiteY361" fmla="*/ 2302093 h 2403477"/>
                <a:gd name="connsiteX362" fmla="*/ 1203007 w 2340401"/>
                <a:gd name="connsiteY362" fmla="*/ 2317324 h 2403477"/>
                <a:gd name="connsiteX363" fmla="*/ 1212524 w 2340401"/>
                <a:gd name="connsiteY363" fmla="*/ 2314468 h 2403477"/>
                <a:gd name="connsiteX364" fmla="*/ 1404777 w 2340401"/>
                <a:gd name="connsiteY364" fmla="*/ 2208800 h 2403477"/>
                <a:gd name="connsiteX365" fmla="*/ 1414294 w 2340401"/>
                <a:gd name="connsiteY365" fmla="*/ 2190713 h 2403477"/>
                <a:gd name="connsiteX366" fmla="*/ 1414294 w 2340401"/>
                <a:gd name="connsiteY366" fmla="*/ 2017455 h 2403477"/>
                <a:gd name="connsiteX367" fmla="*/ 1413343 w 2340401"/>
                <a:gd name="connsiteY367" fmla="*/ 2002223 h 2403477"/>
                <a:gd name="connsiteX368" fmla="*/ 2064337 w 2340401"/>
                <a:gd name="connsiteY368" fmla="*/ 1925114 h 2403477"/>
                <a:gd name="connsiteX369" fmla="*/ 2071951 w 2340401"/>
                <a:gd name="connsiteY369" fmla="*/ 1924162 h 2403477"/>
                <a:gd name="connsiteX370" fmla="*/ 2268010 w 2340401"/>
                <a:gd name="connsiteY370" fmla="*/ 1816590 h 2403477"/>
                <a:gd name="connsiteX371" fmla="*/ 2276576 w 2340401"/>
                <a:gd name="connsiteY371" fmla="*/ 1799455 h 2403477"/>
                <a:gd name="connsiteX372" fmla="*/ 2276576 w 2340401"/>
                <a:gd name="connsiteY372" fmla="*/ 1626197 h 2403477"/>
                <a:gd name="connsiteX373" fmla="*/ 2261348 w 2340401"/>
                <a:gd name="connsiteY373" fmla="*/ 1616677 h 2403477"/>
                <a:gd name="connsiteX374" fmla="*/ 2074806 w 2340401"/>
                <a:gd name="connsiteY374" fmla="*/ 1717585 h 2403477"/>
                <a:gd name="connsiteX375" fmla="*/ 2063385 w 2340401"/>
                <a:gd name="connsiteY375" fmla="*/ 1737577 h 2403477"/>
                <a:gd name="connsiteX376" fmla="*/ 2063385 w 2340401"/>
                <a:gd name="connsiteY376" fmla="*/ 1908931 h 2403477"/>
                <a:gd name="connsiteX377" fmla="*/ 2064337 w 2340401"/>
                <a:gd name="connsiteY377" fmla="*/ 1925114 h 240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2340401" h="2403477">
                  <a:moveTo>
                    <a:pt x="1723612" y="621872"/>
                  </a:moveTo>
                  <a:cubicBezTo>
                    <a:pt x="1724564" y="614256"/>
                    <a:pt x="1725515" y="609497"/>
                    <a:pt x="1725515" y="603785"/>
                  </a:cubicBezTo>
                  <a:cubicBezTo>
                    <a:pt x="1725515" y="587601"/>
                    <a:pt x="1726467" y="571418"/>
                    <a:pt x="1725515" y="555234"/>
                  </a:cubicBezTo>
                  <a:cubicBezTo>
                    <a:pt x="1725515" y="540955"/>
                    <a:pt x="1732177" y="531435"/>
                    <a:pt x="1743599" y="524772"/>
                  </a:cubicBezTo>
                  <a:cubicBezTo>
                    <a:pt x="1832111" y="474317"/>
                    <a:pt x="1921575" y="423863"/>
                    <a:pt x="2009136" y="372457"/>
                  </a:cubicBezTo>
                  <a:cubicBezTo>
                    <a:pt x="2027219" y="361985"/>
                    <a:pt x="2042447" y="363889"/>
                    <a:pt x="2059578" y="374361"/>
                  </a:cubicBezTo>
                  <a:cubicBezTo>
                    <a:pt x="2139525" y="421007"/>
                    <a:pt x="2219472" y="468605"/>
                    <a:pt x="2301321" y="512396"/>
                  </a:cubicBezTo>
                  <a:cubicBezTo>
                    <a:pt x="2330826" y="528579"/>
                    <a:pt x="2341295" y="547619"/>
                    <a:pt x="2340343" y="580938"/>
                  </a:cubicBezTo>
                  <a:cubicBezTo>
                    <a:pt x="2338440" y="660903"/>
                    <a:pt x="2339391" y="740868"/>
                    <a:pt x="2340343" y="820833"/>
                  </a:cubicBezTo>
                  <a:cubicBezTo>
                    <a:pt x="2340343" y="841776"/>
                    <a:pt x="2332729" y="853200"/>
                    <a:pt x="2314646" y="862720"/>
                  </a:cubicBezTo>
                  <a:cubicBezTo>
                    <a:pt x="2236603" y="904606"/>
                    <a:pt x="2158560" y="947445"/>
                    <a:pt x="2080517" y="990283"/>
                  </a:cubicBezTo>
                  <a:cubicBezTo>
                    <a:pt x="2069095" y="995995"/>
                    <a:pt x="2064337" y="1002659"/>
                    <a:pt x="2064337" y="1016938"/>
                  </a:cubicBezTo>
                  <a:cubicBezTo>
                    <a:pt x="2065289" y="1132126"/>
                    <a:pt x="2065289" y="1246362"/>
                    <a:pt x="2064337" y="1361550"/>
                  </a:cubicBezTo>
                  <a:cubicBezTo>
                    <a:pt x="2064337" y="1373926"/>
                    <a:pt x="2068144" y="1381541"/>
                    <a:pt x="2079565" y="1388205"/>
                  </a:cubicBezTo>
                  <a:cubicBezTo>
                    <a:pt x="2157608" y="1431995"/>
                    <a:pt x="2235651" y="1477690"/>
                    <a:pt x="2313694" y="1521480"/>
                  </a:cubicBezTo>
                  <a:cubicBezTo>
                    <a:pt x="2331777" y="1531952"/>
                    <a:pt x="2340343" y="1544328"/>
                    <a:pt x="2340343" y="1566223"/>
                  </a:cubicBezTo>
                  <a:cubicBezTo>
                    <a:pt x="2339391" y="1651900"/>
                    <a:pt x="2339391" y="1737577"/>
                    <a:pt x="2340343" y="1823254"/>
                  </a:cubicBezTo>
                  <a:cubicBezTo>
                    <a:pt x="2340343" y="1842293"/>
                    <a:pt x="2333681" y="1854669"/>
                    <a:pt x="2316549" y="1863236"/>
                  </a:cubicBezTo>
                  <a:cubicBezTo>
                    <a:pt x="2229941" y="1909883"/>
                    <a:pt x="2143332" y="1957481"/>
                    <a:pt x="2057675" y="2005079"/>
                  </a:cubicBezTo>
                  <a:cubicBezTo>
                    <a:pt x="2040543" y="2014599"/>
                    <a:pt x="2025315" y="2015551"/>
                    <a:pt x="2008184" y="2005079"/>
                  </a:cubicBezTo>
                  <a:cubicBezTo>
                    <a:pt x="1938706" y="1966049"/>
                    <a:pt x="1869229" y="1928922"/>
                    <a:pt x="1799752" y="1890843"/>
                  </a:cubicBezTo>
                  <a:cubicBezTo>
                    <a:pt x="1787379" y="1884180"/>
                    <a:pt x="1778813" y="1883228"/>
                    <a:pt x="1766440" y="1891795"/>
                  </a:cubicBezTo>
                  <a:cubicBezTo>
                    <a:pt x="1675073" y="1953673"/>
                    <a:pt x="1582753" y="2015551"/>
                    <a:pt x="1489482" y="2076477"/>
                  </a:cubicBezTo>
                  <a:cubicBezTo>
                    <a:pt x="1479013" y="2083141"/>
                    <a:pt x="1476158" y="2090756"/>
                    <a:pt x="1476158" y="2102180"/>
                  </a:cubicBezTo>
                  <a:cubicBezTo>
                    <a:pt x="1477110" y="2140259"/>
                    <a:pt x="1476158" y="2177385"/>
                    <a:pt x="1476158" y="2215464"/>
                  </a:cubicBezTo>
                  <a:cubicBezTo>
                    <a:pt x="1476158" y="2233551"/>
                    <a:pt x="1469496" y="2245927"/>
                    <a:pt x="1453316" y="2254495"/>
                  </a:cubicBezTo>
                  <a:cubicBezTo>
                    <a:pt x="1366707" y="2301141"/>
                    <a:pt x="1280098" y="2348739"/>
                    <a:pt x="1193489" y="2396338"/>
                  </a:cubicBezTo>
                  <a:cubicBezTo>
                    <a:pt x="1176358" y="2405857"/>
                    <a:pt x="1161130" y="2405857"/>
                    <a:pt x="1143999" y="2396338"/>
                  </a:cubicBezTo>
                  <a:cubicBezTo>
                    <a:pt x="1057390" y="2348739"/>
                    <a:pt x="969829" y="2301141"/>
                    <a:pt x="883220" y="2253543"/>
                  </a:cubicBezTo>
                  <a:cubicBezTo>
                    <a:pt x="868944" y="2245927"/>
                    <a:pt x="862282" y="2234503"/>
                    <a:pt x="862282" y="2217368"/>
                  </a:cubicBezTo>
                  <a:cubicBezTo>
                    <a:pt x="863234" y="2178337"/>
                    <a:pt x="862282" y="2139307"/>
                    <a:pt x="862282" y="2100276"/>
                  </a:cubicBezTo>
                  <a:cubicBezTo>
                    <a:pt x="862282" y="2089804"/>
                    <a:pt x="859426" y="2083141"/>
                    <a:pt x="849909" y="2076477"/>
                  </a:cubicBezTo>
                  <a:cubicBezTo>
                    <a:pt x="757590" y="2015551"/>
                    <a:pt x="664319" y="1953673"/>
                    <a:pt x="571999" y="1891795"/>
                  </a:cubicBezTo>
                  <a:cubicBezTo>
                    <a:pt x="560578" y="1884180"/>
                    <a:pt x="552964" y="1883228"/>
                    <a:pt x="540592" y="1889891"/>
                  </a:cubicBezTo>
                  <a:cubicBezTo>
                    <a:pt x="470162" y="1928922"/>
                    <a:pt x="398781" y="1967001"/>
                    <a:pt x="328352" y="2006031"/>
                  </a:cubicBezTo>
                  <a:cubicBezTo>
                    <a:pt x="313124" y="2014599"/>
                    <a:pt x="300752" y="2014599"/>
                    <a:pt x="285524" y="2006031"/>
                  </a:cubicBezTo>
                  <a:cubicBezTo>
                    <a:pt x="196060" y="1956529"/>
                    <a:pt x="107547" y="1908931"/>
                    <a:pt x="18083" y="1859428"/>
                  </a:cubicBezTo>
                  <a:cubicBezTo>
                    <a:pt x="5711" y="1852765"/>
                    <a:pt x="0" y="1843245"/>
                    <a:pt x="0" y="1829917"/>
                  </a:cubicBezTo>
                  <a:cubicBezTo>
                    <a:pt x="0" y="1738529"/>
                    <a:pt x="0" y="1648092"/>
                    <a:pt x="0" y="1556703"/>
                  </a:cubicBezTo>
                  <a:cubicBezTo>
                    <a:pt x="0" y="1540520"/>
                    <a:pt x="8566" y="1531000"/>
                    <a:pt x="21890" y="1523384"/>
                  </a:cubicBezTo>
                  <a:cubicBezTo>
                    <a:pt x="99933" y="1478642"/>
                    <a:pt x="177976" y="1433899"/>
                    <a:pt x="256020" y="1390109"/>
                  </a:cubicBezTo>
                  <a:cubicBezTo>
                    <a:pt x="269344" y="1382493"/>
                    <a:pt x="275055" y="1373926"/>
                    <a:pt x="275055" y="1357742"/>
                  </a:cubicBezTo>
                  <a:cubicBezTo>
                    <a:pt x="274103" y="1243506"/>
                    <a:pt x="274103" y="1130222"/>
                    <a:pt x="275055" y="1015986"/>
                  </a:cubicBezTo>
                  <a:cubicBezTo>
                    <a:pt x="275055" y="1002659"/>
                    <a:pt x="270296" y="995995"/>
                    <a:pt x="258875" y="989331"/>
                  </a:cubicBezTo>
                  <a:cubicBezTo>
                    <a:pt x="179880" y="947445"/>
                    <a:pt x="101837" y="903654"/>
                    <a:pt x="23794" y="861768"/>
                  </a:cubicBezTo>
                  <a:cubicBezTo>
                    <a:pt x="7614" y="853200"/>
                    <a:pt x="0" y="840824"/>
                    <a:pt x="0" y="821785"/>
                  </a:cubicBezTo>
                  <a:cubicBezTo>
                    <a:pt x="952" y="735156"/>
                    <a:pt x="952" y="648527"/>
                    <a:pt x="0" y="561898"/>
                  </a:cubicBezTo>
                  <a:cubicBezTo>
                    <a:pt x="0" y="542859"/>
                    <a:pt x="6662" y="531435"/>
                    <a:pt x="23794" y="521916"/>
                  </a:cubicBezTo>
                  <a:cubicBezTo>
                    <a:pt x="112306" y="472413"/>
                    <a:pt x="199867" y="421959"/>
                    <a:pt x="287427" y="371505"/>
                  </a:cubicBezTo>
                  <a:cubicBezTo>
                    <a:pt x="301704" y="362937"/>
                    <a:pt x="315028" y="362937"/>
                    <a:pt x="329304" y="371505"/>
                  </a:cubicBezTo>
                  <a:cubicBezTo>
                    <a:pt x="417816" y="422911"/>
                    <a:pt x="506329" y="473365"/>
                    <a:pt x="594841" y="523820"/>
                  </a:cubicBezTo>
                  <a:cubicBezTo>
                    <a:pt x="609117" y="531435"/>
                    <a:pt x="615780" y="542859"/>
                    <a:pt x="614828" y="559042"/>
                  </a:cubicBezTo>
                  <a:cubicBezTo>
                    <a:pt x="614828" y="576178"/>
                    <a:pt x="614828" y="592361"/>
                    <a:pt x="614828" y="609497"/>
                  </a:cubicBezTo>
                  <a:cubicBezTo>
                    <a:pt x="614828" y="619968"/>
                    <a:pt x="617683" y="622824"/>
                    <a:pt x="627200" y="617112"/>
                  </a:cubicBezTo>
                  <a:cubicBezTo>
                    <a:pt x="702388" y="569514"/>
                    <a:pt x="777577" y="522868"/>
                    <a:pt x="853716" y="475269"/>
                  </a:cubicBezTo>
                  <a:cubicBezTo>
                    <a:pt x="862282" y="470509"/>
                    <a:pt x="863234" y="463846"/>
                    <a:pt x="863234" y="455278"/>
                  </a:cubicBezTo>
                  <a:cubicBezTo>
                    <a:pt x="863234" y="369601"/>
                    <a:pt x="863234" y="284876"/>
                    <a:pt x="862282" y="199199"/>
                  </a:cubicBezTo>
                  <a:cubicBezTo>
                    <a:pt x="862282" y="177304"/>
                    <a:pt x="869896" y="163976"/>
                    <a:pt x="888931" y="153505"/>
                  </a:cubicBezTo>
                  <a:cubicBezTo>
                    <a:pt x="974588" y="105906"/>
                    <a:pt x="1059293" y="57356"/>
                    <a:pt x="1143999" y="7854"/>
                  </a:cubicBezTo>
                  <a:cubicBezTo>
                    <a:pt x="1163034" y="-2618"/>
                    <a:pt x="1178261" y="-2618"/>
                    <a:pt x="1196345" y="7854"/>
                  </a:cubicBezTo>
                  <a:cubicBezTo>
                    <a:pt x="1281050" y="57356"/>
                    <a:pt x="1366707" y="105906"/>
                    <a:pt x="1452364" y="154457"/>
                  </a:cubicBezTo>
                  <a:cubicBezTo>
                    <a:pt x="1469496" y="163976"/>
                    <a:pt x="1477110" y="177304"/>
                    <a:pt x="1477110" y="197295"/>
                  </a:cubicBezTo>
                  <a:cubicBezTo>
                    <a:pt x="1476158" y="282972"/>
                    <a:pt x="1477110" y="367697"/>
                    <a:pt x="1476158" y="453374"/>
                  </a:cubicBezTo>
                  <a:cubicBezTo>
                    <a:pt x="1476158" y="465750"/>
                    <a:pt x="1479965" y="472413"/>
                    <a:pt x="1490434" y="479077"/>
                  </a:cubicBezTo>
                  <a:cubicBezTo>
                    <a:pt x="1560863" y="522868"/>
                    <a:pt x="1631292" y="567610"/>
                    <a:pt x="1701722" y="611400"/>
                  </a:cubicBezTo>
                  <a:cubicBezTo>
                    <a:pt x="1708384" y="613304"/>
                    <a:pt x="1715046" y="616160"/>
                    <a:pt x="1723612" y="621872"/>
                  </a:cubicBezTo>
                  <a:close/>
                  <a:moveTo>
                    <a:pt x="2000570" y="1189244"/>
                  </a:moveTo>
                  <a:cubicBezTo>
                    <a:pt x="2000570" y="1130222"/>
                    <a:pt x="2000570" y="1071200"/>
                    <a:pt x="2000570" y="1012178"/>
                  </a:cubicBezTo>
                  <a:cubicBezTo>
                    <a:pt x="2000570" y="1003611"/>
                    <a:pt x="1998666" y="997899"/>
                    <a:pt x="1991052" y="994091"/>
                  </a:cubicBezTo>
                  <a:cubicBezTo>
                    <a:pt x="1924430" y="957916"/>
                    <a:pt x="1857808" y="921742"/>
                    <a:pt x="1790234" y="885567"/>
                  </a:cubicBezTo>
                  <a:cubicBezTo>
                    <a:pt x="1785475" y="882711"/>
                    <a:pt x="1775958" y="883663"/>
                    <a:pt x="1771199" y="886519"/>
                  </a:cubicBezTo>
                  <a:cubicBezTo>
                    <a:pt x="1676025" y="947445"/>
                    <a:pt x="1580850" y="1009322"/>
                    <a:pt x="1486627" y="1071200"/>
                  </a:cubicBezTo>
                  <a:cubicBezTo>
                    <a:pt x="1481868" y="1075008"/>
                    <a:pt x="1477110" y="1083576"/>
                    <a:pt x="1477110" y="1089288"/>
                  </a:cubicBezTo>
                  <a:cubicBezTo>
                    <a:pt x="1476158" y="1161637"/>
                    <a:pt x="1476158" y="1233986"/>
                    <a:pt x="1477110" y="1306336"/>
                  </a:cubicBezTo>
                  <a:cubicBezTo>
                    <a:pt x="1477110" y="1312048"/>
                    <a:pt x="1480917" y="1320615"/>
                    <a:pt x="1485675" y="1324423"/>
                  </a:cubicBezTo>
                  <a:cubicBezTo>
                    <a:pt x="1573236" y="1387253"/>
                    <a:pt x="1660797" y="1449131"/>
                    <a:pt x="1749309" y="1510057"/>
                  </a:cubicBezTo>
                  <a:cubicBezTo>
                    <a:pt x="1754068" y="1512913"/>
                    <a:pt x="1764537" y="1513865"/>
                    <a:pt x="1769296" y="1511009"/>
                  </a:cubicBezTo>
                  <a:cubicBezTo>
                    <a:pt x="1842580" y="1470074"/>
                    <a:pt x="1914913" y="1428188"/>
                    <a:pt x="1987245" y="1387253"/>
                  </a:cubicBezTo>
                  <a:cubicBezTo>
                    <a:pt x="1996763" y="1381541"/>
                    <a:pt x="2000570" y="1375830"/>
                    <a:pt x="2000570" y="1364406"/>
                  </a:cubicBezTo>
                  <a:cubicBezTo>
                    <a:pt x="2000570" y="1306336"/>
                    <a:pt x="2000570" y="1247314"/>
                    <a:pt x="2000570" y="1189244"/>
                  </a:cubicBezTo>
                  <a:close/>
                  <a:moveTo>
                    <a:pt x="338822" y="1187340"/>
                  </a:moveTo>
                  <a:cubicBezTo>
                    <a:pt x="338822" y="1247314"/>
                    <a:pt x="338822" y="1306336"/>
                    <a:pt x="338822" y="1366310"/>
                  </a:cubicBezTo>
                  <a:cubicBezTo>
                    <a:pt x="338822" y="1375830"/>
                    <a:pt x="340725" y="1380589"/>
                    <a:pt x="349291" y="1385349"/>
                  </a:cubicBezTo>
                  <a:cubicBezTo>
                    <a:pt x="422575" y="1427236"/>
                    <a:pt x="494908" y="1469122"/>
                    <a:pt x="568192" y="1510057"/>
                  </a:cubicBezTo>
                  <a:cubicBezTo>
                    <a:pt x="573903" y="1512913"/>
                    <a:pt x="583420" y="1513865"/>
                    <a:pt x="588179" y="1510057"/>
                  </a:cubicBezTo>
                  <a:cubicBezTo>
                    <a:pt x="676691" y="1449131"/>
                    <a:pt x="764252" y="1387253"/>
                    <a:pt x="851813" y="1324423"/>
                  </a:cubicBezTo>
                  <a:cubicBezTo>
                    <a:pt x="857523" y="1320615"/>
                    <a:pt x="861330" y="1311096"/>
                    <a:pt x="861330" y="1304432"/>
                  </a:cubicBezTo>
                  <a:cubicBezTo>
                    <a:pt x="862282" y="1233035"/>
                    <a:pt x="861330" y="1161637"/>
                    <a:pt x="862282" y="1090240"/>
                  </a:cubicBezTo>
                  <a:cubicBezTo>
                    <a:pt x="862282" y="1080720"/>
                    <a:pt x="859426" y="1075008"/>
                    <a:pt x="850861" y="1069296"/>
                  </a:cubicBezTo>
                  <a:cubicBezTo>
                    <a:pt x="757590" y="1008370"/>
                    <a:pt x="664319" y="948396"/>
                    <a:pt x="571048" y="886519"/>
                  </a:cubicBezTo>
                  <a:cubicBezTo>
                    <a:pt x="561530" y="880807"/>
                    <a:pt x="554868" y="879855"/>
                    <a:pt x="545350" y="885567"/>
                  </a:cubicBezTo>
                  <a:cubicBezTo>
                    <a:pt x="480632" y="921742"/>
                    <a:pt x="415913" y="956964"/>
                    <a:pt x="350242" y="992187"/>
                  </a:cubicBezTo>
                  <a:cubicBezTo>
                    <a:pt x="341677" y="996947"/>
                    <a:pt x="338822" y="1002659"/>
                    <a:pt x="338822" y="1012178"/>
                  </a:cubicBezTo>
                  <a:cubicBezTo>
                    <a:pt x="339773" y="1071200"/>
                    <a:pt x="338822" y="1129270"/>
                    <a:pt x="338822" y="1187340"/>
                  </a:cubicBezTo>
                  <a:close/>
                  <a:moveTo>
                    <a:pt x="1477110" y="2005079"/>
                  </a:moveTo>
                  <a:cubicBezTo>
                    <a:pt x="1482820" y="2002223"/>
                    <a:pt x="1486627" y="2002223"/>
                    <a:pt x="1488531" y="2000319"/>
                  </a:cubicBezTo>
                  <a:cubicBezTo>
                    <a:pt x="1565622" y="1948913"/>
                    <a:pt x="1642713" y="1897507"/>
                    <a:pt x="1719805" y="1846101"/>
                  </a:cubicBezTo>
                  <a:cubicBezTo>
                    <a:pt x="1722660" y="1844197"/>
                    <a:pt x="1725515" y="1838485"/>
                    <a:pt x="1725515" y="1834677"/>
                  </a:cubicBezTo>
                  <a:cubicBezTo>
                    <a:pt x="1725515" y="1750904"/>
                    <a:pt x="1725515" y="1667131"/>
                    <a:pt x="1724564" y="1583358"/>
                  </a:cubicBezTo>
                  <a:cubicBezTo>
                    <a:pt x="1724564" y="1576694"/>
                    <a:pt x="1719805" y="1568127"/>
                    <a:pt x="1714094" y="1563367"/>
                  </a:cubicBezTo>
                  <a:cubicBezTo>
                    <a:pt x="1628437" y="1502441"/>
                    <a:pt x="1542780" y="1442467"/>
                    <a:pt x="1457123" y="1381541"/>
                  </a:cubicBezTo>
                  <a:cubicBezTo>
                    <a:pt x="1447606" y="1374877"/>
                    <a:pt x="1439991" y="1373926"/>
                    <a:pt x="1429522" y="1379637"/>
                  </a:cubicBezTo>
                  <a:cubicBezTo>
                    <a:pt x="1358141" y="1418668"/>
                    <a:pt x="1286761" y="1457699"/>
                    <a:pt x="1215380" y="1496729"/>
                  </a:cubicBezTo>
                  <a:cubicBezTo>
                    <a:pt x="1205862" y="1501489"/>
                    <a:pt x="1202055" y="1507201"/>
                    <a:pt x="1202055" y="1518624"/>
                  </a:cubicBezTo>
                  <a:cubicBezTo>
                    <a:pt x="1203007" y="1596686"/>
                    <a:pt x="1203007" y="1674747"/>
                    <a:pt x="1202055" y="1752808"/>
                  </a:cubicBezTo>
                  <a:cubicBezTo>
                    <a:pt x="1202055" y="1765184"/>
                    <a:pt x="1205862" y="1771847"/>
                    <a:pt x="1216331" y="1777559"/>
                  </a:cubicBezTo>
                  <a:cubicBezTo>
                    <a:pt x="1295326" y="1822302"/>
                    <a:pt x="1373369" y="1867044"/>
                    <a:pt x="1451412" y="1911787"/>
                  </a:cubicBezTo>
                  <a:cubicBezTo>
                    <a:pt x="1469496" y="1922258"/>
                    <a:pt x="1479013" y="1935586"/>
                    <a:pt x="1477110" y="1956529"/>
                  </a:cubicBezTo>
                  <a:cubicBezTo>
                    <a:pt x="1476158" y="1972712"/>
                    <a:pt x="1477110" y="1987944"/>
                    <a:pt x="1477110" y="2005079"/>
                  </a:cubicBezTo>
                  <a:close/>
                  <a:moveTo>
                    <a:pt x="862282" y="2006983"/>
                  </a:moveTo>
                  <a:cubicBezTo>
                    <a:pt x="862282" y="1985088"/>
                    <a:pt x="862282" y="1967953"/>
                    <a:pt x="862282" y="1950817"/>
                  </a:cubicBezTo>
                  <a:cubicBezTo>
                    <a:pt x="861330" y="1933682"/>
                    <a:pt x="868944" y="1922258"/>
                    <a:pt x="884172" y="1914642"/>
                  </a:cubicBezTo>
                  <a:cubicBezTo>
                    <a:pt x="965070" y="1868948"/>
                    <a:pt x="1045969" y="1822302"/>
                    <a:pt x="1126867" y="1776607"/>
                  </a:cubicBezTo>
                  <a:cubicBezTo>
                    <a:pt x="1134481" y="1771847"/>
                    <a:pt x="1137336" y="1767088"/>
                    <a:pt x="1137336" y="1758520"/>
                  </a:cubicBezTo>
                  <a:cubicBezTo>
                    <a:pt x="1137336" y="1677603"/>
                    <a:pt x="1137336" y="1597638"/>
                    <a:pt x="1137336" y="1516721"/>
                  </a:cubicBezTo>
                  <a:cubicBezTo>
                    <a:pt x="1137336" y="1508153"/>
                    <a:pt x="1135433" y="1502441"/>
                    <a:pt x="1126867" y="1498633"/>
                  </a:cubicBezTo>
                  <a:cubicBezTo>
                    <a:pt x="1053583" y="1458651"/>
                    <a:pt x="980298" y="1418668"/>
                    <a:pt x="907014" y="1378685"/>
                  </a:cubicBezTo>
                  <a:cubicBezTo>
                    <a:pt x="898448" y="1373926"/>
                    <a:pt x="892738" y="1374877"/>
                    <a:pt x="885124" y="1380589"/>
                  </a:cubicBezTo>
                  <a:cubicBezTo>
                    <a:pt x="799467" y="1441515"/>
                    <a:pt x="713809" y="1502441"/>
                    <a:pt x="627200" y="1562415"/>
                  </a:cubicBezTo>
                  <a:cubicBezTo>
                    <a:pt x="617683" y="1569079"/>
                    <a:pt x="613876" y="1576694"/>
                    <a:pt x="613876" y="1588118"/>
                  </a:cubicBezTo>
                  <a:cubicBezTo>
                    <a:pt x="613876" y="1670939"/>
                    <a:pt x="613876" y="1752808"/>
                    <a:pt x="613876" y="1835629"/>
                  </a:cubicBezTo>
                  <a:cubicBezTo>
                    <a:pt x="613876" y="1840389"/>
                    <a:pt x="618635" y="1847053"/>
                    <a:pt x="623394" y="1849909"/>
                  </a:cubicBezTo>
                  <a:cubicBezTo>
                    <a:pt x="694774" y="1898459"/>
                    <a:pt x="767107" y="1946057"/>
                    <a:pt x="839440" y="1993656"/>
                  </a:cubicBezTo>
                  <a:cubicBezTo>
                    <a:pt x="845150" y="1997464"/>
                    <a:pt x="852764" y="2001271"/>
                    <a:pt x="862282" y="2006983"/>
                  </a:cubicBezTo>
                  <a:close/>
                  <a:moveTo>
                    <a:pt x="1137336" y="758003"/>
                  </a:moveTo>
                  <a:cubicBezTo>
                    <a:pt x="1137336" y="719925"/>
                    <a:pt x="1137336" y="682798"/>
                    <a:pt x="1137336" y="644719"/>
                  </a:cubicBezTo>
                  <a:cubicBezTo>
                    <a:pt x="1137336" y="634248"/>
                    <a:pt x="1133529" y="628536"/>
                    <a:pt x="1124964" y="623776"/>
                  </a:cubicBezTo>
                  <a:cubicBezTo>
                    <a:pt x="1059293" y="588553"/>
                    <a:pt x="993623" y="552379"/>
                    <a:pt x="928904" y="517156"/>
                  </a:cubicBezTo>
                  <a:cubicBezTo>
                    <a:pt x="920338" y="512396"/>
                    <a:pt x="913676" y="511444"/>
                    <a:pt x="905110" y="516204"/>
                  </a:cubicBezTo>
                  <a:cubicBezTo>
                    <a:pt x="811839" y="574274"/>
                    <a:pt x="719520" y="633296"/>
                    <a:pt x="626249" y="691366"/>
                  </a:cubicBezTo>
                  <a:cubicBezTo>
                    <a:pt x="617683" y="696125"/>
                    <a:pt x="614828" y="701837"/>
                    <a:pt x="614828" y="712309"/>
                  </a:cubicBezTo>
                  <a:cubicBezTo>
                    <a:pt x="614828" y="750388"/>
                    <a:pt x="615780" y="788466"/>
                    <a:pt x="614828" y="826545"/>
                  </a:cubicBezTo>
                  <a:cubicBezTo>
                    <a:pt x="614828" y="836065"/>
                    <a:pt x="617683" y="840824"/>
                    <a:pt x="625297" y="845584"/>
                  </a:cubicBezTo>
                  <a:cubicBezTo>
                    <a:pt x="711906" y="901750"/>
                    <a:pt x="799467" y="958868"/>
                    <a:pt x="886075" y="1015034"/>
                  </a:cubicBezTo>
                  <a:cubicBezTo>
                    <a:pt x="890834" y="1017890"/>
                    <a:pt x="901303" y="1017890"/>
                    <a:pt x="906062" y="1015034"/>
                  </a:cubicBezTo>
                  <a:cubicBezTo>
                    <a:pt x="980298" y="973148"/>
                    <a:pt x="1053583" y="931261"/>
                    <a:pt x="1127819" y="888423"/>
                  </a:cubicBezTo>
                  <a:cubicBezTo>
                    <a:pt x="1135433" y="883663"/>
                    <a:pt x="1138288" y="878903"/>
                    <a:pt x="1138288" y="870335"/>
                  </a:cubicBezTo>
                  <a:cubicBezTo>
                    <a:pt x="1137336" y="833209"/>
                    <a:pt x="1137336" y="796082"/>
                    <a:pt x="1137336" y="758003"/>
                  </a:cubicBezTo>
                  <a:close/>
                  <a:moveTo>
                    <a:pt x="1202055" y="756099"/>
                  </a:moveTo>
                  <a:cubicBezTo>
                    <a:pt x="1202055" y="794178"/>
                    <a:pt x="1202055" y="832257"/>
                    <a:pt x="1202055" y="870335"/>
                  </a:cubicBezTo>
                  <a:cubicBezTo>
                    <a:pt x="1202055" y="876047"/>
                    <a:pt x="1205862" y="884615"/>
                    <a:pt x="1210621" y="887471"/>
                  </a:cubicBezTo>
                  <a:cubicBezTo>
                    <a:pt x="1284857" y="930309"/>
                    <a:pt x="1359093" y="973148"/>
                    <a:pt x="1433329" y="1015034"/>
                  </a:cubicBezTo>
                  <a:cubicBezTo>
                    <a:pt x="1439040" y="1017890"/>
                    <a:pt x="1448557" y="1017890"/>
                    <a:pt x="1453316" y="1015034"/>
                  </a:cubicBezTo>
                  <a:cubicBezTo>
                    <a:pt x="1541828" y="958868"/>
                    <a:pt x="1629389" y="901750"/>
                    <a:pt x="1716950" y="843680"/>
                  </a:cubicBezTo>
                  <a:cubicBezTo>
                    <a:pt x="1720756" y="840824"/>
                    <a:pt x="1724564" y="835113"/>
                    <a:pt x="1724564" y="830353"/>
                  </a:cubicBezTo>
                  <a:cubicBezTo>
                    <a:pt x="1725515" y="789418"/>
                    <a:pt x="1725515" y="749436"/>
                    <a:pt x="1724564" y="708501"/>
                  </a:cubicBezTo>
                  <a:cubicBezTo>
                    <a:pt x="1724564" y="702789"/>
                    <a:pt x="1719805" y="695174"/>
                    <a:pt x="1715046" y="691366"/>
                  </a:cubicBezTo>
                  <a:cubicBezTo>
                    <a:pt x="1621775" y="632344"/>
                    <a:pt x="1528504" y="574274"/>
                    <a:pt x="1435233" y="515252"/>
                  </a:cubicBezTo>
                  <a:cubicBezTo>
                    <a:pt x="1427619" y="510492"/>
                    <a:pt x="1420956" y="510492"/>
                    <a:pt x="1413343" y="514300"/>
                  </a:cubicBezTo>
                  <a:cubicBezTo>
                    <a:pt x="1347672" y="550475"/>
                    <a:pt x="1282002" y="586649"/>
                    <a:pt x="1215380" y="621872"/>
                  </a:cubicBezTo>
                  <a:cubicBezTo>
                    <a:pt x="1205862" y="626632"/>
                    <a:pt x="1202055" y="633296"/>
                    <a:pt x="1202055" y="643767"/>
                  </a:cubicBezTo>
                  <a:cubicBezTo>
                    <a:pt x="1202055" y="682798"/>
                    <a:pt x="1202055" y="719925"/>
                    <a:pt x="1202055" y="756099"/>
                  </a:cubicBezTo>
                  <a:close/>
                  <a:moveTo>
                    <a:pt x="1378128" y="1059777"/>
                  </a:moveTo>
                  <a:cubicBezTo>
                    <a:pt x="1374321" y="1055969"/>
                    <a:pt x="1371466" y="1054065"/>
                    <a:pt x="1368610" y="1052161"/>
                  </a:cubicBezTo>
                  <a:cubicBezTo>
                    <a:pt x="1305795" y="1015986"/>
                    <a:pt x="1242980" y="980763"/>
                    <a:pt x="1181117" y="944589"/>
                  </a:cubicBezTo>
                  <a:cubicBezTo>
                    <a:pt x="1173503" y="939829"/>
                    <a:pt x="1165889" y="938877"/>
                    <a:pt x="1157323" y="944589"/>
                  </a:cubicBezTo>
                  <a:cubicBezTo>
                    <a:pt x="1095460" y="980763"/>
                    <a:pt x="1032644" y="1015986"/>
                    <a:pt x="970781" y="1052161"/>
                  </a:cubicBezTo>
                  <a:cubicBezTo>
                    <a:pt x="966974" y="1054065"/>
                    <a:pt x="964118" y="1056921"/>
                    <a:pt x="961263" y="1059777"/>
                  </a:cubicBezTo>
                  <a:cubicBezTo>
                    <a:pt x="964118" y="1061681"/>
                    <a:pt x="965070" y="1062632"/>
                    <a:pt x="966022" y="1063585"/>
                  </a:cubicBezTo>
                  <a:cubicBezTo>
                    <a:pt x="1030741" y="1098807"/>
                    <a:pt x="1095460" y="1134982"/>
                    <a:pt x="1161130" y="1170205"/>
                  </a:cubicBezTo>
                  <a:cubicBezTo>
                    <a:pt x="1165889" y="1173061"/>
                    <a:pt x="1174454" y="1171157"/>
                    <a:pt x="1179213" y="1168301"/>
                  </a:cubicBezTo>
                  <a:cubicBezTo>
                    <a:pt x="1222993" y="1144502"/>
                    <a:pt x="1266774" y="1120702"/>
                    <a:pt x="1310554" y="1096903"/>
                  </a:cubicBezTo>
                  <a:cubicBezTo>
                    <a:pt x="1333396" y="1084528"/>
                    <a:pt x="1355286" y="1072152"/>
                    <a:pt x="1378128" y="1059777"/>
                  </a:cubicBezTo>
                  <a:close/>
                  <a:moveTo>
                    <a:pt x="961263" y="184919"/>
                  </a:moveTo>
                  <a:cubicBezTo>
                    <a:pt x="964118" y="187775"/>
                    <a:pt x="964118" y="188727"/>
                    <a:pt x="965070" y="189679"/>
                  </a:cubicBezTo>
                  <a:cubicBezTo>
                    <a:pt x="1030741" y="225854"/>
                    <a:pt x="1095460" y="261077"/>
                    <a:pt x="1161130" y="296300"/>
                  </a:cubicBezTo>
                  <a:cubicBezTo>
                    <a:pt x="1165889" y="299155"/>
                    <a:pt x="1174454" y="297252"/>
                    <a:pt x="1179213" y="294396"/>
                  </a:cubicBezTo>
                  <a:cubicBezTo>
                    <a:pt x="1219187" y="273452"/>
                    <a:pt x="1259160" y="251557"/>
                    <a:pt x="1299133" y="229662"/>
                  </a:cubicBezTo>
                  <a:cubicBezTo>
                    <a:pt x="1324830" y="215382"/>
                    <a:pt x="1350527" y="201103"/>
                    <a:pt x="1377176" y="186823"/>
                  </a:cubicBezTo>
                  <a:cubicBezTo>
                    <a:pt x="1373369" y="183016"/>
                    <a:pt x="1370514" y="181112"/>
                    <a:pt x="1367659" y="179208"/>
                  </a:cubicBezTo>
                  <a:cubicBezTo>
                    <a:pt x="1304844" y="143033"/>
                    <a:pt x="1242028" y="107810"/>
                    <a:pt x="1180165" y="71635"/>
                  </a:cubicBezTo>
                  <a:cubicBezTo>
                    <a:pt x="1171599" y="66876"/>
                    <a:pt x="1163985" y="66876"/>
                    <a:pt x="1155419" y="72587"/>
                  </a:cubicBezTo>
                  <a:cubicBezTo>
                    <a:pt x="1104025" y="102098"/>
                    <a:pt x="1052631" y="131609"/>
                    <a:pt x="1001237" y="161120"/>
                  </a:cubicBezTo>
                  <a:cubicBezTo>
                    <a:pt x="988864" y="168736"/>
                    <a:pt x="975540" y="176352"/>
                    <a:pt x="961263" y="184919"/>
                  </a:cubicBezTo>
                  <a:close/>
                  <a:moveTo>
                    <a:pt x="1822593" y="1553847"/>
                  </a:moveTo>
                  <a:cubicBezTo>
                    <a:pt x="1829256" y="1557655"/>
                    <a:pt x="1833063" y="1560511"/>
                    <a:pt x="1836870" y="1562415"/>
                  </a:cubicBezTo>
                  <a:cubicBezTo>
                    <a:pt x="1898733" y="1595734"/>
                    <a:pt x="1959645" y="1630005"/>
                    <a:pt x="2021508" y="1663323"/>
                  </a:cubicBezTo>
                  <a:cubicBezTo>
                    <a:pt x="2027219" y="1666179"/>
                    <a:pt x="2036736" y="1666179"/>
                    <a:pt x="2042447" y="1663323"/>
                  </a:cubicBezTo>
                  <a:cubicBezTo>
                    <a:pt x="2104310" y="1630005"/>
                    <a:pt x="2166174" y="1596686"/>
                    <a:pt x="2227085" y="1562415"/>
                  </a:cubicBezTo>
                  <a:cubicBezTo>
                    <a:pt x="2230892" y="1560511"/>
                    <a:pt x="2234699" y="1556703"/>
                    <a:pt x="2239458" y="1553847"/>
                  </a:cubicBezTo>
                  <a:cubicBezTo>
                    <a:pt x="2236603" y="1550991"/>
                    <a:pt x="2235651" y="1550039"/>
                    <a:pt x="2234699" y="1549087"/>
                  </a:cubicBezTo>
                  <a:cubicBezTo>
                    <a:pt x="2169981" y="1511961"/>
                    <a:pt x="2105262" y="1473882"/>
                    <a:pt x="2039591" y="1437707"/>
                  </a:cubicBezTo>
                  <a:cubicBezTo>
                    <a:pt x="2034833" y="1434851"/>
                    <a:pt x="2026267" y="1436755"/>
                    <a:pt x="2021508" y="1438659"/>
                  </a:cubicBezTo>
                  <a:cubicBezTo>
                    <a:pt x="1991052" y="1455795"/>
                    <a:pt x="1960596" y="1472930"/>
                    <a:pt x="1930141" y="1491017"/>
                  </a:cubicBezTo>
                  <a:cubicBezTo>
                    <a:pt x="1895878" y="1511961"/>
                    <a:pt x="1860663" y="1531952"/>
                    <a:pt x="1822593" y="1553847"/>
                  </a:cubicBezTo>
                  <a:close/>
                  <a:moveTo>
                    <a:pt x="98030" y="553331"/>
                  </a:moveTo>
                  <a:cubicBezTo>
                    <a:pt x="102789" y="556186"/>
                    <a:pt x="104692" y="558090"/>
                    <a:pt x="107547" y="559042"/>
                  </a:cubicBezTo>
                  <a:cubicBezTo>
                    <a:pt x="170362" y="593313"/>
                    <a:pt x="233178" y="627584"/>
                    <a:pt x="295993" y="661855"/>
                  </a:cubicBezTo>
                  <a:cubicBezTo>
                    <a:pt x="304559" y="666615"/>
                    <a:pt x="312173" y="664711"/>
                    <a:pt x="319787" y="659951"/>
                  </a:cubicBezTo>
                  <a:cubicBezTo>
                    <a:pt x="361663" y="637104"/>
                    <a:pt x="403540" y="614256"/>
                    <a:pt x="446369" y="590457"/>
                  </a:cubicBezTo>
                  <a:cubicBezTo>
                    <a:pt x="468259" y="578082"/>
                    <a:pt x="491101" y="565706"/>
                    <a:pt x="515846" y="552379"/>
                  </a:cubicBezTo>
                  <a:cubicBezTo>
                    <a:pt x="509184" y="547619"/>
                    <a:pt x="505377" y="543811"/>
                    <a:pt x="500618" y="540955"/>
                  </a:cubicBezTo>
                  <a:cubicBezTo>
                    <a:pt x="440658" y="506684"/>
                    <a:pt x="380698" y="473365"/>
                    <a:pt x="321690" y="438143"/>
                  </a:cubicBezTo>
                  <a:cubicBezTo>
                    <a:pt x="311221" y="432431"/>
                    <a:pt x="303607" y="431479"/>
                    <a:pt x="293138" y="438143"/>
                  </a:cubicBezTo>
                  <a:cubicBezTo>
                    <a:pt x="233178" y="473365"/>
                    <a:pt x="172266" y="507636"/>
                    <a:pt x="111354" y="542859"/>
                  </a:cubicBezTo>
                  <a:cubicBezTo>
                    <a:pt x="107547" y="546667"/>
                    <a:pt x="103740" y="549523"/>
                    <a:pt x="98030" y="553331"/>
                  </a:cubicBezTo>
                  <a:close/>
                  <a:moveTo>
                    <a:pt x="515846" y="1554799"/>
                  </a:moveTo>
                  <a:cubicBezTo>
                    <a:pt x="512039" y="1550991"/>
                    <a:pt x="510136" y="1549087"/>
                    <a:pt x="507280" y="1548135"/>
                  </a:cubicBezTo>
                  <a:cubicBezTo>
                    <a:pt x="443514" y="1511961"/>
                    <a:pt x="380698" y="1475786"/>
                    <a:pt x="316931" y="1438659"/>
                  </a:cubicBezTo>
                  <a:cubicBezTo>
                    <a:pt x="309317" y="1433899"/>
                    <a:pt x="303607" y="1434851"/>
                    <a:pt x="295993" y="1439611"/>
                  </a:cubicBezTo>
                  <a:cubicBezTo>
                    <a:pt x="246502" y="1468170"/>
                    <a:pt x="196060" y="1496729"/>
                    <a:pt x="146569" y="1525288"/>
                  </a:cubicBezTo>
                  <a:cubicBezTo>
                    <a:pt x="130389" y="1533856"/>
                    <a:pt x="115161" y="1543376"/>
                    <a:pt x="98030" y="1553847"/>
                  </a:cubicBezTo>
                  <a:cubicBezTo>
                    <a:pt x="103740" y="1557655"/>
                    <a:pt x="106596" y="1559559"/>
                    <a:pt x="109451" y="1561463"/>
                  </a:cubicBezTo>
                  <a:cubicBezTo>
                    <a:pt x="172266" y="1595734"/>
                    <a:pt x="235081" y="1630005"/>
                    <a:pt x="298848" y="1664275"/>
                  </a:cubicBezTo>
                  <a:cubicBezTo>
                    <a:pt x="303607" y="1667131"/>
                    <a:pt x="314076" y="1666179"/>
                    <a:pt x="319787" y="1662371"/>
                  </a:cubicBezTo>
                  <a:cubicBezTo>
                    <a:pt x="372133" y="1634764"/>
                    <a:pt x="423527" y="1606205"/>
                    <a:pt x="474921" y="1578598"/>
                  </a:cubicBezTo>
                  <a:cubicBezTo>
                    <a:pt x="487294" y="1571935"/>
                    <a:pt x="500618" y="1563367"/>
                    <a:pt x="515846" y="1554799"/>
                  </a:cubicBezTo>
                  <a:close/>
                  <a:moveTo>
                    <a:pt x="1378128" y="1946057"/>
                  </a:moveTo>
                  <a:cubicBezTo>
                    <a:pt x="1374321" y="1942250"/>
                    <a:pt x="1372418" y="1940346"/>
                    <a:pt x="1369562" y="1938442"/>
                  </a:cubicBezTo>
                  <a:cubicBezTo>
                    <a:pt x="1306747" y="1902267"/>
                    <a:pt x="1242980" y="1866092"/>
                    <a:pt x="1180165" y="1829917"/>
                  </a:cubicBezTo>
                  <a:cubicBezTo>
                    <a:pt x="1170647" y="1824206"/>
                    <a:pt x="1163985" y="1826110"/>
                    <a:pt x="1155419" y="1830869"/>
                  </a:cubicBezTo>
                  <a:cubicBezTo>
                    <a:pt x="1103073" y="1861332"/>
                    <a:pt x="1050727" y="1890843"/>
                    <a:pt x="998381" y="1921306"/>
                  </a:cubicBezTo>
                  <a:cubicBezTo>
                    <a:pt x="986009" y="1928922"/>
                    <a:pt x="973636" y="1935586"/>
                    <a:pt x="959360" y="1944153"/>
                  </a:cubicBezTo>
                  <a:cubicBezTo>
                    <a:pt x="963167" y="1947009"/>
                    <a:pt x="965070" y="1948913"/>
                    <a:pt x="966974" y="1949865"/>
                  </a:cubicBezTo>
                  <a:cubicBezTo>
                    <a:pt x="1031692" y="1985088"/>
                    <a:pt x="1096411" y="2020311"/>
                    <a:pt x="1161130" y="2055534"/>
                  </a:cubicBezTo>
                  <a:cubicBezTo>
                    <a:pt x="1165889" y="2057437"/>
                    <a:pt x="1173503" y="2057437"/>
                    <a:pt x="1178261" y="2054582"/>
                  </a:cubicBezTo>
                  <a:cubicBezTo>
                    <a:pt x="1207765" y="2039350"/>
                    <a:pt x="1237270" y="2022215"/>
                    <a:pt x="1266774" y="2006031"/>
                  </a:cubicBezTo>
                  <a:cubicBezTo>
                    <a:pt x="1303892" y="1986992"/>
                    <a:pt x="1340058" y="1967001"/>
                    <a:pt x="1378128" y="1946057"/>
                  </a:cubicBezTo>
                  <a:close/>
                  <a:moveTo>
                    <a:pt x="2241362" y="554282"/>
                  </a:moveTo>
                  <a:cubicBezTo>
                    <a:pt x="2235651" y="549523"/>
                    <a:pt x="2231844" y="546667"/>
                    <a:pt x="2227085" y="543811"/>
                  </a:cubicBezTo>
                  <a:cubicBezTo>
                    <a:pt x="2166174" y="508588"/>
                    <a:pt x="2105262" y="474317"/>
                    <a:pt x="2044350" y="439095"/>
                  </a:cubicBezTo>
                  <a:cubicBezTo>
                    <a:pt x="2034833" y="433383"/>
                    <a:pt x="2028171" y="434335"/>
                    <a:pt x="2019605" y="439095"/>
                  </a:cubicBezTo>
                  <a:cubicBezTo>
                    <a:pt x="1958693" y="474317"/>
                    <a:pt x="1897781" y="508588"/>
                    <a:pt x="1836870" y="543811"/>
                  </a:cubicBezTo>
                  <a:cubicBezTo>
                    <a:pt x="1833063" y="546667"/>
                    <a:pt x="1829256" y="549523"/>
                    <a:pt x="1824497" y="553331"/>
                  </a:cubicBezTo>
                  <a:cubicBezTo>
                    <a:pt x="1827352" y="555234"/>
                    <a:pt x="1828304" y="556186"/>
                    <a:pt x="1829256" y="557138"/>
                  </a:cubicBezTo>
                  <a:cubicBezTo>
                    <a:pt x="1893974" y="592361"/>
                    <a:pt x="1958693" y="627584"/>
                    <a:pt x="2023412" y="662807"/>
                  </a:cubicBezTo>
                  <a:cubicBezTo>
                    <a:pt x="2029122" y="665663"/>
                    <a:pt x="2038640" y="664711"/>
                    <a:pt x="2044350" y="661855"/>
                  </a:cubicBezTo>
                  <a:cubicBezTo>
                    <a:pt x="2080517" y="642815"/>
                    <a:pt x="2116683" y="622824"/>
                    <a:pt x="2151898" y="603785"/>
                  </a:cubicBezTo>
                  <a:cubicBezTo>
                    <a:pt x="2181402" y="587601"/>
                    <a:pt x="2209954" y="571418"/>
                    <a:pt x="2241362" y="554282"/>
                  </a:cubicBezTo>
                  <a:close/>
                  <a:moveTo>
                    <a:pt x="1789282" y="609497"/>
                  </a:moveTo>
                  <a:cubicBezTo>
                    <a:pt x="1788330" y="615208"/>
                    <a:pt x="1787379" y="617112"/>
                    <a:pt x="1787379" y="619016"/>
                  </a:cubicBezTo>
                  <a:cubicBezTo>
                    <a:pt x="1787379" y="679942"/>
                    <a:pt x="1787379" y="740868"/>
                    <a:pt x="1787379" y="801794"/>
                  </a:cubicBezTo>
                  <a:cubicBezTo>
                    <a:pt x="1787379" y="806554"/>
                    <a:pt x="1793089" y="814169"/>
                    <a:pt x="1797848" y="817025"/>
                  </a:cubicBezTo>
                  <a:cubicBezTo>
                    <a:pt x="1840676" y="840824"/>
                    <a:pt x="1884457" y="864624"/>
                    <a:pt x="1927285" y="888423"/>
                  </a:cubicBezTo>
                  <a:cubicBezTo>
                    <a:pt x="1950127" y="900798"/>
                    <a:pt x="1973921" y="913174"/>
                    <a:pt x="1997715" y="926501"/>
                  </a:cubicBezTo>
                  <a:cubicBezTo>
                    <a:pt x="1998666" y="921742"/>
                    <a:pt x="1999618" y="917934"/>
                    <a:pt x="1999618" y="915078"/>
                  </a:cubicBezTo>
                  <a:cubicBezTo>
                    <a:pt x="1999618" y="854152"/>
                    <a:pt x="1999618" y="794178"/>
                    <a:pt x="1999618" y="733252"/>
                  </a:cubicBezTo>
                  <a:cubicBezTo>
                    <a:pt x="1999618" y="728492"/>
                    <a:pt x="1994859" y="720877"/>
                    <a:pt x="1990101" y="718021"/>
                  </a:cubicBezTo>
                  <a:cubicBezTo>
                    <a:pt x="1932996" y="686606"/>
                    <a:pt x="1875891" y="655191"/>
                    <a:pt x="1818786" y="624728"/>
                  </a:cubicBezTo>
                  <a:cubicBezTo>
                    <a:pt x="1810221" y="619016"/>
                    <a:pt x="1800703" y="614256"/>
                    <a:pt x="1789282" y="609497"/>
                  </a:cubicBezTo>
                  <a:close/>
                  <a:moveTo>
                    <a:pt x="1999618" y="1927018"/>
                  </a:moveTo>
                  <a:cubicBezTo>
                    <a:pt x="1999618" y="1919402"/>
                    <a:pt x="2000570" y="1914642"/>
                    <a:pt x="2000570" y="1908931"/>
                  </a:cubicBezTo>
                  <a:cubicBezTo>
                    <a:pt x="2000570" y="1852765"/>
                    <a:pt x="2000570" y="1796599"/>
                    <a:pt x="2000570" y="1740433"/>
                  </a:cubicBezTo>
                  <a:cubicBezTo>
                    <a:pt x="2000570" y="1728057"/>
                    <a:pt x="1996763" y="1721393"/>
                    <a:pt x="1986294" y="1715681"/>
                  </a:cubicBezTo>
                  <a:cubicBezTo>
                    <a:pt x="1924430" y="1682363"/>
                    <a:pt x="1863518" y="1649044"/>
                    <a:pt x="1802607" y="1615725"/>
                  </a:cubicBezTo>
                  <a:cubicBezTo>
                    <a:pt x="1790234" y="1609061"/>
                    <a:pt x="1787379" y="1610013"/>
                    <a:pt x="1787379" y="1625245"/>
                  </a:cubicBezTo>
                  <a:cubicBezTo>
                    <a:pt x="1787379" y="1682363"/>
                    <a:pt x="1787379" y="1739481"/>
                    <a:pt x="1787379" y="1796599"/>
                  </a:cubicBezTo>
                  <a:cubicBezTo>
                    <a:pt x="1787379" y="1807070"/>
                    <a:pt x="1791186" y="1812782"/>
                    <a:pt x="1799752" y="1817542"/>
                  </a:cubicBezTo>
                  <a:cubicBezTo>
                    <a:pt x="1853049" y="1846101"/>
                    <a:pt x="1905395" y="1875612"/>
                    <a:pt x="1958693" y="1904171"/>
                  </a:cubicBezTo>
                  <a:cubicBezTo>
                    <a:pt x="1971066" y="1912738"/>
                    <a:pt x="1984390" y="1919402"/>
                    <a:pt x="1999618" y="1927018"/>
                  </a:cubicBezTo>
                  <a:close/>
                  <a:moveTo>
                    <a:pt x="273151" y="1927018"/>
                  </a:moveTo>
                  <a:cubicBezTo>
                    <a:pt x="274103" y="1922258"/>
                    <a:pt x="275055" y="1918450"/>
                    <a:pt x="275055" y="1915594"/>
                  </a:cubicBezTo>
                  <a:cubicBezTo>
                    <a:pt x="275055" y="1855621"/>
                    <a:pt x="275055" y="1795647"/>
                    <a:pt x="275055" y="1735673"/>
                  </a:cubicBezTo>
                  <a:cubicBezTo>
                    <a:pt x="275055" y="1726153"/>
                    <a:pt x="270296" y="1722345"/>
                    <a:pt x="263634" y="1718537"/>
                  </a:cubicBezTo>
                  <a:cubicBezTo>
                    <a:pt x="201770" y="1685219"/>
                    <a:pt x="138955" y="1650948"/>
                    <a:pt x="77091" y="1617629"/>
                  </a:cubicBezTo>
                  <a:cubicBezTo>
                    <a:pt x="64719" y="1610965"/>
                    <a:pt x="62815" y="1611917"/>
                    <a:pt x="62815" y="1626197"/>
                  </a:cubicBezTo>
                  <a:cubicBezTo>
                    <a:pt x="62815" y="1684267"/>
                    <a:pt x="62815" y="1742337"/>
                    <a:pt x="62815" y="1800406"/>
                  </a:cubicBezTo>
                  <a:cubicBezTo>
                    <a:pt x="62815" y="1806118"/>
                    <a:pt x="67574" y="1814686"/>
                    <a:pt x="73284" y="1817542"/>
                  </a:cubicBezTo>
                  <a:cubicBezTo>
                    <a:pt x="120872" y="1844197"/>
                    <a:pt x="169411" y="1870852"/>
                    <a:pt x="217950" y="1897507"/>
                  </a:cubicBezTo>
                  <a:cubicBezTo>
                    <a:pt x="236033" y="1907027"/>
                    <a:pt x="253164" y="1916546"/>
                    <a:pt x="273151" y="1927018"/>
                  </a:cubicBezTo>
                  <a:close/>
                  <a:moveTo>
                    <a:pt x="1136385" y="558090"/>
                  </a:moveTo>
                  <a:cubicBezTo>
                    <a:pt x="1136385" y="550475"/>
                    <a:pt x="1137336" y="546667"/>
                    <a:pt x="1137336" y="541907"/>
                  </a:cubicBezTo>
                  <a:cubicBezTo>
                    <a:pt x="1137336" y="484789"/>
                    <a:pt x="1137336" y="427671"/>
                    <a:pt x="1137336" y="370553"/>
                  </a:cubicBezTo>
                  <a:cubicBezTo>
                    <a:pt x="1137336" y="359129"/>
                    <a:pt x="1133529" y="353418"/>
                    <a:pt x="1124012" y="348658"/>
                  </a:cubicBezTo>
                  <a:cubicBezTo>
                    <a:pt x="1062148" y="315339"/>
                    <a:pt x="1001237" y="282020"/>
                    <a:pt x="940325" y="248701"/>
                  </a:cubicBezTo>
                  <a:cubicBezTo>
                    <a:pt x="936518" y="246797"/>
                    <a:pt x="931759" y="245845"/>
                    <a:pt x="926049" y="242989"/>
                  </a:cubicBezTo>
                  <a:cubicBezTo>
                    <a:pt x="926049" y="249653"/>
                    <a:pt x="925097" y="255365"/>
                    <a:pt x="925097" y="260125"/>
                  </a:cubicBezTo>
                  <a:cubicBezTo>
                    <a:pt x="925097" y="315339"/>
                    <a:pt x="925097" y="370553"/>
                    <a:pt x="925097" y="425767"/>
                  </a:cubicBezTo>
                  <a:cubicBezTo>
                    <a:pt x="925097" y="439095"/>
                    <a:pt x="928904" y="445758"/>
                    <a:pt x="940325" y="451470"/>
                  </a:cubicBezTo>
                  <a:cubicBezTo>
                    <a:pt x="988864" y="477173"/>
                    <a:pt x="1037403" y="503828"/>
                    <a:pt x="1085942" y="530483"/>
                  </a:cubicBezTo>
                  <a:cubicBezTo>
                    <a:pt x="1101170" y="540003"/>
                    <a:pt x="1118301" y="548571"/>
                    <a:pt x="1136385" y="558090"/>
                  </a:cubicBezTo>
                  <a:close/>
                  <a:moveTo>
                    <a:pt x="927000" y="1115943"/>
                  </a:moveTo>
                  <a:cubicBezTo>
                    <a:pt x="926049" y="1119750"/>
                    <a:pt x="925097" y="1122606"/>
                    <a:pt x="925097" y="1124510"/>
                  </a:cubicBezTo>
                  <a:cubicBezTo>
                    <a:pt x="925097" y="1185436"/>
                    <a:pt x="925097" y="1245410"/>
                    <a:pt x="925097" y="1306336"/>
                  </a:cubicBezTo>
                  <a:cubicBezTo>
                    <a:pt x="925097" y="1312048"/>
                    <a:pt x="930807" y="1318712"/>
                    <a:pt x="936518" y="1321567"/>
                  </a:cubicBezTo>
                  <a:cubicBezTo>
                    <a:pt x="991719" y="1352030"/>
                    <a:pt x="1045969" y="1381541"/>
                    <a:pt x="1101170" y="1412004"/>
                  </a:cubicBezTo>
                  <a:cubicBezTo>
                    <a:pt x="1112591" y="1417716"/>
                    <a:pt x="1123060" y="1424380"/>
                    <a:pt x="1135433" y="1431044"/>
                  </a:cubicBezTo>
                  <a:cubicBezTo>
                    <a:pt x="1136385" y="1425332"/>
                    <a:pt x="1136385" y="1422476"/>
                    <a:pt x="1136385" y="1419620"/>
                  </a:cubicBezTo>
                  <a:cubicBezTo>
                    <a:pt x="1136385" y="1358694"/>
                    <a:pt x="1136385" y="1298720"/>
                    <a:pt x="1136385" y="1237794"/>
                  </a:cubicBezTo>
                  <a:cubicBezTo>
                    <a:pt x="1136385" y="1228275"/>
                    <a:pt x="1130674" y="1224467"/>
                    <a:pt x="1124012" y="1220659"/>
                  </a:cubicBezTo>
                  <a:cubicBezTo>
                    <a:pt x="1062148" y="1187340"/>
                    <a:pt x="1000285" y="1153069"/>
                    <a:pt x="938421" y="1119750"/>
                  </a:cubicBezTo>
                  <a:cubicBezTo>
                    <a:pt x="936518" y="1118799"/>
                    <a:pt x="931759" y="1117847"/>
                    <a:pt x="927000" y="1115943"/>
                  </a:cubicBezTo>
                  <a:close/>
                  <a:moveTo>
                    <a:pt x="273151" y="925549"/>
                  </a:moveTo>
                  <a:cubicBezTo>
                    <a:pt x="274103" y="920790"/>
                    <a:pt x="275055" y="918886"/>
                    <a:pt x="275055" y="916030"/>
                  </a:cubicBezTo>
                  <a:cubicBezTo>
                    <a:pt x="275055" y="855104"/>
                    <a:pt x="275055" y="794178"/>
                    <a:pt x="275055" y="733252"/>
                  </a:cubicBezTo>
                  <a:cubicBezTo>
                    <a:pt x="275055" y="728492"/>
                    <a:pt x="270296" y="720877"/>
                    <a:pt x="265537" y="718021"/>
                  </a:cubicBezTo>
                  <a:cubicBezTo>
                    <a:pt x="203674" y="683750"/>
                    <a:pt x="140858" y="649479"/>
                    <a:pt x="78043" y="615208"/>
                  </a:cubicBezTo>
                  <a:cubicBezTo>
                    <a:pt x="65670" y="608545"/>
                    <a:pt x="63767" y="609497"/>
                    <a:pt x="63767" y="624728"/>
                  </a:cubicBezTo>
                  <a:cubicBezTo>
                    <a:pt x="63767" y="682798"/>
                    <a:pt x="63767" y="739916"/>
                    <a:pt x="63767" y="797986"/>
                  </a:cubicBezTo>
                  <a:cubicBezTo>
                    <a:pt x="63767" y="807506"/>
                    <a:pt x="67574" y="813217"/>
                    <a:pt x="76140" y="817977"/>
                  </a:cubicBezTo>
                  <a:cubicBezTo>
                    <a:pt x="114210" y="837968"/>
                    <a:pt x="152279" y="859864"/>
                    <a:pt x="190349" y="879855"/>
                  </a:cubicBezTo>
                  <a:cubicBezTo>
                    <a:pt x="216046" y="894134"/>
                    <a:pt x="243647" y="909366"/>
                    <a:pt x="273151" y="925549"/>
                  </a:cubicBezTo>
                  <a:close/>
                  <a:moveTo>
                    <a:pt x="1203007" y="557138"/>
                  </a:moveTo>
                  <a:cubicBezTo>
                    <a:pt x="1206814" y="555234"/>
                    <a:pt x="1209669" y="555234"/>
                    <a:pt x="1212524" y="554282"/>
                  </a:cubicBezTo>
                  <a:cubicBezTo>
                    <a:pt x="1276291" y="520012"/>
                    <a:pt x="1340058" y="484789"/>
                    <a:pt x="1403825" y="450518"/>
                  </a:cubicBezTo>
                  <a:cubicBezTo>
                    <a:pt x="1412391" y="445758"/>
                    <a:pt x="1415246" y="439095"/>
                    <a:pt x="1415246" y="429575"/>
                  </a:cubicBezTo>
                  <a:cubicBezTo>
                    <a:pt x="1415246" y="372457"/>
                    <a:pt x="1415246" y="316291"/>
                    <a:pt x="1415246" y="259173"/>
                  </a:cubicBezTo>
                  <a:cubicBezTo>
                    <a:pt x="1415246" y="254413"/>
                    <a:pt x="1414294" y="249653"/>
                    <a:pt x="1414294" y="242989"/>
                  </a:cubicBezTo>
                  <a:cubicBezTo>
                    <a:pt x="1407632" y="245845"/>
                    <a:pt x="1402873" y="246797"/>
                    <a:pt x="1399066" y="249653"/>
                  </a:cubicBezTo>
                  <a:cubicBezTo>
                    <a:pt x="1338155" y="282972"/>
                    <a:pt x="1276291" y="316291"/>
                    <a:pt x="1215380" y="349610"/>
                  </a:cubicBezTo>
                  <a:cubicBezTo>
                    <a:pt x="1206814" y="354370"/>
                    <a:pt x="1203007" y="360081"/>
                    <a:pt x="1203007" y="369601"/>
                  </a:cubicBezTo>
                  <a:cubicBezTo>
                    <a:pt x="1203007" y="427671"/>
                    <a:pt x="1203007" y="484789"/>
                    <a:pt x="1203007" y="542859"/>
                  </a:cubicBezTo>
                  <a:cubicBezTo>
                    <a:pt x="1202055" y="546667"/>
                    <a:pt x="1203007" y="551427"/>
                    <a:pt x="1203007" y="557138"/>
                  </a:cubicBezTo>
                  <a:close/>
                  <a:moveTo>
                    <a:pt x="551061" y="609497"/>
                  </a:moveTo>
                  <a:cubicBezTo>
                    <a:pt x="543447" y="613304"/>
                    <a:pt x="538688" y="615208"/>
                    <a:pt x="532978" y="617112"/>
                  </a:cubicBezTo>
                  <a:cubicBezTo>
                    <a:pt x="471114" y="650431"/>
                    <a:pt x="409251" y="684702"/>
                    <a:pt x="347387" y="718021"/>
                  </a:cubicBezTo>
                  <a:cubicBezTo>
                    <a:pt x="339773" y="721829"/>
                    <a:pt x="338822" y="727540"/>
                    <a:pt x="338822" y="735156"/>
                  </a:cubicBezTo>
                  <a:cubicBezTo>
                    <a:pt x="338822" y="794178"/>
                    <a:pt x="338822" y="852248"/>
                    <a:pt x="338822" y="911270"/>
                  </a:cubicBezTo>
                  <a:cubicBezTo>
                    <a:pt x="338822" y="915078"/>
                    <a:pt x="339773" y="919837"/>
                    <a:pt x="339773" y="925549"/>
                  </a:cubicBezTo>
                  <a:cubicBezTo>
                    <a:pt x="346435" y="921742"/>
                    <a:pt x="352146" y="919837"/>
                    <a:pt x="357857" y="916982"/>
                  </a:cubicBezTo>
                  <a:cubicBezTo>
                    <a:pt x="417816" y="883663"/>
                    <a:pt x="478728" y="850344"/>
                    <a:pt x="538688" y="817977"/>
                  </a:cubicBezTo>
                  <a:cubicBezTo>
                    <a:pt x="548206" y="813217"/>
                    <a:pt x="551061" y="807506"/>
                    <a:pt x="551061" y="797034"/>
                  </a:cubicBezTo>
                  <a:cubicBezTo>
                    <a:pt x="551061" y="739916"/>
                    <a:pt x="551061" y="683750"/>
                    <a:pt x="551061" y="626632"/>
                  </a:cubicBezTo>
                  <a:cubicBezTo>
                    <a:pt x="552013" y="621872"/>
                    <a:pt x="551061" y="617112"/>
                    <a:pt x="551061" y="609497"/>
                  </a:cubicBezTo>
                  <a:close/>
                  <a:moveTo>
                    <a:pt x="2065289" y="926501"/>
                  </a:moveTo>
                  <a:cubicBezTo>
                    <a:pt x="2134766" y="888423"/>
                    <a:pt x="2201388" y="852248"/>
                    <a:pt x="2268010" y="815121"/>
                  </a:cubicBezTo>
                  <a:cubicBezTo>
                    <a:pt x="2272769" y="812265"/>
                    <a:pt x="2276576" y="803698"/>
                    <a:pt x="2276576" y="797986"/>
                  </a:cubicBezTo>
                  <a:cubicBezTo>
                    <a:pt x="2277528" y="740868"/>
                    <a:pt x="2276576" y="683750"/>
                    <a:pt x="2276576" y="626632"/>
                  </a:cubicBezTo>
                  <a:cubicBezTo>
                    <a:pt x="2276576" y="621872"/>
                    <a:pt x="2275624" y="617112"/>
                    <a:pt x="2274673" y="610448"/>
                  </a:cubicBezTo>
                  <a:cubicBezTo>
                    <a:pt x="2268010" y="613304"/>
                    <a:pt x="2264203" y="615208"/>
                    <a:pt x="2260397" y="618064"/>
                  </a:cubicBezTo>
                  <a:cubicBezTo>
                    <a:pt x="2199485" y="651383"/>
                    <a:pt x="2137621" y="684702"/>
                    <a:pt x="2076710" y="718021"/>
                  </a:cubicBezTo>
                  <a:cubicBezTo>
                    <a:pt x="2068144" y="722780"/>
                    <a:pt x="2065289" y="728492"/>
                    <a:pt x="2065289" y="738012"/>
                  </a:cubicBezTo>
                  <a:cubicBezTo>
                    <a:pt x="2065289" y="796082"/>
                    <a:pt x="2065289" y="853200"/>
                    <a:pt x="2065289" y="911270"/>
                  </a:cubicBezTo>
                  <a:cubicBezTo>
                    <a:pt x="2064337" y="914126"/>
                    <a:pt x="2065289" y="918886"/>
                    <a:pt x="2065289" y="926501"/>
                  </a:cubicBezTo>
                  <a:close/>
                  <a:moveTo>
                    <a:pt x="1203007" y="1430092"/>
                  </a:moveTo>
                  <a:cubicBezTo>
                    <a:pt x="1207765" y="1428188"/>
                    <a:pt x="1209669" y="1427236"/>
                    <a:pt x="1211572" y="1426284"/>
                  </a:cubicBezTo>
                  <a:cubicBezTo>
                    <a:pt x="1275339" y="1391061"/>
                    <a:pt x="1340058" y="1355838"/>
                    <a:pt x="1403825" y="1321567"/>
                  </a:cubicBezTo>
                  <a:cubicBezTo>
                    <a:pt x="1411439" y="1317760"/>
                    <a:pt x="1414294" y="1312048"/>
                    <a:pt x="1414294" y="1303480"/>
                  </a:cubicBezTo>
                  <a:cubicBezTo>
                    <a:pt x="1414294" y="1245410"/>
                    <a:pt x="1414294" y="1188292"/>
                    <a:pt x="1414294" y="1130222"/>
                  </a:cubicBezTo>
                  <a:cubicBezTo>
                    <a:pt x="1414294" y="1126414"/>
                    <a:pt x="1413343" y="1121655"/>
                    <a:pt x="1413343" y="1115943"/>
                  </a:cubicBezTo>
                  <a:cubicBezTo>
                    <a:pt x="1407632" y="1117847"/>
                    <a:pt x="1403825" y="1118799"/>
                    <a:pt x="1400018" y="1120702"/>
                  </a:cubicBezTo>
                  <a:cubicBezTo>
                    <a:pt x="1337203" y="1154973"/>
                    <a:pt x="1275339" y="1189244"/>
                    <a:pt x="1212524" y="1222563"/>
                  </a:cubicBezTo>
                  <a:cubicBezTo>
                    <a:pt x="1203959" y="1227323"/>
                    <a:pt x="1202055" y="1232083"/>
                    <a:pt x="1202055" y="1241602"/>
                  </a:cubicBezTo>
                  <a:cubicBezTo>
                    <a:pt x="1202055" y="1299672"/>
                    <a:pt x="1202055" y="1357742"/>
                    <a:pt x="1202055" y="1415812"/>
                  </a:cubicBezTo>
                  <a:cubicBezTo>
                    <a:pt x="1202055" y="1419620"/>
                    <a:pt x="1203007" y="1424380"/>
                    <a:pt x="1203007" y="1430092"/>
                  </a:cubicBezTo>
                  <a:close/>
                  <a:moveTo>
                    <a:pt x="339773" y="1926066"/>
                  </a:moveTo>
                  <a:cubicBezTo>
                    <a:pt x="343580" y="1924162"/>
                    <a:pt x="346435" y="1924162"/>
                    <a:pt x="349291" y="1923210"/>
                  </a:cubicBezTo>
                  <a:cubicBezTo>
                    <a:pt x="413058" y="1887987"/>
                    <a:pt x="477777" y="1853717"/>
                    <a:pt x="541543" y="1817542"/>
                  </a:cubicBezTo>
                  <a:cubicBezTo>
                    <a:pt x="546302" y="1814686"/>
                    <a:pt x="551061" y="1806118"/>
                    <a:pt x="551061" y="1799455"/>
                  </a:cubicBezTo>
                  <a:cubicBezTo>
                    <a:pt x="552013" y="1741385"/>
                    <a:pt x="551061" y="1683315"/>
                    <a:pt x="551061" y="1625245"/>
                  </a:cubicBezTo>
                  <a:cubicBezTo>
                    <a:pt x="551061" y="1621437"/>
                    <a:pt x="550109" y="1617629"/>
                    <a:pt x="549157" y="1610965"/>
                  </a:cubicBezTo>
                  <a:cubicBezTo>
                    <a:pt x="543447" y="1613821"/>
                    <a:pt x="538688" y="1615725"/>
                    <a:pt x="534881" y="1617629"/>
                  </a:cubicBezTo>
                  <a:cubicBezTo>
                    <a:pt x="473018" y="1650948"/>
                    <a:pt x="412106" y="1685219"/>
                    <a:pt x="350242" y="1718537"/>
                  </a:cubicBezTo>
                  <a:cubicBezTo>
                    <a:pt x="341677" y="1723297"/>
                    <a:pt x="338822" y="1729009"/>
                    <a:pt x="338822" y="1738529"/>
                  </a:cubicBezTo>
                  <a:cubicBezTo>
                    <a:pt x="338822" y="1796599"/>
                    <a:pt x="338822" y="1854669"/>
                    <a:pt x="338822" y="1912738"/>
                  </a:cubicBezTo>
                  <a:cubicBezTo>
                    <a:pt x="338822" y="1916546"/>
                    <a:pt x="339773" y="1920354"/>
                    <a:pt x="339773" y="1926066"/>
                  </a:cubicBezTo>
                  <a:close/>
                  <a:moveTo>
                    <a:pt x="1135433" y="2317324"/>
                  </a:moveTo>
                  <a:cubicBezTo>
                    <a:pt x="1136385" y="2311613"/>
                    <a:pt x="1136385" y="2308756"/>
                    <a:pt x="1136385" y="2305901"/>
                  </a:cubicBezTo>
                  <a:cubicBezTo>
                    <a:pt x="1136385" y="2245927"/>
                    <a:pt x="1136385" y="2185953"/>
                    <a:pt x="1136385" y="2125979"/>
                  </a:cubicBezTo>
                  <a:cubicBezTo>
                    <a:pt x="1136385" y="2116459"/>
                    <a:pt x="1131626" y="2112652"/>
                    <a:pt x="1124964" y="2108844"/>
                  </a:cubicBezTo>
                  <a:cubicBezTo>
                    <a:pt x="1063100" y="2075525"/>
                    <a:pt x="1001237" y="2041254"/>
                    <a:pt x="939373" y="2007935"/>
                  </a:cubicBezTo>
                  <a:cubicBezTo>
                    <a:pt x="935566" y="2006031"/>
                    <a:pt x="930807" y="2005079"/>
                    <a:pt x="924145" y="2003175"/>
                  </a:cubicBezTo>
                  <a:cubicBezTo>
                    <a:pt x="924145" y="2010791"/>
                    <a:pt x="923193" y="2014599"/>
                    <a:pt x="923193" y="2019359"/>
                  </a:cubicBezTo>
                  <a:cubicBezTo>
                    <a:pt x="923193" y="2075525"/>
                    <a:pt x="923193" y="2130739"/>
                    <a:pt x="923193" y="2186905"/>
                  </a:cubicBezTo>
                  <a:cubicBezTo>
                    <a:pt x="923193" y="2199280"/>
                    <a:pt x="927952" y="2205944"/>
                    <a:pt x="938421" y="2211656"/>
                  </a:cubicBezTo>
                  <a:cubicBezTo>
                    <a:pt x="982202" y="2235455"/>
                    <a:pt x="1025982" y="2259254"/>
                    <a:pt x="1069762" y="2283054"/>
                  </a:cubicBezTo>
                  <a:cubicBezTo>
                    <a:pt x="1091653" y="2294477"/>
                    <a:pt x="1113543" y="2304949"/>
                    <a:pt x="1135433" y="2317324"/>
                  </a:cubicBezTo>
                  <a:close/>
                  <a:moveTo>
                    <a:pt x="1413343" y="2002223"/>
                  </a:moveTo>
                  <a:cubicBezTo>
                    <a:pt x="1406680" y="2004127"/>
                    <a:pt x="1402873" y="2006031"/>
                    <a:pt x="1399066" y="2007935"/>
                  </a:cubicBezTo>
                  <a:cubicBezTo>
                    <a:pt x="1337203" y="2041254"/>
                    <a:pt x="1275339" y="2075525"/>
                    <a:pt x="1213476" y="2108844"/>
                  </a:cubicBezTo>
                  <a:cubicBezTo>
                    <a:pt x="1204910" y="2113603"/>
                    <a:pt x="1202055" y="2119315"/>
                    <a:pt x="1202055" y="2128835"/>
                  </a:cubicBezTo>
                  <a:cubicBezTo>
                    <a:pt x="1202055" y="2186905"/>
                    <a:pt x="1202055" y="2244023"/>
                    <a:pt x="1202055" y="2302093"/>
                  </a:cubicBezTo>
                  <a:cubicBezTo>
                    <a:pt x="1202055" y="2306853"/>
                    <a:pt x="1203007" y="2311613"/>
                    <a:pt x="1203007" y="2317324"/>
                  </a:cubicBezTo>
                  <a:cubicBezTo>
                    <a:pt x="1206814" y="2316372"/>
                    <a:pt x="1209669" y="2315420"/>
                    <a:pt x="1212524" y="2314468"/>
                  </a:cubicBezTo>
                  <a:cubicBezTo>
                    <a:pt x="1276291" y="2279246"/>
                    <a:pt x="1341010" y="2244975"/>
                    <a:pt x="1404777" y="2208800"/>
                  </a:cubicBezTo>
                  <a:cubicBezTo>
                    <a:pt x="1409536" y="2205944"/>
                    <a:pt x="1414294" y="2197377"/>
                    <a:pt x="1414294" y="2190713"/>
                  </a:cubicBezTo>
                  <a:cubicBezTo>
                    <a:pt x="1415246" y="2132643"/>
                    <a:pt x="1414294" y="2075525"/>
                    <a:pt x="1414294" y="2017455"/>
                  </a:cubicBezTo>
                  <a:cubicBezTo>
                    <a:pt x="1414294" y="2012695"/>
                    <a:pt x="1414294" y="2008887"/>
                    <a:pt x="1413343" y="2002223"/>
                  </a:cubicBezTo>
                  <a:close/>
                  <a:moveTo>
                    <a:pt x="2064337" y="1925114"/>
                  </a:moveTo>
                  <a:cubicBezTo>
                    <a:pt x="2069095" y="1924162"/>
                    <a:pt x="2070999" y="1924162"/>
                    <a:pt x="2071951" y="1924162"/>
                  </a:cubicBezTo>
                  <a:cubicBezTo>
                    <a:pt x="2137621" y="1888939"/>
                    <a:pt x="2203292" y="1852765"/>
                    <a:pt x="2268010" y="1816590"/>
                  </a:cubicBezTo>
                  <a:cubicBezTo>
                    <a:pt x="2272769" y="1813734"/>
                    <a:pt x="2276576" y="1805166"/>
                    <a:pt x="2276576" y="1799455"/>
                  </a:cubicBezTo>
                  <a:cubicBezTo>
                    <a:pt x="2277528" y="1741385"/>
                    <a:pt x="2276576" y="1684267"/>
                    <a:pt x="2276576" y="1626197"/>
                  </a:cubicBezTo>
                  <a:cubicBezTo>
                    <a:pt x="2276576" y="1610965"/>
                    <a:pt x="2274673" y="1610013"/>
                    <a:pt x="2261348" y="1616677"/>
                  </a:cubicBezTo>
                  <a:cubicBezTo>
                    <a:pt x="2199485" y="1649996"/>
                    <a:pt x="2137621" y="1684267"/>
                    <a:pt x="2074806" y="1717585"/>
                  </a:cubicBezTo>
                  <a:cubicBezTo>
                    <a:pt x="2065289" y="1722345"/>
                    <a:pt x="2063385" y="1729009"/>
                    <a:pt x="2063385" y="1737577"/>
                  </a:cubicBezTo>
                  <a:cubicBezTo>
                    <a:pt x="2063385" y="1794695"/>
                    <a:pt x="2063385" y="1851813"/>
                    <a:pt x="2063385" y="1908931"/>
                  </a:cubicBezTo>
                  <a:cubicBezTo>
                    <a:pt x="2064337" y="1914642"/>
                    <a:pt x="2064337" y="1919402"/>
                    <a:pt x="2064337" y="1925114"/>
                  </a:cubicBezTo>
                  <a:close/>
                </a:path>
              </a:pathLst>
            </a:custGeom>
            <a:grpFill/>
            <a:ln w="9514" cap="flat">
              <a:noFill/>
              <a:prstDash val="solid"/>
              <a:miter/>
            </a:ln>
          </p:spPr>
          <p:txBody>
            <a:bodyPr rtlCol="0" anchor="ctr"/>
            <a:lstStyle/>
            <a:p>
              <a:endParaRPr lang="en-US"/>
            </a:p>
          </p:txBody>
        </p:sp>
      </p:grpSp>
      <p:sp>
        <p:nvSpPr>
          <p:cNvPr id="176" name="Text Placeholder 17">
            <a:extLst>
              <a:ext uri="{FF2B5EF4-FFF2-40B4-BE49-F238E27FC236}">
                <a16:creationId xmlns:a16="http://schemas.microsoft.com/office/drawing/2014/main" id="{1DD2C5CB-4AEE-80A4-00E7-6AAF195F6232}"/>
              </a:ext>
            </a:extLst>
          </p:cNvPr>
          <p:cNvSpPr txBox="1">
            <a:spLocks/>
          </p:cNvSpPr>
          <p:nvPr/>
        </p:nvSpPr>
        <p:spPr>
          <a:xfrm>
            <a:off x="3872630" y="9321356"/>
            <a:ext cx="2783137" cy="7700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W przypadku </a:t>
            </a:r>
            <a:r>
              <a:rPr lang="pl-PL" dirty="0" err="1">
                <a:solidFill>
                  <a:srgbClr val="000000"/>
                </a:solidFill>
              </a:rPr>
              <a:t>kryptowalut</a:t>
            </a:r>
            <a:r>
              <a:rPr lang="pl-PL" dirty="0">
                <a:solidFill>
                  <a:srgbClr val="000000"/>
                </a:solidFill>
              </a:rPr>
              <a:t> i systemów </a:t>
            </a:r>
            <a:r>
              <a:rPr lang="pl-PL" dirty="0" err="1">
                <a:solidFill>
                  <a:srgbClr val="000000"/>
                </a:solidFill>
              </a:rPr>
              <a:t>blockchain</a:t>
            </a:r>
            <a:r>
              <a:rPr lang="pl-PL" dirty="0">
                <a:solidFill>
                  <a:srgbClr val="000000"/>
                </a:solidFill>
              </a:rPr>
              <a:t> bez uprawnień ludzie mogą natychmiast uczestniczyć i wnosić wkład w sieć i protokół.</a:t>
            </a:r>
          </a:p>
        </p:txBody>
      </p:sp>
      <p:sp>
        <p:nvSpPr>
          <p:cNvPr id="177" name="Text Placeholder 17">
            <a:extLst>
              <a:ext uri="{FF2B5EF4-FFF2-40B4-BE49-F238E27FC236}">
                <a16:creationId xmlns:a16="http://schemas.microsoft.com/office/drawing/2014/main" id="{623684EA-791F-E098-53CF-D20EFB2BB39D}"/>
              </a:ext>
            </a:extLst>
          </p:cNvPr>
          <p:cNvSpPr txBox="1">
            <a:spLocks/>
          </p:cNvSpPr>
          <p:nvPr/>
        </p:nvSpPr>
        <p:spPr>
          <a:xfrm>
            <a:off x="3895399" y="8794036"/>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Wkład</a:t>
            </a:r>
            <a:r>
              <a:rPr lang="en-US" b="1" dirty="0">
                <a:solidFill>
                  <a:srgbClr val="F79037"/>
                </a:solidFill>
              </a:rPr>
              <a:t> </a:t>
            </a:r>
          </a:p>
          <a:p>
            <a:r>
              <a:rPr lang="pl-PL" b="1" dirty="0">
                <a:solidFill>
                  <a:srgbClr val="000000"/>
                </a:solidFill>
              </a:rPr>
              <a:t>Ludzie natychmiast reagują na wyniki.</a:t>
            </a:r>
            <a:endParaRPr lang="en-US" b="1" dirty="0">
              <a:solidFill>
                <a:srgbClr val="000000"/>
              </a:solidFill>
            </a:endParaRPr>
          </a:p>
        </p:txBody>
      </p:sp>
      <p:sp>
        <p:nvSpPr>
          <p:cNvPr id="178" name="TextBox 177">
            <a:extLst>
              <a:ext uri="{FF2B5EF4-FFF2-40B4-BE49-F238E27FC236}">
                <a16:creationId xmlns:a16="http://schemas.microsoft.com/office/drawing/2014/main" id="{CEA3E3F8-74CD-0B25-411D-273B26F01DD4}"/>
              </a:ext>
            </a:extLst>
          </p:cNvPr>
          <p:cNvSpPr txBox="1"/>
          <p:nvPr/>
        </p:nvSpPr>
        <p:spPr>
          <a:xfrm>
            <a:off x="3982077" y="783452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7</a:t>
            </a:r>
          </a:p>
        </p:txBody>
      </p:sp>
      <p:grpSp>
        <p:nvGrpSpPr>
          <p:cNvPr id="179" name="Group 178">
            <a:extLst>
              <a:ext uri="{FF2B5EF4-FFF2-40B4-BE49-F238E27FC236}">
                <a16:creationId xmlns:a16="http://schemas.microsoft.com/office/drawing/2014/main" id="{98BFDD7A-20B9-1D04-5188-22CE9FA85486}"/>
              </a:ext>
            </a:extLst>
          </p:cNvPr>
          <p:cNvGrpSpPr/>
          <p:nvPr/>
        </p:nvGrpSpPr>
        <p:grpSpPr>
          <a:xfrm>
            <a:off x="5453218" y="7875380"/>
            <a:ext cx="1018347" cy="1051755"/>
            <a:chOff x="8130434" y="5055580"/>
            <a:chExt cx="1018347" cy="1051755"/>
          </a:xfrm>
          <a:solidFill>
            <a:srgbClr val="F79037"/>
          </a:solidFill>
        </p:grpSpPr>
        <p:grpSp>
          <p:nvGrpSpPr>
            <p:cNvPr id="180" name="Graphic 2">
              <a:extLst>
                <a:ext uri="{FF2B5EF4-FFF2-40B4-BE49-F238E27FC236}">
                  <a16:creationId xmlns:a16="http://schemas.microsoft.com/office/drawing/2014/main" id="{419493C4-2024-5E63-F628-1BE5529F5834}"/>
                </a:ext>
              </a:extLst>
            </p:cNvPr>
            <p:cNvGrpSpPr/>
            <p:nvPr userDrawn="1"/>
          </p:nvGrpSpPr>
          <p:grpSpPr>
            <a:xfrm>
              <a:off x="8172121" y="5087188"/>
              <a:ext cx="955215" cy="342517"/>
              <a:chOff x="3752168" y="4966655"/>
              <a:chExt cx="955215" cy="342517"/>
            </a:xfrm>
            <a:grpFill/>
          </p:grpSpPr>
          <p:sp>
            <p:nvSpPr>
              <p:cNvPr id="192" name="Freeform 191">
                <a:extLst>
                  <a:ext uri="{FF2B5EF4-FFF2-40B4-BE49-F238E27FC236}">
                    <a16:creationId xmlns:a16="http://schemas.microsoft.com/office/drawing/2014/main" id="{3F70E416-964D-AE97-88C4-576F91433300}"/>
                  </a:ext>
                </a:extLst>
              </p:cNvPr>
              <p:cNvSpPr/>
              <p:nvPr/>
            </p:nvSpPr>
            <p:spPr>
              <a:xfrm>
                <a:off x="4032164" y="4966655"/>
                <a:ext cx="395447" cy="309494"/>
              </a:xfrm>
              <a:custGeom>
                <a:avLst/>
                <a:gdLst>
                  <a:gd name="connsiteX0" fmla="*/ 197803 w 395447"/>
                  <a:gd name="connsiteY0" fmla="*/ 309494 h 309494"/>
                  <a:gd name="connsiteX1" fmla="*/ 162880 w 395447"/>
                  <a:gd name="connsiteY1" fmla="*/ 256504 h 309494"/>
                  <a:gd name="connsiteX2" fmla="*/ 123735 w 395447"/>
                  <a:gd name="connsiteY2" fmla="*/ 235385 h 309494"/>
                  <a:gd name="connsiteX3" fmla="*/ 62331 w 395447"/>
                  <a:gd name="connsiteY3" fmla="*/ 235385 h 309494"/>
                  <a:gd name="connsiteX4" fmla="*/ 543 w 395447"/>
                  <a:gd name="connsiteY4" fmla="*/ 173947 h 309494"/>
                  <a:gd name="connsiteX5" fmla="*/ 159 w 395447"/>
                  <a:gd name="connsiteY5" fmla="*/ 63358 h 309494"/>
                  <a:gd name="connsiteX6" fmla="*/ 63866 w 395447"/>
                  <a:gd name="connsiteY6" fmla="*/ 0 h 309494"/>
                  <a:gd name="connsiteX7" fmla="*/ 331357 w 395447"/>
                  <a:gd name="connsiteY7" fmla="*/ 0 h 309494"/>
                  <a:gd name="connsiteX8" fmla="*/ 395447 w 395447"/>
                  <a:gd name="connsiteY8" fmla="*/ 64126 h 309494"/>
                  <a:gd name="connsiteX9" fmla="*/ 395064 w 395447"/>
                  <a:gd name="connsiteY9" fmla="*/ 175867 h 309494"/>
                  <a:gd name="connsiteX10" fmla="*/ 336346 w 395447"/>
                  <a:gd name="connsiteY10" fmla="*/ 235385 h 309494"/>
                  <a:gd name="connsiteX11" fmla="*/ 269569 w 395447"/>
                  <a:gd name="connsiteY11" fmla="*/ 235385 h 309494"/>
                  <a:gd name="connsiteX12" fmla="*/ 233878 w 395447"/>
                  <a:gd name="connsiteY12" fmla="*/ 254584 h 309494"/>
                  <a:gd name="connsiteX13" fmla="*/ 197803 w 395447"/>
                  <a:gd name="connsiteY13" fmla="*/ 309494 h 309494"/>
                  <a:gd name="connsiteX14" fmla="*/ 195117 w 395447"/>
                  <a:gd name="connsiteY14" fmla="*/ 74110 h 309494"/>
                  <a:gd name="connsiteX15" fmla="*/ 195117 w 395447"/>
                  <a:gd name="connsiteY15" fmla="*/ 73342 h 309494"/>
                  <a:gd name="connsiteX16" fmla="*/ 303725 w 395447"/>
                  <a:gd name="connsiteY16" fmla="*/ 73342 h 309494"/>
                  <a:gd name="connsiteX17" fmla="*/ 317541 w 395447"/>
                  <a:gd name="connsiteY17" fmla="*/ 63358 h 309494"/>
                  <a:gd name="connsiteX18" fmla="*/ 303341 w 395447"/>
                  <a:gd name="connsiteY18" fmla="*/ 52990 h 309494"/>
                  <a:gd name="connsiteX19" fmla="*/ 88427 w 395447"/>
                  <a:gd name="connsiteY19" fmla="*/ 53758 h 309494"/>
                  <a:gd name="connsiteX20" fmla="*/ 74611 w 395447"/>
                  <a:gd name="connsiteY20" fmla="*/ 63742 h 309494"/>
                  <a:gd name="connsiteX21" fmla="*/ 88811 w 395447"/>
                  <a:gd name="connsiteY21" fmla="*/ 74110 h 309494"/>
                  <a:gd name="connsiteX22" fmla="*/ 195117 w 395447"/>
                  <a:gd name="connsiteY22" fmla="*/ 74110 h 309494"/>
                  <a:gd name="connsiteX23" fmla="*/ 195884 w 395447"/>
                  <a:gd name="connsiteY23" fmla="*/ 182778 h 309494"/>
                  <a:gd name="connsiteX24" fmla="*/ 195884 w 395447"/>
                  <a:gd name="connsiteY24" fmla="*/ 181626 h 309494"/>
                  <a:gd name="connsiteX25" fmla="*/ 302190 w 395447"/>
                  <a:gd name="connsiteY25" fmla="*/ 181626 h 309494"/>
                  <a:gd name="connsiteX26" fmla="*/ 317925 w 395447"/>
                  <a:gd name="connsiteY26" fmla="*/ 171643 h 309494"/>
                  <a:gd name="connsiteX27" fmla="*/ 302190 w 395447"/>
                  <a:gd name="connsiteY27" fmla="*/ 161659 h 309494"/>
                  <a:gd name="connsiteX28" fmla="*/ 300271 w 395447"/>
                  <a:gd name="connsiteY28" fmla="*/ 161659 h 309494"/>
                  <a:gd name="connsiteX29" fmla="*/ 90346 w 395447"/>
                  <a:gd name="connsiteY29" fmla="*/ 162043 h 309494"/>
                  <a:gd name="connsiteX30" fmla="*/ 82287 w 395447"/>
                  <a:gd name="connsiteY30" fmla="*/ 162811 h 309494"/>
                  <a:gd name="connsiteX31" fmla="*/ 74995 w 395447"/>
                  <a:gd name="connsiteY31" fmla="*/ 172411 h 309494"/>
                  <a:gd name="connsiteX32" fmla="*/ 82287 w 395447"/>
                  <a:gd name="connsiteY32" fmla="*/ 182011 h 309494"/>
                  <a:gd name="connsiteX33" fmla="*/ 91114 w 395447"/>
                  <a:gd name="connsiteY33" fmla="*/ 182778 h 309494"/>
                  <a:gd name="connsiteX34" fmla="*/ 195884 w 395447"/>
                  <a:gd name="connsiteY34" fmla="*/ 182778 h 309494"/>
                  <a:gd name="connsiteX35" fmla="*/ 197036 w 395447"/>
                  <a:gd name="connsiteY35" fmla="*/ 107517 h 309494"/>
                  <a:gd name="connsiteX36" fmla="*/ 197036 w 395447"/>
                  <a:gd name="connsiteY36" fmla="*/ 108669 h 309494"/>
                  <a:gd name="connsiteX37" fmla="*/ 87276 w 395447"/>
                  <a:gd name="connsiteY37" fmla="*/ 108669 h 309494"/>
                  <a:gd name="connsiteX38" fmla="*/ 74611 w 395447"/>
                  <a:gd name="connsiteY38" fmla="*/ 118652 h 309494"/>
                  <a:gd name="connsiteX39" fmla="*/ 87276 w 395447"/>
                  <a:gd name="connsiteY39" fmla="*/ 128636 h 309494"/>
                  <a:gd name="connsiteX40" fmla="*/ 94568 w 395447"/>
                  <a:gd name="connsiteY40" fmla="*/ 128636 h 309494"/>
                  <a:gd name="connsiteX41" fmla="*/ 250381 w 395447"/>
                  <a:gd name="connsiteY41" fmla="*/ 127868 h 309494"/>
                  <a:gd name="connsiteX42" fmla="*/ 306795 w 395447"/>
                  <a:gd name="connsiteY42" fmla="*/ 127484 h 309494"/>
                  <a:gd name="connsiteX43" fmla="*/ 317541 w 395447"/>
                  <a:gd name="connsiteY43" fmla="*/ 120572 h 309494"/>
                  <a:gd name="connsiteX44" fmla="*/ 314854 w 395447"/>
                  <a:gd name="connsiteY44" fmla="*/ 110973 h 309494"/>
                  <a:gd name="connsiteX45" fmla="*/ 302574 w 395447"/>
                  <a:gd name="connsiteY45" fmla="*/ 107901 h 309494"/>
                  <a:gd name="connsiteX46" fmla="*/ 197036 w 395447"/>
                  <a:gd name="connsiteY46" fmla="*/ 107517 h 30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95447" h="309494">
                    <a:moveTo>
                      <a:pt x="197803" y="309494"/>
                    </a:moveTo>
                    <a:cubicBezTo>
                      <a:pt x="185522" y="290679"/>
                      <a:pt x="173626" y="274168"/>
                      <a:pt x="162880" y="256504"/>
                    </a:cubicBezTo>
                    <a:cubicBezTo>
                      <a:pt x="153669" y="241529"/>
                      <a:pt x="141388" y="235001"/>
                      <a:pt x="123735" y="235385"/>
                    </a:cubicBezTo>
                    <a:cubicBezTo>
                      <a:pt x="103394" y="236153"/>
                      <a:pt x="82671" y="235769"/>
                      <a:pt x="62331" y="235385"/>
                    </a:cubicBezTo>
                    <a:cubicBezTo>
                      <a:pt x="24721" y="235385"/>
                      <a:pt x="543" y="211577"/>
                      <a:pt x="543" y="173947"/>
                    </a:cubicBezTo>
                    <a:cubicBezTo>
                      <a:pt x="159" y="137084"/>
                      <a:pt x="-225" y="100221"/>
                      <a:pt x="159" y="63358"/>
                    </a:cubicBezTo>
                    <a:cubicBezTo>
                      <a:pt x="159" y="23039"/>
                      <a:pt x="23570" y="0"/>
                      <a:pt x="63866" y="0"/>
                    </a:cubicBezTo>
                    <a:cubicBezTo>
                      <a:pt x="152902" y="0"/>
                      <a:pt x="242321" y="0"/>
                      <a:pt x="331357" y="0"/>
                    </a:cubicBezTo>
                    <a:cubicBezTo>
                      <a:pt x="372037" y="0"/>
                      <a:pt x="395447" y="23423"/>
                      <a:pt x="395447" y="64126"/>
                    </a:cubicBezTo>
                    <a:cubicBezTo>
                      <a:pt x="395447" y="101373"/>
                      <a:pt x="395064" y="138620"/>
                      <a:pt x="395064" y="175867"/>
                    </a:cubicBezTo>
                    <a:cubicBezTo>
                      <a:pt x="395064" y="209658"/>
                      <a:pt x="370502" y="234617"/>
                      <a:pt x="336346" y="235385"/>
                    </a:cubicBezTo>
                    <a:cubicBezTo>
                      <a:pt x="314087" y="235769"/>
                      <a:pt x="291828" y="235769"/>
                      <a:pt x="269569" y="235385"/>
                    </a:cubicBezTo>
                    <a:cubicBezTo>
                      <a:pt x="253835" y="235001"/>
                      <a:pt x="242321" y="241145"/>
                      <a:pt x="233878" y="254584"/>
                    </a:cubicBezTo>
                    <a:cubicBezTo>
                      <a:pt x="222365" y="272632"/>
                      <a:pt x="210468" y="290295"/>
                      <a:pt x="197803" y="309494"/>
                    </a:cubicBezTo>
                    <a:close/>
                    <a:moveTo>
                      <a:pt x="195117" y="74110"/>
                    </a:moveTo>
                    <a:cubicBezTo>
                      <a:pt x="195117" y="73726"/>
                      <a:pt x="195117" y="73726"/>
                      <a:pt x="195117" y="73342"/>
                    </a:cubicBezTo>
                    <a:cubicBezTo>
                      <a:pt x="231192" y="73342"/>
                      <a:pt x="267650" y="73342"/>
                      <a:pt x="303725" y="73342"/>
                    </a:cubicBezTo>
                    <a:cubicBezTo>
                      <a:pt x="310633" y="73342"/>
                      <a:pt x="317541" y="72190"/>
                      <a:pt x="317541" y="63358"/>
                    </a:cubicBezTo>
                    <a:cubicBezTo>
                      <a:pt x="317541" y="54142"/>
                      <a:pt x="311017" y="52990"/>
                      <a:pt x="303341" y="52990"/>
                    </a:cubicBezTo>
                    <a:cubicBezTo>
                      <a:pt x="231575" y="53374"/>
                      <a:pt x="159810" y="53374"/>
                      <a:pt x="88427" y="53758"/>
                    </a:cubicBezTo>
                    <a:cubicBezTo>
                      <a:pt x="81520" y="53758"/>
                      <a:pt x="74995" y="54910"/>
                      <a:pt x="74611" y="63742"/>
                    </a:cubicBezTo>
                    <a:cubicBezTo>
                      <a:pt x="74228" y="73342"/>
                      <a:pt x="81136" y="74110"/>
                      <a:pt x="88811" y="74110"/>
                    </a:cubicBezTo>
                    <a:cubicBezTo>
                      <a:pt x="124118" y="74110"/>
                      <a:pt x="159426" y="74110"/>
                      <a:pt x="195117" y="74110"/>
                    </a:cubicBezTo>
                    <a:close/>
                    <a:moveTo>
                      <a:pt x="195884" y="182778"/>
                    </a:moveTo>
                    <a:cubicBezTo>
                      <a:pt x="195884" y="182394"/>
                      <a:pt x="195884" y="182011"/>
                      <a:pt x="195884" y="181626"/>
                    </a:cubicBezTo>
                    <a:cubicBezTo>
                      <a:pt x="231192" y="181626"/>
                      <a:pt x="266883" y="181626"/>
                      <a:pt x="302190" y="181626"/>
                    </a:cubicBezTo>
                    <a:cubicBezTo>
                      <a:pt x="309482" y="181626"/>
                      <a:pt x="317925" y="181626"/>
                      <a:pt x="317925" y="171643"/>
                    </a:cubicBezTo>
                    <a:cubicBezTo>
                      <a:pt x="317925" y="162043"/>
                      <a:pt x="309866" y="161275"/>
                      <a:pt x="302190" y="161659"/>
                    </a:cubicBezTo>
                    <a:cubicBezTo>
                      <a:pt x="301422" y="161659"/>
                      <a:pt x="300655" y="161659"/>
                      <a:pt x="300271" y="161659"/>
                    </a:cubicBezTo>
                    <a:cubicBezTo>
                      <a:pt x="230424" y="161659"/>
                      <a:pt x="160193" y="162043"/>
                      <a:pt x="90346" y="162043"/>
                    </a:cubicBezTo>
                    <a:cubicBezTo>
                      <a:pt x="87660" y="162043"/>
                      <a:pt x="84206" y="161275"/>
                      <a:pt x="82287" y="162811"/>
                    </a:cubicBezTo>
                    <a:cubicBezTo>
                      <a:pt x="79217" y="165115"/>
                      <a:pt x="74995" y="168955"/>
                      <a:pt x="74995" y="172411"/>
                    </a:cubicBezTo>
                    <a:cubicBezTo>
                      <a:pt x="74995" y="175867"/>
                      <a:pt x="78833" y="179706"/>
                      <a:pt x="82287" y="182011"/>
                    </a:cubicBezTo>
                    <a:cubicBezTo>
                      <a:pt x="84206" y="183546"/>
                      <a:pt x="88043" y="182778"/>
                      <a:pt x="91114" y="182778"/>
                    </a:cubicBezTo>
                    <a:cubicBezTo>
                      <a:pt x="126037" y="182778"/>
                      <a:pt x="160961" y="182778"/>
                      <a:pt x="195884" y="182778"/>
                    </a:cubicBezTo>
                    <a:close/>
                    <a:moveTo>
                      <a:pt x="197036" y="107517"/>
                    </a:moveTo>
                    <a:cubicBezTo>
                      <a:pt x="197036" y="107901"/>
                      <a:pt x="197036" y="108285"/>
                      <a:pt x="197036" y="108669"/>
                    </a:cubicBezTo>
                    <a:cubicBezTo>
                      <a:pt x="160577" y="108669"/>
                      <a:pt x="124118" y="108669"/>
                      <a:pt x="87276" y="108669"/>
                    </a:cubicBezTo>
                    <a:cubicBezTo>
                      <a:pt x="80368" y="108669"/>
                      <a:pt x="74611" y="110589"/>
                      <a:pt x="74611" y="118652"/>
                    </a:cubicBezTo>
                    <a:cubicBezTo>
                      <a:pt x="74611" y="126716"/>
                      <a:pt x="80368" y="128636"/>
                      <a:pt x="87276" y="128636"/>
                    </a:cubicBezTo>
                    <a:cubicBezTo>
                      <a:pt x="89579" y="128636"/>
                      <a:pt x="91881" y="128636"/>
                      <a:pt x="94568" y="128636"/>
                    </a:cubicBezTo>
                    <a:cubicBezTo>
                      <a:pt x="146378" y="128252"/>
                      <a:pt x="198187" y="128252"/>
                      <a:pt x="250381" y="127868"/>
                    </a:cubicBezTo>
                    <a:cubicBezTo>
                      <a:pt x="269186" y="127868"/>
                      <a:pt x="287990" y="128252"/>
                      <a:pt x="306795" y="127484"/>
                    </a:cubicBezTo>
                    <a:cubicBezTo>
                      <a:pt x="310633" y="127484"/>
                      <a:pt x="315239" y="123644"/>
                      <a:pt x="317541" y="120572"/>
                    </a:cubicBezTo>
                    <a:cubicBezTo>
                      <a:pt x="318692" y="118652"/>
                      <a:pt x="317157" y="112509"/>
                      <a:pt x="314854" y="110973"/>
                    </a:cubicBezTo>
                    <a:cubicBezTo>
                      <a:pt x="311785" y="108669"/>
                      <a:pt x="306795" y="107901"/>
                      <a:pt x="302574" y="107901"/>
                    </a:cubicBezTo>
                    <a:cubicBezTo>
                      <a:pt x="267267" y="107133"/>
                      <a:pt x="231959" y="107517"/>
                      <a:pt x="197036" y="107517"/>
                    </a:cubicBezTo>
                    <a:close/>
                  </a:path>
                </a:pathLst>
              </a:custGeom>
              <a:solidFill>
                <a:srgbClr val="DD1470"/>
              </a:solidFill>
              <a:ln w="3834"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42C410DC-97C0-636C-2680-D2D43A9E2A1E}"/>
                  </a:ext>
                </a:extLst>
              </p:cNvPr>
              <p:cNvSpPr/>
              <p:nvPr/>
            </p:nvSpPr>
            <p:spPr>
              <a:xfrm>
                <a:off x="4424366" y="5090683"/>
                <a:ext cx="283018" cy="218489"/>
              </a:xfrm>
              <a:custGeom>
                <a:avLst/>
                <a:gdLst>
                  <a:gd name="connsiteX0" fmla="*/ 142173 w 283018"/>
                  <a:gd name="connsiteY0" fmla="*/ 218489 h 218489"/>
                  <a:gd name="connsiteX1" fmla="*/ 119146 w 283018"/>
                  <a:gd name="connsiteY1" fmla="*/ 183546 h 218489"/>
                  <a:gd name="connsiteX2" fmla="*/ 89595 w 283018"/>
                  <a:gd name="connsiteY2" fmla="*/ 167419 h 218489"/>
                  <a:gd name="connsiteX3" fmla="*/ 44310 w 283018"/>
                  <a:gd name="connsiteY3" fmla="*/ 167419 h 218489"/>
                  <a:gd name="connsiteX4" fmla="*/ 560 w 283018"/>
                  <a:gd name="connsiteY4" fmla="*/ 110973 h 218489"/>
                  <a:gd name="connsiteX5" fmla="*/ 4781 w 283018"/>
                  <a:gd name="connsiteY5" fmla="*/ 104445 h 218489"/>
                  <a:gd name="connsiteX6" fmla="*/ 22819 w 283018"/>
                  <a:gd name="connsiteY6" fmla="*/ 57598 h 218489"/>
                  <a:gd name="connsiteX7" fmla="*/ 22819 w 283018"/>
                  <a:gd name="connsiteY7" fmla="*/ 12672 h 218489"/>
                  <a:gd name="connsiteX8" fmla="*/ 32797 w 283018"/>
                  <a:gd name="connsiteY8" fmla="*/ 768 h 218489"/>
                  <a:gd name="connsiteX9" fmla="*/ 45078 w 283018"/>
                  <a:gd name="connsiteY9" fmla="*/ 0 h 218489"/>
                  <a:gd name="connsiteX10" fmla="*/ 237733 w 283018"/>
                  <a:gd name="connsiteY10" fmla="*/ 0 h 218489"/>
                  <a:gd name="connsiteX11" fmla="*/ 283018 w 283018"/>
                  <a:gd name="connsiteY11" fmla="*/ 44927 h 218489"/>
                  <a:gd name="connsiteX12" fmla="*/ 283018 w 283018"/>
                  <a:gd name="connsiteY12" fmla="*/ 124796 h 218489"/>
                  <a:gd name="connsiteX13" fmla="*/ 240803 w 283018"/>
                  <a:gd name="connsiteY13" fmla="*/ 167803 h 218489"/>
                  <a:gd name="connsiteX14" fmla="*/ 193599 w 283018"/>
                  <a:gd name="connsiteY14" fmla="*/ 167803 h 218489"/>
                  <a:gd name="connsiteX15" fmla="*/ 164432 w 283018"/>
                  <a:gd name="connsiteY15" fmla="*/ 183546 h 218489"/>
                  <a:gd name="connsiteX16" fmla="*/ 142173 w 283018"/>
                  <a:gd name="connsiteY16" fmla="*/ 218489 h 2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018" h="218489">
                    <a:moveTo>
                      <a:pt x="142173" y="218489"/>
                    </a:moveTo>
                    <a:cubicBezTo>
                      <a:pt x="133730" y="205818"/>
                      <a:pt x="126054" y="194682"/>
                      <a:pt x="119146" y="183546"/>
                    </a:cubicBezTo>
                    <a:cubicBezTo>
                      <a:pt x="112238" y="172411"/>
                      <a:pt x="103028" y="166651"/>
                      <a:pt x="89595" y="167419"/>
                    </a:cubicBezTo>
                    <a:cubicBezTo>
                      <a:pt x="74629" y="167803"/>
                      <a:pt x="59661" y="167803"/>
                      <a:pt x="44310" y="167419"/>
                    </a:cubicBezTo>
                    <a:cubicBezTo>
                      <a:pt x="9387" y="167035"/>
                      <a:pt x="-2894" y="142844"/>
                      <a:pt x="560" y="110973"/>
                    </a:cubicBezTo>
                    <a:cubicBezTo>
                      <a:pt x="944" y="108669"/>
                      <a:pt x="3246" y="106365"/>
                      <a:pt x="4781" y="104445"/>
                    </a:cubicBezTo>
                    <a:cubicBezTo>
                      <a:pt x="15911" y="90621"/>
                      <a:pt x="22819" y="75646"/>
                      <a:pt x="22819" y="57598"/>
                    </a:cubicBezTo>
                    <a:cubicBezTo>
                      <a:pt x="22819" y="42623"/>
                      <a:pt x="23586" y="27647"/>
                      <a:pt x="22819" y="12672"/>
                    </a:cubicBezTo>
                    <a:cubicBezTo>
                      <a:pt x="22435" y="4608"/>
                      <a:pt x="25505" y="1152"/>
                      <a:pt x="32797" y="768"/>
                    </a:cubicBezTo>
                    <a:cubicBezTo>
                      <a:pt x="37018" y="384"/>
                      <a:pt x="40856" y="0"/>
                      <a:pt x="45078" y="0"/>
                    </a:cubicBezTo>
                    <a:cubicBezTo>
                      <a:pt x="109168" y="0"/>
                      <a:pt x="173642" y="0"/>
                      <a:pt x="237733" y="0"/>
                    </a:cubicBezTo>
                    <a:cubicBezTo>
                      <a:pt x="266900" y="0"/>
                      <a:pt x="283018" y="15744"/>
                      <a:pt x="283018" y="44927"/>
                    </a:cubicBezTo>
                    <a:cubicBezTo>
                      <a:pt x="283018" y="71422"/>
                      <a:pt x="283018" y="98301"/>
                      <a:pt x="283018" y="124796"/>
                    </a:cubicBezTo>
                    <a:cubicBezTo>
                      <a:pt x="283018" y="150140"/>
                      <a:pt x="266516" y="167035"/>
                      <a:pt x="240803" y="167803"/>
                    </a:cubicBezTo>
                    <a:cubicBezTo>
                      <a:pt x="225068" y="168187"/>
                      <a:pt x="209334" y="168187"/>
                      <a:pt x="193599" y="167803"/>
                    </a:cubicBezTo>
                    <a:cubicBezTo>
                      <a:pt x="180550" y="167419"/>
                      <a:pt x="171340" y="172795"/>
                      <a:pt x="164432" y="183546"/>
                    </a:cubicBezTo>
                    <a:cubicBezTo>
                      <a:pt x="158291" y="194298"/>
                      <a:pt x="150616" y="205818"/>
                      <a:pt x="142173" y="218489"/>
                    </a:cubicBezTo>
                    <a:close/>
                  </a:path>
                </a:pathLst>
              </a:custGeom>
              <a:solidFill>
                <a:srgbClr val="DD1470"/>
              </a:solidFill>
              <a:ln w="3834"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7EBA847E-EC08-7BC4-0FFC-1E3F14B8A379}"/>
                  </a:ext>
                </a:extLst>
              </p:cNvPr>
              <p:cNvSpPr/>
              <p:nvPr/>
            </p:nvSpPr>
            <p:spPr>
              <a:xfrm>
                <a:off x="3752168" y="5090011"/>
                <a:ext cx="283618" cy="218777"/>
              </a:xfrm>
              <a:custGeom>
                <a:avLst/>
                <a:gdLst>
                  <a:gd name="connsiteX0" fmla="*/ 141229 w 283618"/>
                  <a:gd name="connsiteY0" fmla="*/ 218777 h 218777"/>
                  <a:gd name="connsiteX1" fmla="*/ 117051 w 283618"/>
                  <a:gd name="connsiteY1" fmla="*/ 181915 h 218777"/>
                  <a:gd name="connsiteX2" fmla="*/ 90571 w 283618"/>
                  <a:gd name="connsiteY2" fmla="*/ 167707 h 218777"/>
                  <a:gd name="connsiteX3" fmla="*/ 42599 w 283618"/>
                  <a:gd name="connsiteY3" fmla="*/ 167707 h 218777"/>
                  <a:gd name="connsiteX4" fmla="*/ 0 w 283618"/>
                  <a:gd name="connsiteY4" fmla="*/ 124700 h 218777"/>
                  <a:gd name="connsiteX5" fmla="*/ 0 w 283618"/>
                  <a:gd name="connsiteY5" fmla="*/ 42527 h 218777"/>
                  <a:gd name="connsiteX6" fmla="*/ 40680 w 283618"/>
                  <a:gd name="connsiteY6" fmla="*/ 288 h 218777"/>
                  <a:gd name="connsiteX7" fmla="*/ 242546 w 283618"/>
                  <a:gd name="connsiteY7" fmla="*/ 288 h 218777"/>
                  <a:gd name="connsiteX8" fmla="*/ 259432 w 283618"/>
                  <a:gd name="connsiteY8" fmla="*/ 17183 h 218777"/>
                  <a:gd name="connsiteX9" fmla="*/ 262886 w 283618"/>
                  <a:gd name="connsiteY9" fmla="*/ 74014 h 218777"/>
                  <a:gd name="connsiteX10" fmla="*/ 275934 w 283618"/>
                  <a:gd name="connsiteY10" fmla="*/ 101277 h 218777"/>
                  <a:gd name="connsiteX11" fmla="*/ 252140 w 283618"/>
                  <a:gd name="connsiteY11" fmla="*/ 165403 h 218777"/>
                  <a:gd name="connsiteX12" fmla="*/ 205319 w 283618"/>
                  <a:gd name="connsiteY12" fmla="*/ 166939 h 218777"/>
                  <a:gd name="connsiteX13" fmla="*/ 158883 w 283618"/>
                  <a:gd name="connsiteY13" fmla="*/ 192282 h 218777"/>
                  <a:gd name="connsiteX14" fmla="*/ 141229 w 283618"/>
                  <a:gd name="connsiteY14" fmla="*/ 218777 h 2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618" h="218777">
                    <a:moveTo>
                      <a:pt x="141229" y="218777"/>
                    </a:moveTo>
                    <a:cubicBezTo>
                      <a:pt x="132402" y="205338"/>
                      <a:pt x="124727" y="193818"/>
                      <a:pt x="117051" y="181915"/>
                    </a:cubicBezTo>
                    <a:cubicBezTo>
                      <a:pt x="110911" y="172315"/>
                      <a:pt x="102084" y="167323"/>
                      <a:pt x="90571" y="167707"/>
                    </a:cubicBezTo>
                    <a:cubicBezTo>
                      <a:pt x="74452" y="168091"/>
                      <a:pt x="58334" y="168091"/>
                      <a:pt x="42599" y="167707"/>
                    </a:cubicBezTo>
                    <a:cubicBezTo>
                      <a:pt x="16119" y="167323"/>
                      <a:pt x="0" y="150812"/>
                      <a:pt x="0" y="124700"/>
                    </a:cubicBezTo>
                    <a:cubicBezTo>
                      <a:pt x="0" y="97437"/>
                      <a:pt x="0" y="70174"/>
                      <a:pt x="0" y="42527"/>
                    </a:cubicBezTo>
                    <a:cubicBezTo>
                      <a:pt x="0" y="17951"/>
                      <a:pt x="16119" y="672"/>
                      <a:pt x="40680" y="288"/>
                    </a:cubicBezTo>
                    <a:cubicBezTo>
                      <a:pt x="107841" y="-96"/>
                      <a:pt x="175385" y="-96"/>
                      <a:pt x="242546" y="288"/>
                    </a:cubicBezTo>
                    <a:cubicBezTo>
                      <a:pt x="258281" y="288"/>
                      <a:pt x="259048" y="2208"/>
                      <a:pt x="259432" y="17183"/>
                    </a:cubicBezTo>
                    <a:cubicBezTo>
                      <a:pt x="260199" y="36383"/>
                      <a:pt x="260199" y="55582"/>
                      <a:pt x="262886" y="74014"/>
                    </a:cubicBezTo>
                    <a:cubicBezTo>
                      <a:pt x="264421" y="83614"/>
                      <a:pt x="270177" y="93213"/>
                      <a:pt x="275934" y="101277"/>
                    </a:cubicBezTo>
                    <a:cubicBezTo>
                      <a:pt x="292820" y="124700"/>
                      <a:pt x="280540" y="160027"/>
                      <a:pt x="252140" y="165403"/>
                    </a:cubicBezTo>
                    <a:cubicBezTo>
                      <a:pt x="236789" y="168091"/>
                      <a:pt x="220670" y="168475"/>
                      <a:pt x="205319" y="166939"/>
                    </a:cubicBezTo>
                    <a:cubicBezTo>
                      <a:pt x="183444" y="165019"/>
                      <a:pt x="168477" y="172699"/>
                      <a:pt x="158883" y="192282"/>
                    </a:cubicBezTo>
                    <a:cubicBezTo>
                      <a:pt x="153894" y="201498"/>
                      <a:pt x="147753" y="209178"/>
                      <a:pt x="141229" y="218777"/>
                    </a:cubicBezTo>
                    <a:close/>
                  </a:path>
                </a:pathLst>
              </a:custGeom>
              <a:solidFill>
                <a:srgbClr val="DD1470"/>
              </a:solidFill>
              <a:ln w="3834" cap="flat">
                <a:noFill/>
                <a:prstDash val="solid"/>
                <a:miter/>
              </a:ln>
            </p:spPr>
            <p:txBody>
              <a:bodyPr rtlCol="0" anchor="ctr"/>
              <a:lstStyle/>
              <a:p>
                <a:endParaRPr lang="en-US"/>
              </a:p>
            </p:txBody>
          </p:sp>
        </p:grpSp>
        <p:sp>
          <p:nvSpPr>
            <p:cNvPr id="181" name="Freeform 180">
              <a:extLst>
                <a:ext uri="{FF2B5EF4-FFF2-40B4-BE49-F238E27FC236}">
                  <a16:creationId xmlns:a16="http://schemas.microsoft.com/office/drawing/2014/main" id="{7F8191BB-1455-F301-3C95-6C608778A63A}"/>
                </a:ext>
              </a:extLst>
            </p:cNvPr>
            <p:cNvSpPr/>
            <p:nvPr userDrawn="1"/>
          </p:nvSpPr>
          <p:spPr>
            <a:xfrm>
              <a:off x="8130434" y="5423165"/>
              <a:ext cx="1018347" cy="684170"/>
            </a:xfrm>
            <a:custGeom>
              <a:avLst/>
              <a:gdLst>
                <a:gd name="connsiteX0" fmla="*/ 315587 w 1018347"/>
                <a:gd name="connsiteY0" fmla="*/ 683403 h 684170"/>
                <a:gd name="connsiteX1" fmla="*/ 287572 w 1018347"/>
                <a:gd name="connsiteY1" fmla="*/ 635405 h 684170"/>
                <a:gd name="connsiteX2" fmla="*/ 290258 w 1018347"/>
                <a:gd name="connsiteY2" fmla="*/ 590862 h 684170"/>
                <a:gd name="connsiteX3" fmla="*/ 277977 w 1018347"/>
                <a:gd name="connsiteY3" fmla="*/ 590862 h 684170"/>
                <a:gd name="connsiteX4" fmla="*/ 38886 w 1018347"/>
                <a:gd name="connsiteY4" fmla="*/ 590862 h 684170"/>
                <a:gd name="connsiteX5" fmla="*/ 124 w 1018347"/>
                <a:gd name="connsiteY5" fmla="*/ 550543 h 684170"/>
                <a:gd name="connsiteX6" fmla="*/ 6649 w 1018347"/>
                <a:gd name="connsiteY6" fmla="*/ 426515 h 684170"/>
                <a:gd name="connsiteX7" fmla="*/ 74960 w 1018347"/>
                <a:gd name="connsiteY7" fmla="*/ 345493 h 684170"/>
                <a:gd name="connsiteX8" fmla="*/ 125235 w 1018347"/>
                <a:gd name="connsiteY8" fmla="*/ 322454 h 684170"/>
                <a:gd name="connsiteX9" fmla="*/ 112187 w 1018347"/>
                <a:gd name="connsiteY9" fmla="*/ 321686 h 684170"/>
                <a:gd name="connsiteX10" fmla="*/ 51550 w 1018347"/>
                <a:gd name="connsiteY10" fmla="*/ 269848 h 684170"/>
                <a:gd name="connsiteX11" fmla="*/ 49247 w 1018347"/>
                <a:gd name="connsiteY11" fmla="*/ 188826 h 684170"/>
                <a:gd name="connsiteX12" fmla="*/ 53085 w 1018347"/>
                <a:gd name="connsiteY12" fmla="*/ 143132 h 684170"/>
                <a:gd name="connsiteX13" fmla="*/ 177428 w 1018347"/>
                <a:gd name="connsiteY13" fmla="*/ 53278 h 684170"/>
                <a:gd name="connsiteX14" fmla="*/ 286421 w 1018347"/>
                <a:gd name="connsiteY14" fmla="*/ 155419 h 684170"/>
                <a:gd name="connsiteX15" fmla="*/ 284885 w 1018347"/>
                <a:gd name="connsiteY15" fmla="*/ 277911 h 684170"/>
                <a:gd name="connsiteX16" fmla="*/ 280280 w 1018347"/>
                <a:gd name="connsiteY16" fmla="*/ 292503 h 684170"/>
                <a:gd name="connsiteX17" fmla="*/ 238832 w 1018347"/>
                <a:gd name="connsiteY17" fmla="*/ 321302 h 684170"/>
                <a:gd name="connsiteX18" fmla="*/ 216957 w 1018347"/>
                <a:gd name="connsiteY18" fmla="*/ 321302 h 684170"/>
                <a:gd name="connsiteX19" fmla="*/ 216190 w 1018347"/>
                <a:gd name="connsiteY19" fmla="*/ 324758 h 684170"/>
                <a:gd name="connsiteX20" fmla="*/ 251113 w 1018347"/>
                <a:gd name="connsiteY20" fmla="*/ 340118 h 684170"/>
                <a:gd name="connsiteX21" fmla="*/ 324798 w 1018347"/>
                <a:gd name="connsiteY21" fmla="*/ 385812 h 684170"/>
                <a:gd name="connsiteX22" fmla="*/ 398099 w 1018347"/>
                <a:gd name="connsiteY22" fmla="*/ 366997 h 684170"/>
                <a:gd name="connsiteX23" fmla="*/ 447222 w 1018347"/>
                <a:gd name="connsiteY23" fmla="*/ 346645 h 684170"/>
                <a:gd name="connsiteX24" fmla="*/ 448374 w 1018347"/>
                <a:gd name="connsiteY24" fmla="*/ 316694 h 684170"/>
                <a:gd name="connsiteX25" fmla="*/ 399634 w 1018347"/>
                <a:gd name="connsiteY25" fmla="*/ 247192 h 684170"/>
                <a:gd name="connsiteX26" fmla="*/ 392726 w 1018347"/>
                <a:gd name="connsiteY26" fmla="*/ 241433 h 684170"/>
                <a:gd name="connsiteX27" fmla="*/ 362792 w 1018347"/>
                <a:gd name="connsiteY27" fmla="*/ 157339 h 684170"/>
                <a:gd name="connsiteX28" fmla="*/ 365478 w 1018347"/>
                <a:gd name="connsiteY28" fmla="*/ 145820 h 684170"/>
                <a:gd name="connsiteX29" fmla="*/ 369700 w 1018347"/>
                <a:gd name="connsiteY29" fmla="*/ 85533 h 684170"/>
                <a:gd name="connsiteX30" fmla="*/ 475621 w 1018347"/>
                <a:gd name="connsiteY30" fmla="*/ 288 h 684170"/>
                <a:gd name="connsiteX31" fmla="*/ 507475 w 1018347"/>
                <a:gd name="connsiteY31" fmla="*/ 288 h 684170"/>
                <a:gd name="connsiteX32" fmla="*/ 553528 w 1018347"/>
                <a:gd name="connsiteY32" fmla="*/ 19487 h 684170"/>
                <a:gd name="connsiteX33" fmla="*/ 565809 w 1018347"/>
                <a:gd name="connsiteY33" fmla="*/ 22943 h 684170"/>
                <a:gd name="connsiteX34" fmla="*/ 652158 w 1018347"/>
                <a:gd name="connsiteY34" fmla="*/ 87069 h 684170"/>
                <a:gd name="connsiteX35" fmla="*/ 652542 w 1018347"/>
                <a:gd name="connsiteY35" fmla="*/ 150811 h 684170"/>
                <a:gd name="connsiteX36" fmla="*/ 656380 w 1018347"/>
                <a:gd name="connsiteY36" fmla="*/ 163867 h 684170"/>
                <a:gd name="connsiteX37" fmla="*/ 622224 w 1018347"/>
                <a:gd name="connsiteY37" fmla="*/ 241817 h 684170"/>
                <a:gd name="connsiteX38" fmla="*/ 613013 w 1018347"/>
                <a:gd name="connsiteY38" fmla="*/ 250264 h 684170"/>
                <a:gd name="connsiteX39" fmla="*/ 570414 w 1018347"/>
                <a:gd name="connsiteY39" fmla="*/ 313622 h 684170"/>
                <a:gd name="connsiteX40" fmla="*/ 573484 w 1018347"/>
                <a:gd name="connsiteY40" fmla="*/ 348949 h 684170"/>
                <a:gd name="connsiteX41" fmla="*/ 670196 w 1018347"/>
                <a:gd name="connsiteY41" fmla="*/ 380820 h 684170"/>
                <a:gd name="connsiteX42" fmla="*/ 704735 w 1018347"/>
                <a:gd name="connsiteY42" fmla="*/ 371605 h 684170"/>
                <a:gd name="connsiteX43" fmla="*/ 750021 w 1018347"/>
                <a:gd name="connsiteY43" fmla="*/ 345109 h 684170"/>
                <a:gd name="connsiteX44" fmla="*/ 793771 w 1018347"/>
                <a:gd name="connsiteY44" fmla="*/ 328598 h 684170"/>
                <a:gd name="connsiteX45" fmla="*/ 794539 w 1018347"/>
                <a:gd name="connsiteY45" fmla="*/ 311318 h 684170"/>
                <a:gd name="connsiteX46" fmla="*/ 755777 w 1018347"/>
                <a:gd name="connsiteY46" fmla="*/ 260248 h 684170"/>
                <a:gd name="connsiteX47" fmla="*/ 748102 w 1018347"/>
                <a:gd name="connsiteY47" fmla="*/ 253336 h 684170"/>
                <a:gd name="connsiteX48" fmla="*/ 725459 w 1018347"/>
                <a:gd name="connsiteY48" fmla="*/ 181146 h 684170"/>
                <a:gd name="connsiteX49" fmla="*/ 728913 w 1018347"/>
                <a:gd name="connsiteY49" fmla="*/ 170011 h 684170"/>
                <a:gd name="connsiteX50" fmla="*/ 732367 w 1018347"/>
                <a:gd name="connsiteY50" fmla="*/ 125084 h 684170"/>
                <a:gd name="connsiteX51" fmla="*/ 858629 w 1018347"/>
                <a:gd name="connsiteY51" fmla="*/ 40223 h 684170"/>
                <a:gd name="connsiteX52" fmla="*/ 959178 w 1018347"/>
                <a:gd name="connsiteY52" fmla="*/ 125084 h 684170"/>
                <a:gd name="connsiteX53" fmla="*/ 962632 w 1018347"/>
                <a:gd name="connsiteY53" fmla="*/ 170011 h 684170"/>
                <a:gd name="connsiteX54" fmla="*/ 966853 w 1018347"/>
                <a:gd name="connsiteY54" fmla="*/ 181530 h 684170"/>
                <a:gd name="connsiteX55" fmla="*/ 945746 w 1018347"/>
                <a:gd name="connsiteY55" fmla="*/ 252568 h 684170"/>
                <a:gd name="connsiteX56" fmla="*/ 936919 w 1018347"/>
                <a:gd name="connsiteY56" fmla="*/ 260248 h 684170"/>
                <a:gd name="connsiteX57" fmla="*/ 897390 w 1018347"/>
                <a:gd name="connsiteY57" fmla="*/ 312086 h 684170"/>
                <a:gd name="connsiteX58" fmla="*/ 891250 w 1018347"/>
                <a:gd name="connsiteY58" fmla="*/ 320918 h 684170"/>
                <a:gd name="connsiteX59" fmla="*/ 898542 w 1018347"/>
                <a:gd name="connsiteY59" fmla="*/ 328982 h 684170"/>
                <a:gd name="connsiteX60" fmla="*/ 940373 w 1018347"/>
                <a:gd name="connsiteY60" fmla="*/ 345109 h 684170"/>
                <a:gd name="connsiteX61" fmla="*/ 1011372 w 1018347"/>
                <a:gd name="connsiteY61" fmla="*/ 429587 h 684170"/>
                <a:gd name="connsiteX62" fmla="*/ 1018279 w 1018347"/>
                <a:gd name="connsiteY62" fmla="*/ 553615 h 684170"/>
                <a:gd name="connsiteX63" fmla="*/ 981053 w 1018347"/>
                <a:gd name="connsiteY63" fmla="*/ 591630 h 684170"/>
                <a:gd name="connsiteX64" fmla="*/ 741194 w 1018347"/>
                <a:gd name="connsiteY64" fmla="*/ 591630 h 684170"/>
                <a:gd name="connsiteX65" fmla="*/ 728146 w 1018347"/>
                <a:gd name="connsiteY65" fmla="*/ 591630 h 684170"/>
                <a:gd name="connsiteX66" fmla="*/ 730064 w 1018347"/>
                <a:gd name="connsiteY66" fmla="*/ 633101 h 684170"/>
                <a:gd name="connsiteX67" fmla="*/ 702817 w 1018347"/>
                <a:gd name="connsiteY67" fmla="*/ 684171 h 684170"/>
                <a:gd name="connsiteX68" fmla="*/ 315587 w 1018347"/>
                <a:gd name="connsiteY68" fmla="*/ 683403 h 684170"/>
                <a:gd name="connsiteX69" fmla="*/ 634504 w 1018347"/>
                <a:gd name="connsiteY69" fmla="*/ 663052 h 684170"/>
                <a:gd name="connsiteX70" fmla="*/ 688617 w 1018347"/>
                <a:gd name="connsiteY70" fmla="*/ 663052 h 684170"/>
                <a:gd name="connsiteX71" fmla="*/ 709724 w 1018347"/>
                <a:gd name="connsiteY71" fmla="*/ 640780 h 684170"/>
                <a:gd name="connsiteX72" fmla="*/ 705119 w 1018347"/>
                <a:gd name="connsiteY72" fmla="*/ 579726 h 684170"/>
                <a:gd name="connsiteX73" fmla="*/ 697060 w 1018347"/>
                <a:gd name="connsiteY73" fmla="*/ 437267 h 684170"/>
                <a:gd name="connsiteX74" fmla="*/ 667125 w 1018347"/>
                <a:gd name="connsiteY74" fmla="*/ 400020 h 684170"/>
                <a:gd name="connsiteX75" fmla="*/ 563506 w 1018347"/>
                <a:gd name="connsiteY75" fmla="*/ 365845 h 684170"/>
                <a:gd name="connsiteX76" fmla="*/ 560436 w 1018347"/>
                <a:gd name="connsiteY76" fmla="*/ 365845 h 684170"/>
                <a:gd name="connsiteX77" fmla="*/ 549690 w 1018347"/>
                <a:gd name="connsiteY77" fmla="*/ 395796 h 684170"/>
                <a:gd name="connsiteX78" fmla="*/ 529734 w 1018347"/>
                <a:gd name="connsiteY78" fmla="*/ 410003 h 684170"/>
                <a:gd name="connsiteX79" fmla="*/ 487519 w 1018347"/>
                <a:gd name="connsiteY79" fmla="*/ 410003 h 684170"/>
                <a:gd name="connsiteX80" fmla="*/ 466795 w 1018347"/>
                <a:gd name="connsiteY80" fmla="*/ 395028 h 684170"/>
                <a:gd name="connsiteX81" fmla="*/ 456817 w 1018347"/>
                <a:gd name="connsiteY81" fmla="*/ 367381 h 684170"/>
                <a:gd name="connsiteX82" fmla="*/ 386586 w 1018347"/>
                <a:gd name="connsiteY82" fmla="*/ 390804 h 684170"/>
                <a:gd name="connsiteX83" fmla="*/ 345906 w 1018347"/>
                <a:gd name="connsiteY83" fmla="*/ 401172 h 684170"/>
                <a:gd name="connsiteX84" fmla="*/ 319809 w 1018347"/>
                <a:gd name="connsiteY84" fmla="*/ 431891 h 684170"/>
                <a:gd name="connsiteX85" fmla="*/ 317506 w 1018347"/>
                <a:gd name="connsiteY85" fmla="*/ 476817 h 684170"/>
                <a:gd name="connsiteX86" fmla="*/ 311750 w 1018347"/>
                <a:gd name="connsiteY86" fmla="*/ 572047 h 684170"/>
                <a:gd name="connsiteX87" fmla="*/ 307528 w 1018347"/>
                <a:gd name="connsiteY87" fmla="*/ 643852 h 684170"/>
                <a:gd name="connsiteX88" fmla="*/ 319042 w 1018347"/>
                <a:gd name="connsiteY88" fmla="*/ 661900 h 684170"/>
                <a:gd name="connsiteX89" fmla="*/ 379294 w 1018347"/>
                <a:gd name="connsiteY89" fmla="*/ 662284 h 684170"/>
                <a:gd name="connsiteX90" fmla="*/ 379294 w 1018347"/>
                <a:gd name="connsiteY90" fmla="*/ 599694 h 684170"/>
                <a:gd name="connsiteX91" fmla="*/ 379294 w 1018347"/>
                <a:gd name="connsiteY91" fmla="*/ 526736 h 684170"/>
                <a:gd name="connsiteX92" fmla="*/ 388888 w 1018347"/>
                <a:gd name="connsiteY92" fmla="*/ 513680 h 684170"/>
                <a:gd name="connsiteX93" fmla="*/ 399634 w 1018347"/>
                <a:gd name="connsiteY93" fmla="*/ 526736 h 684170"/>
                <a:gd name="connsiteX94" fmla="*/ 399634 w 1018347"/>
                <a:gd name="connsiteY94" fmla="*/ 532880 h 684170"/>
                <a:gd name="connsiteX95" fmla="*/ 399634 w 1018347"/>
                <a:gd name="connsiteY95" fmla="*/ 650764 h 684170"/>
                <a:gd name="connsiteX96" fmla="*/ 399634 w 1018347"/>
                <a:gd name="connsiteY96" fmla="*/ 661900 h 684170"/>
                <a:gd name="connsiteX97" fmla="*/ 614932 w 1018347"/>
                <a:gd name="connsiteY97" fmla="*/ 661900 h 684170"/>
                <a:gd name="connsiteX98" fmla="*/ 614932 w 1018347"/>
                <a:gd name="connsiteY98" fmla="*/ 650380 h 684170"/>
                <a:gd name="connsiteX99" fmla="*/ 614932 w 1018347"/>
                <a:gd name="connsiteY99" fmla="*/ 531344 h 684170"/>
                <a:gd name="connsiteX100" fmla="*/ 615316 w 1018347"/>
                <a:gd name="connsiteY100" fmla="*/ 522128 h 684170"/>
                <a:gd name="connsiteX101" fmla="*/ 623759 w 1018347"/>
                <a:gd name="connsiteY101" fmla="*/ 514064 h 684170"/>
                <a:gd name="connsiteX102" fmla="*/ 633737 w 1018347"/>
                <a:gd name="connsiteY102" fmla="*/ 521744 h 684170"/>
                <a:gd name="connsiteX103" fmla="*/ 634504 w 1018347"/>
                <a:gd name="connsiteY103" fmla="*/ 531728 h 684170"/>
                <a:gd name="connsiteX104" fmla="*/ 634504 w 1018347"/>
                <a:gd name="connsiteY104" fmla="*/ 649612 h 684170"/>
                <a:gd name="connsiteX105" fmla="*/ 634504 w 1018347"/>
                <a:gd name="connsiteY105" fmla="*/ 663052 h 684170"/>
                <a:gd name="connsiteX106" fmla="*/ 130224 w 1018347"/>
                <a:gd name="connsiteY106" fmla="*/ 348949 h 684170"/>
                <a:gd name="connsiteX107" fmla="*/ 71507 w 1018347"/>
                <a:gd name="connsiteY107" fmla="*/ 367765 h 684170"/>
                <a:gd name="connsiteX108" fmla="*/ 28907 w 1018347"/>
                <a:gd name="connsiteY108" fmla="*/ 416531 h 684170"/>
                <a:gd name="connsiteX109" fmla="*/ 26605 w 1018347"/>
                <a:gd name="connsiteY109" fmla="*/ 439954 h 684170"/>
                <a:gd name="connsiteX110" fmla="*/ 20081 w 1018347"/>
                <a:gd name="connsiteY110" fmla="*/ 553615 h 684170"/>
                <a:gd name="connsiteX111" fmla="*/ 31210 w 1018347"/>
                <a:gd name="connsiteY111" fmla="*/ 570127 h 684170"/>
                <a:gd name="connsiteX112" fmla="*/ 69588 w 1018347"/>
                <a:gd name="connsiteY112" fmla="*/ 570511 h 684170"/>
                <a:gd name="connsiteX113" fmla="*/ 69588 w 1018347"/>
                <a:gd name="connsiteY113" fmla="*/ 558223 h 684170"/>
                <a:gd name="connsiteX114" fmla="*/ 69588 w 1018347"/>
                <a:gd name="connsiteY114" fmla="*/ 471057 h 684170"/>
                <a:gd name="connsiteX115" fmla="*/ 79949 w 1018347"/>
                <a:gd name="connsiteY115" fmla="*/ 455698 h 684170"/>
                <a:gd name="connsiteX116" fmla="*/ 89928 w 1018347"/>
                <a:gd name="connsiteY116" fmla="*/ 471442 h 684170"/>
                <a:gd name="connsiteX117" fmla="*/ 89928 w 1018347"/>
                <a:gd name="connsiteY117" fmla="*/ 555535 h 684170"/>
                <a:gd name="connsiteX118" fmla="*/ 89928 w 1018347"/>
                <a:gd name="connsiteY118" fmla="*/ 570127 h 684170"/>
                <a:gd name="connsiteX119" fmla="*/ 250729 w 1018347"/>
                <a:gd name="connsiteY119" fmla="*/ 570127 h 684170"/>
                <a:gd name="connsiteX120" fmla="*/ 250729 w 1018347"/>
                <a:gd name="connsiteY120" fmla="*/ 540175 h 684170"/>
                <a:gd name="connsiteX121" fmla="*/ 250729 w 1018347"/>
                <a:gd name="connsiteY121" fmla="*/ 467218 h 684170"/>
                <a:gd name="connsiteX122" fmla="*/ 260707 w 1018347"/>
                <a:gd name="connsiteY122" fmla="*/ 455698 h 684170"/>
                <a:gd name="connsiteX123" fmla="*/ 271070 w 1018347"/>
                <a:gd name="connsiteY123" fmla="*/ 467218 h 684170"/>
                <a:gd name="connsiteX124" fmla="*/ 271070 w 1018347"/>
                <a:gd name="connsiteY124" fmla="*/ 474513 h 684170"/>
                <a:gd name="connsiteX125" fmla="*/ 271070 w 1018347"/>
                <a:gd name="connsiteY125" fmla="*/ 559759 h 684170"/>
                <a:gd name="connsiteX126" fmla="*/ 271837 w 1018347"/>
                <a:gd name="connsiteY126" fmla="*/ 570511 h 684170"/>
                <a:gd name="connsiteX127" fmla="*/ 289491 w 1018347"/>
                <a:gd name="connsiteY127" fmla="*/ 570511 h 684170"/>
                <a:gd name="connsiteX128" fmla="*/ 290258 w 1018347"/>
                <a:gd name="connsiteY128" fmla="*/ 563983 h 684170"/>
                <a:gd name="connsiteX129" fmla="*/ 296782 w 1018347"/>
                <a:gd name="connsiteY129" fmla="*/ 449170 h 684170"/>
                <a:gd name="connsiteX130" fmla="*/ 302539 w 1018347"/>
                <a:gd name="connsiteY130" fmla="*/ 411923 h 684170"/>
                <a:gd name="connsiteX131" fmla="*/ 296782 w 1018347"/>
                <a:gd name="connsiteY131" fmla="*/ 384276 h 684170"/>
                <a:gd name="connsiteX132" fmla="*/ 278745 w 1018347"/>
                <a:gd name="connsiteY132" fmla="*/ 371220 h 684170"/>
                <a:gd name="connsiteX133" fmla="*/ 212352 w 1018347"/>
                <a:gd name="connsiteY133" fmla="*/ 348565 h 684170"/>
                <a:gd name="connsiteX134" fmla="*/ 181650 w 1018347"/>
                <a:gd name="connsiteY134" fmla="*/ 380436 h 684170"/>
                <a:gd name="connsiteX135" fmla="*/ 181650 w 1018347"/>
                <a:gd name="connsiteY135" fmla="*/ 411155 h 684170"/>
                <a:gd name="connsiteX136" fmla="*/ 171288 w 1018347"/>
                <a:gd name="connsiteY136" fmla="*/ 425363 h 684170"/>
                <a:gd name="connsiteX137" fmla="*/ 160926 w 1018347"/>
                <a:gd name="connsiteY137" fmla="*/ 410771 h 684170"/>
                <a:gd name="connsiteX138" fmla="*/ 160926 w 1018347"/>
                <a:gd name="connsiteY138" fmla="*/ 379668 h 684170"/>
                <a:gd name="connsiteX139" fmla="*/ 130224 w 1018347"/>
                <a:gd name="connsiteY139" fmla="*/ 348949 h 684170"/>
                <a:gd name="connsiteX140" fmla="*/ 885493 w 1018347"/>
                <a:gd name="connsiteY140" fmla="*/ 349333 h 684170"/>
                <a:gd name="connsiteX141" fmla="*/ 879737 w 1018347"/>
                <a:gd name="connsiteY141" fmla="*/ 366613 h 684170"/>
                <a:gd name="connsiteX142" fmla="*/ 859781 w 1018347"/>
                <a:gd name="connsiteY142" fmla="*/ 380820 h 684170"/>
                <a:gd name="connsiteX143" fmla="*/ 827927 w 1018347"/>
                <a:gd name="connsiteY143" fmla="*/ 380820 h 684170"/>
                <a:gd name="connsiteX144" fmla="*/ 809506 w 1018347"/>
                <a:gd name="connsiteY144" fmla="*/ 367381 h 684170"/>
                <a:gd name="connsiteX145" fmla="*/ 802982 w 1018347"/>
                <a:gd name="connsiteY145" fmla="*/ 349333 h 684170"/>
                <a:gd name="connsiteX146" fmla="*/ 748870 w 1018347"/>
                <a:gd name="connsiteY146" fmla="*/ 366229 h 684170"/>
                <a:gd name="connsiteX147" fmla="*/ 711643 w 1018347"/>
                <a:gd name="connsiteY147" fmla="*/ 393492 h 684170"/>
                <a:gd name="connsiteX148" fmla="*/ 710876 w 1018347"/>
                <a:gd name="connsiteY148" fmla="*/ 404244 h 684170"/>
                <a:gd name="connsiteX149" fmla="*/ 717400 w 1018347"/>
                <a:gd name="connsiteY149" fmla="*/ 427667 h 684170"/>
                <a:gd name="connsiteX150" fmla="*/ 722005 w 1018347"/>
                <a:gd name="connsiteY150" fmla="*/ 505232 h 684170"/>
                <a:gd name="connsiteX151" fmla="*/ 725459 w 1018347"/>
                <a:gd name="connsiteY151" fmla="*/ 567823 h 684170"/>
                <a:gd name="connsiteX152" fmla="*/ 741961 w 1018347"/>
                <a:gd name="connsiteY152" fmla="*/ 567823 h 684170"/>
                <a:gd name="connsiteX153" fmla="*/ 741961 w 1018347"/>
                <a:gd name="connsiteY153" fmla="*/ 554767 h 684170"/>
                <a:gd name="connsiteX154" fmla="*/ 741961 w 1018347"/>
                <a:gd name="connsiteY154" fmla="*/ 465682 h 684170"/>
                <a:gd name="connsiteX155" fmla="*/ 751939 w 1018347"/>
                <a:gd name="connsiteY155" fmla="*/ 453778 h 684170"/>
                <a:gd name="connsiteX156" fmla="*/ 763453 w 1018347"/>
                <a:gd name="connsiteY156" fmla="*/ 465298 h 684170"/>
                <a:gd name="connsiteX157" fmla="*/ 763453 w 1018347"/>
                <a:gd name="connsiteY157" fmla="*/ 472593 h 684170"/>
                <a:gd name="connsiteX158" fmla="*/ 763453 w 1018347"/>
                <a:gd name="connsiteY158" fmla="*/ 557839 h 684170"/>
                <a:gd name="connsiteX159" fmla="*/ 763837 w 1018347"/>
                <a:gd name="connsiteY159" fmla="*/ 568591 h 684170"/>
                <a:gd name="connsiteX160" fmla="*/ 922336 w 1018347"/>
                <a:gd name="connsiteY160" fmla="*/ 568591 h 684170"/>
                <a:gd name="connsiteX161" fmla="*/ 922336 w 1018347"/>
                <a:gd name="connsiteY161" fmla="*/ 556687 h 684170"/>
                <a:gd name="connsiteX162" fmla="*/ 922336 w 1018347"/>
                <a:gd name="connsiteY162" fmla="*/ 469522 h 684170"/>
                <a:gd name="connsiteX163" fmla="*/ 933082 w 1018347"/>
                <a:gd name="connsiteY163" fmla="*/ 454162 h 684170"/>
                <a:gd name="connsiteX164" fmla="*/ 943827 w 1018347"/>
                <a:gd name="connsiteY164" fmla="*/ 469137 h 684170"/>
                <a:gd name="connsiteX165" fmla="*/ 943827 w 1018347"/>
                <a:gd name="connsiteY165" fmla="*/ 557455 h 684170"/>
                <a:gd name="connsiteX166" fmla="*/ 943827 w 1018347"/>
                <a:gd name="connsiteY166" fmla="*/ 568591 h 684170"/>
                <a:gd name="connsiteX167" fmla="*/ 952270 w 1018347"/>
                <a:gd name="connsiteY167" fmla="*/ 569359 h 684170"/>
                <a:gd name="connsiteX168" fmla="*/ 982972 w 1018347"/>
                <a:gd name="connsiteY168" fmla="*/ 569359 h 684170"/>
                <a:gd name="connsiteX169" fmla="*/ 995253 w 1018347"/>
                <a:gd name="connsiteY169" fmla="*/ 554383 h 684170"/>
                <a:gd name="connsiteX170" fmla="*/ 987961 w 1018347"/>
                <a:gd name="connsiteY170" fmla="*/ 428435 h 684170"/>
                <a:gd name="connsiteX171" fmla="*/ 941141 w 1018347"/>
                <a:gd name="connsiteY171" fmla="*/ 366997 h 684170"/>
                <a:gd name="connsiteX172" fmla="*/ 885493 w 1018347"/>
                <a:gd name="connsiteY172" fmla="*/ 349333 h 684170"/>
                <a:gd name="connsiteX173" fmla="*/ 418055 w 1018347"/>
                <a:gd name="connsiteY173" fmla="*/ 151963 h 684170"/>
                <a:gd name="connsiteX174" fmla="*/ 418055 w 1018347"/>
                <a:gd name="connsiteY174" fmla="*/ 224921 h 684170"/>
                <a:gd name="connsiteX175" fmla="*/ 473319 w 1018347"/>
                <a:gd name="connsiteY175" fmla="*/ 306711 h 684170"/>
                <a:gd name="connsiteX176" fmla="*/ 595360 w 1018347"/>
                <a:gd name="connsiteY176" fmla="*/ 225689 h 684170"/>
                <a:gd name="connsiteX177" fmla="*/ 594976 w 1018347"/>
                <a:gd name="connsiteY177" fmla="*/ 159259 h 684170"/>
                <a:gd name="connsiteX178" fmla="*/ 594976 w 1018347"/>
                <a:gd name="connsiteY178" fmla="*/ 141212 h 684170"/>
                <a:gd name="connsiteX179" fmla="*/ 558901 w 1018347"/>
                <a:gd name="connsiteY179" fmla="*/ 132764 h 684170"/>
                <a:gd name="connsiteX180" fmla="*/ 525896 w 1018347"/>
                <a:gd name="connsiteY180" fmla="*/ 117020 h 684170"/>
                <a:gd name="connsiteX181" fmla="*/ 418055 w 1018347"/>
                <a:gd name="connsiteY181" fmla="*/ 151963 h 684170"/>
                <a:gd name="connsiteX182" fmla="*/ 387353 w 1018347"/>
                <a:gd name="connsiteY182" fmla="*/ 139676 h 684170"/>
                <a:gd name="connsiteX183" fmla="*/ 398483 w 1018347"/>
                <a:gd name="connsiteY183" fmla="*/ 133916 h 684170"/>
                <a:gd name="connsiteX184" fmla="*/ 419207 w 1018347"/>
                <a:gd name="connsiteY184" fmla="*/ 128156 h 684170"/>
                <a:gd name="connsiteX185" fmla="*/ 510545 w 1018347"/>
                <a:gd name="connsiteY185" fmla="*/ 98205 h 684170"/>
                <a:gd name="connsiteX186" fmla="*/ 538944 w 1018347"/>
                <a:gd name="connsiteY186" fmla="*/ 96285 h 684170"/>
                <a:gd name="connsiteX187" fmla="*/ 594976 w 1018347"/>
                <a:gd name="connsiteY187" fmla="*/ 117404 h 684170"/>
                <a:gd name="connsiteX188" fmla="*/ 617618 w 1018347"/>
                <a:gd name="connsiteY188" fmla="*/ 137372 h 684170"/>
                <a:gd name="connsiteX189" fmla="*/ 629516 w 1018347"/>
                <a:gd name="connsiteY189" fmla="*/ 139676 h 684170"/>
                <a:gd name="connsiteX190" fmla="*/ 629516 w 1018347"/>
                <a:gd name="connsiteY190" fmla="*/ 88221 h 684170"/>
                <a:gd name="connsiteX191" fmla="*/ 563122 w 1018347"/>
                <a:gd name="connsiteY191" fmla="*/ 45215 h 684170"/>
                <a:gd name="connsiteX192" fmla="*/ 543550 w 1018347"/>
                <a:gd name="connsiteY192" fmla="*/ 39839 h 684170"/>
                <a:gd name="connsiteX193" fmla="*/ 514383 w 1018347"/>
                <a:gd name="connsiteY193" fmla="*/ 21407 h 684170"/>
                <a:gd name="connsiteX194" fmla="*/ 477540 w 1018347"/>
                <a:gd name="connsiteY194" fmla="*/ 19871 h 684170"/>
                <a:gd name="connsiteX195" fmla="*/ 414985 w 1018347"/>
                <a:gd name="connsiteY195" fmla="*/ 45598 h 684170"/>
                <a:gd name="connsiteX196" fmla="*/ 387353 w 1018347"/>
                <a:gd name="connsiteY196" fmla="*/ 139676 h 684170"/>
                <a:gd name="connsiteX197" fmla="*/ 917347 w 1018347"/>
                <a:gd name="connsiteY197" fmla="*/ 217625 h 684170"/>
                <a:gd name="connsiteX198" fmla="*/ 917347 w 1018347"/>
                <a:gd name="connsiteY198" fmla="*/ 217625 h 684170"/>
                <a:gd name="connsiteX199" fmla="*/ 917347 w 1018347"/>
                <a:gd name="connsiteY199" fmla="*/ 191898 h 684170"/>
                <a:gd name="connsiteX200" fmla="*/ 911206 w 1018347"/>
                <a:gd name="connsiteY200" fmla="*/ 177306 h 684170"/>
                <a:gd name="connsiteX201" fmla="*/ 895088 w 1018347"/>
                <a:gd name="connsiteY201" fmla="*/ 147355 h 684170"/>
                <a:gd name="connsiteX202" fmla="*/ 885493 w 1018347"/>
                <a:gd name="connsiteY202" fmla="*/ 139292 h 684170"/>
                <a:gd name="connsiteX203" fmla="*/ 805284 w 1018347"/>
                <a:gd name="connsiteY203" fmla="*/ 139292 h 684170"/>
                <a:gd name="connsiteX204" fmla="*/ 795690 w 1018347"/>
                <a:gd name="connsiteY204" fmla="*/ 146203 h 684170"/>
                <a:gd name="connsiteX205" fmla="*/ 777653 w 1018347"/>
                <a:gd name="connsiteY205" fmla="*/ 178459 h 684170"/>
                <a:gd name="connsiteX206" fmla="*/ 773431 w 1018347"/>
                <a:gd name="connsiteY206" fmla="*/ 184602 h 684170"/>
                <a:gd name="connsiteX207" fmla="*/ 774966 w 1018347"/>
                <a:gd name="connsiteY207" fmla="*/ 251032 h 684170"/>
                <a:gd name="connsiteX208" fmla="*/ 842511 w 1018347"/>
                <a:gd name="connsiteY208" fmla="*/ 304791 h 684170"/>
                <a:gd name="connsiteX209" fmla="*/ 917731 w 1018347"/>
                <a:gd name="connsiteY209" fmla="*/ 236057 h 684170"/>
                <a:gd name="connsiteX210" fmla="*/ 917347 w 1018347"/>
                <a:gd name="connsiteY210" fmla="*/ 217625 h 684170"/>
                <a:gd name="connsiteX211" fmla="*/ 230773 w 1018347"/>
                <a:gd name="connsiteY211" fmla="*/ 299031 h 684170"/>
                <a:gd name="connsiteX212" fmla="*/ 260707 w 1018347"/>
                <a:gd name="connsiteY212" fmla="*/ 283287 h 684170"/>
                <a:gd name="connsiteX213" fmla="*/ 266848 w 1018347"/>
                <a:gd name="connsiteY213" fmla="*/ 252184 h 684170"/>
                <a:gd name="connsiteX214" fmla="*/ 266848 w 1018347"/>
                <a:gd name="connsiteY214" fmla="*/ 172315 h 684170"/>
                <a:gd name="connsiteX215" fmla="*/ 167834 w 1018347"/>
                <a:gd name="connsiteY215" fmla="*/ 74014 h 684170"/>
                <a:gd name="connsiteX216" fmla="*/ 68820 w 1018347"/>
                <a:gd name="connsiteY216" fmla="*/ 172699 h 684170"/>
                <a:gd name="connsiteX217" fmla="*/ 69204 w 1018347"/>
                <a:gd name="connsiteY217" fmla="*/ 250648 h 684170"/>
                <a:gd name="connsiteX218" fmla="*/ 75344 w 1018347"/>
                <a:gd name="connsiteY218" fmla="*/ 283671 h 684170"/>
                <a:gd name="connsiteX219" fmla="*/ 108733 w 1018347"/>
                <a:gd name="connsiteY219" fmla="*/ 299415 h 684170"/>
                <a:gd name="connsiteX220" fmla="*/ 91463 w 1018347"/>
                <a:gd name="connsiteY220" fmla="*/ 272152 h 684170"/>
                <a:gd name="connsiteX221" fmla="*/ 83787 w 1018347"/>
                <a:gd name="connsiteY221" fmla="*/ 194586 h 684170"/>
                <a:gd name="connsiteX222" fmla="*/ 100673 w 1018347"/>
                <a:gd name="connsiteY222" fmla="*/ 179610 h 684170"/>
                <a:gd name="connsiteX223" fmla="*/ 157472 w 1018347"/>
                <a:gd name="connsiteY223" fmla="*/ 153883 h 684170"/>
                <a:gd name="connsiteX224" fmla="*/ 185872 w 1018347"/>
                <a:gd name="connsiteY224" fmla="*/ 153115 h 684170"/>
                <a:gd name="connsiteX225" fmla="*/ 241519 w 1018347"/>
                <a:gd name="connsiteY225" fmla="*/ 179610 h 684170"/>
                <a:gd name="connsiteX226" fmla="*/ 258021 w 1018347"/>
                <a:gd name="connsiteY226" fmla="*/ 196122 h 684170"/>
                <a:gd name="connsiteX227" fmla="*/ 257254 w 1018347"/>
                <a:gd name="connsiteY227" fmla="*/ 248344 h 684170"/>
                <a:gd name="connsiteX228" fmla="*/ 230773 w 1018347"/>
                <a:gd name="connsiteY228" fmla="*/ 299031 h 684170"/>
                <a:gd name="connsiteX229" fmla="*/ 174358 w 1018347"/>
                <a:gd name="connsiteY229" fmla="*/ 172315 h 684170"/>
                <a:gd name="connsiteX230" fmla="*/ 129073 w 1018347"/>
                <a:gd name="connsiteY230" fmla="*/ 196506 h 684170"/>
                <a:gd name="connsiteX231" fmla="*/ 105662 w 1018347"/>
                <a:gd name="connsiteY231" fmla="*/ 203802 h 684170"/>
                <a:gd name="connsiteX232" fmla="*/ 104511 w 1018347"/>
                <a:gd name="connsiteY232" fmla="*/ 230681 h 684170"/>
                <a:gd name="connsiteX233" fmla="*/ 104511 w 1018347"/>
                <a:gd name="connsiteY233" fmla="*/ 231833 h 684170"/>
                <a:gd name="connsiteX234" fmla="*/ 151715 w 1018347"/>
                <a:gd name="connsiteY234" fmla="*/ 297111 h 684170"/>
                <a:gd name="connsiteX235" fmla="*/ 223865 w 1018347"/>
                <a:gd name="connsiteY235" fmla="*/ 273303 h 684170"/>
                <a:gd name="connsiteX236" fmla="*/ 236914 w 1018347"/>
                <a:gd name="connsiteY236" fmla="*/ 203418 h 684170"/>
                <a:gd name="connsiteX237" fmla="*/ 231541 w 1018347"/>
                <a:gd name="connsiteY237" fmla="*/ 198810 h 684170"/>
                <a:gd name="connsiteX238" fmla="*/ 174358 w 1018347"/>
                <a:gd name="connsiteY238" fmla="*/ 172315 h 684170"/>
                <a:gd name="connsiteX239" fmla="*/ 940373 w 1018347"/>
                <a:gd name="connsiteY239" fmla="*/ 168091 h 684170"/>
                <a:gd name="connsiteX240" fmla="*/ 898925 w 1018347"/>
                <a:gd name="connsiteY240" fmla="*/ 74014 h 684170"/>
                <a:gd name="connsiteX241" fmla="*/ 786096 w 1018347"/>
                <a:gd name="connsiteY241" fmla="*/ 79006 h 684170"/>
                <a:gd name="connsiteX242" fmla="*/ 751172 w 1018347"/>
                <a:gd name="connsiteY242" fmla="*/ 168091 h 684170"/>
                <a:gd name="connsiteX243" fmla="*/ 774966 w 1018347"/>
                <a:gd name="connsiteY243" fmla="*/ 141980 h 684170"/>
                <a:gd name="connsiteX244" fmla="*/ 807203 w 1018347"/>
                <a:gd name="connsiteY244" fmla="*/ 118172 h 684170"/>
                <a:gd name="connsiteX245" fmla="*/ 877434 w 1018347"/>
                <a:gd name="connsiteY245" fmla="*/ 119324 h 684170"/>
                <a:gd name="connsiteX246" fmla="*/ 916195 w 1018347"/>
                <a:gd name="connsiteY246" fmla="*/ 146587 h 684170"/>
                <a:gd name="connsiteX247" fmla="*/ 940373 w 1018347"/>
                <a:gd name="connsiteY247" fmla="*/ 168091 h 684170"/>
                <a:gd name="connsiteX248" fmla="*/ 542398 w 1018347"/>
                <a:gd name="connsiteY248" fmla="*/ 328214 h 684170"/>
                <a:gd name="connsiteX249" fmla="*/ 472552 w 1018347"/>
                <a:gd name="connsiteY249" fmla="*/ 329366 h 684170"/>
                <a:gd name="connsiteX250" fmla="*/ 486367 w 1018347"/>
                <a:gd name="connsiteY250" fmla="*/ 385812 h 684170"/>
                <a:gd name="connsiteX251" fmla="*/ 493275 w 1018347"/>
                <a:gd name="connsiteY251" fmla="*/ 388500 h 684170"/>
                <a:gd name="connsiteX252" fmla="*/ 522826 w 1018347"/>
                <a:gd name="connsiteY252" fmla="*/ 388500 h 684170"/>
                <a:gd name="connsiteX253" fmla="*/ 530501 w 1018347"/>
                <a:gd name="connsiteY253" fmla="*/ 385044 h 684170"/>
                <a:gd name="connsiteX254" fmla="*/ 542398 w 1018347"/>
                <a:gd name="connsiteY254" fmla="*/ 328214 h 684170"/>
                <a:gd name="connsiteX255" fmla="*/ 145575 w 1018347"/>
                <a:gd name="connsiteY255" fmla="*/ 320150 h 684170"/>
                <a:gd name="connsiteX256" fmla="*/ 150948 w 1018347"/>
                <a:gd name="connsiteY256" fmla="*/ 340886 h 684170"/>
                <a:gd name="connsiteX257" fmla="*/ 176661 w 1018347"/>
                <a:gd name="connsiteY257" fmla="*/ 358933 h 684170"/>
                <a:gd name="connsiteX258" fmla="*/ 186255 w 1018347"/>
                <a:gd name="connsiteY258" fmla="*/ 356245 h 684170"/>
                <a:gd name="connsiteX259" fmla="*/ 196234 w 1018347"/>
                <a:gd name="connsiteY259" fmla="*/ 320150 h 684170"/>
                <a:gd name="connsiteX260" fmla="*/ 145575 w 1018347"/>
                <a:gd name="connsiteY260" fmla="*/ 320150 h 684170"/>
                <a:gd name="connsiteX261" fmla="*/ 819100 w 1018347"/>
                <a:gd name="connsiteY261" fmla="*/ 324758 h 684170"/>
                <a:gd name="connsiteX262" fmla="*/ 827543 w 1018347"/>
                <a:gd name="connsiteY262" fmla="*/ 350101 h 684170"/>
                <a:gd name="connsiteX263" fmla="*/ 833300 w 1018347"/>
                <a:gd name="connsiteY263" fmla="*/ 358549 h 684170"/>
                <a:gd name="connsiteX264" fmla="*/ 858629 w 1018347"/>
                <a:gd name="connsiteY264" fmla="*/ 356629 h 684170"/>
                <a:gd name="connsiteX265" fmla="*/ 871294 w 1018347"/>
                <a:gd name="connsiteY265" fmla="*/ 324758 h 684170"/>
                <a:gd name="connsiteX266" fmla="*/ 819100 w 1018347"/>
                <a:gd name="connsiteY266" fmla="*/ 324758 h 684170"/>
                <a:gd name="connsiteX267" fmla="*/ 396180 w 1018347"/>
                <a:gd name="connsiteY267" fmla="*/ 220697 h 684170"/>
                <a:gd name="connsiteX268" fmla="*/ 396180 w 1018347"/>
                <a:gd name="connsiteY268" fmla="*/ 160411 h 684170"/>
                <a:gd name="connsiteX269" fmla="*/ 370467 w 1018347"/>
                <a:gd name="connsiteY269" fmla="*/ 190746 h 684170"/>
                <a:gd name="connsiteX270" fmla="*/ 396180 w 1018347"/>
                <a:gd name="connsiteY270" fmla="*/ 220697 h 684170"/>
                <a:gd name="connsiteX271" fmla="*/ 616851 w 1018347"/>
                <a:gd name="connsiteY271" fmla="*/ 220313 h 684170"/>
                <a:gd name="connsiteX272" fmla="*/ 643331 w 1018347"/>
                <a:gd name="connsiteY272" fmla="*/ 190362 h 684170"/>
                <a:gd name="connsiteX273" fmla="*/ 616851 w 1018347"/>
                <a:gd name="connsiteY273" fmla="*/ 161179 h 684170"/>
                <a:gd name="connsiteX274" fmla="*/ 616851 w 1018347"/>
                <a:gd name="connsiteY274" fmla="*/ 220313 h 684170"/>
                <a:gd name="connsiteX275" fmla="*/ 750405 w 1018347"/>
                <a:gd name="connsiteY275" fmla="*/ 191130 h 684170"/>
                <a:gd name="connsiteX276" fmla="*/ 731983 w 1018347"/>
                <a:gd name="connsiteY276" fmla="*/ 212249 h 684170"/>
                <a:gd name="connsiteX277" fmla="*/ 750405 w 1018347"/>
                <a:gd name="connsiteY277" fmla="*/ 230681 h 684170"/>
                <a:gd name="connsiteX278" fmla="*/ 750405 w 1018347"/>
                <a:gd name="connsiteY278" fmla="*/ 191130 h 684170"/>
                <a:gd name="connsiteX279" fmla="*/ 939606 w 1018347"/>
                <a:gd name="connsiteY279" fmla="*/ 231449 h 684170"/>
                <a:gd name="connsiteX280" fmla="*/ 957643 w 1018347"/>
                <a:gd name="connsiteY280" fmla="*/ 210713 h 684170"/>
                <a:gd name="connsiteX281" fmla="*/ 939606 w 1018347"/>
                <a:gd name="connsiteY281" fmla="*/ 191514 h 684170"/>
                <a:gd name="connsiteX282" fmla="*/ 939606 w 1018347"/>
                <a:gd name="connsiteY282" fmla="*/ 231449 h 6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018347" h="684170">
                  <a:moveTo>
                    <a:pt x="315587" y="683403"/>
                  </a:moveTo>
                  <a:cubicBezTo>
                    <a:pt x="291026" y="672267"/>
                    <a:pt x="285653" y="663052"/>
                    <a:pt x="287572" y="635405"/>
                  </a:cubicBezTo>
                  <a:cubicBezTo>
                    <a:pt x="288340" y="621197"/>
                    <a:pt x="289107" y="606605"/>
                    <a:pt x="290258" y="590862"/>
                  </a:cubicBezTo>
                  <a:cubicBezTo>
                    <a:pt x="285653" y="590862"/>
                    <a:pt x="281815" y="590862"/>
                    <a:pt x="277977" y="590862"/>
                  </a:cubicBezTo>
                  <a:cubicBezTo>
                    <a:pt x="198152" y="590862"/>
                    <a:pt x="118711" y="590862"/>
                    <a:pt x="38886" y="590862"/>
                  </a:cubicBezTo>
                  <a:cubicBezTo>
                    <a:pt x="11254" y="590862"/>
                    <a:pt x="-1411" y="578190"/>
                    <a:pt x="124" y="550543"/>
                  </a:cubicBezTo>
                  <a:cubicBezTo>
                    <a:pt x="2043" y="509072"/>
                    <a:pt x="3962" y="467986"/>
                    <a:pt x="6649" y="426515"/>
                  </a:cubicBezTo>
                  <a:cubicBezTo>
                    <a:pt x="9335" y="386196"/>
                    <a:pt x="35432" y="355093"/>
                    <a:pt x="74960" y="345493"/>
                  </a:cubicBezTo>
                  <a:cubicBezTo>
                    <a:pt x="92998" y="341269"/>
                    <a:pt x="109884" y="335126"/>
                    <a:pt x="125235" y="322454"/>
                  </a:cubicBezTo>
                  <a:cubicBezTo>
                    <a:pt x="121013" y="322070"/>
                    <a:pt x="116408" y="321302"/>
                    <a:pt x="112187" y="321686"/>
                  </a:cubicBezTo>
                  <a:cubicBezTo>
                    <a:pt x="79566" y="323606"/>
                    <a:pt x="58842" y="318998"/>
                    <a:pt x="51550" y="269848"/>
                  </a:cubicBezTo>
                  <a:cubicBezTo>
                    <a:pt x="47713" y="243352"/>
                    <a:pt x="49247" y="216089"/>
                    <a:pt x="49247" y="188826"/>
                  </a:cubicBezTo>
                  <a:cubicBezTo>
                    <a:pt x="49247" y="173467"/>
                    <a:pt x="49631" y="157723"/>
                    <a:pt x="53085" y="143132"/>
                  </a:cubicBezTo>
                  <a:cubicBezTo>
                    <a:pt x="66901" y="86301"/>
                    <a:pt x="117943" y="50206"/>
                    <a:pt x="177428" y="53278"/>
                  </a:cubicBezTo>
                  <a:cubicBezTo>
                    <a:pt x="231924" y="56350"/>
                    <a:pt x="280280" y="99357"/>
                    <a:pt x="286421" y="155419"/>
                  </a:cubicBezTo>
                  <a:cubicBezTo>
                    <a:pt x="291026" y="196122"/>
                    <a:pt x="291794" y="237209"/>
                    <a:pt x="284885" y="277911"/>
                  </a:cubicBezTo>
                  <a:cubicBezTo>
                    <a:pt x="284118" y="282903"/>
                    <a:pt x="282199" y="287895"/>
                    <a:pt x="280280" y="292503"/>
                  </a:cubicBezTo>
                  <a:cubicBezTo>
                    <a:pt x="272605" y="312470"/>
                    <a:pt x="260324" y="320918"/>
                    <a:pt x="238832" y="321302"/>
                  </a:cubicBezTo>
                  <a:cubicBezTo>
                    <a:pt x="231541" y="321302"/>
                    <a:pt x="224249" y="321302"/>
                    <a:pt x="216957" y="321302"/>
                  </a:cubicBezTo>
                  <a:cubicBezTo>
                    <a:pt x="216573" y="322454"/>
                    <a:pt x="216573" y="323606"/>
                    <a:pt x="216190" y="324758"/>
                  </a:cubicBezTo>
                  <a:cubicBezTo>
                    <a:pt x="227703" y="330134"/>
                    <a:pt x="238832" y="337430"/>
                    <a:pt x="251113" y="340118"/>
                  </a:cubicBezTo>
                  <a:cubicBezTo>
                    <a:pt x="281431" y="347029"/>
                    <a:pt x="308296" y="358165"/>
                    <a:pt x="324798" y="385812"/>
                  </a:cubicBezTo>
                  <a:cubicBezTo>
                    <a:pt x="350127" y="379284"/>
                    <a:pt x="374305" y="374293"/>
                    <a:pt x="398099" y="366997"/>
                  </a:cubicBezTo>
                  <a:cubicBezTo>
                    <a:pt x="414985" y="361621"/>
                    <a:pt x="431104" y="353941"/>
                    <a:pt x="447222" y="346645"/>
                  </a:cubicBezTo>
                  <a:cubicBezTo>
                    <a:pt x="454130" y="343574"/>
                    <a:pt x="454898" y="321302"/>
                    <a:pt x="448374" y="316694"/>
                  </a:cubicBezTo>
                  <a:cubicBezTo>
                    <a:pt x="423044" y="299799"/>
                    <a:pt x="406542" y="276759"/>
                    <a:pt x="399634" y="247192"/>
                  </a:cubicBezTo>
                  <a:cubicBezTo>
                    <a:pt x="399251" y="244888"/>
                    <a:pt x="395413" y="241817"/>
                    <a:pt x="392726" y="241433"/>
                  </a:cubicBezTo>
                  <a:cubicBezTo>
                    <a:pt x="354349" y="234521"/>
                    <a:pt x="337079" y="187674"/>
                    <a:pt x="362792" y="157339"/>
                  </a:cubicBezTo>
                  <a:cubicBezTo>
                    <a:pt x="365095" y="154651"/>
                    <a:pt x="365095" y="149659"/>
                    <a:pt x="365478" y="145820"/>
                  </a:cubicBezTo>
                  <a:cubicBezTo>
                    <a:pt x="367013" y="125852"/>
                    <a:pt x="365478" y="105117"/>
                    <a:pt x="369700" y="85533"/>
                  </a:cubicBezTo>
                  <a:cubicBezTo>
                    <a:pt x="380446" y="35999"/>
                    <a:pt x="424963" y="1440"/>
                    <a:pt x="475621" y="288"/>
                  </a:cubicBezTo>
                  <a:cubicBezTo>
                    <a:pt x="486367" y="-96"/>
                    <a:pt x="496729" y="-96"/>
                    <a:pt x="507475" y="288"/>
                  </a:cubicBezTo>
                  <a:cubicBezTo>
                    <a:pt x="525512" y="672"/>
                    <a:pt x="540863" y="6816"/>
                    <a:pt x="553528" y="19487"/>
                  </a:cubicBezTo>
                  <a:cubicBezTo>
                    <a:pt x="557366" y="23327"/>
                    <a:pt x="560052" y="24479"/>
                    <a:pt x="565809" y="22943"/>
                  </a:cubicBezTo>
                  <a:cubicBezTo>
                    <a:pt x="609559" y="10272"/>
                    <a:pt x="651391" y="41375"/>
                    <a:pt x="652158" y="87069"/>
                  </a:cubicBezTo>
                  <a:cubicBezTo>
                    <a:pt x="652542" y="108189"/>
                    <a:pt x="652158" y="129308"/>
                    <a:pt x="652542" y="150811"/>
                  </a:cubicBezTo>
                  <a:cubicBezTo>
                    <a:pt x="652542" y="155419"/>
                    <a:pt x="654077" y="160027"/>
                    <a:pt x="656380" y="163867"/>
                  </a:cubicBezTo>
                  <a:cubicBezTo>
                    <a:pt x="675569" y="195738"/>
                    <a:pt x="658682" y="234905"/>
                    <a:pt x="622224" y="241817"/>
                  </a:cubicBezTo>
                  <a:cubicBezTo>
                    <a:pt x="616851" y="242969"/>
                    <a:pt x="614165" y="244504"/>
                    <a:pt x="613013" y="250264"/>
                  </a:cubicBezTo>
                  <a:cubicBezTo>
                    <a:pt x="606873" y="276376"/>
                    <a:pt x="592289" y="297495"/>
                    <a:pt x="570414" y="313622"/>
                  </a:cubicBezTo>
                  <a:cubicBezTo>
                    <a:pt x="559668" y="321302"/>
                    <a:pt x="561971" y="342421"/>
                    <a:pt x="573484" y="348949"/>
                  </a:cubicBezTo>
                  <a:cubicBezTo>
                    <a:pt x="603802" y="366229"/>
                    <a:pt x="637575" y="371220"/>
                    <a:pt x="670196" y="380820"/>
                  </a:cubicBezTo>
                  <a:cubicBezTo>
                    <a:pt x="684395" y="385044"/>
                    <a:pt x="694757" y="386580"/>
                    <a:pt x="704735" y="371605"/>
                  </a:cubicBezTo>
                  <a:cubicBezTo>
                    <a:pt x="714713" y="356629"/>
                    <a:pt x="732367" y="350485"/>
                    <a:pt x="750021" y="345109"/>
                  </a:cubicBezTo>
                  <a:cubicBezTo>
                    <a:pt x="764988" y="340886"/>
                    <a:pt x="779572" y="334742"/>
                    <a:pt x="793771" y="328598"/>
                  </a:cubicBezTo>
                  <a:cubicBezTo>
                    <a:pt x="802982" y="324758"/>
                    <a:pt x="802982" y="316694"/>
                    <a:pt x="794539" y="311318"/>
                  </a:cubicBezTo>
                  <a:cubicBezTo>
                    <a:pt x="775734" y="298647"/>
                    <a:pt x="762685" y="281751"/>
                    <a:pt x="755777" y="260248"/>
                  </a:cubicBezTo>
                  <a:cubicBezTo>
                    <a:pt x="754626" y="257176"/>
                    <a:pt x="751172" y="253720"/>
                    <a:pt x="748102" y="253336"/>
                  </a:cubicBezTo>
                  <a:cubicBezTo>
                    <a:pt x="710876" y="244888"/>
                    <a:pt x="701665" y="203034"/>
                    <a:pt x="725459" y="181146"/>
                  </a:cubicBezTo>
                  <a:cubicBezTo>
                    <a:pt x="727762" y="178842"/>
                    <a:pt x="728529" y="173851"/>
                    <a:pt x="728913" y="170011"/>
                  </a:cubicBezTo>
                  <a:cubicBezTo>
                    <a:pt x="730064" y="155035"/>
                    <a:pt x="728913" y="139676"/>
                    <a:pt x="732367" y="125084"/>
                  </a:cubicBezTo>
                  <a:cubicBezTo>
                    <a:pt x="745415" y="70174"/>
                    <a:pt x="802214" y="32543"/>
                    <a:pt x="858629" y="40223"/>
                  </a:cubicBezTo>
                  <a:cubicBezTo>
                    <a:pt x="910055" y="47135"/>
                    <a:pt x="948433" y="79006"/>
                    <a:pt x="959178" y="125084"/>
                  </a:cubicBezTo>
                  <a:cubicBezTo>
                    <a:pt x="962632" y="139676"/>
                    <a:pt x="961481" y="155035"/>
                    <a:pt x="962632" y="170011"/>
                  </a:cubicBezTo>
                  <a:cubicBezTo>
                    <a:pt x="963016" y="174235"/>
                    <a:pt x="964167" y="178842"/>
                    <a:pt x="966853" y="181530"/>
                  </a:cubicBezTo>
                  <a:cubicBezTo>
                    <a:pt x="989880" y="207258"/>
                    <a:pt x="979135" y="243352"/>
                    <a:pt x="945746" y="252568"/>
                  </a:cubicBezTo>
                  <a:cubicBezTo>
                    <a:pt x="942292" y="253720"/>
                    <a:pt x="937687" y="256792"/>
                    <a:pt x="936919" y="260248"/>
                  </a:cubicBezTo>
                  <a:cubicBezTo>
                    <a:pt x="930395" y="282903"/>
                    <a:pt x="916579" y="299415"/>
                    <a:pt x="897390" y="312086"/>
                  </a:cubicBezTo>
                  <a:cubicBezTo>
                    <a:pt x="894320" y="314006"/>
                    <a:pt x="891250" y="318230"/>
                    <a:pt x="891250" y="320918"/>
                  </a:cubicBezTo>
                  <a:cubicBezTo>
                    <a:pt x="891250" y="323990"/>
                    <a:pt x="895088" y="327830"/>
                    <a:pt x="898542" y="328982"/>
                  </a:cubicBezTo>
                  <a:cubicBezTo>
                    <a:pt x="912358" y="334742"/>
                    <a:pt x="926173" y="340886"/>
                    <a:pt x="940373" y="345109"/>
                  </a:cubicBezTo>
                  <a:cubicBezTo>
                    <a:pt x="983740" y="357397"/>
                    <a:pt x="1008301" y="384660"/>
                    <a:pt x="1011372" y="429587"/>
                  </a:cubicBezTo>
                  <a:cubicBezTo>
                    <a:pt x="1014442" y="470674"/>
                    <a:pt x="1016361" y="512144"/>
                    <a:pt x="1018279" y="553615"/>
                  </a:cubicBezTo>
                  <a:cubicBezTo>
                    <a:pt x="1019431" y="578574"/>
                    <a:pt x="1005999" y="591630"/>
                    <a:pt x="981053" y="591630"/>
                  </a:cubicBezTo>
                  <a:cubicBezTo>
                    <a:pt x="901228" y="591630"/>
                    <a:pt x="821019" y="591630"/>
                    <a:pt x="741194" y="591630"/>
                  </a:cubicBezTo>
                  <a:cubicBezTo>
                    <a:pt x="736973" y="591630"/>
                    <a:pt x="733135" y="591630"/>
                    <a:pt x="728146" y="591630"/>
                  </a:cubicBezTo>
                  <a:cubicBezTo>
                    <a:pt x="728913" y="606221"/>
                    <a:pt x="728529" y="619661"/>
                    <a:pt x="730064" y="633101"/>
                  </a:cubicBezTo>
                  <a:cubicBezTo>
                    <a:pt x="732751" y="656908"/>
                    <a:pt x="725843" y="674571"/>
                    <a:pt x="702817" y="684171"/>
                  </a:cubicBezTo>
                  <a:cubicBezTo>
                    <a:pt x="572717" y="683403"/>
                    <a:pt x="444152" y="683403"/>
                    <a:pt x="315587" y="683403"/>
                  </a:cubicBezTo>
                  <a:close/>
                  <a:moveTo>
                    <a:pt x="634504" y="663052"/>
                  </a:moveTo>
                  <a:cubicBezTo>
                    <a:pt x="653309" y="663052"/>
                    <a:pt x="670963" y="663052"/>
                    <a:pt x="688617" y="663052"/>
                  </a:cubicBezTo>
                  <a:cubicBezTo>
                    <a:pt x="703968" y="663052"/>
                    <a:pt x="710492" y="656524"/>
                    <a:pt x="709724" y="640780"/>
                  </a:cubicBezTo>
                  <a:cubicBezTo>
                    <a:pt x="708573" y="620429"/>
                    <a:pt x="706271" y="600078"/>
                    <a:pt x="705119" y="579726"/>
                  </a:cubicBezTo>
                  <a:cubicBezTo>
                    <a:pt x="702049" y="532112"/>
                    <a:pt x="699362" y="484881"/>
                    <a:pt x="697060" y="437267"/>
                  </a:cubicBezTo>
                  <a:cubicBezTo>
                    <a:pt x="695908" y="414611"/>
                    <a:pt x="689001" y="405779"/>
                    <a:pt x="667125" y="400020"/>
                  </a:cubicBezTo>
                  <a:cubicBezTo>
                    <a:pt x="631818" y="391188"/>
                    <a:pt x="595743" y="385044"/>
                    <a:pt x="563506" y="365845"/>
                  </a:cubicBezTo>
                  <a:cubicBezTo>
                    <a:pt x="562739" y="365461"/>
                    <a:pt x="561587" y="365845"/>
                    <a:pt x="560436" y="365845"/>
                  </a:cubicBezTo>
                  <a:cubicBezTo>
                    <a:pt x="556982" y="375828"/>
                    <a:pt x="553144" y="385812"/>
                    <a:pt x="549690" y="395796"/>
                  </a:cubicBezTo>
                  <a:cubicBezTo>
                    <a:pt x="546620" y="405779"/>
                    <a:pt x="539712" y="410003"/>
                    <a:pt x="529734" y="410003"/>
                  </a:cubicBezTo>
                  <a:cubicBezTo>
                    <a:pt x="515534" y="410003"/>
                    <a:pt x="501718" y="410003"/>
                    <a:pt x="487519" y="410003"/>
                  </a:cubicBezTo>
                  <a:cubicBezTo>
                    <a:pt x="477157" y="410003"/>
                    <a:pt x="470249" y="405396"/>
                    <a:pt x="466795" y="395028"/>
                  </a:cubicBezTo>
                  <a:cubicBezTo>
                    <a:pt x="463725" y="385044"/>
                    <a:pt x="459887" y="375445"/>
                    <a:pt x="456817" y="367381"/>
                  </a:cubicBezTo>
                  <a:cubicBezTo>
                    <a:pt x="432639" y="375445"/>
                    <a:pt x="409612" y="383508"/>
                    <a:pt x="386586" y="390804"/>
                  </a:cubicBezTo>
                  <a:cubicBezTo>
                    <a:pt x="373154" y="395028"/>
                    <a:pt x="359338" y="397716"/>
                    <a:pt x="345906" y="401172"/>
                  </a:cubicBezTo>
                  <a:cubicBezTo>
                    <a:pt x="328636" y="405779"/>
                    <a:pt x="320960" y="414611"/>
                    <a:pt x="319809" y="431891"/>
                  </a:cubicBezTo>
                  <a:cubicBezTo>
                    <a:pt x="318658" y="446866"/>
                    <a:pt x="318274" y="461842"/>
                    <a:pt x="317506" y="476817"/>
                  </a:cubicBezTo>
                  <a:cubicBezTo>
                    <a:pt x="315587" y="508688"/>
                    <a:pt x="313669" y="540175"/>
                    <a:pt x="311750" y="572047"/>
                  </a:cubicBezTo>
                  <a:cubicBezTo>
                    <a:pt x="310215" y="595854"/>
                    <a:pt x="308679" y="619661"/>
                    <a:pt x="307528" y="643852"/>
                  </a:cubicBezTo>
                  <a:cubicBezTo>
                    <a:pt x="307145" y="652684"/>
                    <a:pt x="310215" y="661132"/>
                    <a:pt x="319042" y="661900"/>
                  </a:cubicBezTo>
                  <a:cubicBezTo>
                    <a:pt x="338998" y="663436"/>
                    <a:pt x="358954" y="662284"/>
                    <a:pt x="379294" y="662284"/>
                  </a:cubicBezTo>
                  <a:cubicBezTo>
                    <a:pt x="379294" y="640780"/>
                    <a:pt x="379294" y="620045"/>
                    <a:pt x="379294" y="599694"/>
                  </a:cubicBezTo>
                  <a:cubicBezTo>
                    <a:pt x="379294" y="575502"/>
                    <a:pt x="379294" y="550927"/>
                    <a:pt x="379294" y="526736"/>
                  </a:cubicBezTo>
                  <a:cubicBezTo>
                    <a:pt x="379294" y="519824"/>
                    <a:pt x="381597" y="514064"/>
                    <a:pt x="388888" y="513680"/>
                  </a:cubicBezTo>
                  <a:cubicBezTo>
                    <a:pt x="396948" y="513296"/>
                    <a:pt x="399634" y="519440"/>
                    <a:pt x="399634" y="526736"/>
                  </a:cubicBezTo>
                  <a:cubicBezTo>
                    <a:pt x="399634" y="528656"/>
                    <a:pt x="399634" y="530960"/>
                    <a:pt x="399634" y="532880"/>
                  </a:cubicBezTo>
                  <a:cubicBezTo>
                    <a:pt x="399634" y="572047"/>
                    <a:pt x="399634" y="611597"/>
                    <a:pt x="399634" y="650764"/>
                  </a:cubicBezTo>
                  <a:cubicBezTo>
                    <a:pt x="399634" y="654220"/>
                    <a:pt x="399634" y="658060"/>
                    <a:pt x="399634" y="661900"/>
                  </a:cubicBezTo>
                  <a:cubicBezTo>
                    <a:pt x="471784" y="661900"/>
                    <a:pt x="542782" y="661900"/>
                    <a:pt x="614932" y="661900"/>
                  </a:cubicBezTo>
                  <a:cubicBezTo>
                    <a:pt x="614932" y="657676"/>
                    <a:pt x="614932" y="653836"/>
                    <a:pt x="614932" y="650380"/>
                  </a:cubicBezTo>
                  <a:cubicBezTo>
                    <a:pt x="614932" y="610829"/>
                    <a:pt x="614932" y="570894"/>
                    <a:pt x="614932" y="531344"/>
                  </a:cubicBezTo>
                  <a:cubicBezTo>
                    <a:pt x="614932" y="528272"/>
                    <a:pt x="614165" y="524432"/>
                    <a:pt x="615316" y="522128"/>
                  </a:cubicBezTo>
                  <a:cubicBezTo>
                    <a:pt x="617235" y="518672"/>
                    <a:pt x="621072" y="513680"/>
                    <a:pt x="623759" y="514064"/>
                  </a:cubicBezTo>
                  <a:cubicBezTo>
                    <a:pt x="627213" y="514448"/>
                    <a:pt x="631434" y="518288"/>
                    <a:pt x="633737" y="521744"/>
                  </a:cubicBezTo>
                  <a:cubicBezTo>
                    <a:pt x="635272" y="524048"/>
                    <a:pt x="634504" y="528272"/>
                    <a:pt x="634504" y="531728"/>
                  </a:cubicBezTo>
                  <a:cubicBezTo>
                    <a:pt x="634504" y="570894"/>
                    <a:pt x="634504" y="610445"/>
                    <a:pt x="634504" y="649612"/>
                  </a:cubicBezTo>
                  <a:cubicBezTo>
                    <a:pt x="634504" y="653836"/>
                    <a:pt x="634504" y="657676"/>
                    <a:pt x="634504" y="663052"/>
                  </a:cubicBezTo>
                  <a:close/>
                  <a:moveTo>
                    <a:pt x="130224" y="348949"/>
                  </a:moveTo>
                  <a:cubicBezTo>
                    <a:pt x="110268" y="355093"/>
                    <a:pt x="90695" y="360853"/>
                    <a:pt x="71507" y="367765"/>
                  </a:cubicBezTo>
                  <a:cubicBezTo>
                    <a:pt x="48480" y="375828"/>
                    <a:pt x="34280" y="392724"/>
                    <a:pt x="28907" y="416531"/>
                  </a:cubicBezTo>
                  <a:cubicBezTo>
                    <a:pt x="26989" y="424211"/>
                    <a:pt x="26989" y="432275"/>
                    <a:pt x="26605" y="439954"/>
                  </a:cubicBezTo>
                  <a:cubicBezTo>
                    <a:pt x="24302" y="477969"/>
                    <a:pt x="22383" y="515600"/>
                    <a:pt x="20081" y="553615"/>
                  </a:cubicBezTo>
                  <a:cubicBezTo>
                    <a:pt x="19697" y="562447"/>
                    <a:pt x="22000" y="569359"/>
                    <a:pt x="31210" y="570127"/>
                  </a:cubicBezTo>
                  <a:cubicBezTo>
                    <a:pt x="43491" y="570894"/>
                    <a:pt x="56156" y="570511"/>
                    <a:pt x="69588" y="570511"/>
                  </a:cubicBezTo>
                  <a:cubicBezTo>
                    <a:pt x="69588" y="565519"/>
                    <a:pt x="69588" y="562063"/>
                    <a:pt x="69588" y="558223"/>
                  </a:cubicBezTo>
                  <a:cubicBezTo>
                    <a:pt x="69588" y="529040"/>
                    <a:pt x="69588" y="500241"/>
                    <a:pt x="69588" y="471057"/>
                  </a:cubicBezTo>
                  <a:cubicBezTo>
                    <a:pt x="69588" y="463378"/>
                    <a:pt x="69971" y="455698"/>
                    <a:pt x="79949" y="455698"/>
                  </a:cubicBezTo>
                  <a:cubicBezTo>
                    <a:pt x="90311" y="455698"/>
                    <a:pt x="89928" y="463762"/>
                    <a:pt x="89928" y="471442"/>
                  </a:cubicBezTo>
                  <a:cubicBezTo>
                    <a:pt x="89928" y="499473"/>
                    <a:pt x="89928" y="527504"/>
                    <a:pt x="89928" y="555535"/>
                  </a:cubicBezTo>
                  <a:cubicBezTo>
                    <a:pt x="89928" y="560143"/>
                    <a:pt x="89928" y="564751"/>
                    <a:pt x="89928" y="570127"/>
                  </a:cubicBezTo>
                  <a:cubicBezTo>
                    <a:pt x="144040" y="570127"/>
                    <a:pt x="196617" y="570127"/>
                    <a:pt x="250729" y="570127"/>
                  </a:cubicBezTo>
                  <a:cubicBezTo>
                    <a:pt x="250729" y="559759"/>
                    <a:pt x="250729" y="549775"/>
                    <a:pt x="250729" y="540175"/>
                  </a:cubicBezTo>
                  <a:cubicBezTo>
                    <a:pt x="250729" y="515984"/>
                    <a:pt x="250729" y="491793"/>
                    <a:pt x="250729" y="467218"/>
                  </a:cubicBezTo>
                  <a:cubicBezTo>
                    <a:pt x="250729" y="460690"/>
                    <a:pt x="253416" y="455698"/>
                    <a:pt x="260707" y="455698"/>
                  </a:cubicBezTo>
                  <a:cubicBezTo>
                    <a:pt x="267999" y="455698"/>
                    <a:pt x="270686" y="460306"/>
                    <a:pt x="271070" y="467218"/>
                  </a:cubicBezTo>
                  <a:cubicBezTo>
                    <a:pt x="271070" y="469522"/>
                    <a:pt x="271070" y="471825"/>
                    <a:pt x="271070" y="474513"/>
                  </a:cubicBezTo>
                  <a:cubicBezTo>
                    <a:pt x="271070" y="502929"/>
                    <a:pt x="271070" y="531344"/>
                    <a:pt x="271070" y="559759"/>
                  </a:cubicBezTo>
                  <a:cubicBezTo>
                    <a:pt x="271070" y="563215"/>
                    <a:pt x="271453" y="567055"/>
                    <a:pt x="271837" y="570511"/>
                  </a:cubicBezTo>
                  <a:cubicBezTo>
                    <a:pt x="278361" y="570511"/>
                    <a:pt x="283734" y="570511"/>
                    <a:pt x="289491" y="570511"/>
                  </a:cubicBezTo>
                  <a:cubicBezTo>
                    <a:pt x="289875" y="568207"/>
                    <a:pt x="290258" y="566287"/>
                    <a:pt x="290258" y="563983"/>
                  </a:cubicBezTo>
                  <a:cubicBezTo>
                    <a:pt x="292561" y="525584"/>
                    <a:pt x="294096" y="487569"/>
                    <a:pt x="296782" y="449170"/>
                  </a:cubicBezTo>
                  <a:cubicBezTo>
                    <a:pt x="297550" y="436498"/>
                    <a:pt x="298701" y="423827"/>
                    <a:pt x="302539" y="411923"/>
                  </a:cubicBezTo>
                  <a:cubicBezTo>
                    <a:pt x="307145" y="396948"/>
                    <a:pt x="308296" y="395412"/>
                    <a:pt x="296782" y="384276"/>
                  </a:cubicBezTo>
                  <a:cubicBezTo>
                    <a:pt x="291409" y="379284"/>
                    <a:pt x="285269" y="373908"/>
                    <a:pt x="278745" y="371220"/>
                  </a:cubicBezTo>
                  <a:cubicBezTo>
                    <a:pt x="256870" y="363157"/>
                    <a:pt x="234611" y="356245"/>
                    <a:pt x="212352" y="348565"/>
                  </a:cubicBezTo>
                  <a:cubicBezTo>
                    <a:pt x="205060" y="361237"/>
                    <a:pt x="208130" y="384276"/>
                    <a:pt x="181650" y="380436"/>
                  </a:cubicBezTo>
                  <a:cubicBezTo>
                    <a:pt x="181650" y="391572"/>
                    <a:pt x="181650" y="401556"/>
                    <a:pt x="181650" y="411155"/>
                  </a:cubicBezTo>
                  <a:cubicBezTo>
                    <a:pt x="181650" y="418835"/>
                    <a:pt x="180499" y="425363"/>
                    <a:pt x="171288" y="425363"/>
                  </a:cubicBezTo>
                  <a:cubicBezTo>
                    <a:pt x="161694" y="425363"/>
                    <a:pt x="160926" y="418451"/>
                    <a:pt x="160926" y="410771"/>
                  </a:cubicBezTo>
                  <a:cubicBezTo>
                    <a:pt x="160926" y="400788"/>
                    <a:pt x="160926" y="390420"/>
                    <a:pt x="160926" y="379668"/>
                  </a:cubicBezTo>
                  <a:cubicBezTo>
                    <a:pt x="134062" y="384276"/>
                    <a:pt x="137516" y="360469"/>
                    <a:pt x="130224" y="348949"/>
                  </a:cubicBezTo>
                  <a:close/>
                  <a:moveTo>
                    <a:pt x="885493" y="349333"/>
                  </a:moveTo>
                  <a:cubicBezTo>
                    <a:pt x="883958" y="354325"/>
                    <a:pt x="881656" y="360469"/>
                    <a:pt x="879737" y="366613"/>
                  </a:cubicBezTo>
                  <a:cubicBezTo>
                    <a:pt x="876666" y="376596"/>
                    <a:pt x="870142" y="380820"/>
                    <a:pt x="859781" y="380820"/>
                  </a:cubicBezTo>
                  <a:cubicBezTo>
                    <a:pt x="849035" y="380436"/>
                    <a:pt x="838673" y="380820"/>
                    <a:pt x="827927" y="380820"/>
                  </a:cubicBezTo>
                  <a:cubicBezTo>
                    <a:pt x="818333" y="380820"/>
                    <a:pt x="812576" y="376596"/>
                    <a:pt x="809506" y="367381"/>
                  </a:cubicBezTo>
                  <a:cubicBezTo>
                    <a:pt x="807203" y="360853"/>
                    <a:pt x="804901" y="354325"/>
                    <a:pt x="802982" y="349333"/>
                  </a:cubicBezTo>
                  <a:cubicBezTo>
                    <a:pt x="783793" y="355477"/>
                    <a:pt x="766523" y="360853"/>
                    <a:pt x="748870" y="366229"/>
                  </a:cubicBezTo>
                  <a:cubicBezTo>
                    <a:pt x="733135" y="370837"/>
                    <a:pt x="720854" y="380436"/>
                    <a:pt x="711643" y="393492"/>
                  </a:cubicBezTo>
                  <a:cubicBezTo>
                    <a:pt x="709724" y="396180"/>
                    <a:pt x="710108" y="400788"/>
                    <a:pt x="710876" y="404244"/>
                  </a:cubicBezTo>
                  <a:cubicBezTo>
                    <a:pt x="712795" y="412307"/>
                    <a:pt x="716632" y="419603"/>
                    <a:pt x="717400" y="427667"/>
                  </a:cubicBezTo>
                  <a:cubicBezTo>
                    <a:pt x="719319" y="453394"/>
                    <a:pt x="720470" y="479505"/>
                    <a:pt x="722005" y="505232"/>
                  </a:cubicBezTo>
                  <a:cubicBezTo>
                    <a:pt x="723156" y="526352"/>
                    <a:pt x="724308" y="547087"/>
                    <a:pt x="725459" y="567823"/>
                  </a:cubicBezTo>
                  <a:cubicBezTo>
                    <a:pt x="731600" y="567823"/>
                    <a:pt x="736588" y="567823"/>
                    <a:pt x="741961" y="567823"/>
                  </a:cubicBezTo>
                  <a:cubicBezTo>
                    <a:pt x="741961" y="562831"/>
                    <a:pt x="741961" y="558991"/>
                    <a:pt x="741961" y="554767"/>
                  </a:cubicBezTo>
                  <a:cubicBezTo>
                    <a:pt x="741961" y="525200"/>
                    <a:pt x="741961" y="495249"/>
                    <a:pt x="741961" y="465682"/>
                  </a:cubicBezTo>
                  <a:cubicBezTo>
                    <a:pt x="741961" y="459154"/>
                    <a:pt x="744648" y="454162"/>
                    <a:pt x="751939" y="453778"/>
                  </a:cubicBezTo>
                  <a:cubicBezTo>
                    <a:pt x="759231" y="453394"/>
                    <a:pt x="763069" y="458002"/>
                    <a:pt x="763453" y="465298"/>
                  </a:cubicBezTo>
                  <a:cubicBezTo>
                    <a:pt x="763453" y="467602"/>
                    <a:pt x="763453" y="469906"/>
                    <a:pt x="763453" y="472593"/>
                  </a:cubicBezTo>
                  <a:cubicBezTo>
                    <a:pt x="763453" y="501009"/>
                    <a:pt x="763453" y="529424"/>
                    <a:pt x="763453" y="557839"/>
                  </a:cubicBezTo>
                  <a:cubicBezTo>
                    <a:pt x="763453" y="561295"/>
                    <a:pt x="763837" y="565135"/>
                    <a:pt x="763837" y="568591"/>
                  </a:cubicBezTo>
                  <a:cubicBezTo>
                    <a:pt x="817181" y="568591"/>
                    <a:pt x="869375" y="568591"/>
                    <a:pt x="922336" y="568591"/>
                  </a:cubicBezTo>
                  <a:cubicBezTo>
                    <a:pt x="922336" y="563983"/>
                    <a:pt x="922336" y="560527"/>
                    <a:pt x="922336" y="556687"/>
                  </a:cubicBezTo>
                  <a:cubicBezTo>
                    <a:pt x="922336" y="527504"/>
                    <a:pt x="922336" y="498705"/>
                    <a:pt x="922336" y="469522"/>
                  </a:cubicBezTo>
                  <a:cubicBezTo>
                    <a:pt x="922336" y="461458"/>
                    <a:pt x="923487" y="454546"/>
                    <a:pt x="933082" y="454162"/>
                  </a:cubicBezTo>
                  <a:cubicBezTo>
                    <a:pt x="943060" y="453778"/>
                    <a:pt x="943827" y="461458"/>
                    <a:pt x="943827" y="469137"/>
                  </a:cubicBezTo>
                  <a:cubicBezTo>
                    <a:pt x="943827" y="498705"/>
                    <a:pt x="943827" y="527888"/>
                    <a:pt x="943827" y="557455"/>
                  </a:cubicBezTo>
                  <a:cubicBezTo>
                    <a:pt x="943827" y="560911"/>
                    <a:pt x="943827" y="564751"/>
                    <a:pt x="943827" y="568591"/>
                  </a:cubicBezTo>
                  <a:cubicBezTo>
                    <a:pt x="947665" y="568974"/>
                    <a:pt x="949968" y="569359"/>
                    <a:pt x="952270" y="569359"/>
                  </a:cubicBezTo>
                  <a:cubicBezTo>
                    <a:pt x="962632" y="569359"/>
                    <a:pt x="972610" y="569742"/>
                    <a:pt x="982972" y="569359"/>
                  </a:cubicBezTo>
                  <a:cubicBezTo>
                    <a:pt x="992183" y="568974"/>
                    <a:pt x="996021" y="563983"/>
                    <a:pt x="995253" y="554383"/>
                  </a:cubicBezTo>
                  <a:cubicBezTo>
                    <a:pt x="992950" y="512528"/>
                    <a:pt x="990264" y="470674"/>
                    <a:pt x="987961" y="428435"/>
                  </a:cubicBezTo>
                  <a:cubicBezTo>
                    <a:pt x="986426" y="400788"/>
                    <a:pt x="967238" y="375445"/>
                    <a:pt x="941141" y="366997"/>
                  </a:cubicBezTo>
                  <a:cubicBezTo>
                    <a:pt x="923487" y="361237"/>
                    <a:pt x="905066" y="355477"/>
                    <a:pt x="885493" y="349333"/>
                  </a:cubicBezTo>
                  <a:close/>
                  <a:moveTo>
                    <a:pt x="418055" y="151963"/>
                  </a:moveTo>
                  <a:cubicBezTo>
                    <a:pt x="418055" y="176539"/>
                    <a:pt x="418055" y="200730"/>
                    <a:pt x="418055" y="224921"/>
                  </a:cubicBezTo>
                  <a:cubicBezTo>
                    <a:pt x="418439" y="262552"/>
                    <a:pt x="439163" y="292887"/>
                    <a:pt x="473319" y="306711"/>
                  </a:cubicBezTo>
                  <a:cubicBezTo>
                    <a:pt x="531653" y="330518"/>
                    <a:pt x="594976" y="287895"/>
                    <a:pt x="595360" y="225689"/>
                  </a:cubicBezTo>
                  <a:cubicBezTo>
                    <a:pt x="595360" y="203418"/>
                    <a:pt x="595360" y="181146"/>
                    <a:pt x="594976" y="159259"/>
                  </a:cubicBezTo>
                  <a:cubicBezTo>
                    <a:pt x="594976" y="152731"/>
                    <a:pt x="594976" y="146587"/>
                    <a:pt x="594976" y="141212"/>
                  </a:cubicBezTo>
                  <a:cubicBezTo>
                    <a:pt x="581927" y="138140"/>
                    <a:pt x="570030" y="136604"/>
                    <a:pt x="558901" y="132764"/>
                  </a:cubicBezTo>
                  <a:cubicBezTo>
                    <a:pt x="547388" y="128540"/>
                    <a:pt x="537025" y="122396"/>
                    <a:pt x="525896" y="117020"/>
                  </a:cubicBezTo>
                  <a:cubicBezTo>
                    <a:pt x="487135" y="148891"/>
                    <a:pt x="484448" y="149659"/>
                    <a:pt x="418055" y="151963"/>
                  </a:cubicBezTo>
                  <a:close/>
                  <a:moveTo>
                    <a:pt x="387353" y="139676"/>
                  </a:moveTo>
                  <a:cubicBezTo>
                    <a:pt x="391959" y="137372"/>
                    <a:pt x="395797" y="136604"/>
                    <a:pt x="398483" y="133916"/>
                  </a:cubicBezTo>
                  <a:cubicBezTo>
                    <a:pt x="404239" y="127772"/>
                    <a:pt x="411531" y="126620"/>
                    <a:pt x="419207" y="128156"/>
                  </a:cubicBezTo>
                  <a:cubicBezTo>
                    <a:pt x="454898" y="134684"/>
                    <a:pt x="485600" y="125852"/>
                    <a:pt x="510545" y="98205"/>
                  </a:cubicBezTo>
                  <a:cubicBezTo>
                    <a:pt x="519756" y="87837"/>
                    <a:pt x="528583" y="87453"/>
                    <a:pt x="538944" y="96285"/>
                  </a:cubicBezTo>
                  <a:cubicBezTo>
                    <a:pt x="555447" y="109725"/>
                    <a:pt x="574252" y="115868"/>
                    <a:pt x="594976" y="117404"/>
                  </a:cubicBezTo>
                  <a:cubicBezTo>
                    <a:pt x="611478" y="118556"/>
                    <a:pt x="614548" y="120860"/>
                    <a:pt x="617618" y="137372"/>
                  </a:cubicBezTo>
                  <a:cubicBezTo>
                    <a:pt x="621072" y="138140"/>
                    <a:pt x="624526" y="138908"/>
                    <a:pt x="629516" y="139676"/>
                  </a:cubicBezTo>
                  <a:cubicBezTo>
                    <a:pt x="629516" y="122012"/>
                    <a:pt x="629516" y="105117"/>
                    <a:pt x="629516" y="88221"/>
                  </a:cubicBezTo>
                  <a:cubicBezTo>
                    <a:pt x="629131" y="51358"/>
                    <a:pt x="596511" y="30239"/>
                    <a:pt x="563122" y="45215"/>
                  </a:cubicBezTo>
                  <a:cubicBezTo>
                    <a:pt x="554295" y="49054"/>
                    <a:pt x="548923" y="47903"/>
                    <a:pt x="543550" y="39839"/>
                  </a:cubicBezTo>
                  <a:cubicBezTo>
                    <a:pt x="536642" y="29855"/>
                    <a:pt x="527047" y="22559"/>
                    <a:pt x="514383" y="21407"/>
                  </a:cubicBezTo>
                  <a:cubicBezTo>
                    <a:pt x="502102" y="20255"/>
                    <a:pt x="489821" y="19487"/>
                    <a:pt x="477540" y="19871"/>
                  </a:cubicBezTo>
                  <a:cubicBezTo>
                    <a:pt x="453746" y="21023"/>
                    <a:pt x="432639" y="29087"/>
                    <a:pt x="414985" y="45598"/>
                  </a:cubicBezTo>
                  <a:cubicBezTo>
                    <a:pt x="388505" y="70942"/>
                    <a:pt x="383132" y="102429"/>
                    <a:pt x="387353" y="139676"/>
                  </a:cubicBezTo>
                  <a:close/>
                  <a:moveTo>
                    <a:pt x="917347" y="217625"/>
                  </a:moveTo>
                  <a:cubicBezTo>
                    <a:pt x="917347" y="217625"/>
                    <a:pt x="917347" y="217625"/>
                    <a:pt x="917347" y="217625"/>
                  </a:cubicBezTo>
                  <a:cubicBezTo>
                    <a:pt x="917731" y="209178"/>
                    <a:pt x="918498" y="200346"/>
                    <a:pt x="917347" y="191898"/>
                  </a:cubicBezTo>
                  <a:cubicBezTo>
                    <a:pt x="916579" y="186906"/>
                    <a:pt x="914660" y="180762"/>
                    <a:pt x="911206" y="177306"/>
                  </a:cubicBezTo>
                  <a:cubicBezTo>
                    <a:pt x="903147" y="168475"/>
                    <a:pt x="896239" y="159259"/>
                    <a:pt x="895088" y="147355"/>
                  </a:cubicBezTo>
                  <a:cubicBezTo>
                    <a:pt x="894320" y="140828"/>
                    <a:pt x="892017" y="138140"/>
                    <a:pt x="885493" y="139292"/>
                  </a:cubicBezTo>
                  <a:cubicBezTo>
                    <a:pt x="858629" y="144667"/>
                    <a:pt x="831765" y="144667"/>
                    <a:pt x="805284" y="139292"/>
                  </a:cubicBezTo>
                  <a:cubicBezTo>
                    <a:pt x="799911" y="138140"/>
                    <a:pt x="796074" y="139292"/>
                    <a:pt x="795690" y="146203"/>
                  </a:cubicBezTo>
                  <a:cubicBezTo>
                    <a:pt x="794539" y="159643"/>
                    <a:pt x="787631" y="169627"/>
                    <a:pt x="777653" y="178459"/>
                  </a:cubicBezTo>
                  <a:cubicBezTo>
                    <a:pt x="775734" y="179994"/>
                    <a:pt x="773431" y="182682"/>
                    <a:pt x="773431" y="184602"/>
                  </a:cubicBezTo>
                  <a:cubicBezTo>
                    <a:pt x="773431" y="206874"/>
                    <a:pt x="771512" y="229529"/>
                    <a:pt x="774966" y="251032"/>
                  </a:cubicBezTo>
                  <a:cubicBezTo>
                    <a:pt x="780339" y="282519"/>
                    <a:pt x="807971" y="303255"/>
                    <a:pt x="842511" y="304791"/>
                  </a:cubicBezTo>
                  <a:cubicBezTo>
                    <a:pt x="885110" y="306711"/>
                    <a:pt x="920033" y="274456"/>
                    <a:pt x="917731" y="236057"/>
                  </a:cubicBezTo>
                  <a:cubicBezTo>
                    <a:pt x="916963" y="229913"/>
                    <a:pt x="917347" y="223769"/>
                    <a:pt x="917347" y="217625"/>
                  </a:cubicBezTo>
                  <a:close/>
                  <a:moveTo>
                    <a:pt x="230773" y="299031"/>
                  </a:moveTo>
                  <a:cubicBezTo>
                    <a:pt x="249578" y="301719"/>
                    <a:pt x="255719" y="298647"/>
                    <a:pt x="260707" y="283287"/>
                  </a:cubicBezTo>
                  <a:cubicBezTo>
                    <a:pt x="263778" y="273303"/>
                    <a:pt x="266464" y="262552"/>
                    <a:pt x="266848" y="252184"/>
                  </a:cubicBezTo>
                  <a:cubicBezTo>
                    <a:pt x="267616" y="225689"/>
                    <a:pt x="267232" y="198810"/>
                    <a:pt x="266848" y="172315"/>
                  </a:cubicBezTo>
                  <a:cubicBezTo>
                    <a:pt x="266080" y="118172"/>
                    <a:pt x="220795" y="73630"/>
                    <a:pt x="167834" y="74014"/>
                  </a:cubicBezTo>
                  <a:cubicBezTo>
                    <a:pt x="114489" y="74398"/>
                    <a:pt x="69588" y="118556"/>
                    <a:pt x="68820" y="172699"/>
                  </a:cubicBezTo>
                  <a:cubicBezTo>
                    <a:pt x="68436" y="198810"/>
                    <a:pt x="68053" y="224537"/>
                    <a:pt x="69204" y="250648"/>
                  </a:cubicBezTo>
                  <a:cubicBezTo>
                    <a:pt x="69588" y="261784"/>
                    <a:pt x="71890" y="272920"/>
                    <a:pt x="75344" y="283671"/>
                  </a:cubicBezTo>
                  <a:cubicBezTo>
                    <a:pt x="80717" y="300183"/>
                    <a:pt x="91079" y="304407"/>
                    <a:pt x="108733" y="299415"/>
                  </a:cubicBezTo>
                  <a:cubicBezTo>
                    <a:pt x="102976" y="290199"/>
                    <a:pt x="96452" y="281751"/>
                    <a:pt x="91463" y="272152"/>
                  </a:cubicBezTo>
                  <a:cubicBezTo>
                    <a:pt x="79182" y="247576"/>
                    <a:pt x="82636" y="220697"/>
                    <a:pt x="83787" y="194586"/>
                  </a:cubicBezTo>
                  <a:cubicBezTo>
                    <a:pt x="84171" y="185754"/>
                    <a:pt x="91079" y="179610"/>
                    <a:pt x="100673" y="179610"/>
                  </a:cubicBezTo>
                  <a:cubicBezTo>
                    <a:pt x="123316" y="179226"/>
                    <a:pt x="142121" y="171163"/>
                    <a:pt x="157472" y="153883"/>
                  </a:cubicBezTo>
                  <a:cubicBezTo>
                    <a:pt x="165148" y="145435"/>
                    <a:pt x="178196" y="144667"/>
                    <a:pt x="185872" y="153115"/>
                  </a:cubicBezTo>
                  <a:cubicBezTo>
                    <a:pt x="200839" y="170011"/>
                    <a:pt x="218876" y="178459"/>
                    <a:pt x="241519" y="179610"/>
                  </a:cubicBezTo>
                  <a:cubicBezTo>
                    <a:pt x="251113" y="179994"/>
                    <a:pt x="258021" y="186138"/>
                    <a:pt x="258021" y="196122"/>
                  </a:cubicBezTo>
                  <a:cubicBezTo>
                    <a:pt x="258405" y="213401"/>
                    <a:pt x="258405" y="231065"/>
                    <a:pt x="257254" y="248344"/>
                  </a:cubicBezTo>
                  <a:cubicBezTo>
                    <a:pt x="255335" y="267544"/>
                    <a:pt x="244973" y="283671"/>
                    <a:pt x="230773" y="299031"/>
                  </a:cubicBezTo>
                  <a:close/>
                  <a:moveTo>
                    <a:pt x="174358" y="172315"/>
                  </a:moveTo>
                  <a:cubicBezTo>
                    <a:pt x="158240" y="181146"/>
                    <a:pt x="144040" y="189594"/>
                    <a:pt x="129073" y="196506"/>
                  </a:cubicBezTo>
                  <a:cubicBezTo>
                    <a:pt x="121397" y="199962"/>
                    <a:pt x="109117" y="198810"/>
                    <a:pt x="105662" y="203802"/>
                  </a:cubicBezTo>
                  <a:cubicBezTo>
                    <a:pt x="101441" y="210713"/>
                    <a:pt x="104511" y="221465"/>
                    <a:pt x="104511" y="230681"/>
                  </a:cubicBezTo>
                  <a:cubicBezTo>
                    <a:pt x="104511" y="231065"/>
                    <a:pt x="104511" y="231449"/>
                    <a:pt x="104511" y="231833"/>
                  </a:cubicBezTo>
                  <a:cubicBezTo>
                    <a:pt x="106046" y="263320"/>
                    <a:pt x="124084" y="288279"/>
                    <a:pt x="151715" y="297111"/>
                  </a:cubicBezTo>
                  <a:cubicBezTo>
                    <a:pt x="177812" y="305559"/>
                    <a:pt x="206212" y="295959"/>
                    <a:pt x="223865" y="273303"/>
                  </a:cubicBezTo>
                  <a:cubicBezTo>
                    <a:pt x="239984" y="252184"/>
                    <a:pt x="237297" y="227609"/>
                    <a:pt x="236914" y="203418"/>
                  </a:cubicBezTo>
                  <a:cubicBezTo>
                    <a:pt x="236914" y="201882"/>
                    <a:pt x="233459" y="199194"/>
                    <a:pt x="231541" y="198810"/>
                  </a:cubicBezTo>
                  <a:cubicBezTo>
                    <a:pt x="207363" y="198042"/>
                    <a:pt x="188558" y="187290"/>
                    <a:pt x="174358" y="172315"/>
                  </a:cubicBezTo>
                  <a:close/>
                  <a:moveTo>
                    <a:pt x="940373" y="168091"/>
                  </a:moveTo>
                  <a:cubicBezTo>
                    <a:pt x="947281" y="128156"/>
                    <a:pt x="931930" y="93981"/>
                    <a:pt x="898925" y="74014"/>
                  </a:cubicBezTo>
                  <a:cubicBezTo>
                    <a:pt x="864386" y="52894"/>
                    <a:pt x="818716" y="54814"/>
                    <a:pt x="786096" y="79006"/>
                  </a:cubicBezTo>
                  <a:cubicBezTo>
                    <a:pt x="757696" y="99741"/>
                    <a:pt x="743113" y="137372"/>
                    <a:pt x="751172" y="168091"/>
                  </a:cubicBezTo>
                  <a:cubicBezTo>
                    <a:pt x="764221" y="166555"/>
                    <a:pt x="773431" y="156187"/>
                    <a:pt x="774966" y="141980"/>
                  </a:cubicBezTo>
                  <a:cubicBezTo>
                    <a:pt x="776885" y="125084"/>
                    <a:pt x="790701" y="114332"/>
                    <a:pt x="807203" y="118172"/>
                  </a:cubicBezTo>
                  <a:cubicBezTo>
                    <a:pt x="830613" y="123164"/>
                    <a:pt x="854024" y="123164"/>
                    <a:pt x="877434" y="119324"/>
                  </a:cubicBezTo>
                  <a:cubicBezTo>
                    <a:pt x="902763" y="115484"/>
                    <a:pt x="911974" y="121628"/>
                    <a:pt x="916195" y="146587"/>
                  </a:cubicBezTo>
                  <a:cubicBezTo>
                    <a:pt x="918114" y="157339"/>
                    <a:pt x="928476" y="166939"/>
                    <a:pt x="940373" y="168091"/>
                  </a:cubicBezTo>
                  <a:close/>
                  <a:moveTo>
                    <a:pt x="542398" y="328214"/>
                  </a:moveTo>
                  <a:cubicBezTo>
                    <a:pt x="518988" y="336278"/>
                    <a:pt x="495962" y="335510"/>
                    <a:pt x="472552" y="329366"/>
                  </a:cubicBezTo>
                  <a:cubicBezTo>
                    <a:pt x="470249" y="351253"/>
                    <a:pt x="480994" y="368149"/>
                    <a:pt x="486367" y="385812"/>
                  </a:cubicBezTo>
                  <a:cubicBezTo>
                    <a:pt x="486751" y="387348"/>
                    <a:pt x="490972" y="388500"/>
                    <a:pt x="493275" y="388500"/>
                  </a:cubicBezTo>
                  <a:cubicBezTo>
                    <a:pt x="503254" y="388884"/>
                    <a:pt x="513232" y="388884"/>
                    <a:pt x="522826" y="388500"/>
                  </a:cubicBezTo>
                  <a:cubicBezTo>
                    <a:pt x="525512" y="388500"/>
                    <a:pt x="529734" y="386964"/>
                    <a:pt x="530501" y="385044"/>
                  </a:cubicBezTo>
                  <a:cubicBezTo>
                    <a:pt x="535874" y="366613"/>
                    <a:pt x="547388" y="349717"/>
                    <a:pt x="542398" y="328214"/>
                  </a:cubicBezTo>
                  <a:close/>
                  <a:moveTo>
                    <a:pt x="145575" y="320150"/>
                  </a:moveTo>
                  <a:cubicBezTo>
                    <a:pt x="147494" y="327446"/>
                    <a:pt x="149029" y="334358"/>
                    <a:pt x="150948" y="340886"/>
                  </a:cubicBezTo>
                  <a:cubicBezTo>
                    <a:pt x="157088" y="359317"/>
                    <a:pt x="157088" y="359317"/>
                    <a:pt x="176661" y="358933"/>
                  </a:cubicBezTo>
                  <a:cubicBezTo>
                    <a:pt x="180115" y="358933"/>
                    <a:pt x="185872" y="358165"/>
                    <a:pt x="186255" y="356245"/>
                  </a:cubicBezTo>
                  <a:cubicBezTo>
                    <a:pt x="190477" y="343957"/>
                    <a:pt x="197768" y="332438"/>
                    <a:pt x="196234" y="320150"/>
                  </a:cubicBezTo>
                  <a:cubicBezTo>
                    <a:pt x="179731" y="320150"/>
                    <a:pt x="163996" y="320150"/>
                    <a:pt x="145575" y="320150"/>
                  </a:cubicBezTo>
                  <a:close/>
                  <a:moveTo>
                    <a:pt x="819100" y="324758"/>
                  </a:moveTo>
                  <a:cubicBezTo>
                    <a:pt x="821787" y="333206"/>
                    <a:pt x="824473" y="341654"/>
                    <a:pt x="827543" y="350101"/>
                  </a:cubicBezTo>
                  <a:cubicBezTo>
                    <a:pt x="828694" y="353173"/>
                    <a:pt x="830997" y="358165"/>
                    <a:pt x="833300" y="358549"/>
                  </a:cubicBezTo>
                  <a:cubicBezTo>
                    <a:pt x="842127" y="358933"/>
                    <a:pt x="854791" y="361237"/>
                    <a:pt x="858629" y="356629"/>
                  </a:cubicBezTo>
                  <a:cubicBezTo>
                    <a:pt x="865537" y="348565"/>
                    <a:pt x="867072" y="335510"/>
                    <a:pt x="871294" y="324758"/>
                  </a:cubicBezTo>
                  <a:cubicBezTo>
                    <a:pt x="852489" y="324758"/>
                    <a:pt x="836754" y="324758"/>
                    <a:pt x="819100" y="324758"/>
                  </a:cubicBezTo>
                  <a:close/>
                  <a:moveTo>
                    <a:pt x="396180" y="220697"/>
                  </a:moveTo>
                  <a:cubicBezTo>
                    <a:pt x="396180" y="200346"/>
                    <a:pt x="396180" y="180379"/>
                    <a:pt x="396180" y="160411"/>
                  </a:cubicBezTo>
                  <a:cubicBezTo>
                    <a:pt x="378910" y="165019"/>
                    <a:pt x="370083" y="175003"/>
                    <a:pt x="370467" y="190746"/>
                  </a:cubicBezTo>
                  <a:cubicBezTo>
                    <a:pt x="370467" y="206106"/>
                    <a:pt x="379678" y="217241"/>
                    <a:pt x="396180" y="220697"/>
                  </a:cubicBezTo>
                  <a:close/>
                  <a:moveTo>
                    <a:pt x="616851" y="220313"/>
                  </a:moveTo>
                  <a:cubicBezTo>
                    <a:pt x="632586" y="218009"/>
                    <a:pt x="643715" y="205722"/>
                    <a:pt x="643331" y="190362"/>
                  </a:cubicBezTo>
                  <a:cubicBezTo>
                    <a:pt x="643331" y="174619"/>
                    <a:pt x="632586" y="162715"/>
                    <a:pt x="616851" y="161179"/>
                  </a:cubicBezTo>
                  <a:cubicBezTo>
                    <a:pt x="616851" y="180762"/>
                    <a:pt x="616851" y="200730"/>
                    <a:pt x="616851" y="220313"/>
                  </a:cubicBezTo>
                  <a:close/>
                  <a:moveTo>
                    <a:pt x="750405" y="191130"/>
                  </a:moveTo>
                  <a:cubicBezTo>
                    <a:pt x="737740" y="192282"/>
                    <a:pt x="731216" y="199962"/>
                    <a:pt x="731983" y="212249"/>
                  </a:cubicBezTo>
                  <a:cubicBezTo>
                    <a:pt x="732367" y="223385"/>
                    <a:pt x="739659" y="230297"/>
                    <a:pt x="750405" y="230681"/>
                  </a:cubicBezTo>
                  <a:cubicBezTo>
                    <a:pt x="750405" y="217625"/>
                    <a:pt x="750405" y="204186"/>
                    <a:pt x="750405" y="191130"/>
                  </a:cubicBezTo>
                  <a:close/>
                  <a:moveTo>
                    <a:pt x="939606" y="231449"/>
                  </a:moveTo>
                  <a:cubicBezTo>
                    <a:pt x="951887" y="229145"/>
                    <a:pt x="958027" y="221849"/>
                    <a:pt x="957643" y="210713"/>
                  </a:cubicBezTo>
                  <a:cubicBezTo>
                    <a:pt x="957643" y="199578"/>
                    <a:pt x="951502" y="193050"/>
                    <a:pt x="939606" y="191514"/>
                  </a:cubicBezTo>
                  <a:cubicBezTo>
                    <a:pt x="939606" y="204570"/>
                    <a:pt x="939606" y="218009"/>
                    <a:pt x="939606" y="231449"/>
                  </a:cubicBezTo>
                  <a:close/>
                </a:path>
              </a:pathLst>
            </a:custGeom>
            <a:grpFill/>
            <a:ln w="3834"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ABC6E3F5-F97D-877D-41B4-9756603EF031}"/>
                </a:ext>
              </a:extLst>
            </p:cNvPr>
            <p:cNvSpPr/>
            <p:nvPr userDrawn="1"/>
          </p:nvSpPr>
          <p:spPr>
            <a:xfrm>
              <a:off x="8141304" y="5055580"/>
              <a:ext cx="996567" cy="387648"/>
            </a:xfrm>
            <a:custGeom>
              <a:avLst/>
              <a:gdLst>
                <a:gd name="connsiteX0" fmla="*/ 714973 w 996567"/>
                <a:gd name="connsiteY0" fmla="*/ 124041 h 387648"/>
                <a:gd name="connsiteX1" fmla="*/ 929503 w 996567"/>
                <a:gd name="connsiteY1" fmla="*/ 124041 h 387648"/>
                <a:gd name="connsiteX2" fmla="*/ 972102 w 996567"/>
                <a:gd name="connsiteY2" fmla="*/ 136328 h 387648"/>
                <a:gd name="connsiteX3" fmla="*/ 996280 w 996567"/>
                <a:gd name="connsiteY3" fmla="*/ 182791 h 387648"/>
                <a:gd name="connsiteX4" fmla="*/ 996280 w 996567"/>
                <a:gd name="connsiteY4" fmla="*/ 273028 h 387648"/>
                <a:gd name="connsiteX5" fmla="*/ 939481 w 996567"/>
                <a:gd name="connsiteY5" fmla="*/ 330626 h 387648"/>
                <a:gd name="connsiteX6" fmla="*/ 889207 w 996567"/>
                <a:gd name="connsiteY6" fmla="*/ 331394 h 387648"/>
                <a:gd name="connsiteX7" fmla="*/ 875007 w 996567"/>
                <a:gd name="connsiteY7" fmla="*/ 339074 h 387648"/>
                <a:gd name="connsiteX8" fmla="*/ 849294 w 996567"/>
                <a:gd name="connsiteY8" fmla="*/ 377089 h 387648"/>
                <a:gd name="connsiteX9" fmla="*/ 820128 w 996567"/>
                <a:gd name="connsiteY9" fmla="*/ 377089 h 387648"/>
                <a:gd name="connsiteX10" fmla="*/ 794414 w 996567"/>
                <a:gd name="connsiteY10" fmla="*/ 339074 h 387648"/>
                <a:gd name="connsiteX11" fmla="*/ 780599 w 996567"/>
                <a:gd name="connsiteY11" fmla="*/ 331394 h 387648"/>
                <a:gd name="connsiteX12" fmla="*/ 743756 w 996567"/>
                <a:gd name="connsiteY12" fmla="*/ 331010 h 387648"/>
                <a:gd name="connsiteX13" fmla="*/ 671606 w 996567"/>
                <a:gd name="connsiteY13" fmla="*/ 269188 h 387648"/>
                <a:gd name="connsiteX14" fmla="*/ 572208 w 996567"/>
                <a:gd name="connsiteY14" fmla="*/ 275716 h 387648"/>
                <a:gd name="connsiteX15" fmla="*/ 549566 w 996567"/>
                <a:gd name="connsiteY15" fmla="*/ 288004 h 387648"/>
                <a:gd name="connsiteX16" fmla="*/ 515410 w 996567"/>
                <a:gd name="connsiteY16" fmla="*/ 340226 h 387648"/>
                <a:gd name="connsiteX17" fmla="*/ 481638 w 996567"/>
                <a:gd name="connsiteY17" fmla="*/ 340610 h 387648"/>
                <a:gd name="connsiteX18" fmla="*/ 447866 w 996567"/>
                <a:gd name="connsiteY18" fmla="*/ 289156 h 387648"/>
                <a:gd name="connsiteX19" fmla="*/ 422536 w 996567"/>
                <a:gd name="connsiteY19" fmla="*/ 275716 h 387648"/>
                <a:gd name="connsiteX20" fmla="*/ 380321 w 996567"/>
                <a:gd name="connsiteY20" fmla="*/ 275716 h 387648"/>
                <a:gd name="connsiteX21" fmla="*/ 324674 w 996567"/>
                <a:gd name="connsiteY21" fmla="*/ 271876 h 387648"/>
                <a:gd name="connsiteX22" fmla="*/ 322755 w 996567"/>
                <a:gd name="connsiteY22" fmla="*/ 284164 h 387648"/>
                <a:gd name="connsiteX23" fmla="*/ 263654 w 996567"/>
                <a:gd name="connsiteY23" fmla="*/ 331778 h 387648"/>
                <a:gd name="connsiteX24" fmla="*/ 217601 w 996567"/>
                <a:gd name="connsiteY24" fmla="*/ 331778 h 387648"/>
                <a:gd name="connsiteX25" fmla="*/ 201482 w 996567"/>
                <a:gd name="connsiteY25" fmla="*/ 340226 h 387648"/>
                <a:gd name="connsiteX26" fmla="*/ 176537 w 996567"/>
                <a:gd name="connsiteY26" fmla="*/ 377857 h 387648"/>
                <a:gd name="connsiteX27" fmla="*/ 147370 w 996567"/>
                <a:gd name="connsiteY27" fmla="*/ 377857 h 387648"/>
                <a:gd name="connsiteX28" fmla="*/ 123192 w 996567"/>
                <a:gd name="connsiteY28" fmla="*/ 340994 h 387648"/>
                <a:gd name="connsiteX29" fmla="*/ 106690 w 996567"/>
                <a:gd name="connsiteY29" fmla="*/ 331778 h 387648"/>
                <a:gd name="connsiteX30" fmla="*/ 62556 w 996567"/>
                <a:gd name="connsiteY30" fmla="*/ 331778 h 387648"/>
                <a:gd name="connsiteX31" fmla="*/ 0 w 996567"/>
                <a:gd name="connsiteY31" fmla="*/ 268804 h 387648"/>
                <a:gd name="connsiteX32" fmla="*/ 0 w 996567"/>
                <a:gd name="connsiteY32" fmla="*/ 186631 h 387648"/>
                <a:gd name="connsiteX33" fmla="*/ 61020 w 996567"/>
                <a:gd name="connsiteY33" fmla="*/ 124809 h 387648"/>
                <a:gd name="connsiteX34" fmla="*/ 276318 w 996567"/>
                <a:gd name="connsiteY34" fmla="*/ 125577 h 387648"/>
                <a:gd name="connsiteX35" fmla="*/ 280539 w 996567"/>
                <a:gd name="connsiteY35" fmla="*/ 124809 h 387648"/>
                <a:gd name="connsiteX36" fmla="*/ 280539 w 996567"/>
                <a:gd name="connsiteY36" fmla="*/ 85258 h 387648"/>
                <a:gd name="connsiteX37" fmla="*/ 365738 w 996567"/>
                <a:gd name="connsiteY37" fmla="*/ 12 h 387648"/>
                <a:gd name="connsiteX38" fmla="*/ 632461 w 996567"/>
                <a:gd name="connsiteY38" fmla="*/ 396 h 387648"/>
                <a:gd name="connsiteX39" fmla="*/ 716124 w 996567"/>
                <a:gd name="connsiteY39" fmla="*/ 84490 h 387648"/>
                <a:gd name="connsiteX40" fmla="*/ 714973 w 996567"/>
                <a:gd name="connsiteY40" fmla="*/ 124041 h 387648"/>
                <a:gd name="connsiteX41" fmla="*/ 497372 w 996567"/>
                <a:gd name="connsiteY41" fmla="*/ 329858 h 387648"/>
                <a:gd name="connsiteX42" fmla="*/ 533064 w 996567"/>
                <a:gd name="connsiteY42" fmla="*/ 275332 h 387648"/>
                <a:gd name="connsiteX43" fmla="*/ 568755 w 996567"/>
                <a:gd name="connsiteY43" fmla="*/ 256133 h 387648"/>
                <a:gd name="connsiteX44" fmla="*/ 635531 w 996567"/>
                <a:gd name="connsiteY44" fmla="*/ 256133 h 387648"/>
                <a:gd name="connsiteX45" fmla="*/ 694249 w 996567"/>
                <a:gd name="connsiteY45" fmla="*/ 196614 h 387648"/>
                <a:gd name="connsiteX46" fmla="*/ 694633 w 996567"/>
                <a:gd name="connsiteY46" fmla="*/ 84874 h 387648"/>
                <a:gd name="connsiteX47" fmla="*/ 630543 w 996567"/>
                <a:gd name="connsiteY47" fmla="*/ 20748 h 387648"/>
                <a:gd name="connsiteX48" fmla="*/ 363051 w 996567"/>
                <a:gd name="connsiteY48" fmla="*/ 20748 h 387648"/>
                <a:gd name="connsiteX49" fmla="*/ 299345 w 996567"/>
                <a:gd name="connsiteY49" fmla="*/ 84106 h 387648"/>
                <a:gd name="connsiteX50" fmla="*/ 299728 w 996567"/>
                <a:gd name="connsiteY50" fmla="*/ 194695 h 387648"/>
                <a:gd name="connsiteX51" fmla="*/ 361516 w 996567"/>
                <a:gd name="connsiteY51" fmla="*/ 256133 h 387648"/>
                <a:gd name="connsiteX52" fmla="*/ 422920 w 996567"/>
                <a:gd name="connsiteY52" fmla="*/ 256133 h 387648"/>
                <a:gd name="connsiteX53" fmla="*/ 462065 w 996567"/>
                <a:gd name="connsiteY53" fmla="*/ 277252 h 387648"/>
                <a:gd name="connsiteX54" fmla="*/ 497372 w 996567"/>
                <a:gd name="connsiteY54" fmla="*/ 329858 h 387648"/>
                <a:gd name="connsiteX55" fmla="*/ 833943 w 996567"/>
                <a:gd name="connsiteY55" fmla="*/ 362881 h 387648"/>
                <a:gd name="connsiteX56" fmla="*/ 857354 w 996567"/>
                <a:gd name="connsiteY56" fmla="*/ 327554 h 387648"/>
                <a:gd name="connsiteX57" fmla="*/ 886520 w 996567"/>
                <a:gd name="connsiteY57" fmla="*/ 311811 h 387648"/>
                <a:gd name="connsiteX58" fmla="*/ 933725 w 996567"/>
                <a:gd name="connsiteY58" fmla="*/ 311811 h 387648"/>
                <a:gd name="connsiteX59" fmla="*/ 975940 w 996567"/>
                <a:gd name="connsiteY59" fmla="*/ 268804 h 387648"/>
                <a:gd name="connsiteX60" fmla="*/ 975940 w 996567"/>
                <a:gd name="connsiteY60" fmla="*/ 188935 h 387648"/>
                <a:gd name="connsiteX61" fmla="*/ 930654 w 996567"/>
                <a:gd name="connsiteY61" fmla="*/ 144008 h 387648"/>
                <a:gd name="connsiteX62" fmla="*/ 738000 w 996567"/>
                <a:gd name="connsiteY62" fmla="*/ 144008 h 387648"/>
                <a:gd name="connsiteX63" fmla="*/ 725718 w 996567"/>
                <a:gd name="connsiteY63" fmla="*/ 144776 h 387648"/>
                <a:gd name="connsiteX64" fmla="*/ 715740 w 996567"/>
                <a:gd name="connsiteY64" fmla="*/ 156680 h 387648"/>
                <a:gd name="connsiteX65" fmla="*/ 715740 w 996567"/>
                <a:gd name="connsiteY65" fmla="*/ 201606 h 387648"/>
                <a:gd name="connsiteX66" fmla="*/ 697703 w 996567"/>
                <a:gd name="connsiteY66" fmla="*/ 248453 h 387648"/>
                <a:gd name="connsiteX67" fmla="*/ 693482 w 996567"/>
                <a:gd name="connsiteY67" fmla="*/ 254980 h 387648"/>
                <a:gd name="connsiteX68" fmla="*/ 737232 w 996567"/>
                <a:gd name="connsiteY68" fmla="*/ 311427 h 387648"/>
                <a:gd name="connsiteX69" fmla="*/ 782517 w 996567"/>
                <a:gd name="connsiteY69" fmla="*/ 311427 h 387648"/>
                <a:gd name="connsiteX70" fmla="*/ 812068 w 996567"/>
                <a:gd name="connsiteY70" fmla="*/ 327554 h 387648"/>
                <a:gd name="connsiteX71" fmla="*/ 833943 w 996567"/>
                <a:gd name="connsiteY71" fmla="*/ 362881 h 387648"/>
                <a:gd name="connsiteX72" fmla="*/ 160802 w 996567"/>
                <a:gd name="connsiteY72" fmla="*/ 362497 h 387648"/>
                <a:gd name="connsiteX73" fmla="*/ 177688 w 996567"/>
                <a:gd name="connsiteY73" fmla="*/ 336386 h 387648"/>
                <a:gd name="connsiteX74" fmla="*/ 224125 w 996567"/>
                <a:gd name="connsiteY74" fmla="*/ 311043 h 387648"/>
                <a:gd name="connsiteX75" fmla="*/ 270945 w 996567"/>
                <a:gd name="connsiteY75" fmla="*/ 309507 h 387648"/>
                <a:gd name="connsiteX76" fmla="*/ 294739 w 996567"/>
                <a:gd name="connsiteY76" fmla="*/ 245381 h 387648"/>
                <a:gd name="connsiteX77" fmla="*/ 281691 w 996567"/>
                <a:gd name="connsiteY77" fmla="*/ 218118 h 387648"/>
                <a:gd name="connsiteX78" fmla="*/ 278237 w 996567"/>
                <a:gd name="connsiteY78" fmla="*/ 161287 h 387648"/>
                <a:gd name="connsiteX79" fmla="*/ 261351 w 996567"/>
                <a:gd name="connsiteY79" fmla="*/ 144392 h 387648"/>
                <a:gd name="connsiteX80" fmla="*/ 59485 w 996567"/>
                <a:gd name="connsiteY80" fmla="*/ 144392 h 387648"/>
                <a:gd name="connsiteX81" fmla="*/ 18805 w 996567"/>
                <a:gd name="connsiteY81" fmla="*/ 186631 h 387648"/>
                <a:gd name="connsiteX82" fmla="*/ 18805 w 996567"/>
                <a:gd name="connsiteY82" fmla="*/ 268804 h 387648"/>
                <a:gd name="connsiteX83" fmla="*/ 61404 w 996567"/>
                <a:gd name="connsiteY83" fmla="*/ 311811 h 387648"/>
                <a:gd name="connsiteX84" fmla="*/ 109376 w 996567"/>
                <a:gd name="connsiteY84" fmla="*/ 311811 h 387648"/>
                <a:gd name="connsiteX85" fmla="*/ 135856 w 996567"/>
                <a:gd name="connsiteY85" fmla="*/ 326018 h 387648"/>
                <a:gd name="connsiteX86" fmla="*/ 160802 w 996567"/>
                <a:gd name="connsiteY86" fmla="*/ 362497 h 38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96567" h="387648">
                  <a:moveTo>
                    <a:pt x="714973" y="124041"/>
                  </a:moveTo>
                  <a:cubicBezTo>
                    <a:pt x="787122" y="124041"/>
                    <a:pt x="858121" y="124041"/>
                    <a:pt x="929503" y="124041"/>
                  </a:cubicBezTo>
                  <a:cubicBezTo>
                    <a:pt x="944854" y="124041"/>
                    <a:pt x="959438" y="126729"/>
                    <a:pt x="972102" y="136328"/>
                  </a:cubicBezTo>
                  <a:cubicBezTo>
                    <a:pt x="987453" y="148232"/>
                    <a:pt x="995896" y="163591"/>
                    <a:pt x="996280" y="182791"/>
                  </a:cubicBezTo>
                  <a:cubicBezTo>
                    <a:pt x="996664" y="212742"/>
                    <a:pt x="996664" y="243077"/>
                    <a:pt x="996280" y="273028"/>
                  </a:cubicBezTo>
                  <a:cubicBezTo>
                    <a:pt x="995896" y="304515"/>
                    <a:pt x="970951" y="329474"/>
                    <a:pt x="939481" y="330626"/>
                  </a:cubicBezTo>
                  <a:cubicBezTo>
                    <a:pt x="922595" y="331394"/>
                    <a:pt x="906093" y="330242"/>
                    <a:pt x="889207" y="331394"/>
                  </a:cubicBezTo>
                  <a:cubicBezTo>
                    <a:pt x="884218" y="331778"/>
                    <a:pt x="878077" y="334850"/>
                    <a:pt x="875007" y="339074"/>
                  </a:cubicBezTo>
                  <a:cubicBezTo>
                    <a:pt x="865796" y="351362"/>
                    <a:pt x="857737" y="364417"/>
                    <a:pt x="849294" y="377089"/>
                  </a:cubicBezTo>
                  <a:cubicBezTo>
                    <a:pt x="840467" y="390144"/>
                    <a:pt x="828954" y="390144"/>
                    <a:pt x="820128" y="377089"/>
                  </a:cubicBezTo>
                  <a:cubicBezTo>
                    <a:pt x="811301" y="364417"/>
                    <a:pt x="803625" y="350978"/>
                    <a:pt x="794414" y="339074"/>
                  </a:cubicBezTo>
                  <a:cubicBezTo>
                    <a:pt x="791344" y="335234"/>
                    <a:pt x="785588" y="331778"/>
                    <a:pt x="780599" y="331394"/>
                  </a:cubicBezTo>
                  <a:cubicBezTo>
                    <a:pt x="768318" y="330242"/>
                    <a:pt x="756037" y="330242"/>
                    <a:pt x="743756" y="331010"/>
                  </a:cubicBezTo>
                  <a:cubicBezTo>
                    <a:pt x="703844" y="334082"/>
                    <a:pt x="673909" y="310275"/>
                    <a:pt x="671606" y="269188"/>
                  </a:cubicBezTo>
                  <a:cubicBezTo>
                    <a:pt x="638985" y="280708"/>
                    <a:pt x="605214" y="274564"/>
                    <a:pt x="572208" y="275716"/>
                  </a:cubicBezTo>
                  <a:cubicBezTo>
                    <a:pt x="561847" y="276100"/>
                    <a:pt x="554939" y="279172"/>
                    <a:pt x="549566" y="288004"/>
                  </a:cubicBezTo>
                  <a:cubicBezTo>
                    <a:pt x="538820" y="305667"/>
                    <a:pt x="526923" y="322946"/>
                    <a:pt x="515410" y="340226"/>
                  </a:cubicBezTo>
                  <a:cubicBezTo>
                    <a:pt x="505048" y="355970"/>
                    <a:pt x="492000" y="355970"/>
                    <a:pt x="481638" y="340610"/>
                  </a:cubicBezTo>
                  <a:cubicBezTo>
                    <a:pt x="470124" y="323714"/>
                    <a:pt x="458611" y="306819"/>
                    <a:pt x="447866" y="289156"/>
                  </a:cubicBezTo>
                  <a:cubicBezTo>
                    <a:pt x="441725" y="279172"/>
                    <a:pt x="434049" y="275332"/>
                    <a:pt x="422536" y="275716"/>
                  </a:cubicBezTo>
                  <a:cubicBezTo>
                    <a:pt x="408720" y="276484"/>
                    <a:pt x="394521" y="276484"/>
                    <a:pt x="380321" y="275716"/>
                  </a:cubicBezTo>
                  <a:cubicBezTo>
                    <a:pt x="361900" y="274948"/>
                    <a:pt x="343862" y="273412"/>
                    <a:pt x="324674" y="271876"/>
                  </a:cubicBezTo>
                  <a:cubicBezTo>
                    <a:pt x="324290" y="274180"/>
                    <a:pt x="323906" y="279172"/>
                    <a:pt x="322755" y="284164"/>
                  </a:cubicBezTo>
                  <a:cubicBezTo>
                    <a:pt x="316231" y="312195"/>
                    <a:pt x="292821" y="331010"/>
                    <a:pt x="263654" y="331778"/>
                  </a:cubicBezTo>
                  <a:cubicBezTo>
                    <a:pt x="248303" y="332162"/>
                    <a:pt x="232952" y="332162"/>
                    <a:pt x="217601" y="331778"/>
                  </a:cubicBezTo>
                  <a:cubicBezTo>
                    <a:pt x="210309" y="331394"/>
                    <a:pt x="205320" y="333698"/>
                    <a:pt x="201482" y="340226"/>
                  </a:cubicBezTo>
                  <a:cubicBezTo>
                    <a:pt x="193423" y="352897"/>
                    <a:pt x="184980" y="365569"/>
                    <a:pt x="176537" y="377857"/>
                  </a:cubicBezTo>
                  <a:cubicBezTo>
                    <a:pt x="167710" y="390912"/>
                    <a:pt x="156196" y="390912"/>
                    <a:pt x="147370" y="377857"/>
                  </a:cubicBezTo>
                  <a:cubicBezTo>
                    <a:pt x="138927" y="365569"/>
                    <a:pt x="130867" y="353666"/>
                    <a:pt x="123192" y="340994"/>
                  </a:cubicBezTo>
                  <a:cubicBezTo>
                    <a:pt x="119354" y="334466"/>
                    <a:pt x="114365" y="331394"/>
                    <a:pt x="106690" y="331778"/>
                  </a:cubicBezTo>
                  <a:cubicBezTo>
                    <a:pt x="92106" y="332546"/>
                    <a:pt x="77139" y="332162"/>
                    <a:pt x="62556" y="331778"/>
                  </a:cubicBezTo>
                  <a:cubicBezTo>
                    <a:pt x="25713" y="331394"/>
                    <a:pt x="384" y="305283"/>
                    <a:pt x="0" y="268804"/>
                  </a:cubicBezTo>
                  <a:cubicBezTo>
                    <a:pt x="0" y="241541"/>
                    <a:pt x="0" y="213894"/>
                    <a:pt x="0" y="186631"/>
                  </a:cubicBezTo>
                  <a:cubicBezTo>
                    <a:pt x="0" y="150536"/>
                    <a:pt x="24945" y="124809"/>
                    <a:pt x="61020" y="124809"/>
                  </a:cubicBezTo>
                  <a:cubicBezTo>
                    <a:pt x="132786" y="124809"/>
                    <a:pt x="204552" y="125192"/>
                    <a:pt x="276318" y="125577"/>
                  </a:cubicBezTo>
                  <a:cubicBezTo>
                    <a:pt x="277470" y="125577"/>
                    <a:pt x="278237" y="125192"/>
                    <a:pt x="280539" y="124809"/>
                  </a:cubicBezTo>
                  <a:cubicBezTo>
                    <a:pt x="280539" y="111753"/>
                    <a:pt x="281307" y="98313"/>
                    <a:pt x="280539" y="85258"/>
                  </a:cubicBezTo>
                  <a:cubicBezTo>
                    <a:pt x="277853" y="34187"/>
                    <a:pt x="318533" y="-756"/>
                    <a:pt x="365738" y="12"/>
                  </a:cubicBezTo>
                  <a:cubicBezTo>
                    <a:pt x="454773" y="1548"/>
                    <a:pt x="543425" y="396"/>
                    <a:pt x="632461" y="396"/>
                  </a:cubicBezTo>
                  <a:cubicBezTo>
                    <a:pt x="683887" y="396"/>
                    <a:pt x="716124" y="32651"/>
                    <a:pt x="716124" y="84490"/>
                  </a:cubicBezTo>
                  <a:cubicBezTo>
                    <a:pt x="714973" y="97929"/>
                    <a:pt x="714973" y="111369"/>
                    <a:pt x="714973" y="124041"/>
                  </a:cubicBezTo>
                  <a:close/>
                  <a:moveTo>
                    <a:pt x="497372" y="329858"/>
                  </a:moveTo>
                  <a:cubicBezTo>
                    <a:pt x="510037" y="310659"/>
                    <a:pt x="521934" y="293379"/>
                    <a:pt x="533064" y="275332"/>
                  </a:cubicBezTo>
                  <a:cubicBezTo>
                    <a:pt x="541506" y="261892"/>
                    <a:pt x="553020" y="255749"/>
                    <a:pt x="568755" y="256133"/>
                  </a:cubicBezTo>
                  <a:cubicBezTo>
                    <a:pt x="591014" y="256517"/>
                    <a:pt x="613273" y="256517"/>
                    <a:pt x="635531" y="256133"/>
                  </a:cubicBezTo>
                  <a:cubicBezTo>
                    <a:pt x="669687" y="255749"/>
                    <a:pt x="693865" y="230405"/>
                    <a:pt x="694249" y="196614"/>
                  </a:cubicBezTo>
                  <a:cubicBezTo>
                    <a:pt x="694249" y="159368"/>
                    <a:pt x="694633" y="122121"/>
                    <a:pt x="694633" y="84874"/>
                  </a:cubicBezTo>
                  <a:cubicBezTo>
                    <a:pt x="694633" y="43787"/>
                    <a:pt x="671606" y="20748"/>
                    <a:pt x="630543" y="20748"/>
                  </a:cubicBezTo>
                  <a:cubicBezTo>
                    <a:pt x="541506" y="20748"/>
                    <a:pt x="452087" y="20748"/>
                    <a:pt x="363051" y="20748"/>
                  </a:cubicBezTo>
                  <a:cubicBezTo>
                    <a:pt x="322755" y="20748"/>
                    <a:pt x="299345" y="43787"/>
                    <a:pt x="299345" y="84106"/>
                  </a:cubicBezTo>
                  <a:cubicBezTo>
                    <a:pt x="299345" y="120969"/>
                    <a:pt x="299728" y="157831"/>
                    <a:pt x="299728" y="194695"/>
                  </a:cubicBezTo>
                  <a:cubicBezTo>
                    <a:pt x="300112" y="231941"/>
                    <a:pt x="323906" y="255749"/>
                    <a:pt x="361516" y="256133"/>
                  </a:cubicBezTo>
                  <a:cubicBezTo>
                    <a:pt x="381856" y="256133"/>
                    <a:pt x="402580" y="256517"/>
                    <a:pt x="422920" y="256133"/>
                  </a:cubicBezTo>
                  <a:cubicBezTo>
                    <a:pt x="440574" y="255365"/>
                    <a:pt x="452855" y="262276"/>
                    <a:pt x="462065" y="277252"/>
                  </a:cubicBezTo>
                  <a:cubicBezTo>
                    <a:pt x="473578" y="294147"/>
                    <a:pt x="485092" y="311043"/>
                    <a:pt x="497372" y="329858"/>
                  </a:cubicBezTo>
                  <a:close/>
                  <a:moveTo>
                    <a:pt x="833943" y="362881"/>
                  </a:moveTo>
                  <a:cubicBezTo>
                    <a:pt x="842386" y="350210"/>
                    <a:pt x="850062" y="338690"/>
                    <a:pt x="857354" y="327554"/>
                  </a:cubicBezTo>
                  <a:cubicBezTo>
                    <a:pt x="864262" y="316803"/>
                    <a:pt x="873472" y="311427"/>
                    <a:pt x="886520" y="311811"/>
                  </a:cubicBezTo>
                  <a:cubicBezTo>
                    <a:pt x="902255" y="312195"/>
                    <a:pt x="917990" y="312195"/>
                    <a:pt x="933725" y="311811"/>
                  </a:cubicBezTo>
                  <a:cubicBezTo>
                    <a:pt x="959054" y="311427"/>
                    <a:pt x="975556" y="294531"/>
                    <a:pt x="975940" y="268804"/>
                  </a:cubicBezTo>
                  <a:cubicBezTo>
                    <a:pt x="975940" y="242309"/>
                    <a:pt x="975940" y="215430"/>
                    <a:pt x="975940" y="188935"/>
                  </a:cubicBezTo>
                  <a:cubicBezTo>
                    <a:pt x="975940" y="160136"/>
                    <a:pt x="959821" y="144392"/>
                    <a:pt x="930654" y="144008"/>
                  </a:cubicBezTo>
                  <a:cubicBezTo>
                    <a:pt x="866564" y="144008"/>
                    <a:pt x="802090" y="144008"/>
                    <a:pt x="738000" y="144008"/>
                  </a:cubicBezTo>
                  <a:cubicBezTo>
                    <a:pt x="733778" y="144008"/>
                    <a:pt x="729940" y="144776"/>
                    <a:pt x="725718" y="144776"/>
                  </a:cubicBezTo>
                  <a:cubicBezTo>
                    <a:pt x="718427" y="145160"/>
                    <a:pt x="715357" y="149000"/>
                    <a:pt x="715740" y="156680"/>
                  </a:cubicBezTo>
                  <a:cubicBezTo>
                    <a:pt x="716124" y="171655"/>
                    <a:pt x="715740" y="186631"/>
                    <a:pt x="715740" y="201606"/>
                  </a:cubicBezTo>
                  <a:cubicBezTo>
                    <a:pt x="715357" y="219270"/>
                    <a:pt x="708449" y="234629"/>
                    <a:pt x="697703" y="248453"/>
                  </a:cubicBezTo>
                  <a:cubicBezTo>
                    <a:pt x="696168" y="250373"/>
                    <a:pt x="693482" y="252677"/>
                    <a:pt x="693482" y="254980"/>
                  </a:cubicBezTo>
                  <a:cubicBezTo>
                    <a:pt x="689644" y="286468"/>
                    <a:pt x="702308" y="311043"/>
                    <a:pt x="737232" y="311427"/>
                  </a:cubicBezTo>
                  <a:cubicBezTo>
                    <a:pt x="752199" y="311427"/>
                    <a:pt x="767166" y="311811"/>
                    <a:pt x="782517" y="311427"/>
                  </a:cubicBezTo>
                  <a:cubicBezTo>
                    <a:pt x="795950" y="311043"/>
                    <a:pt x="805160" y="316419"/>
                    <a:pt x="812068" y="327554"/>
                  </a:cubicBezTo>
                  <a:cubicBezTo>
                    <a:pt x="817824" y="339074"/>
                    <a:pt x="825500" y="350210"/>
                    <a:pt x="833943" y="362881"/>
                  </a:cubicBezTo>
                  <a:close/>
                  <a:moveTo>
                    <a:pt x="160802" y="362497"/>
                  </a:moveTo>
                  <a:cubicBezTo>
                    <a:pt x="167326" y="352897"/>
                    <a:pt x="173466" y="345218"/>
                    <a:pt x="177688" y="336386"/>
                  </a:cubicBezTo>
                  <a:cubicBezTo>
                    <a:pt x="187666" y="316803"/>
                    <a:pt x="202250" y="309123"/>
                    <a:pt x="224125" y="311043"/>
                  </a:cubicBezTo>
                  <a:cubicBezTo>
                    <a:pt x="239476" y="312195"/>
                    <a:pt x="255594" y="312195"/>
                    <a:pt x="270945" y="309507"/>
                  </a:cubicBezTo>
                  <a:cubicBezTo>
                    <a:pt x="299728" y="304131"/>
                    <a:pt x="311626" y="268804"/>
                    <a:pt x="294739" y="245381"/>
                  </a:cubicBezTo>
                  <a:cubicBezTo>
                    <a:pt x="288983" y="237317"/>
                    <a:pt x="283226" y="227717"/>
                    <a:pt x="281691" y="218118"/>
                  </a:cubicBezTo>
                  <a:cubicBezTo>
                    <a:pt x="279005" y="199302"/>
                    <a:pt x="279005" y="180103"/>
                    <a:pt x="278237" y="161287"/>
                  </a:cubicBezTo>
                  <a:cubicBezTo>
                    <a:pt x="277853" y="146312"/>
                    <a:pt x="276702" y="144392"/>
                    <a:pt x="261351" y="144392"/>
                  </a:cubicBezTo>
                  <a:cubicBezTo>
                    <a:pt x="194190" y="144008"/>
                    <a:pt x="126646" y="144008"/>
                    <a:pt x="59485" y="144392"/>
                  </a:cubicBezTo>
                  <a:cubicBezTo>
                    <a:pt x="34924" y="144392"/>
                    <a:pt x="18805" y="162056"/>
                    <a:pt x="18805" y="186631"/>
                  </a:cubicBezTo>
                  <a:cubicBezTo>
                    <a:pt x="18805" y="213894"/>
                    <a:pt x="18805" y="241157"/>
                    <a:pt x="18805" y="268804"/>
                  </a:cubicBezTo>
                  <a:cubicBezTo>
                    <a:pt x="18805" y="295299"/>
                    <a:pt x="34924" y="311811"/>
                    <a:pt x="61404" y="311811"/>
                  </a:cubicBezTo>
                  <a:cubicBezTo>
                    <a:pt x="77523" y="311811"/>
                    <a:pt x="93641" y="312195"/>
                    <a:pt x="109376" y="311811"/>
                  </a:cubicBezTo>
                  <a:cubicBezTo>
                    <a:pt x="121273" y="311427"/>
                    <a:pt x="129716" y="316419"/>
                    <a:pt x="135856" y="326018"/>
                  </a:cubicBezTo>
                  <a:cubicBezTo>
                    <a:pt x="144300" y="337538"/>
                    <a:pt x="151975" y="349058"/>
                    <a:pt x="160802" y="362497"/>
                  </a:cubicBezTo>
                  <a:close/>
                </a:path>
              </a:pathLst>
            </a:custGeom>
            <a:grpFill/>
            <a:ln w="3834"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0CB74275-4DA3-D228-F7D1-8FAD2DEFCC8D}"/>
                </a:ext>
              </a:extLst>
            </p:cNvPr>
            <p:cNvSpPr/>
            <p:nvPr userDrawn="1"/>
          </p:nvSpPr>
          <p:spPr>
            <a:xfrm>
              <a:off x="8628698" y="5920718"/>
              <a:ext cx="24178" cy="18453"/>
            </a:xfrm>
            <a:custGeom>
              <a:avLst/>
              <a:gdLst>
                <a:gd name="connsiteX0" fmla="*/ 24178 w 24178"/>
                <a:gd name="connsiteY0" fmla="*/ 9600 h 18453"/>
                <a:gd name="connsiteX1" fmla="*/ 9594 w 24178"/>
                <a:gd name="connsiteY1" fmla="*/ 18431 h 18453"/>
                <a:gd name="connsiteX2" fmla="*/ 0 w 24178"/>
                <a:gd name="connsiteY2" fmla="*/ 8832 h 18453"/>
                <a:gd name="connsiteX3" fmla="*/ 9978 w 24178"/>
                <a:gd name="connsiteY3" fmla="*/ 0 h 18453"/>
                <a:gd name="connsiteX4" fmla="*/ 24178 w 24178"/>
                <a:gd name="connsiteY4" fmla="*/ 9600 h 1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8" h="18453">
                  <a:moveTo>
                    <a:pt x="24178" y="9600"/>
                  </a:moveTo>
                  <a:cubicBezTo>
                    <a:pt x="17270" y="14208"/>
                    <a:pt x="13048" y="18816"/>
                    <a:pt x="9594" y="18431"/>
                  </a:cubicBezTo>
                  <a:cubicBezTo>
                    <a:pt x="6140" y="18047"/>
                    <a:pt x="3070" y="12288"/>
                    <a:pt x="0" y="8832"/>
                  </a:cubicBezTo>
                  <a:cubicBezTo>
                    <a:pt x="3454" y="5760"/>
                    <a:pt x="6524" y="384"/>
                    <a:pt x="9978" y="0"/>
                  </a:cubicBezTo>
                  <a:cubicBezTo>
                    <a:pt x="13816" y="0"/>
                    <a:pt x="17654" y="4992"/>
                    <a:pt x="24178" y="9600"/>
                  </a:cubicBezTo>
                  <a:close/>
                </a:path>
              </a:pathLst>
            </a:custGeom>
            <a:grpFill/>
            <a:ln w="3834"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3BA0FEC1-8F22-4CD4-C551-973E618A5716}"/>
                </a:ext>
              </a:extLst>
            </p:cNvPr>
            <p:cNvSpPr/>
            <p:nvPr userDrawn="1"/>
          </p:nvSpPr>
          <p:spPr>
            <a:xfrm>
              <a:off x="8629445" y="5866191"/>
              <a:ext cx="18521" cy="19967"/>
            </a:xfrm>
            <a:custGeom>
              <a:avLst/>
              <a:gdLst>
                <a:gd name="connsiteX0" fmla="*/ 11534 w 18521"/>
                <a:gd name="connsiteY0" fmla="*/ 384 h 19967"/>
                <a:gd name="connsiteX1" fmla="*/ 18442 w 18521"/>
                <a:gd name="connsiteY1" fmla="*/ 11136 h 19967"/>
                <a:gd name="connsiteX2" fmla="*/ 8848 w 18521"/>
                <a:gd name="connsiteY2" fmla="*/ 19967 h 19967"/>
                <a:gd name="connsiteX3" fmla="*/ 21 w 18521"/>
                <a:gd name="connsiteY3" fmla="*/ 10752 h 19967"/>
                <a:gd name="connsiteX4" fmla="*/ 6929 w 18521"/>
                <a:gd name="connsiteY4" fmla="*/ 0 h 19967"/>
                <a:gd name="connsiteX5" fmla="*/ 11534 w 18521"/>
                <a:gd name="connsiteY5" fmla="*/ 384 h 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1" h="19967">
                  <a:moveTo>
                    <a:pt x="11534" y="384"/>
                  </a:moveTo>
                  <a:cubicBezTo>
                    <a:pt x="14220" y="4224"/>
                    <a:pt x="19210" y="8064"/>
                    <a:pt x="18442" y="11136"/>
                  </a:cubicBezTo>
                  <a:cubicBezTo>
                    <a:pt x="17675" y="14592"/>
                    <a:pt x="12302" y="19967"/>
                    <a:pt x="8848" y="19967"/>
                  </a:cubicBezTo>
                  <a:cubicBezTo>
                    <a:pt x="5778" y="19967"/>
                    <a:pt x="405" y="14208"/>
                    <a:pt x="21" y="10752"/>
                  </a:cubicBezTo>
                  <a:cubicBezTo>
                    <a:pt x="-363" y="7680"/>
                    <a:pt x="4626" y="3840"/>
                    <a:pt x="6929" y="0"/>
                  </a:cubicBezTo>
                  <a:cubicBezTo>
                    <a:pt x="8464" y="0"/>
                    <a:pt x="9999" y="384"/>
                    <a:pt x="11534" y="384"/>
                  </a:cubicBezTo>
                  <a:close/>
                </a:path>
              </a:pathLst>
            </a:custGeom>
            <a:grpFill/>
            <a:ln w="3834"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D9DCD19E-A1D4-2A6F-8971-51F541FB9C5D}"/>
                </a:ext>
              </a:extLst>
            </p:cNvPr>
            <p:cNvSpPr/>
            <p:nvPr userDrawn="1"/>
          </p:nvSpPr>
          <p:spPr>
            <a:xfrm>
              <a:off x="8629444" y="5974457"/>
              <a:ext cx="18463" cy="20370"/>
            </a:xfrm>
            <a:custGeom>
              <a:avLst/>
              <a:gdLst>
                <a:gd name="connsiteX0" fmla="*/ 6547 w 18463"/>
                <a:gd name="connsiteY0" fmla="*/ 19603 h 20370"/>
                <a:gd name="connsiteX1" fmla="*/ 23 w 18463"/>
                <a:gd name="connsiteY1" fmla="*/ 8467 h 20370"/>
                <a:gd name="connsiteX2" fmla="*/ 9617 w 18463"/>
                <a:gd name="connsiteY2" fmla="*/ 19 h 20370"/>
                <a:gd name="connsiteX3" fmla="*/ 18444 w 18463"/>
                <a:gd name="connsiteY3" fmla="*/ 9619 h 20370"/>
                <a:gd name="connsiteX4" fmla="*/ 10768 w 18463"/>
                <a:gd name="connsiteY4" fmla="*/ 20371 h 20370"/>
                <a:gd name="connsiteX5" fmla="*/ 6547 w 18463"/>
                <a:gd name="connsiteY5" fmla="*/ 19603 h 2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63" h="20370">
                  <a:moveTo>
                    <a:pt x="6547" y="19603"/>
                  </a:moveTo>
                  <a:cubicBezTo>
                    <a:pt x="4244" y="15763"/>
                    <a:pt x="-362" y="11539"/>
                    <a:pt x="23" y="8467"/>
                  </a:cubicBezTo>
                  <a:cubicBezTo>
                    <a:pt x="790" y="5011"/>
                    <a:pt x="6547" y="-364"/>
                    <a:pt x="9617" y="19"/>
                  </a:cubicBezTo>
                  <a:cubicBezTo>
                    <a:pt x="13071" y="403"/>
                    <a:pt x="18060" y="5779"/>
                    <a:pt x="18444" y="9619"/>
                  </a:cubicBezTo>
                  <a:cubicBezTo>
                    <a:pt x="18827" y="12691"/>
                    <a:pt x="13455" y="16531"/>
                    <a:pt x="10768" y="20371"/>
                  </a:cubicBezTo>
                  <a:cubicBezTo>
                    <a:pt x="9617" y="19603"/>
                    <a:pt x="8082" y="19603"/>
                    <a:pt x="6547" y="19603"/>
                  </a:cubicBezTo>
                  <a:close/>
                </a:path>
              </a:pathLst>
            </a:custGeom>
            <a:grpFill/>
            <a:ln w="3834"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9B703FBB-4B8B-7D9A-099E-C0265B8C1734}"/>
                </a:ext>
              </a:extLst>
            </p:cNvPr>
            <p:cNvSpPr/>
            <p:nvPr userDrawn="1"/>
          </p:nvSpPr>
          <p:spPr>
            <a:xfrm>
              <a:off x="8629444" y="6027447"/>
              <a:ext cx="18462" cy="22290"/>
            </a:xfrm>
            <a:custGeom>
              <a:avLst/>
              <a:gdLst>
                <a:gd name="connsiteX0" fmla="*/ 8465 w 18462"/>
                <a:gd name="connsiteY0" fmla="*/ 22291 h 22290"/>
                <a:gd name="connsiteX1" fmla="*/ 22 w 18462"/>
                <a:gd name="connsiteY1" fmla="*/ 8467 h 22290"/>
                <a:gd name="connsiteX2" fmla="*/ 9233 w 18462"/>
                <a:gd name="connsiteY2" fmla="*/ 19 h 22290"/>
                <a:gd name="connsiteX3" fmla="*/ 18443 w 18462"/>
                <a:gd name="connsiteY3" fmla="*/ 8851 h 22290"/>
                <a:gd name="connsiteX4" fmla="*/ 8465 w 18462"/>
                <a:gd name="connsiteY4" fmla="*/ 22291 h 2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2" h="22290">
                  <a:moveTo>
                    <a:pt x="8465" y="22291"/>
                  </a:moveTo>
                  <a:cubicBezTo>
                    <a:pt x="4244" y="15763"/>
                    <a:pt x="-362" y="11539"/>
                    <a:pt x="22" y="8467"/>
                  </a:cubicBezTo>
                  <a:cubicBezTo>
                    <a:pt x="790" y="5011"/>
                    <a:pt x="6163" y="-364"/>
                    <a:pt x="9233" y="19"/>
                  </a:cubicBezTo>
                  <a:cubicBezTo>
                    <a:pt x="12687" y="404"/>
                    <a:pt x="18060" y="5395"/>
                    <a:pt x="18443" y="8851"/>
                  </a:cubicBezTo>
                  <a:cubicBezTo>
                    <a:pt x="18827" y="11923"/>
                    <a:pt x="13455" y="15763"/>
                    <a:pt x="8465" y="22291"/>
                  </a:cubicBezTo>
                  <a:close/>
                </a:path>
              </a:pathLst>
            </a:custGeom>
            <a:grpFill/>
            <a:ln w="3834"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7D4013AF-123C-A14E-CB9B-591DCAF66462}"/>
                </a:ext>
              </a:extLst>
            </p:cNvPr>
            <p:cNvSpPr/>
            <p:nvPr userDrawn="1"/>
          </p:nvSpPr>
          <p:spPr>
            <a:xfrm>
              <a:off x="8988680" y="5867343"/>
              <a:ext cx="49770" cy="22301"/>
            </a:xfrm>
            <a:custGeom>
              <a:avLst/>
              <a:gdLst>
                <a:gd name="connsiteX0" fmla="*/ 24178 w 49770"/>
                <a:gd name="connsiteY0" fmla="*/ 21887 h 22301"/>
                <a:gd name="connsiteX1" fmla="*/ 9978 w 49770"/>
                <a:gd name="connsiteY1" fmla="*/ 21503 h 22301"/>
                <a:gd name="connsiteX2" fmla="*/ 0 w 49770"/>
                <a:gd name="connsiteY2" fmla="*/ 11520 h 22301"/>
                <a:gd name="connsiteX3" fmla="*/ 9211 w 49770"/>
                <a:gd name="connsiteY3" fmla="*/ 1152 h 22301"/>
                <a:gd name="connsiteX4" fmla="*/ 39529 w 49770"/>
                <a:gd name="connsiteY4" fmla="*/ 1152 h 22301"/>
                <a:gd name="connsiteX5" fmla="*/ 49507 w 49770"/>
                <a:gd name="connsiteY5" fmla="*/ 11136 h 22301"/>
                <a:gd name="connsiteX6" fmla="*/ 38761 w 49770"/>
                <a:gd name="connsiteY6" fmla="*/ 21503 h 22301"/>
                <a:gd name="connsiteX7" fmla="*/ 24178 w 49770"/>
                <a:gd name="connsiteY7" fmla="*/ 21887 h 2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70" h="22301">
                  <a:moveTo>
                    <a:pt x="24178" y="21887"/>
                  </a:moveTo>
                  <a:cubicBezTo>
                    <a:pt x="19572" y="21887"/>
                    <a:pt x="14199" y="23039"/>
                    <a:pt x="9978" y="21503"/>
                  </a:cubicBezTo>
                  <a:cubicBezTo>
                    <a:pt x="5757" y="19583"/>
                    <a:pt x="0" y="14976"/>
                    <a:pt x="0" y="11520"/>
                  </a:cubicBezTo>
                  <a:cubicBezTo>
                    <a:pt x="0" y="8064"/>
                    <a:pt x="5757" y="1920"/>
                    <a:pt x="9211" y="1152"/>
                  </a:cubicBezTo>
                  <a:cubicBezTo>
                    <a:pt x="19189" y="-384"/>
                    <a:pt x="29550" y="-384"/>
                    <a:pt x="39529" y="1152"/>
                  </a:cubicBezTo>
                  <a:cubicBezTo>
                    <a:pt x="43366" y="1536"/>
                    <a:pt x="48739" y="6912"/>
                    <a:pt x="49507" y="11136"/>
                  </a:cubicBezTo>
                  <a:cubicBezTo>
                    <a:pt x="51042" y="18047"/>
                    <a:pt x="45669" y="21503"/>
                    <a:pt x="38761" y="21503"/>
                  </a:cubicBezTo>
                  <a:cubicBezTo>
                    <a:pt x="34156" y="21887"/>
                    <a:pt x="29167" y="21887"/>
                    <a:pt x="24178" y="21887"/>
                  </a:cubicBezTo>
                  <a:close/>
                </a:path>
              </a:pathLst>
            </a:custGeom>
            <a:grpFill/>
            <a:ln w="3834"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E496D358-28EA-251F-942E-5E8A965B1FF6}"/>
                </a:ext>
              </a:extLst>
            </p:cNvPr>
            <p:cNvSpPr/>
            <p:nvPr userDrawn="1"/>
          </p:nvSpPr>
          <p:spPr>
            <a:xfrm>
              <a:off x="8928752" y="5655382"/>
              <a:ext cx="92128" cy="28207"/>
            </a:xfrm>
            <a:custGeom>
              <a:avLst/>
              <a:gdLst>
                <a:gd name="connsiteX0" fmla="*/ 30376 w 92128"/>
                <a:gd name="connsiteY0" fmla="*/ 0 h 28207"/>
                <a:gd name="connsiteX1" fmla="*/ 62614 w 92128"/>
                <a:gd name="connsiteY1" fmla="*/ 2304 h 28207"/>
                <a:gd name="connsiteX2" fmla="*/ 89094 w 92128"/>
                <a:gd name="connsiteY2" fmla="*/ 11520 h 28207"/>
                <a:gd name="connsiteX3" fmla="*/ 91780 w 92128"/>
                <a:gd name="connsiteY3" fmla="*/ 21119 h 28207"/>
                <a:gd name="connsiteX4" fmla="*/ 83337 w 92128"/>
                <a:gd name="connsiteY4" fmla="*/ 28031 h 28207"/>
                <a:gd name="connsiteX5" fmla="*/ 73743 w 92128"/>
                <a:gd name="connsiteY5" fmla="*/ 25727 h 28207"/>
                <a:gd name="connsiteX6" fmla="*/ 54554 w 92128"/>
                <a:gd name="connsiteY6" fmla="*/ 25343 h 28207"/>
                <a:gd name="connsiteX7" fmla="*/ 39971 w 92128"/>
                <a:gd name="connsiteY7" fmla="*/ 25727 h 28207"/>
                <a:gd name="connsiteX8" fmla="*/ 16944 w 92128"/>
                <a:gd name="connsiteY8" fmla="*/ 26495 h 28207"/>
                <a:gd name="connsiteX9" fmla="*/ 4664 w 92128"/>
                <a:gd name="connsiteY9" fmla="*/ 26495 h 28207"/>
                <a:gd name="connsiteX10" fmla="*/ 4280 w 92128"/>
                <a:gd name="connsiteY10" fmla="*/ 11904 h 28207"/>
                <a:gd name="connsiteX11" fmla="*/ 30376 w 92128"/>
                <a:gd name="connsiteY11" fmla="*/ 0 h 2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128" h="28207">
                  <a:moveTo>
                    <a:pt x="30376" y="0"/>
                  </a:moveTo>
                  <a:cubicBezTo>
                    <a:pt x="41122" y="8832"/>
                    <a:pt x="51868" y="2688"/>
                    <a:pt x="62614" y="2304"/>
                  </a:cubicBezTo>
                  <a:cubicBezTo>
                    <a:pt x="71441" y="1920"/>
                    <a:pt x="80651" y="7296"/>
                    <a:pt x="89094" y="11520"/>
                  </a:cubicBezTo>
                  <a:cubicBezTo>
                    <a:pt x="91013" y="12672"/>
                    <a:pt x="92932" y="18431"/>
                    <a:pt x="91780" y="21119"/>
                  </a:cubicBezTo>
                  <a:cubicBezTo>
                    <a:pt x="90629" y="24191"/>
                    <a:pt x="86408" y="27263"/>
                    <a:pt x="83337" y="28031"/>
                  </a:cubicBezTo>
                  <a:cubicBezTo>
                    <a:pt x="80651" y="28799"/>
                    <a:pt x="76813" y="26879"/>
                    <a:pt x="73743" y="25727"/>
                  </a:cubicBezTo>
                  <a:cubicBezTo>
                    <a:pt x="67219" y="22655"/>
                    <a:pt x="61846" y="21119"/>
                    <a:pt x="54554" y="25343"/>
                  </a:cubicBezTo>
                  <a:cubicBezTo>
                    <a:pt x="50717" y="27647"/>
                    <a:pt x="43425" y="28031"/>
                    <a:pt x="39971" y="25727"/>
                  </a:cubicBezTo>
                  <a:cubicBezTo>
                    <a:pt x="31528" y="20735"/>
                    <a:pt x="24620" y="23423"/>
                    <a:pt x="16944" y="26495"/>
                  </a:cubicBezTo>
                  <a:cubicBezTo>
                    <a:pt x="13106" y="28031"/>
                    <a:pt x="7734" y="28415"/>
                    <a:pt x="4664" y="26495"/>
                  </a:cubicBezTo>
                  <a:cubicBezTo>
                    <a:pt x="-1093" y="22655"/>
                    <a:pt x="-1860" y="15743"/>
                    <a:pt x="4280" y="11904"/>
                  </a:cubicBezTo>
                  <a:cubicBezTo>
                    <a:pt x="11955" y="6912"/>
                    <a:pt x="21166" y="4224"/>
                    <a:pt x="30376" y="0"/>
                  </a:cubicBezTo>
                  <a:close/>
                </a:path>
              </a:pathLst>
            </a:custGeom>
            <a:grpFill/>
            <a:ln w="3834"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726CC7B6-18A6-038F-022A-493F96A8BA70}"/>
                </a:ext>
              </a:extLst>
            </p:cNvPr>
            <p:cNvSpPr/>
            <p:nvPr userDrawn="1"/>
          </p:nvSpPr>
          <p:spPr>
            <a:xfrm>
              <a:off x="8515101" y="5128934"/>
              <a:ext cx="242929" cy="21119"/>
            </a:xfrm>
            <a:custGeom>
              <a:avLst/>
              <a:gdLst>
                <a:gd name="connsiteX0" fmla="*/ 120889 w 242929"/>
                <a:gd name="connsiteY0" fmla="*/ 21119 h 21119"/>
                <a:gd name="connsiteX1" fmla="*/ 14199 w 242929"/>
                <a:gd name="connsiteY1" fmla="*/ 21119 h 21119"/>
                <a:gd name="connsiteX2" fmla="*/ 0 w 242929"/>
                <a:gd name="connsiteY2" fmla="*/ 10752 h 21119"/>
                <a:gd name="connsiteX3" fmla="*/ 13816 w 242929"/>
                <a:gd name="connsiteY3" fmla="*/ 768 h 21119"/>
                <a:gd name="connsiteX4" fmla="*/ 228730 w 242929"/>
                <a:gd name="connsiteY4" fmla="*/ 0 h 21119"/>
                <a:gd name="connsiteX5" fmla="*/ 242930 w 242929"/>
                <a:gd name="connsiteY5" fmla="*/ 10368 h 21119"/>
                <a:gd name="connsiteX6" fmla="*/ 229114 w 242929"/>
                <a:gd name="connsiteY6" fmla="*/ 20351 h 21119"/>
                <a:gd name="connsiteX7" fmla="*/ 120505 w 242929"/>
                <a:gd name="connsiteY7" fmla="*/ 20351 h 21119"/>
                <a:gd name="connsiteX8" fmla="*/ 120889 w 242929"/>
                <a:gd name="connsiteY8" fmla="*/ 21119 h 2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29" h="21119">
                  <a:moveTo>
                    <a:pt x="120889" y="21119"/>
                  </a:moveTo>
                  <a:cubicBezTo>
                    <a:pt x="85198" y="21119"/>
                    <a:pt x="49891" y="21119"/>
                    <a:pt x="14199" y="21119"/>
                  </a:cubicBezTo>
                  <a:cubicBezTo>
                    <a:pt x="6908" y="21119"/>
                    <a:pt x="0" y="20351"/>
                    <a:pt x="0" y="10752"/>
                  </a:cubicBezTo>
                  <a:cubicBezTo>
                    <a:pt x="384" y="1920"/>
                    <a:pt x="6908" y="768"/>
                    <a:pt x="13816" y="768"/>
                  </a:cubicBezTo>
                  <a:cubicBezTo>
                    <a:pt x="85582" y="384"/>
                    <a:pt x="157348" y="384"/>
                    <a:pt x="228730" y="0"/>
                  </a:cubicBezTo>
                  <a:cubicBezTo>
                    <a:pt x="236405" y="0"/>
                    <a:pt x="242930" y="1152"/>
                    <a:pt x="242930" y="10368"/>
                  </a:cubicBezTo>
                  <a:cubicBezTo>
                    <a:pt x="242930" y="19199"/>
                    <a:pt x="236022" y="20351"/>
                    <a:pt x="229114" y="20351"/>
                  </a:cubicBezTo>
                  <a:cubicBezTo>
                    <a:pt x="193039" y="20351"/>
                    <a:pt x="156580" y="20351"/>
                    <a:pt x="120505" y="20351"/>
                  </a:cubicBezTo>
                  <a:cubicBezTo>
                    <a:pt x="120889" y="20735"/>
                    <a:pt x="120889" y="21119"/>
                    <a:pt x="120889" y="21119"/>
                  </a:cubicBezTo>
                  <a:close/>
                </a:path>
              </a:pathLst>
            </a:custGeom>
            <a:grpFill/>
            <a:ln w="3834"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D701EC2F-EDE6-C8CC-2C04-4AE19813C544}"/>
                </a:ext>
              </a:extLst>
            </p:cNvPr>
            <p:cNvSpPr/>
            <p:nvPr userDrawn="1"/>
          </p:nvSpPr>
          <p:spPr>
            <a:xfrm>
              <a:off x="8516253" y="5237527"/>
              <a:ext cx="242929" cy="21386"/>
            </a:xfrm>
            <a:custGeom>
              <a:avLst/>
              <a:gdLst>
                <a:gd name="connsiteX0" fmla="*/ 120505 w 242929"/>
                <a:gd name="connsiteY0" fmla="*/ 21195 h 21386"/>
                <a:gd name="connsiteX1" fmla="*/ 16118 w 242929"/>
                <a:gd name="connsiteY1" fmla="*/ 21195 h 21386"/>
                <a:gd name="connsiteX2" fmla="*/ 7291 w 242929"/>
                <a:gd name="connsiteY2" fmla="*/ 20427 h 21386"/>
                <a:gd name="connsiteX3" fmla="*/ 0 w 242929"/>
                <a:gd name="connsiteY3" fmla="*/ 10827 h 21386"/>
                <a:gd name="connsiteX4" fmla="*/ 7291 w 242929"/>
                <a:gd name="connsiteY4" fmla="*/ 1227 h 21386"/>
                <a:gd name="connsiteX5" fmla="*/ 15351 w 242929"/>
                <a:gd name="connsiteY5" fmla="*/ 459 h 21386"/>
                <a:gd name="connsiteX6" fmla="*/ 225276 w 242929"/>
                <a:gd name="connsiteY6" fmla="*/ 75 h 21386"/>
                <a:gd name="connsiteX7" fmla="*/ 227195 w 242929"/>
                <a:gd name="connsiteY7" fmla="*/ 75 h 21386"/>
                <a:gd name="connsiteX8" fmla="*/ 242929 w 242929"/>
                <a:gd name="connsiteY8" fmla="*/ 10059 h 21386"/>
                <a:gd name="connsiteX9" fmla="*/ 227195 w 242929"/>
                <a:gd name="connsiteY9" fmla="*/ 20043 h 21386"/>
                <a:gd name="connsiteX10" fmla="*/ 120889 w 242929"/>
                <a:gd name="connsiteY10" fmla="*/ 20043 h 21386"/>
                <a:gd name="connsiteX11" fmla="*/ 120505 w 242929"/>
                <a:gd name="connsiteY11" fmla="*/ 21195 h 2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29" h="21386">
                  <a:moveTo>
                    <a:pt x="120505" y="21195"/>
                  </a:moveTo>
                  <a:cubicBezTo>
                    <a:pt x="85582" y="21195"/>
                    <a:pt x="51042" y="21195"/>
                    <a:pt x="16118" y="21195"/>
                  </a:cubicBezTo>
                  <a:cubicBezTo>
                    <a:pt x="13048" y="21195"/>
                    <a:pt x="9210" y="21963"/>
                    <a:pt x="7291" y="20427"/>
                  </a:cubicBezTo>
                  <a:cubicBezTo>
                    <a:pt x="4221" y="18123"/>
                    <a:pt x="0" y="14283"/>
                    <a:pt x="0" y="10827"/>
                  </a:cubicBezTo>
                  <a:cubicBezTo>
                    <a:pt x="0" y="7371"/>
                    <a:pt x="3838" y="3531"/>
                    <a:pt x="7291" y="1227"/>
                  </a:cubicBezTo>
                  <a:cubicBezTo>
                    <a:pt x="9210" y="-309"/>
                    <a:pt x="12664" y="459"/>
                    <a:pt x="15351" y="459"/>
                  </a:cubicBezTo>
                  <a:cubicBezTo>
                    <a:pt x="85198" y="459"/>
                    <a:pt x="155429" y="75"/>
                    <a:pt x="225276" y="75"/>
                  </a:cubicBezTo>
                  <a:cubicBezTo>
                    <a:pt x="226043" y="75"/>
                    <a:pt x="226811" y="75"/>
                    <a:pt x="227195" y="75"/>
                  </a:cubicBezTo>
                  <a:cubicBezTo>
                    <a:pt x="234870" y="-309"/>
                    <a:pt x="242929" y="459"/>
                    <a:pt x="242929" y="10059"/>
                  </a:cubicBezTo>
                  <a:cubicBezTo>
                    <a:pt x="242929" y="20043"/>
                    <a:pt x="234870" y="20043"/>
                    <a:pt x="227195" y="20043"/>
                  </a:cubicBezTo>
                  <a:cubicBezTo>
                    <a:pt x="191888" y="20043"/>
                    <a:pt x="156196" y="20043"/>
                    <a:pt x="120889" y="20043"/>
                  </a:cubicBezTo>
                  <a:cubicBezTo>
                    <a:pt x="120505" y="20811"/>
                    <a:pt x="120505" y="21195"/>
                    <a:pt x="120505" y="21195"/>
                  </a:cubicBezTo>
                  <a:close/>
                </a:path>
              </a:pathLst>
            </a:custGeom>
            <a:grpFill/>
            <a:ln w="3834"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76E4E83F-5D6D-24CC-4184-64A9C8685991}"/>
                </a:ext>
              </a:extLst>
            </p:cNvPr>
            <p:cNvSpPr/>
            <p:nvPr userDrawn="1"/>
          </p:nvSpPr>
          <p:spPr>
            <a:xfrm>
              <a:off x="8515485" y="5183460"/>
              <a:ext cx="243321" cy="20735"/>
            </a:xfrm>
            <a:custGeom>
              <a:avLst/>
              <a:gdLst>
                <a:gd name="connsiteX0" fmla="*/ 122424 w 243321"/>
                <a:gd name="connsiteY0" fmla="*/ 0 h 20735"/>
                <a:gd name="connsiteX1" fmla="*/ 227962 w 243321"/>
                <a:gd name="connsiteY1" fmla="*/ 0 h 20735"/>
                <a:gd name="connsiteX2" fmla="*/ 240243 w 243321"/>
                <a:gd name="connsiteY2" fmla="*/ 3072 h 20735"/>
                <a:gd name="connsiteX3" fmla="*/ 242930 w 243321"/>
                <a:gd name="connsiteY3" fmla="*/ 12672 h 20735"/>
                <a:gd name="connsiteX4" fmla="*/ 232184 w 243321"/>
                <a:gd name="connsiteY4" fmla="*/ 19583 h 20735"/>
                <a:gd name="connsiteX5" fmla="*/ 175769 w 243321"/>
                <a:gd name="connsiteY5" fmla="*/ 19967 h 20735"/>
                <a:gd name="connsiteX6" fmla="*/ 19957 w 243321"/>
                <a:gd name="connsiteY6" fmla="*/ 20735 h 20735"/>
                <a:gd name="connsiteX7" fmla="*/ 12665 w 243321"/>
                <a:gd name="connsiteY7" fmla="*/ 20735 h 20735"/>
                <a:gd name="connsiteX8" fmla="*/ 0 w 243321"/>
                <a:gd name="connsiteY8" fmla="*/ 10752 h 20735"/>
                <a:gd name="connsiteX9" fmla="*/ 12665 w 243321"/>
                <a:gd name="connsiteY9" fmla="*/ 768 h 20735"/>
                <a:gd name="connsiteX10" fmla="*/ 122424 w 243321"/>
                <a:gd name="connsiteY10" fmla="*/ 768 h 20735"/>
                <a:gd name="connsiteX11" fmla="*/ 122424 w 243321"/>
                <a:gd name="connsiteY11" fmla="*/ 0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321" h="20735">
                  <a:moveTo>
                    <a:pt x="122424" y="0"/>
                  </a:moveTo>
                  <a:cubicBezTo>
                    <a:pt x="157731" y="0"/>
                    <a:pt x="192655" y="0"/>
                    <a:pt x="227962" y="0"/>
                  </a:cubicBezTo>
                  <a:cubicBezTo>
                    <a:pt x="232184" y="0"/>
                    <a:pt x="237173" y="768"/>
                    <a:pt x="240243" y="3072"/>
                  </a:cubicBezTo>
                  <a:cubicBezTo>
                    <a:pt x="242546" y="4608"/>
                    <a:pt x="244081" y="10752"/>
                    <a:pt x="242930" y="12672"/>
                  </a:cubicBezTo>
                  <a:cubicBezTo>
                    <a:pt x="240627" y="16128"/>
                    <a:pt x="236022" y="19583"/>
                    <a:pt x="232184" y="19583"/>
                  </a:cubicBezTo>
                  <a:cubicBezTo>
                    <a:pt x="213379" y="20351"/>
                    <a:pt x="194574" y="19967"/>
                    <a:pt x="175769" y="19967"/>
                  </a:cubicBezTo>
                  <a:cubicBezTo>
                    <a:pt x="123960" y="20351"/>
                    <a:pt x="72150" y="20351"/>
                    <a:pt x="19957" y="20735"/>
                  </a:cubicBezTo>
                  <a:cubicBezTo>
                    <a:pt x="17654" y="20735"/>
                    <a:pt x="15351" y="20735"/>
                    <a:pt x="12665" y="20735"/>
                  </a:cubicBezTo>
                  <a:cubicBezTo>
                    <a:pt x="5757" y="20735"/>
                    <a:pt x="0" y="18816"/>
                    <a:pt x="0" y="10752"/>
                  </a:cubicBezTo>
                  <a:cubicBezTo>
                    <a:pt x="0" y="2688"/>
                    <a:pt x="5757" y="768"/>
                    <a:pt x="12665" y="768"/>
                  </a:cubicBezTo>
                  <a:cubicBezTo>
                    <a:pt x="49123" y="768"/>
                    <a:pt x="85582" y="768"/>
                    <a:pt x="122424" y="768"/>
                  </a:cubicBezTo>
                  <a:cubicBezTo>
                    <a:pt x="122424" y="768"/>
                    <a:pt x="122424" y="384"/>
                    <a:pt x="122424" y="0"/>
                  </a:cubicBezTo>
                  <a:close/>
                </a:path>
              </a:pathLst>
            </a:custGeom>
            <a:grpFill/>
            <a:ln w="3834" cap="flat">
              <a:noFill/>
              <a:prstDash val="solid"/>
              <a:miter/>
            </a:ln>
          </p:spPr>
          <p:txBody>
            <a:bodyPr rtlCol="0" anchor="ctr"/>
            <a:lstStyle/>
            <a:p>
              <a:endParaRPr lang="en-US"/>
            </a:p>
          </p:txBody>
        </p:sp>
      </p:grpSp>
    </p:spTree>
    <p:extLst>
      <p:ext uri="{BB962C8B-B14F-4D97-AF65-F5344CB8AC3E}">
        <p14:creationId xmlns:p14="http://schemas.microsoft.com/office/powerpoint/2010/main" val="365512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5A43BA00-7CD6-9E2F-C19C-4E8840E401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573220"/>
            <a:ext cx="4003123" cy="3126580"/>
          </a:xfrm>
          <a:prstGeom prst="rect">
            <a:avLst/>
          </a:prstGeom>
        </p:spPr>
      </p:pic>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12</a:t>
            </a:fld>
            <a:endParaRPr lang="en-US"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3827" y="2259106"/>
            <a:ext cx="3555848" cy="8440694"/>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a:off x="-180474" y="8878923"/>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17" name="Text Placeholder 17">
            <a:extLst>
              <a:ext uri="{FF2B5EF4-FFF2-40B4-BE49-F238E27FC236}">
                <a16:creationId xmlns:a16="http://schemas.microsoft.com/office/drawing/2014/main" id="{AE63C941-739E-207E-92F7-AC8ADD5B01BC}"/>
              </a:ext>
            </a:extLst>
          </p:cNvPr>
          <p:cNvSpPr txBox="1">
            <a:spLocks/>
          </p:cNvSpPr>
          <p:nvPr/>
        </p:nvSpPr>
        <p:spPr>
          <a:xfrm>
            <a:off x="770640" y="2343812"/>
            <a:ext cx="3024188" cy="808873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effectLst/>
                <a:latin typeface="Calibri" panose="020F0502020204030204" pitchFamily="34" charset="0"/>
              </a:rPr>
              <a:t>Ponieważ zasady systemu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są ustalone od początku i nie można ich zmienić, dopóki nie zostanie osiągnięta większość 50%, technologię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można uznać za spójną z natury. W zależności od sieci wiele systemów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działa 24 godziny na dobę, 7 dni w tygodniu, co można również postrzegać jako sposób na zachowanie spójności. Chociaż istnieją propozycje ulepszeń w systemach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aby zmienić zasady w razie potrzeby, systemy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generalnie pozostają spójne, ponieważ często są wstecznie kompatybilne z poprzednimi wersjami systemu lub alternatywnie tworzą </a:t>
            </a:r>
            <a:r>
              <a:rPr lang="pl-PL" dirty="0" err="1">
                <a:solidFill>
                  <a:srgbClr val="000000"/>
                </a:solidFill>
                <a:effectLst/>
                <a:latin typeface="Calibri" panose="020F0502020204030204" pitchFamily="34" charset="0"/>
              </a:rPr>
              <a:t>spin-offy</a:t>
            </a:r>
            <a:r>
              <a:rPr lang="pl-PL" dirty="0">
                <a:solidFill>
                  <a:srgbClr val="000000"/>
                </a:solidFill>
                <a:effectLst/>
                <a:latin typeface="Calibri" panose="020F0502020204030204" pitchFamily="34" charset="0"/>
              </a:rPr>
              <a:t> istniejącego łańcucha bloków (tzw. </a:t>
            </a:r>
            <a:r>
              <a:rPr lang="pl-PL" dirty="0" err="1">
                <a:solidFill>
                  <a:srgbClr val="000000"/>
                </a:solidFill>
                <a:effectLst/>
                <a:latin typeface="Calibri" panose="020F0502020204030204" pitchFamily="34" charset="0"/>
              </a:rPr>
              <a:t>fork</a:t>
            </a:r>
            <a:r>
              <a:rPr lang="pl-PL" dirty="0">
                <a:solidFill>
                  <a:srgbClr val="000000"/>
                </a:solidFill>
                <a:effectLst/>
                <a:latin typeface="Calibri" panose="020F0502020204030204" pitchFamily="34" charset="0"/>
              </a:rPr>
              <a:t>) .</a:t>
            </a:r>
          </a:p>
          <a:p>
            <a:endParaRPr lang="en-US" dirty="0">
              <a:solidFill>
                <a:srgbClr val="000000"/>
              </a:solidFill>
            </a:endParaRPr>
          </a:p>
          <a:p>
            <a:r>
              <a:rPr lang="en-US" b="1" dirty="0" err="1">
                <a:solidFill>
                  <a:srgbClr val="F79037"/>
                </a:solidFill>
                <a:effectLst/>
                <a:latin typeface="Calibri" panose="020F0502020204030204" pitchFamily="34" charset="0"/>
              </a:rPr>
              <a:t>Trzy</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mierzalne</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obszary</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zaufania</a:t>
            </a:r>
            <a:endParaRPr lang="en-US" b="1" dirty="0">
              <a:solidFill>
                <a:srgbClr val="F79037"/>
              </a:solidFill>
              <a:effectLst/>
              <a:latin typeface="Calibri" panose="020F0502020204030204" pitchFamily="34" charset="0"/>
            </a:endParaRPr>
          </a:p>
          <a:p>
            <a:r>
              <a:rPr lang="pl-PL" dirty="0">
                <a:solidFill>
                  <a:srgbClr val="000000"/>
                </a:solidFill>
                <a:effectLst/>
                <a:latin typeface="Calibri" panose="020F0502020204030204" pitchFamily="34" charset="0"/>
              </a:rPr>
              <a:t>W 2018 roku firma </a:t>
            </a:r>
            <a:r>
              <a:rPr lang="pl-PL" dirty="0" err="1">
                <a:solidFill>
                  <a:srgbClr val="000000"/>
                </a:solidFill>
                <a:effectLst/>
                <a:latin typeface="Calibri" panose="020F0502020204030204" pitchFamily="34" charset="0"/>
              </a:rPr>
              <a:t>PwC</a:t>
            </a:r>
            <a:r>
              <a:rPr lang="pl-PL" dirty="0">
                <a:solidFill>
                  <a:srgbClr val="000000"/>
                </a:solidFill>
                <a:effectLst/>
                <a:latin typeface="Calibri" panose="020F0502020204030204" pitchFamily="34" charset="0"/>
              </a:rPr>
              <a:t> przeprowadziła badanie Global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a:t>
            </a:r>
            <a:r>
              <a:rPr lang="pl-PL" dirty="0" err="1">
                <a:solidFill>
                  <a:srgbClr val="000000"/>
                </a:solidFill>
                <a:effectLst/>
                <a:latin typeface="Calibri" panose="020F0502020204030204" pitchFamily="34" charset="0"/>
              </a:rPr>
              <a:t>Survey</a:t>
            </a:r>
            <a:r>
              <a:rPr lang="pl-PL" dirty="0">
                <a:solidFill>
                  <a:srgbClr val="000000"/>
                </a:solidFill>
                <a:effectLst/>
                <a:latin typeface="Calibri" panose="020F0502020204030204" pitchFamily="34" charset="0"/>
              </a:rPr>
              <a:t>, które wykazało, że 45 procent firm inwestujących w technologię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uważa, że brak zaufania wśród użytkowników będzie istotną przeszkodą w adopcji tej technologii. Za przyczyny podaje się niepewność organów regulacyjnych i obawy dotyczące możliwości łączenia sieci biznesowych. </a:t>
            </a:r>
            <a:r>
              <a:rPr lang="pl-PL" dirty="0" err="1">
                <a:solidFill>
                  <a:srgbClr val="000000"/>
                </a:solidFill>
                <a:effectLst/>
                <a:latin typeface="Calibri" panose="020F0502020204030204" pitchFamily="34" charset="0"/>
              </a:rPr>
              <a:t>PwC</a:t>
            </a:r>
            <a:r>
              <a:rPr lang="pl-PL" dirty="0">
                <a:solidFill>
                  <a:srgbClr val="000000"/>
                </a:solidFill>
                <a:effectLst/>
                <a:latin typeface="Calibri" panose="020F0502020204030204" pitchFamily="34" charset="0"/>
              </a:rPr>
              <a:t> sugeruje, aby planować ramy bezpieczeństwa cybernetycznego i zgodności tak, żeby organy regulacyjne i interesariusze mogli im ufać od momentu rozpoczęcia rozwoju technologii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w swoich firmach.</a:t>
            </a:r>
          </a:p>
          <a:p>
            <a:endParaRPr lang="en-US" dirty="0">
              <a:solidFill>
                <a:srgbClr val="000000"/>
              </a:solidFill>
              <a:effectLst/>
              <a:latin typeface="Calibri" panose="020F0502020204030204" pitchFamily="34" charset="0"/>
            </a:endParaRPr>
          </a:p>
        </p:txBody>
      </p:sp>
      <p:sp>
        <p:nvSpPr>
          <p:cNvPr id="118" name="Text Placeholder 17">
            <a:extLst>
              <a:ext uri="{FF2B5EF4-FFF2-40B4-BE49-F238E27FC236}">
                <a16:creationId xmlns:a16="http://schemas.microsoft.com/office/drawing/2014/main" id="{6C24C035-7A84-BD93-DE06-071BE14B3C47}"/>
              </a:ext>
            </a:extLst>
          </p:cNvPr>
          <p:cNvSpPr txBox="1">
            <a:spLocks/>
          </p:cNvSpPr>
          <p:nvPr/>
        </p:nvSpPr>
        <p:spPr>
          <a:xfrm>
            <a:off x="793409" y="1666367"/>
            <a:ext cx="2814235"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Spójność</a:t>
            </a:r>
            <a:r>
              <a:rPr lang="en-US" b="1" dirty="0">
                <a:solidFill>
                  <a:srgbClr val="F79037"/>
                </a:solidFill>
              </a:rPr>
              <a:t> </a:t>
            </a:r>
          </a:p>
          <a:p>
            <a:pPr algn="l"/>
            <a:r>
              <a:rPr lang="pl-PL" b="1" dirty="0">
                <a:solidFill>
                  <a:srgbClr val="000000"/>
                </a:solidFill>
              </a:rPr>
              <a:t>Ludzie uwielbiają widzieć, jak małe rzeczy są wykonywane konsekwentnie.</a:t>
            </a:r>
            <a:endParaRPr lang="en-US" b="1" dirty="0">
              <a:solidFill>
                <a:srgbClr val="000000"/>
              </a:solidFill>
            </a:endParaRPr>
          </a:p>
        </p:txBody>
      </p:sp>
      <p:sp>
        <p:nvSpPr>
          <p:cNvPr id="119" name="TextBox 118">
            <a:extLst>
              <a:ext uri="{FF2B5EF4-FFF2-40B4-BE49-F238E27FC236}">
                <a16:creationId xmlns:a16="http://schemas.microsoft.com/office/drawing/2014/main" id="{555B0158-BD05-3FBC-A221-213682DF3825}"/>
              </a:ext>
            </a:extLst>
          </p:cNvPr>
          <p:cNvSpPr txBox="1"/>
          <p:nvPr/>
        </p:nvSpPr>
        <p:spPr>
          <a:xfrm>
            <a:off x="880087" y="70685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8</a:t>
            </a:r>
          </a:p>
        </p:txBody>
      </p:sp>
      <p:grpSp>
        <p:nvGrpSpPr>
          <p:cNvPr id="122" name="Group 121">
            <a:extLst>
              <a:ext uri="{FF2B5EF4-FFF2-40B4-BE49-F238E27FC236}">
                <a16:creationId xmlns:a16="http://schemas.microsoft.com/office/drawing/2014/main" id="{2734CD11-C4BD-EF21-2DB1-77EF94E37A8B}"/>
              </a:ext>
            </a:extLst>
          </p:cNvPr>
          <p:cNvGrpSpPr/>
          <p:nvPr/>
        </p:nvGrpSpPr>
        <p:grpSpPr>
          <a:xfrm>
            <a:off x="2200526" y="706859"/>
            <a:ext cx="1062760" cy="1060601"/>
            <a:chOff x="2477798" y="452519"/>
            <a:chExt cx="1221622" cy="1219140"/>
          </a:xfrm>
          <a:solidFill>
            <a:srgbClr val="F79037"/>
          </a:solidFill>
        </p:grpSpPr>
        <p:sp>
          <p:nvSpPr>
            <p:cNvPr id="123" name="Freeform 122">
              <a:extLst>
                <a:ext uri="{FF2B5EF4-FFF2-40B4-BE49-F238E27FC236}">
                  <a16:creationId xmlns:a16="http://schemas.microsoft.com/office/drawing/2014/main" id="{2E596FC0-4E8A-F9F8-405E-BC74FCEC9966}"/>
                </a:ext>
              </a:extLst>
            </p:cNvPr>
            <p:cNvSpPr/>
            <p:nvPr/>
          </p:nvSpPr>
          <p:spPr>
            <a:xfrm>
              <a:off x="3135989" y="941439"/>
              <a:ext cx="425633" cy="425731"/>
            </a:xfrm>
            <a:custGeom>
              <a:avLst/>
              <a:gdLst>
                <a:gd name="connsiteX0" fmla="*/ 425633 w 425633"/>
                <a:gd name="connsiteY0" fmla="*/ 212866 h 425731"/>
                <a:gd name="connsiteX1" fmla="*/ 212816 w 425633"/>
                <a:gd name="connsiteY1" fmla="*/ 425732 h 425731"/>
                <a:gd name="connsiteX2" fmla="*/ 0 w 425633"/>
                <a:gd name="connsiteY2" fmla="*/ 212866 h 425731"/>
                <a:gd name="connsiteX3" fmla="*/ 212816 w 425633"/>
                <a:gd name="connsiteY3" fmla="*/ 0 h 425731"/>
                <a:gd name="connsiteX4" fmla="*/ 425633 w 425633"/>
                <a:gd name="connsiteY4" fmla="*/ 212866 h 425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33" h="425731">
                  <a:moveTo>
                    <a:pt x="425633" y="212866"/>
                  </a:moveTo>
                  <a:cubicBezTo>
                    <a:pt x="425633" y="330428"/>
                    <a:pt x="330352" y="425732"/>
                    <a:pt x="212816" y="425732"/>
                  </a:cubicBezTo>
                  <a:cubicBezTo>
                    <a:pt x="95281" y="425732"/>
                    <a:pt x="0" y="330428"/>
                    <a:pt x="0" y="212866"/>
                  </a:cubicBezTo>
                  <a:cubicBezTo>
                    <a:pt x="0" y="95303"/>
                    <a:pt x="95281" y="0"/>
                    <a:pt x="212816" y="0"/>
                  </a:cubicBezTo>
                  <a:cubicBezTo>
                    <a:pt x="330352" y="0"/>
                    <a:pt x="425633" y="95303"/>
                    <a:pt x="425633" y="212866"/>
                  </a:cubicBezTo>
                  <a:close/>
                </a:path>
              </a:pathLst>
            </a:custGeom>
            <a:solidFill>
              <a:srgbClr val="DD1470"/>
            </a:solidFill>
            <a:ln w="3948"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8D41EA5-AAEE-0D73-BDA3-301D7D5C79B0}"/>
                </a:ext>
              </a:extLst>
            </p:cNvPr>
            <p:cNvSpPr/>
            <p:nvPr/>
          </p:nvSpPr>
          <p:spPr>
            <a:xfrm>
              <a:off x="2644813" y="591928"/>
              <a:ext cx="1054607" cy="940554"/>
            </a:xfrm>
            <a:custGeom>
              <a:avLst/>
              <a:gdLst>
                <a:gd name="connsiteX0" fmla="*/ 1054607 w 1054607"/>
                <a:gd name="connsiteY0" fmla="*/ 880293 h 940554"/>
                <a:gd name="connsiteX1" fmla="*/ 1019467 w 1054607"/>
                <a:gd name="connsiteY1" fmla="*/ 930449 h 940554"/>
                <a:gd name="connsiteX2" fmla="*/ 937341 w 1054607"/>
                <a:gd name="connsiteY2" fmla="*/ 922945 h 940554"/>
                <a:gd name="connsiteX3" fmla="*/ 869429 w 1054607"/>
                <a:gd name="connsiteY3" fmla="*/ 856203 h 940554"/>
                <a:gd name="connsiteX4" fmla="*/ 818100 w 1054607"/>
                <a:gd name="connsiteY4" fmla="*/ 804862 h 940554"/>
                <a:gd name="connsiteX5" fmla="*/ 798753 w 1054607"/>
                <a:gd name="connsiteY5" fmla="*/ 801703 h 940554"/>
                <a:gd name="connsiteX6" fmla="*/ 612391 w 1054607"/>
                <a:gd name="connsiteY6" fmla="*/ 820659 h 940554"/>
                <a:gd name="connsiteX7" fmla="*/ 422475 w 1054607"/>
                <a:gd name="connsiteY7" fmla="*/ 605819 h 940554"/>
                <a:gd name="connsiteX8" fmla="*/ 429977 w 1054607"/>
                <a:gd name="connsiteY8" fmla="*/ 494844 h 940554"/>
                <a:gd name="connsiteX9" fmla="*/ 414973 w 1054607"/>
                <a:gd name="connsiteY9" fmla="*/ 494844 h 940554"/>
                <a:gd name="connsiteX10" fmla="*/ 33166 w 1054607"/>
                <a:gd name="connsiteY10" fmla="*/ 494844 h 940554"/>
                <a:gd name="connsiteX11" fmla="*/ 0 w 1054607"/>
                <a:gd name="connsiteY11" fmla="*/ 461670 h 940554"/>
                <a:gd name="connsiteX12" fmla="*/ 0 w 1054607"/>
                <a:gd name="connsiteY12" fmla="*/ 348721 h 940554"/>
                <a:gd name="connsiteX13" fmla="*/ 30008 w 1054607"/>
                <a:gd name="connsiteY13" fmla="*/ 319101 h 940554"/>
                <a:gd name="connsiteX14" fmla="*/ 140167 w 1054607"/>
                <a:gd name="connsiteY14" fmla="*/ 319101 h 940554"/>
                <a:gd name="connsiteX15" fmla="*/ 140167 w 1054607"/>
                <a:gd name="connsiteY15" fmla="*/ 305674 h 940554"/>
                <a:gd name="connsiteX16" fmla="*/ 140167 w 1054607"/>
                <a:gd name="connsiteY16" fmla="*/ 198648 h 940554"/>
                <a:gd name="connsiteX17" fmla="*/ 172543 w 1054607"/>
                <a:gd name="connsiteY17" fmla="*/ 166659 h 940554"/>
                <a:gd name="connsiteX18" fmla="*/ 303234 w 1054607"/>
                <a:gd name="connsiteY18" fmla="*/ 166659 h 940554"/>
                <a:gd name="connsiteX19" fmla="*/ 303234 w 1054607"/>
                <a:gd name="connsiteY19" fmla="*/ 153627 h 940554"/>
                <a:gd name="connsiteX20" fmla="*/ 303234 w 1054607"/>
                <a:gd name="connsiteY20" fmla="*/ 30804 h 940554"/>
                <a:gd name="connsiteX21" fmla="*/ 334426 w 1054607"/>
                <a:gd name="connsiteY21" fmla="*/ 0 h 940554"/>
                <a:gd name="connsiteX22" fmla="*/ 483674 w 1054607"/>
                <a:gd name="connsiteY22" fmla="*/ 0 h 940554"/>
                <a:gd name="connsiteX23" fmla="*/ 514077 w 1054607"/>
                <a:gd name="connsiteY23" fmla="*/ 30409 h 940554"/>
                <a:gd name="connsiteX24" fmla="*/ 514077 w 1054607"/>
                <a:gd name="connsiteY24" fmla="*/ 138620 h 940554"/>
                <a:gd name="connsiteX25" fmla="*/ 514077 w 1054607"/>
                <a:gd name="connsiteY25" fmla="*/ 152442 h 940554"/>
                <a:gd name="connsiteX26" fmla="*/ 593044 w 1054607"/>
                <a:gd name="connsiteY26" fmla="*/ 152442 h 940554"/>
                <a:gd name="connsiteX27" fmla="*/ 643188 w 1054607"/>
                <a:gd name="connsiteY27" fmla="*/ 152442 h 940554"/>
                <a:gd name="connsiteX28" fmla="*/ 677539 w 1054607"/>
                <a:gd name="connsiteY28" fmla="*/ 186406 h 940554"/>
                <a:gd name="connsiteX29" fmla="*/ 677539 w 1054607"/>
                <a:gd name="connsiteY29" fmla="*/ 293431 h 940554"/>
                <a:gd name="connsiteX30" fmla="*/ 677539 w 1054607"/>
                <a:gd name="connsiteY30" fmla="*/ 304884 h 940554"/>
                <a:gd name="connsiteX31" fmla="*/ 750188 w 1054607"/>
                <a:gd name="connsiteY31" fmla="*/ 317127 h 940554"/>
                <a:gd name="connsiteX32" fmla="*/ 940499 w 1054607"/>
                <a:gd name="connsiteY32" fmla="*/ 528808 h 940554"/>
                <a:gd name="connsiteX33" fmla="*/ 915625 w 1054607"/>
                <a:gd name="connsiteY33" fmla="*/ 685989 h 940554"/>
                <a:gd name="connsiteX34" fmla="*/ 918389 w 1054607"/>
                <a:gd name="connsiteY34" fmla="*/ 705340 h 940554"/>
                <a:gd name="connsiteX35" fmla="*/ 1015518 w 1054607"/>
                <a:gd name="connsiteY35" fmla="*/ 801703 h 940554"/>
                <a:gd name="connsiteX36" fmla="*/ 1054212 w 1054607"/>
                <a:gd name="connsiteY36" fmla="*/ 857387 h 940554"/>
                <a:gd name="connsiteX37" fmla="*/ 1054607 w 1054607"/>
                <a:gd name="connsiteY37" fmla="*/ 880293 h 940554"/>
                <a:gd name="connsiteX38" fmla="*/ 895883 w 1054607"/>
                <a:gd name="connsiteY38" fmla="*/ 568695 h 940554"/>
                <a:gd name="connsiteX39" fmla="*/ 681487 w 1054607"/>
                <a:gd name="connsiteY39" fmla="*/ 354250 h 940554"/>
                <a:gd name="connsiteX40" fmla="*/ 467091 w 1054607"/>
                <a:gd name="connsiteY40" fmla="*/ 567511 h 940554"/>
                <a:gd name="connsiteX41" fmla="*/ 680697 w 1054607"/>
                <a:gd name="connsiteY41" fmla="*/ 782351 h 940554"/>
                <a:gd name="connsiteX42" fmla="*/ 895883 w 1054607"/>
                <a:gd name="connsiteY42" fmla="*/ 568695 h 940554"/>
                <a:gd name="connsiteX43" fmla="*/ 351404 w 1054607"/>
                <a:gd name="connsiteY43" fmla="*/ 47391 h 940554"/>
                <a:gd name="connsiteX44" fmla="*/ 351404 w 1054607"/>
                <a:gd name="connsiteY44" fmla="*/ 446663 h 940554"/>
                <a:gd name="connsiteX45" fmla="*/ 417737 w 1054607"/>
                <a:gd name="connsiteY45" fmla="*/ 447058 h 940554"/>
                <a:gd name="connsiteX46" fmla="*/ 463932 w 1054607"/>
                <a:gd name="connsiteY46" fmla="*/ 422177 h 940554"/>
                <a:gd name="connsiteX47" fmla="*/ 467881 w 1054607"/>
                <a:gd name="connsiteY47" fmla="*/ 416253 h 940554"/>
                <a:gd name="connsiteX48" fmla="*/ 618313 w 1054607"/>
                <a:gd name="connsiteY48" fmla="*/ 314362 h 940554"/>
                <a:gd name="connsiteX49" fmla="*/ 629369 w 1054607"/>
                <a:gd name="connsiteY49" fmla="*/ 300145 h 940554"/>
                <a:gd name="connsiteX50" fmla="*/ 628974 w 1054607"/>
                <a:gd name="connsiteY50" fmla="*/ 212076 h 940554"/>
                <a:gd name="connsiteX51" fmla="*/ 628974 w 1054607"/>
                <a:gd name="connsiteY51" fmla="*/ 199833 h 940554"/>
                <a:gd name="connsiteX52" fmla="*/ 513287 w 1054607"/>
                <a:gd name="connsiteY52" fmla="*/ 199833 h 940554"/>
                <a:gd name="connsiteX53" fmla="*/ 513287 w 1054607"/>
                <a:gd name="connsiteY53" fmla="*/ 239721 h 940554"/>
                <a:gd name="connsiteX54" fmla="*/ 512892 w 1054607"/>
                <a:gd name="connsiteY54" fmla="*/ 294616 h 940554"/>
                <a:gd name="connsiteX55" fmla="*/ 490386 w 1054607"/>
                <a:gd name="connsiteY55" fmla="*/ 317917 h 940554"/>
                <a:gd name="connsiteX56" fmla="*/ 466301 w 1054607"/>
                <a:gd name="connsiteY56" fmla="*/ 295011 h 940554"/>
                <a:gd name="connsiteX57" fmla="*/ 465906 w 1054607"/>
                <a:gd name="connsiteY57" fmla="*/ 281978 h 940554"/>
                <a:gd name="connsiteX58" fmla="*/ 465906 w 1054607"/>
                <a:gd name="connsiteY58" fmla="*/ 61609 h 940554"/>
                <a:gd name="connsiteX59" fmla="*/ 465906 w 1054607"/>
                <a:gd name="connsiteY59" fmla="*/ 47391 h 940554"/>
                <a:gd name="connsiteX60" fmla="*/ 351404 w 1054607"/>
                <a:gd name="connsiteY60" fmla="*/ 47391 h 940554"/>
                <a:gd name="connsiteX61" fmla="*/ 302445 w 1054607"/>
                <a:gd name="connsiteY61" fmla="*/ 214446 h 940554"/>
                <a:gd name="connsiteX62" fmla="*/ 188732 w 1054607"/>
                <a:gd name="connsiteY62" fmla="*/ 214446 h 940554"/>
                <a:gd name="connsiteX63" fmla="*/ 188732 w 1054607"/>
                <a:gd name="connsiteY63" fmla="*/ 446268 h 940554"/>
                <a:gd name="connsiteX64" fmla="*/ 302445 w 1054607"/>
                <a:gd name="connsiteY64" fmla="*/ 446268 h 940554"/>
                <a:gd name="connsiteX65" fmla="*/ 302445 w 1054607"/>
                <a:gd name="connsiteY65" fmla="*/ 214446 h 940554"/>
                <a:gd name="connsiteX66" fmla="*/ 850872 w 1054607"/>
                <a:gd name="connsiteY66" fmla="*/ 770898 h 940554"/>
                <a:gd name="connsiteX67" fmla="*/ 964190 w 1054607"/>
                <a:gd name="connsiteY67" fmla="*/ 883848 h 940554"/>
                <a:gd name="connsiteX68" fmla="*/ 974060 w 1054607"/>
                <a:gd name="connsiteY68" fmla="*/ 890166 h 940554"/>
                <a:gd name="connsiteX69" fmla="*/ 998146 w 1054607"/>
                <a:gd name="connsiteY69" fmla="*/ 886217 h 940554"/>
                <a:gd name="connsiteX70" fmla="*/ 1005253 w 1054607"/>
                <a:gd name="connsiteY70" fmla="*/ 863311 h 940554"/>
                <a:gd name="connsiteX71" fmla="*/ 995382 w 1054607"/>
                <a:gd name="connsiteY71" fmla="*/ 847909 h 940554"/>
                <a:gd name="connsiteX72" fmla="*/ 890355 w 1054607"/>
                <a:gd name="connsiteY72" fmla="*/ 742858 h 940554"/>
                <a:gd name="connsiteX73" fmla="*/ 884828 w 1054607"/>
                <a:gd name="connsiteY73" fmla="*/ 738119 h 940554"/>
                <a:gd name="connsiteX74" fmla="*/ 850872 w 1054607"/>
                <a:gd name="connsiteY74" fmla="*/ 770898 h 940554"/>
                <a:gd name="connsiteX75" fmla="*/ 139377 w 1054607"/>
                <a:gd name="connsiteY75" fmla="*/ 366888 h 940554"/>
                <a:gd name="connsiteX76" fmla="*/ 48170 w 1054607"/>
                <a:gd name="connsiteY76" fmla="*/ 366888 h 940554"/>
                <a:gd name="connsiteX77" fmla="*/ 48170 w 1054607"/>
                <a:gd name="connsiteY77" fmla="*/ 446268 h 940554"/>
                <a:gd name="connsiteX78" fmla="*/ 139377 w 1054607"/>
                <a:gd name="connsiteY78" fmla="*/ 446268 h 940554"/>
                <a:gd name="connsiteX79" fmla="*/ 139377 w 1054607"/>
                <a:gd name="connsiteY79" fmla="*/ 366888 h 9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054607" h="940554">
                  <a:moveTo>
                    <a:pt x="1054607" y="880293"/>
                  </a:moveTo>
                  <a:cubicBezTo>
                    <a:pt x="1048685" y="901224"/>
                    <a:pt x="1038814" y="918996"/>
                    <a:pt x="1019467" y="930449"/>
                  </a:cubicBezTo>
                  <a:cubicBezTo>
                    <a:pt x="993408" y="945851"/>
                    <a:pt x="960241" y="943877"/>
                    <a:pt x="937341" y="922945"/>
                  </a:cubicBezTo>
                  <a:cubicBezTo>
                    <a:pt x="913651" y="901619"/>
                    <a:pt x="891935" y="878713"/>
                    <a:pt x="869429" y="856203"/>
                  </a:cubicBezTo>
                  <a:cubicBezTo>
                    <a:pt x="852056" y="839221"/>
                    <a:pt x="834683" y="822239"/>
                    <a:pt x="818100" y="804862"/>
                  </a:cubicBezTo>
                  <a:cubicBezTo>
                    <a:pt x="811783" y="798148"/>
                    <a:pt x="807045" y="797753"/>
                    <a:pt x="798753" y="801703"/>
                  </a:cubicBezTo>
                  <a:cubicBezTo>
                    <a:pt x="739133" y="831717"/>
                    <a:pt x="676749" y="837246"/>
                    <a:pt x="612391" y="820659"/>
                  </a:cubicBezTo>
                  <a:cubicBezTo>
                    <a:pt x="514471" y="795384"/>
                    <a:pt x="435504" y="706130"/>
                    <a:pt x="422475" y="605819"/>
                  </a:cubicBezTo>
                  <a:cubicBezTo>
                    <a:pt x="417737" y="568695"/>
                    <a:pt x="419711" y="532362"/>
                    <a:pt x="429977" y="494844"/>
                  </a:cubicBezTo>
                  <a:cubicBezTo>
                    <a:pt x="424054" y="494844"/>
                    <a:pt x="419711" y="494844"/>
                    <a:pt x="414973" y="494844"/>
                  </a:cubicBezTo>
                  <a:cubicBezTo>
                    <a:pt x="287836" y="494844"/>
                    <a:pt x="160698" y="494844"/>
                    <a:pt x="33166" y="494844"/>
                  </a:cubicBezTo>
                  <a:cubicBezTo>
                    <a:pt x="7107" y="494844"/>
                    <a:pt x="0" y="487340"/>
                    <a:pt x="0" y="461670"/>
                  </a:cubicBezTo>
                  <a:cubicBezTo>
                    <a:pt x="0" y="424152"/>
                    <a:pt x="0" y="386239"/>
                    <a:pt x="0" y="348721"/>
                  </a:cubicBezTo>
                  <a:cubicBezTo>
                    <a:pt x="0" y="328185"/>
                    <a:pt x="9081" y="319101"/>
                    <a:pt x="30008" y="319101"/>
                  </a:cubicBezTo>
                  <a:cubicBezTo>
                    <a:pt x="66333" y="319101"/>
                    <a:pt x="102263" y="319101"/>
                    <a:pt x="140167" y="319101"/>
                  </a:cubicBezTo>
                  <a:cubicBezTo>
                    <a:pt x="140167" y="313967"/>
                    <a:pt x="140167" y="310018"/>
                    <a:pt x="140167" y="305674"/>
                  </a:cubicBezTo>
                  <a:cubicBezTo>
                    <a:pt x="140167" y="270130"/>
                    <a:pt x="140167" y="234192"/>
                    <a:pt x="140167" y="198648"/>
                  </a:cubicBezTo>
                  <a:cubicBezTo>
                    <a:pt x="140167" y="174953"/>
                    <a:pt x="148458" y="166659"/>
                    <a:pt x="172543" y="166659"/>
                  </a:cubicBezTo>
                  <a:cubicBezTo>
                    <a:pt x="215581" y="166659"/>
                    <a:pt x="258223" y="166659"/>
                    <a:pt x="303234" y="166659"/>
                  </a:cubicBezTo>
                  <a:cubicBezTo>
                    <a:pt x="303234" y="161920"/>
                    <a:pt x="303234" y="157576"/>
                    <a:pt x="303234" y="153627"/>
                  </a:cubicBezTo>
                  <a:cubicBezTo>
                    <a:pt x="303234" y="112554"/>
                    <a:pt x="303234" y="71877"/>
                    <a:pt x="303234" y="30804"/>
                  </a:cubicBezTo>
                  <a:cubicBezTo>
                    <a:pt x="303234" y="8688"/>
                    <a:pt x="311920" y="0"/>
                    <a:pt x="334426" y="0"/>
                  </a:cubicBezTo>
                  <a:cubicBezTo>
                    <a:pt x="384176" y="0"/>
                    <a:pt x="433925" y="0"/>
                    <a:pt x="483674" y="0"/>
                  </a:cubicBezTo>
                  <a:cubicBezTo>
                    <a:pt x="505390" y="0"/>
                    <a:pt x="514077" y="8688"/>
                    <a:pt x="514077" y="30409"/>
                  </a:cubicBezTo>
                  <a:cubicBezTo>
                    <a:pt x="514077" y="66348"/>
                    <a:pt x="514077" y="102681"/>
                    <a:pt x="514077" y="138620"/>
                  </a:cubicBezTo>
                  <a:cubicBezTo>
                    <a:pt x="514077" y="142964"/>
                    <a:pt x="514077" y="147308"/>
                    <a:pt x="514077" y="152442"/>
                  </a:cubicBezTo>
                  <a:cubicBezTo>
                    <a:pt x="541320" y="152442"/>
                    <a:pt x="566985" y="152442"/>
                    <a:pt x="593044" y="152442"/>
                  </a:cubicBezTo>
                  <a:cubicBezTo>
                    <a:pt x="609627" y="152442"/>
                    <a:pt x="626605" y="152442"/>
                    <a:pt x="643188" y="152442"/>
                  </a:cubicBezTo>
                  <a:cubicBezTo>
                    <a:pt x="669642" y="152442"/>
                    <a:pt x="677539" y="159946"/>
                    <a:pt x="677539" y="186406"/>
                  </a:cubicBezTo>
                  <a:cubicBezTo>
                    <a:pt x="677539" y="221949"/>
                    <a:pt x="677539" y="257888"/>
                    <a:pt x="677539" y="293431"/>
                  </a:cubicBezTo>
                  <a:cubicBezTo>
                    <a:pt x="677539" y="297775"/>
                    <a:pt x="677539" y="302119"/>
                    <a:pt x="677539" y="304884"/>
                  </a:cubicBezTo>
                  <a:cubicBezTo>
                    <a:pt x="702808" y="308833"/>
                    <a:pt x="726893" y="311203"/>
                    <a:pt x="750188" y="317127"/>
                  </a:cubicBezTo>
                  <a:cubicBezTo>
                    <a:pt x="847713" y="341217"/>
                    <a:pt x="926285" y="429681"/>
                    <a:pt x="940499" y="528808"/>
                  </a:cubicBezTo>
                  <a:cubicBezTo>
                    <a:pt x="948396" y="583703"/>
                    <a:pt x="940894" y="636228"/>
                    <a:pt x="915625" y="685989"/>
                  </a:cubicBezTo>
                  <a:cubicBezTo>
                    <a:pt x="911676" y="693888"/>
                    <a:pt x="912071" y="698627"/>
                    <a:pt x="918389" y="705340"/>
                  </a:cubicBezTo>
                  <a:cubicBezTo>
                    <a:pt x="951160" y="737330"/>
                    <a:pt x="983142" y="770108"/>
                    <a:pt x="1015518" y="801703"/>
                  </a:cubicBezTo>
                  <a:cubicBezTo>
                    <a:pt x="1032101" y="817895"/>
                    <a:pt x="1047895" y="834482"/>
                    <a:pt x="1054212" y="857387"/>
                  </a:cubicBezTo>
                  <a:cubicBezTo>
                    <a:pt x="1054607" y="864101"/>
                    <a:pt x="1054607" y="872395"/>
                    <a:pt x="1054607" y="880293"/>
                  </a:cubicBezTo>
                  <a:close/>
                  <a:moveTo>
                    <a:pt x="895883" y="568695"/>
                  </a:moveTo>
                  <a:cubicBezTo>
                    <a:pt x="896278" y="451402"/>
                    <a:pt x="799148" y="354250"/>
                    <a:pt x="681487" y="354250"/>
                  </a:cubicBezTo>
                  <a:cubicBezTo>
                    <a:pt x="563826" y="354250"/>
                    <a:pt x="467881" y="449822"/>
                    <a:pt x="467091" y="567511"/>
                  </a:cubicBezTo>
                  <a:cubicBezTo>
                    <a:pt x="466301" y="685199"/>
                    <a:pt x="562641" y="781956"/>
                    <a:pt x="680697" y="782351"/>
                  </a:cubicBezTo>
                  <a:cubicBezTo>
                    <a:pt x="798753" y="782746"/>
                    <a:pt x="895488" y="686779"/>
                    <a:pt x="895883" y="568695"/>
                  </a:cubicBezTo>
                  <a:close/>
                  <a:moveTo>
                    <a:pt x="351404" y="47391"/>
                  </a:moveTo>
                  <a:cubicBezTo>
                    <a:pt x="351404" y="180877"/>
                    <a:pt x="351404" y="313572"/>
                    <a:pt x="351404" y="446663"/>
                  </a:cubicBezTo>
                  <a:cubicBezTo>
                    <a:pt x="373910" y="446663"/>
                    <a:pt x="396021" y="445478"/>
                    <a:pt x="417737" y="447058"/>
                  </a:cubicBezTo>
                  <a:cubicBezTo>
                    <a:pt x="439453" y="448638"/>
                    <a:pt x="456431" y="445478"/>
                    <a:pt x="463932" y="422177"/>
                  </a:cubicBezTo>
                  <a:cubicBezTo>
                    <a:pt x="464722" y="420203"/>
                    <a:pt x="466696" y="418228"/>
                    <a:pt x="467881" y="416253"/>
                  </a:cubicBezTo>
                  <a:cubicBezTo>
                    <a:pt x="505785" y="364123"/>
                    <a:pt x="555929" y="329764"/>
                    <a:pt x="618313" y="314362"/>
                  </a:cubicBezTo>
                  <a:cubicBezTo>
                    <a:pt x="627000" y="312388"/>
                    <a:pt x="629369" y="308833"/>
                    <a:pt x="629369" y="300145"/>
                  </a:cubicBezTo>
                  <a:cubicBezTo>
                    <a:pt x="628974" y="270920"/>
                    <a:pt x="628974" y="241301"/>
                    <a:pt x="628974" y="212076"/>
                  </a:cubicBezTo>
                  <a:cubicBezTo>
                    <a:pt x="628974" y="207732"/>
                    <a:pt x="628974" y="203783"/>
                    <a:pt x="628974" y="199833"/>
                  </a:cubicBezTo>
                  <a:cubicBezTo>
                    <a:pt x="589490" y="199833"/>
                    <a:pt x="551981" y="199833"/>
                    <a:pt x="513287" y="199833"/>
                  </a:cubicBezTo>
                  <a:cubicBezTo>
                    <a:pt x="513287" y="213656"/>
                    <a:pt x="513287" y="226688"/>
                    <a:pt x="513287" y="239721"/>
                  </a:cubicBezTo>
                  <a:cubicBezTo>
                    <a:pt x="513287" y="257888"/>
                    <a:pt x="513682" y="276054"/>
                    <a:pt x="512892" y="294616"/>
                  </a:cubicBezTo>
                  <a:cubicBezTo>
                    <a:pt x="512102" y="308438"/>
                    <a:pt x="502626" y="317522"/>
                    <a:pt x="490386" y="317917"/>
                  </a:cubicBezTo>
                  <a:cubicBezTo>
                    <a:pt x="477752" y="318312"/>
                    <a:pt x="467881" y="309228"/>
                    <a:pt x="466301" y="295011"/>
                  </a:cubicBezTo>
                  <a:cubicBezTo>
                    <a:pt x="465906" y="290667"/>
                    <a:pt x="465906" y="286322"/>
                    <a:pt x="465906" y="281978"/>
                  </a:cubicBezTo>
                  <a:cubicBezTo>
                    <a:pt x="465906" y="208522"/>
                    <a:pt x="465906" y="135065"/>
                    <a:pt x="465906" y="61609"/>
                  </a:cubicBezTo>
                  <a:cubicBezTo>
                    <a:pt x="465906" y="56870"/>
                    <a:pt x="465906" y="52525"/>
                    <a:pt x="465906" y="47391"/>
                  </a:cubicBezTo>
                  <a:cubicBezTo>
                    <a:pt x="427213" y="47391"/>
                    <a:pt x="390098" y="47391"/>
                    <a:pt x="351404" y="47391"/>
                  </a:cubicBezTo>
                  <a:close/>
                  <a:moveTo>
                    <a:pt x="302445" y="214446"/>
                  </a:moveTo>
                  <a:cubicBezTo>
                    <a:pt x="263751" y="214446"/>
                    <a:pt x="226241" y="214446"/>
                    <a:pt x="188732" y="214446"/>
                  </a:cubicBezTo>
                  <a:cubicBezTo>
                    <a:pt x="188732" y="292246"/>
                    <a:pt x="188732" y="369257"/>
                    <a:pt x="188732" y="446268"/>
                  </a:cubicBezTo>
                  <a:cubicBezTo>
                    <a:pt x="227031" y="446268"/>
                    <a:pt x="264540" y="446268"/>
                    <a:pt x="302445" y="446268"/>
                  </a:cubicBezTo>
                  <a:cubicBezTo>
                    <a:pt x="302445" y="368862"/>
                    <a:pt x="302445" y="291851"/>
                    <a:pt x="302445" y="214446"/>
                  </a:cubicBezTo>
                  <a:close/>
                  <a:moveTo>
                    <a:pt x="850872" y="770898"/>
                  </a:moveTo>
                  <a:cubicBezTo>
                    <a:pt x="888381" y="808022"/>
                    <a:pt x="926285" y="845935"/>
                    <a:pt x="964190" y="883848"/>
                  </a:cubicBezTo>
                  <a:cubicBezTo>
                    <a:pt x="966953" y="886612"/>
                    <a:pt x="970507" y="890166"/>
                    <a:pt x="974060" y="890166"/>
                  </a:cubicBezTo>
                  <a:cubicBezTo>
                    <a:pt x="982352" y="890166"/>
                    <a:pt x="992618" y="890956"/>
                    <a:pt x="998146" y="886217"/>
                  </a:cubicBezTo>
                  <a:cubicBezTo>
                    <a:pt x="1003278" y="881873"/>
                    <a:pt x="1005253" y="871210"/>
                    <a:pt x="1005253" y="863311"/>
                  </a:cubicBezTo>
                  <a:cubicBezTo>
                    <a:pt x="1005253" y="858177"/>
                    <a:pt x="999725" y="852253"/>
                    <a:pt x="995382" y="847909"/>
                  </a:cubicBezTo>
                  <a:cubicBezTo>
                    <a:pt x="960636" y="812761"/>
                    <a:pt x="925496" y="777612"/>
                    <a:pt x="890355" y="742858"/>
                  </a:cubicBezTo>
                  <a:cubicBezTo>
                    <a:pt x="888381" y="740884"/>
                    <a:pt x="885617" y="738909"/>
                    <a:pt x="884828" y="738119"/>
                  </a:cubicBezTo>
                  <a:cubicBezTo>
                    <a:pt x="872983" y="749177"/>
                    <a:pt x="862322" y="759840"/>
                    <a:pt x="850872" y="770898"/>
                  </a:cubicBezTo>
                  <a:close/>
                  <a:moveTo>
                    <a:pt x="139377" y="366888"/>
                  </a:moveTo>
                  <a:cubicBezTo>
                    <a:pt x="108185" y="366888"/>
                    <a:pt x="78178" y="366888"/>
                    <a:pt x="48170" y="366888"/>
                  </a:cubicBezTo>
                  <a:cubicBezTo>
                    <a:pt x="48170" y="393743"/>
                    <a:pt x="48170" y="419808"/>
                    <a:pt x="48170" y="446268"/>
                  </a:cubicBezTo>
                  <a:cubicBezTo>
                    <a:pt x="78572" y="446268"/>
                    <a:pt x="108580" y="446268"/>
                    <a:pt x="139377" y="446268"/>
                  </a:cubicBezTo>
                  <a:cubicBezTo>
                    <a:pt x="139377" y="419413"/>
                    <a:pt x="139377" y="393743"/>
                    <a:pt x="139377" y="366888"/>
                  </a:cubicBezTo>
                  <a:close/>
                </a:path>
              </a:pathLst>
            </a:custGeom>
            <a:grpFill/>
            <a:ln w="394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75721C51-2058-6793-01C2-7B9773806A66}"/>
                </a:ext>
              </a:extLst>
            </p:cNvPr>
            <p:cNvSpPr/>
            <p:nvPr/>
          </p:nvSpPr>
          <p:spPr>
            <a:xfrm>
              <a:off x="2477798" y="452519"/>
              <a:ext cx="1011865" cy="1219140"/>
            </a:xfrm>
            <a:custGeom>
              <a:avLst/>
              <a:gdLst>
                <a:gd name="connsiteX0" fmla="*/ 0 w 1011865"/>
                <a:gd name="connsiteY0" fmla="*/ 59634 h 1219140"/>
                <a:gd name="connsiteX1" fmla="*/ 22901 w 1011865"/>
                <a:gd name="connsiteY1" fmla="*/ 20141 h 1219140"/>
                <a:gd name="connsiteX2" fmla="*/ 80547 w 1011865"/>
                <a:gd name="connsiteY2" fmla="*/ 0 h 1219140"/>
                <a:gd name="connsiteX3" fmla="*/ 929839 w 1011865"/>
                <a:gd name="connsiteY3" fmla="*/ 0 h 1219140"/>
                <a:gd name="connsiteX4" fmla="*/ 936946 w 1011865"/>
                <a:gd name="connsiteY4" fmla="*/ 0 h 1219140"/>
                <a:gd name="connsiteX5" fmla="*/ 1011175 w 1011865"/>
                <a:gd name="connsiteY5" fmla="*/ 73851 h 1219140"/>
                <a:gd name="connsiteX6" fmla="*/ 1011175 w 1011865"/>
                <a:gd name="connsiteY6" fmla="*/ 277634 h 1219140"/>
                <a:gd name="connsiteX7" fmla="*/ 987485 w 1011865"/>
                <a:gd name="connsiteY7" fmla="*/ 305674 h 1219140"/>
                <a:gd name="connsiteX8" fmla="*/ 963795 w 1011865"/>
                <a:gd name="connsiteY8" fmla="*/ 277634 h 1219140"/>
                <a:gd name="connsiteX9" fmla="*/ 963795 w 1011865"/>
                <a:gd name="connsiteY9" fmla="*/ 81355 h 1219140"/>
                <a:gd name="connsiteX10" fmla="*/ 930234 w 1011865"/>
                <a:gd name="connsiteY10" fmla="*/ 47786 h 1219140"/>
                <a:gd name="connsiteX11" fmla="*/ 80941 w 1011865"/>
                <a:gd name="connsiteY11" fmla="*/ 47786 h 1219140"/>
                <a:gd name="connsiteX12" fmla="*/ 47775 w 1011865"/>
                <a:gd name="connsiteY12" fmla="*/ 80170 h 1219140"/>
                <a:gd name="connsiteX13" fmla="*/ 47775 w 1011865"/>
                <a:gd name="connsiteY13" fmla="*/ 1138576 h 1219140"/>
                <a:gd name="connsiteX14" fmla="*/ 80547 w 1011865"/>
                <a:gd name="connsiteY14" fmla="*/ 1171355 h 1219140"/>
                <a:gd name="connsiteX15" fmla="*/ 931023 w 1011865"/>
                <a:gd name="connsiteY15" fmla="*/ 1171355 h 1219140"/>
                <a:gd name="connsiteX16" fmla="*/ 963795 w 1011865"/>
                <a:gd name="connsiteY16" fmla="*/ 1138181 h 1219140"/>
                <a:gd name="connsiteX17" fmla="*/ 963795 w 1011865"/>
                <a:gd name="connsiteY17" fmla="*/ 1045373 h 1219140"/>
                <a:gd name="connsiteX18" fmla="*/ 987485 w 1011865"/>
                <a:gd name="connsiteY18" fmla="*/ 1016938 h 1219140"/>
                <a:gd name="connsiteX19" fmla="*/ 1011570 w 1011865"/>
                <a:gd name="connsiteY19" fmla="*/ 1045373 h 1219140"/>
                <a:gd name="connsiteX20" fmla="*/ 1011570 w 1011865"/>
                <a:gd name="connsiteY20" fmla="*/ 1145290 h 1219140"/>
                <a:gd name="connsiteX21" fmla="*/ 954319 w 1011865"/>
                <a:gd name="connsiteY21" fmla="*/ 1217166 h 1219140"/>
                <a:gd name="connsiteX22" fmla="*/ 949976 w 1011865"/>
                <a:gd name="connsiteY22" fmla="*/ 1219141 h 1219140"/>
                <a:gd name="connsiteX23" fmla="*/ 62384 w 1011865"/>
                <a:gd name="connsiteY23" fmla="*/ 1219141 h 1219140"/>
                <a:gd name="connsiteX24" fmla="*/ 40273 w 1011865"/>
                <a:gd name="connsiteY24" fmla="*/ 1211242 h 1219140"/>
                <a:gd name="connsiteX25" fmla="*/ 395 w 1011865"/>
                <a:gd name="connsiteY25" fmla="*/ 1159902 h 1219140"/>
                <a:gd name="connsiteX26" fmla="*/ 0 w 1011865"/>
                <a:gd name="connsiteY26" fmla="*/ 59634 h 121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11865" h="1219140">
                  <a:moveTo>
                    <a:pt x="0" y="59634"/>
                  </a:moveTo>
                  <a:cubicBezTo>
                    <a:pt x="7502" y="46206"/>
                    <a:pt x="13030" y="31594"/>
                    <a:pt x="22901" y="20141"/>
                  </a:cubicBezTo>
                  <a:cubicBezTo>
                    <a:pt x="37509" y="3554"/>
                    <a:pt x="58831" y="0"/>
                    <a:pt x="80547" y="0"/>
                  </a:cubicBezTo>
                  <a:cubicBezTo>
                    <a:pt x="363644" y="0"/>
                    <a:pt x="646741" y="0"/>
                    <a:pt x="929839" y="0"/>
                  </a:cubicBezTo>
                  <a:cubicBezTo>
                    <a:pt x="932208" y="0"/>
                    <a:pt x="934577" y="0"/>
                    <a:pt x="936946" y="0"/>
                  </a:cubicBezTo>
                  <a:cubicBezTo>
                    <a:pt x="980378" y="790"/>
                    <a:pt x="1010780" y="30409"/>
                    <a:pt x="1011175" y="73851"/>
                  </a:cubicBezTo>
                  <a:cubicBezTo>
                    <a:pt x="1011570" y="141779"/>
                    <a:pt x="1011570" y="209706"/>
                    <a:pt x="1011175" y="277634"/>
                  </a:cubicBezTo>
                  <a:cubicBezTo>
                    <a:pt x="1011175" y="295406"/>
                    <a:pt x="1002094" y="305674"/>
                    <a:pt x="987485" y="305674"/>
                  </a:cubicBezTo>
                  <a:cubicBezTo>
                    <a:pt x="972876" y="305674"/>
                    <a:pt x="963795" y="295406"/>
                    <a:pt x="963795" y="277634"/>
                  </a:cubicBezTo>
                  <a:cubicBezTo>
                    <a:pt x="963795" y="212076"/>
                    <a:pt x="963795" y="146518"/>
                    <a:pt x="963795" y="81355"/>
                  </a:cubicBezTo>
                  <a:cubicBezTo>
                    <a:pt x="963795" y="55685"/>
                    <a:pt x="955898" y="47786"/>
                    <a:pt x="930234" y="47786"/>
                  </a:cubicBezTo>
                  <a:cubicBezTo>
                    <a:pt x="647136" y="47786"/>
                    <a:pt x="364039" y="47786"/>
                    <a:pt x="80941" y="47786"/>
                  </a:cubicBezTo>
                  <a:cubicBezTo>
                    <a:pt x="55672" y="47786"/>
                    <a:pt x="47775" y="55685"/>
                    <a:pt x="47775" y="80170"/>
                  </a:cubicBezTo>
                  <a:cubicBezTo>
                    <a:pt x="47775" y="432840"/>
                    <a:pt x="47775" y="785906"/>
                    <a:pt x="47775" y="1138576"/>
                  </a:cubicBezTo>
                  <a:cubicBezTo>
                    <a:pt x="47775" y="1163456"/>
                    <a:pt x="55672" y="1171355"/>
                    <a:pt x="80547" y="1171355"/>
                  </a:cubicBezTo>
                  <a:cubicBezTo>
                    <a:pt x="364039" y="1171355"/>
                    <a:pt x="647531" y="1171355"/>
                    <a:pt x="931023" y="1171355"/>
                  </a:cubicBezTo>
                  <a:cubicBezTo>
                    <a:pt x="955503" y="1171355"/>
                    <a:pt x="963795" y="1163061"/>
                    <a:pt x="963795" y="1138181"/>
                  </a:cubicBezTo>
                  <a:cubicBezTo>
                    <a:pt x="963795" y="1107376"/>
                    <a:pt x="963795" y="1076177"/>
                    <a:pt x="963795" y="1045373"/>
                  </a:cubicBezTo>
                  <a:cubicBezTo>
                    <a:pt x="963795" y="1027996"/>
                    <a:pt x="973271" y="1016938"/>
                    <a:pt x="987485" y="1016938"/>
                  </a:cubicBezTo>
                  <a:cubicBezTo>
                    <a:pt x="1001699" y="1016938"/>
                    <a:pt x="1011570" y="1027996"/>
                    <a:pt x="1011570" y="1045373"/>
                  </a:cubicBezTo>
                  <a:cubicBezTo>
                    <a:pt x="1011965" y="1078547"/>
                    <a:pt x="1011965" y="1112116"/>
                    <a:pt x="1011570" y="1145290"/>
                  </a:cubicBezTo>
                  <a:cubicBezTo>
                    <a:pt x="1011175" y="1182413"/>
                    <a:pt x="990644" y="1207688"/>
                    <a:pt x="954319" y="1217166"/>
                  </a:cubicBezTo>
                  <a:cubicBezTo>
                    <a:pt x="952739" y="1217561"/>
                    <a:pt x="951555" y="1218351"/>
                    <a:pt x="949976" y="1219141"/>
                  </a:cubicBezTo>
                  <a:cubicBezTo>
                    <a:pt x="654243" y="1219141"/>
                    <a:pt x="358116" y="1219141"/>
                    <a:pt x="62384" y="1219141"/>
                  </a:cubicBezTo>
                  <a:cubicBezTo>
                    <a:pt x="54882" y="1216376"/>
                    <a:pt x="47380" y="1214402"/>
                    <a:pt x="40273" y="1211242"/>
                  </a:cubicBezTo>
                  <a:cubicBezTo>
                    <a:pt x="18162" y="1200974"/>
                    <a:pt x="7502" y="1181623"/>
                    <a:pt x="395" y="1159902"/>
                  </a:cubicBezTo>
                  <a:cubicBezTo>
                    <a:pt x="0" y="793409"/>
                    <a:pt x="0" y="426522"/>
                    <a:pt x="0" y="59634"/>
                  </a:cubicBezTo>
                  <a:close/>
                </a:path>
              </a:pathLst>
            </a:custGeom>
            <a:grpFill/>
            <a:ln w="394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2AAED6D-85B5-3BE1-4DB1-084DFF0C6549}"/>
                </a:ext>
              </a:extLst>
            </p:cNvPr>
            <p:cNvSpPr/>
            <p:nvPr/>
          </p:nvSpPr>
          <p:spPr>
            <a:xfrm>
              <a:off x="2603751" y="1495522"/>
              <a:ext cx="707561" cy="47786"/>
            </a:xfrm>
            <a:custGeom>
              <a:avLst/>
              <a:gdLst>
                <a:gd name="connsiteX0" fmla="*/ 353773 w 707561"/>
                <a:gd name="connsiteY0" fmla="*/ 395 h 47786"/>
                <a:gd name="connsiteX1" fmla="*/ 674380 w 707561"/>
                <a:gd name="connsiteY1" fmla="*/ 395 h 47786"/>
                <a:gd name="connsiteX2" fmla="*/ 689779 w 707561"/>
                <a:gd name="connsiteY2" fmla="*/ 1580 h 47786"/>
                <a:gd name="connsiteX3" fmla="*/ 707546 w 707561"/>
                <a:gd name="connsiteY3" fmla="*/ 24090 h 47786"/>
                <a:gd name="connsiteX4" fmla="*/ 690963 w 707561"/>
                <a:gd name="connsiteY4" fmla="*/ 46206 h 47786"/>
                <a:gd name="connsiteX5" fmla="*/ 673195 w 707561"/>
                <a:gd name="connsiteY5" fmla="*/ 47786 h 47786"/>
                <a:gd name="connsiteX6" fmla="*/ 34351 w 707561"/>
                <a:gd name="connsiteY6" fmla="*/ 47786 h 47786"/>
                <a:gd name="connsiteX7" fmla="*/ 17768 w 707561"/>
                <a:gd name="connsiteY7" fmla="*/ 46206 h 47786"/>
                <a:gd name="connsiteX8" fmla="*/ 0 w 707561"/>
                <a:gd name="connsiteY8" fmla="*/ 23696 h 47786"/>
                <a:gd name="connsiteX9" fmla="*/ 18952 w 707561"/>
                <a:gd name="connsiteY9" fmla="*/ 790 h 47786"/>
                <a:gd name="connsiteX10" fmla="*/ 33166 w 707561"/>
                <a:gd name="connsiteY10" fmla="*/ 0 h 47786"/>
                <a:gd name="connsiteX11" fmla="*/ 353773 w 707561"/>
                <a:gd name="connsiteY11" fmla="*/ 395 h 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7561" h="47786">
                  <a:moveTo>
                    <a:pt x="353773" y="395"/>
                  </a:moveTo>
                  <a:cubicBezTo>
                    <a:pt x="460774" y="395"/>
                    <a:pt x="567379" y="395"/>
                    <a:pt x="674380" y="395"/>
                  </a:cubicBezTo>
                  <a:cubicBezTo>
                    <a:pt x="679513" y="395"/>
                    <a:pt x="684645" y="395"/>
                    <a:pt x="689779" y="1580"/>
                  </a:cubicBezTo>
                  <a:cubicBezTo>
                    <a:pt x="700439" y="3949"/>
                    <a:pt x="707941" y="13822"/>
                    <a:pt x="707546" y="24090"/>
                  </a:cubicBezTo>
                  <a:cubicBezTo>
                    <a:pt x="706756" y="34754"/>
                    <a:pt x="702018" y="43442"/>
                    <a:pt x="690963" y="46206"/>
                  </a:cubicBezTo>
                  <a:cubicBezTo>
                    <a:pt x="685435" y="47786"/>
                    <a:pt x="679118" y="47786"/>
                    <a:pt x="673195" y="47786"/>
                  </a:cubicBezTo>
                  <a:cubicBezTo>
                    <a:pt x="460379" y="47786"/>
                    <a:pt x="247167" y="47786"/>
                    <a:pt x="34351" y="47786"/>
                  </a:cubicBezTo>
                  <a:cubicBezTo>
                    <a:pt x="28823" y="47786"/>
                    <a:pt x="23295" y="47786"/>
                    <a:pt x="17768" y="46206"/>
                  </a:cubicBezTo>
                  <a:cubicBezTo>
                    <a:pt x="7107" y="43442"/>
                    <a:pt x="0" y="33964"/>
                    <a:pt x="0" y="23696"/>
                  </a:cubicBezTo>
                  <a:cubicBezTo>
                    <a:pt x="0" y="13033"/>
                    <a:pt x="7897" y="3159"/>
                    <a:pt x="18952" y="790"/>
                  </a:cubicBezTo>
                  <a:cubicBezTo>
                    <a:pt x="23690" y="0"/>
                    <a:pt x="28428" y="0"/>
                    <a:pt x="33166" y="0"/>
                  </a:cubicBezTo>
                  <a:cubicBezTo>
                    <a:pt x="140167" y="395"/>
                    <a:pt x="247167" y="395"/>
                    <a:pt x="353773" y="395"/>
                  </a:cubicBezTo>
                  <a:close/>
                </a:path>
              </a:pathLst>
            </a:custGeom>
            <a:grpFill/>
            <a:ln w="394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02D13AD-8900-441B-A6A3-25EE24501604}"/>
                </a:ext>
              </a:extLst>
            </p:cNvPr>
            <p:cNvSpPr/>
            <p:nvPr/>
          </p:nvSpPr>
          <p:spPr>
            <a:xfrm>
              <a:off x="3441187" y="805179"/>
              <a:ext cx="47400" cy="47411"/>
            </a:xfrm>
            <a:custGeom>
              <a:avLst/>
              <a:gdLst>
                <a:gd name="connsiteX0" fmla="*/ 24095 w 47400"/>
                <a:gd name="connsiteY0" fmla="*/ 47401 h 47411"/>
                <a:gd name="connsiteX1" fmla="*/ 10 w 47400"/>
                <a:gd name="connsiteY1" fmla="*/ 24101 h 47411"/>
                <a:gd name="connsiteX2" fmla="*/ 23306 w 47400"/>
                <a:gd name="connsiteY2" fmla="*/ 10 h 47411"/>
                <a:gd name="connsiteX3" fmla="*/ 47391 w 47400"/>
                <a:gd name="connsiteY3" fmla="*/ 23311 h 47411"/>
                <a:gd name="connsiteX4" fmla="*/ 24095 w 47400"/>
                <a:gd name="connsiteY4" fmla="*/ 47401 h 47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0" h="47411">
                  <a:moveTo>
                    <a:pt x="24095" y="47401"/>
                  </a:moveTo>
                  <a:cubicBezTo>
                    <a:pt x="11461" y="47796"/>
                    <a:pt x="405" y="36738"/>
                    <a:pt x="10" y="24101"/>
                  </a:cubicBezTo>
                  <a:cubicBezTo>
                    <a:pt x="-384" y="11463"/>
                    <a:pt x="10671" y="405"/>
                    <a:pt x="23306" y="10"/>
                  </a:cubicBezTo>
                  <a:cubicBezTo>
                    <a:pt x="35545" y="-385"/>
                    <a:pt x="46996" y="11068"/>
                    <a:pt x="47391" y="23311"/>
                  </a:cubicBezTo>
                  <a:cubicBezTo>
                    <a:pt x="47786" y="35948"/>
                    <a:pt x="36730" y="47401"/>
                    <a:pt x="24095" y="47401"/>
                  </a:cubicBezTo>
                  <a:close/>
                </a:path>
              </a:pathLst>
            </a:custGeom>
            <a:grpFill/>
            <a:ln w="394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0945F50-3D73-72D2-E7DB-FA4606AD51F9}"/>
                </a:ext>
              </a:extLst>
            </p:cNvPr>
            <p:cNvSpPr/>
            <p:nvPr/>
          </p:nvSpPr>
          <p:spPr>
            <a:xfrm>
              <a:off x="3047930" y="1362816"/>
              <a:ext cx="46601" cy="47017"/>
            </a:xfrm>
            <a:custGeom>
              <a:avLst/>
              <a:gdLst>
                <a:gd name="connsiteX0" fmla="*/ 23306 w 46601"/>
                <a:gd name="connsiteY0" fmla="*/ 11 h 47017"/>
                <a:gd name="connsiteX1" fmla="*/ 46601 w 46601"/>
                <a:gd name="connsiteY1" fmla="*/ 23706 h 47017"/>
                <a:gd name="connsiteX2" fmla="*/ 22911 w 46601"/>
                <a:gd name="connsiteY2" fmla="*/ 47007 h 47017"/>
                <a:gd name="connsiteX3" fmla="*/ 11 w 46601"/>
                <a:gd name="connsiteY3" fmla="*/ 22916 h 47017"/>
                <a:gd name="connsiteX4" fmla="*/ 23306 w 46601"/>
                <a:gd name="connsiteY4" fmla="*/ 11 h 4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 h="47017">
                  <a:moveTo>
                    <a:pt x="23306" y="11"/>
                  </a:moveTo>
                  <a:cubicBezTo>
                    <a:pt x="35941" y="11"/>
                    <a:pt x="46601" y="11069"/>
                    <a:pt x="46601" y="23706"/>
                  </a:cubicBezTo>
                  <a:cubicBezTo>
                    <a:pt x="46601" y="36344"/>
                    <a:pt x="35546" y="47402"/>
                    <a:pt x="22911" y="47007"/>
                  </a:cubicBezTo>
                  <a:cubicBezTo>
                    <a:pt x="10276" y="47007"/>
                    <a:pt x="-384" y="35949"/>
                    <a:pt x="11" y="22916"/>
                  </a:cubicBezTo>
                  <a:cubicBezTo>
                    <a:pt x="-384" y="10279"/>
                    <a:pt x="10276" y="-384"/>
                    <a:pt x="23306" y="11"/>
                  </a:cubicBezTo>
                  <a:close/>
                </a:path>
              </a:pathLst>
            </a:custGeom>
            <a:grpFill/>
            <a:ln w="3948"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AF7A06A-47C1-40E5-5A28-672F9341DD34}"/>
                </a:ext>
              </a:extLst>
            </p:cNvPr>
            <p:cNvSpPr/>
            <p:nvPr/>
          </p:nvSpPr>
          <p:spPr>
            <a:xfrm>
              <a:off x="3171886" y="997485"/>
              <a:ext cx="142625" cy="142221"/>
            </a:xfrm>
            <a:custGeom>
              <a:avLst/>
              <a:gdLst>
                <a:gd name="connsiteX0" fmla="*/ 72683 w 142625"/>
                <a:gd name="connsiteY0" fmla="*/ 33 h 142221"/>
                <a:gd name="connsiteX1" fmla="*/ 142569 w 142625"/>
                <a:gd name="connsiteY1" fmla="*/ 72305 h 142221"/>
                <a:gd name="connsiteX2" fmla="*/ 70314 w 142625"/>
                <a:gd name="connsiteY2" fmla="*/ 142207 h 142221"/>
                <a:gd name="connsiteX3" fmla="*/ 33 w 142625"/>
                <a:gd name="connsiteY3" fmla="*/ 67961 h 142221"/>
                <a:gd name="connsiteX4" fmla="*/ 72683 w 142625"/>
                <a:gd name="connsiteY4" fmla="*/ 33 h 142221"/>
                <a:gd name="connsiteX5" fmla="*/ 72683 w 142625"/>
                <a:gd name="connsiteY5" fmla="*/ 47819 h 142221"/>
                <a:gd name="connsiteX6" fmla="*/ 47808 w 142625"/>
                <a:gd name="connsiteY6" fmla="*/ 69540 h 142221"/>
                <a:gd name="connsiteX7" fmla="*/ 69919 w 142625"/>
                <a:gd name="connsiteY7" fmla="*/ 94421 h 142221"/>
                <a:gd name="connsiteX8" fmla="*/ 94794 w 142625"/>
                <a:gd name="connsiteY8" fmla="*/ 72700 h 142221"/>
                <a:gd name="connsiteX9" fmla="*/ 72683 w 142625"/>
                <a:gd name="connsiteY9" fmla="*/ 47819 h 142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25" h="142221">
                  <a:moveTo>
                    <a:pt x="72683" y="33"/>
                  </a:moveTo>
                  <a:cubicBezTo>
                    <a:pt x="112167" y="1218"/>
                    <a:pt x="144148" y="33997"/>
                    <a:pt x="142569" y="72305"/>
                  </a:cubicBezTo>
                  <a:cubicBezTo>
                    <a:pt x="141385" y="111797"/>
                    <a:pt x="109008" y="142997"/>
                    <a:pt x="70314" y="142207"/>
                  </a:cubicBezTo>
                  <a:cubicBezTo>
                    <a:pt x="29646" y="141417"/>
                    <a:pt x="-1151" y="108638"/>
                    <a:pt x="33" y="67961"/>
                  </a:cubicBezTo>
                  <a:cubicBezTo>
                    <a:pt x="1218" y="29653"/>
                    <a:pt x="33989" y="-1152"/>
                    <a:pt x="72683" y="33"/>
                  </a:cubicBezTo>
                  <a:close/>
                  <a:moveTo>
                    <a:pt x="72683" y="47819"/>
                  </a:moveTo>
                  <a:cubicBezTo>
                    <a:pt x="59258" y="47029"/>
                    <a:pt x="48598" y="56508"/>
                    <a:pt x="47808" y="69540"/>
                  </a:cubicBezTo>
                  <a:cubicBezTo>
                    <a:pt x="47019" y="82573"/>
                    <a:pt x="56890" y="93631"/>
                    <a:pt x="69919" y="94421"/>
                  </a:cubicBezTo>
                  <a:cubicBezTo>
                    <a:pt x="82949" y="95211"/>
                    <a:pt x="94004" y="85732"/>
                    <a:pt x="94794" y="72700"/>
                  </a:cubicBezTo>
                  <a:cubicBezTo>
                    <a:pt x="95583" y="59667"/>
                    <a:pt x="85318" y="48609"/>
                    <a:pt x="72683" y="47819"/>
                  </a:cubicBezTo>
                  <a:close/>
                </a:path>
              </a:pathLst>
            </a:custGeom>
            <a:grpFill/>
            <a:ln w="3948"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15AC86A-4354-BA2D-7AC6-AFA43D194FAC}"/>
                </a:ext>
              </a:extLst>
            </p:cNvPr>
            <p:cNvSpPr/>
            <p:nvPr/>
          </p:nvSpPr>
          <p:spPr>
            <a:xfrm>
              <a:off x="3338537" y="1180765"/>
              <a:ext cx="142539" cy="142177"/>
            </a:xfrm>
            <a:custGeom>
              <a:avLst/>
              <a:gdLst>
                <a:gd name="connsiteX0" fmla="*/ 71469 w 142539"/>
                <a:gd name="connsiteY0" fmla="*/ 0 h 142177"/>
                <a:gd name="connsiteX1" fmla="*/ 142540 w 142539"/>
                <a:gd name="connsiteY1" fmla="*/ 71087 h 142177"/>
                <a:gd name="connsiteX2" fmla="*/ 71469 w 142539"/>
                <a:gd name="connsiteY2" fmla="*/ 142174 h 142177"/>
                <a:gd name="connsiteX3" fmla="*/ 4 w 142539"/>
                <a:gd name="connsiteY3" fmla="*/ 70297 h 142177"/>
                <a:gd name="connsiteX4" fmla="*/ 71469 w 142539"/>
                <a:gd name="connsiteY4" fmla="*/ 0 h 142177"/>
                <a:gd name="connsiteX5" fmla="*/ 47779 w 142539"/>
                <a:gd name="connsiteY5" fmla="*/ 71482 h 142177"/>
                <a:gd name="connsiteX6" fmla="*/ 71469 w 142539"/>
                <a:gd name="connsiteY6" fmla="*/ 94783 h 142177"/>
                <a:gd name="connsiteX7" fmla="*/ 94764 w 142539"/>
                <a:gd name="connsiteY7" fmla="*/ 71087 h 142177"/>
                <a:gd name="connsiteX8" fmla="*/ 71074 w 142539"/>
                <a:gd name="connsiteY8" fmla="*/ 47786 h 142177"/>
                <a:gd name="connsiteX9" fmla="*/ 47779 w 142539"/>
                <a:gd name="connsiteY9" fmla="*/ 71482 h 1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539" h="142177">
                  <a:moveTo>
                    <a:pt x="71469" y="0"/>
                  </a:moveTo>
                  <a:cubicBezTo>
                    <a:pt x="110558" y="395"/>
                    <a:pt x="142540" y="31989"/>
                    <a:pt x="142540" y="71087"/>
                  </a:cubicBezTo>
                  <a:cubicBezTo>
                    <a:pt x="142540" y="109790"/>
                    <a:pt x="110558" y="142174"/>
                    <a:pt x="71469" y="142174"/>
                  </a:cubicBezTo>
                  <a:cubicBezTo>
                    <a:pt x="31985" y="142569"/>
                    <a:pt x="-391" y="109790"/>
                    <a:pt x="4" y="70297"/>
                  </a:cubicBezTo>
                  <a:cubicBezTo>
                    <a:pt x="399" y="31199"/>
                    <a:pt x="31985" y="0"/>
                    <a:pt x="71469" y="0"/>
                  </a:cubicBezTo>
                  <a:close/>
                  <a:moveTo>
                    <a:pt x="47779" y="71482"/>
                  </a:moveTo>
                  <a:cubicBezTo>
                    <a:pt x="47779" y="84514"/>
                    <a:pt x="58439" y="94783"/>
                    <a:pt x="71469" y="94783"/>
                  </a:cubicBezTo>
                  <a:cubicBezTo>
                    <a:pt x="84104" y="94783"/>
                    <a:pt x="95159" y="84119"/>
                    <a:pt x="94764" y="71087"/>
                  </a:cubicBezTo>
                  <a:cubicBezTo>
                    <a:pt x="94764" y="58449"/>
                    <a:pt x="84104" y="47786"/>
                    <a:pt x="71074" y="47786"/>
                  </a:cubicBezTo>
                  <a:cubicBezTo>
                    <a:pt x="58045" y="47786"/>
                    <a:pt x="47779" y="58449"/>
                    <a:pt x="47779" y="71482"/>
                  </a:cubicBezTo>
                  <a:close/>
                </a:path>
              </a:pathLst>
            </a:custGeom>
            <a:grpFill/>
            <a:ln w="394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3B1144F8-F7DB-DF01-455C-20370E930DD8}"/>
                </a:ext>
              </a:extLst>
            </p:cNvPr>
            <p:cNvSpPr/>
            <p:nvPr/>
          </p:nvSpPr>
          <p:spPr>
            <a:xfrm>
              <a:off x="3225080" y="1035826"/>
              <a:ext cx="174980" cy="273686"/>
            </a:xfrm>
            <a:custGeom>
              <a:avLst/>
              <a:gdLst>
                <a:gd name="connsiteX0" fmla="*/ 146232 w 174980"/>
                <a:gd name="connsiteY0" fmla="*/ 0 h 273686"/>
                <a:gd name="connsiteX1" fmla="*/ 173870 w 174980"/>
                <a:gd name="connsiteY1" fmla="*/ 30015 h 273686"/>
                <a:gd name="connsiteX2" fmla="*/ 167948 w 174980"/>
                <a:gd name="connsiteY2" fmla="*/ 43047 h 273686"/>
                <a:gd name="connsiteX3" fmla="*/ 48708 w 174980"/>
                <a:gd name="connsiteY3" fmla="*/ 253938 h 273686"/>
                <a:gd name="connsiteX4" fmla="*/ 45549 w 174980"/>
                <a:gd name="connsiteY4" fmla="*/ 259072 h 273686"/>
                <a:gd name="connsiteX5" fmla="*/ 12383 w 174980"/>
                <a:gd name="connsiteY5" fmla="*/ 270920 h 273686"/>
                <a:gd name="connsiteX6" fmla="*/ 4091 w 174980"/>
                <a:gd name="connsiteY6" fmla="*/ 236167 h 273686"/>
                <a:gd name="connsiteX7" fmla="*/ 130044 w 174980"/>
                <a:gd name="connsiteY7" fmla="*/ 13822 h 273686"/>
                <a:gd name="connsiteX8" fmla="*/ 146232 w 174980"/>
                <a:gd name="connsiteY8" fmla="*/ 0 h 27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80" h="273686">
                  <a:moveTo>
                    <a:pt x="146232" y="0"/>
                  </a:moveTo>
                  <a:cubicBezTo>
                    <a:pt x="167948" y="0"/>
                    <a:pt x="178609" y="14612"/>
                    <a:pt x="173870" y="30015"/>
                  </a:cubicBezTo>
                  <a:cubicBezTo>
                    <a:pt x="172291" y="34359"/>
                    <a:pt x="170317" y="38703"/>
                    <a:pt x="167948" y="43047"/>
                  </a:cubicBezTo>
                  <a:cubicBezTo>
                    <a:pt x="128070" y="113344"/>
                    <a:pt x="88586" y="183641"/>
                    <a:pt x="48708" y="253938"/>
                  </a:cubicBezTo>
                  <a:cubicBezTo>
                    <a:pt x="47918" y="255518"/>
                    <a:pt x="46733" y="257493"/>
                    <a:pt x="45549" y="259072"/>
                  </a:cubicBezTo>
                  <a:cubicBezTo>
                    <a:pt x="37257" y="272500"/>
                    <a:pt x="24228" y="277239"/>
                    <a:pt x="12383" y="270920"/>
                  </a:cubicBezTo>
                  <a:cubicBezTo>
                    <a:pt x="143" y="264207"/>
                    <a:pt x="-3806" y="249989"/>
                    <a:pt x="4091" y="236167"/>
                  </a:cubicBezTo>
                  <a:cubicBezTo>
                    <a:pt x="45944" y="161920"/>
                    <a:pt x="87401" y="87674"/>
                    <a:pt x="130044" y="13822"/>
                  </a:cubicBezTo>
                  <a:cubicBezTo>
                    <a:pt x="133992" y="7109"/>
                    <a:pt x="142679" y="2765"/>
                    <a:pt x="146232" y="0"/>
                  </a:cubicBezTo>
                  <a:close/>
                </a:path>
              </a:pathLst>
            </a:custGeom>
            <a:grpFill/>
            <a:ln w="394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3386347-FA2A-18ED-6C20-5ED269FA0D2B}"/>
                </a:ext>
              </a:extLst>
            </p:cNvPr>
            <p:cNvSpPr/>
            <p:nvPr/>
          </p:nvSpPr>
          <p:spPr>
            <a:xfrm>
              <a:off x="2603741" y="1362431"/>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1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1"/>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2C8F23C2-7C53-57A1-ACAE-A5605A918B3C}"/>
                </a:ext>
              </a:extLst>
            </p:cNvPr>
            <p:cNvSpPr/>
            <p:nvPr/>
          </p:nvSpPr>
          <p:spPr>
            <a:xfrm>
              <a:off x="2603741" y="1228946"/>
              <a:ext cx="403542" cy="47391"/>
            </a:xfrm>
            <a:custGeom>
              <a:avLst/>
              <a:gdLst>
                <a:gd name="connsiteX0" fmla="*/ 374314 w 403542"/>
                <a:gd name="connsiteY0" fmla="*/ 0 h 47391"/>
                <a:gd name="connsiteX1" fmla="*/ 306403 w 403542"/>
                <a:gd name="connsiteY1" fmla="*/ 0 h 47391"/>
                <a:gd name="connsiteX2" fmla="*/ 245993 w 403542"/>
                <a:gd name="connsiteY2" fmla="*/ 0 h 47391"/>
                <a:gd name="connsiteX3" fmla="*/ 187952 w 403542"/>
                <a:gd name="connsiteY3" fmla="*/ 0 h 47391"/>
                <a:gd name="connsiteX4" fmla="*/ 142546 w 403542"/>
                <a:gd name="connsiteY4" fmla="*/ 0 h 47391"/>
                <a:gd name="connsiteX5" fmla="*/ 98324 w 403542"/>
                <a:gd name="connsiteY5" fmla="*/ 0 h 47391"/>
                <a:gd name="connsiteX6" fmla="*/ 29228 w 403542"/>
                <a:gd name="connsiteY6" fmla="*/ 0 h 47391"/>
                <a:gd name="connsiteX7" fmla="*/ 10 w 403542"/>
                <a:gd name="connsiteY7" fmla="*/ 24090 h 47391"/>
                <a:gd name="connsiteX8" fmla="*/ 28833 w 403542"/>
                <a:gd name="connsiteY8" fmla="*/ 47391 h 47391"/>
                <a:gd name="connsiteX9" fmla="*/ 142151 w 403542"/>
                <a:gd name="connsiteY9" fmla="*/ 47391 h 47391"/>
                <a:gd name="connsiteX10" fmla="*/ 246387 w 403542"/>
                <a:gd name="connsiteY10" fmla="*/ 47391 h 47391"/>
                <a:gd name="connsiteX11" fmla="*/ 374314 w 403542"/>
                <a:gd name="connsiteY11" fmla="*/ 47391 h 47391"/>
                <a:gd name="connsiteX12" fmla="*/ 403532 w 403542"/>
                <a:gd name="connsiteY12" fmla="*/ 22906 h 47391"/>
                <a:gd name="connsiteX13" fmla="*/ 374314 w 403542"/>
                <a:gd name="connsiteY13" fmla="*/ 0 h 4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42" h="47391">
                  <a:moveTo>
                    <a:pt x="374314" y="0"/>
                  </a:moveTo>
                  <a:cubicBezTo>
                    <a:pt x="351809" y="0"/>
                    <a:pt x="328908" y="0"/>
                    <a:pt x="306403" y="0"/>
                  </a:cubicBezTo>
                  <a:cubicBezTo>
                    <a:pt x="286266" y="0"/>
                    <a:pt x="266129" y="0"/>
                    <a:pt x="245993" y="0"/>
                  </a:cubicBezTo>
                  <a:cubicBezTo>
                    <a:pt x="226646" y="0"/>
                    <a:pt x="207299" y="0"/>
                    <a:pt x="187952" y="0"/>
                  </a:cubicBezTo>
                  <a:cubicBezTo>
                    <a:pt x="172948" y="0"/>
                    <a:pt x="157944" y="0"/>
                    <a:pt x="142546" y="0"/>
                  </a:cubicBezTo>
                  <a:cubicBezTo>
                    <a:pt x="127937" y="0"/>
                    <a:pt x="112933" y="0"/>
                    <a:pt x="98324" y="0"/>
                  </a:cubicBezTo>
                  <a:cubicBezTo>
                    <a:pt x="75423" y="0"/>
                    <a:pt x="52128" y="0"/>
                    <a:pt x="29228" y="0"/>
                  </a:cubicBezTo>
                  <a:cubicBezTo>
                    <a:pt x="11065" y="0"/>
                    <a:pt x="-385" y="9478"/>
                    <a:pt x="10" y="24090"/>
                  </a:cubicBezTo>
                  <a:cubicBezTo>
                    <a:pt x="405" y="38308"/>
                    <a:pt x="11460" y="47391"/>
                    <a:pt x="28833" y="47391"/>
                  </a:cubicBezTo>
                  <a:cubicBezTo>
                    <a:pt x="66737" y="47391"/>
                    <a:pt x="104246" y="47391"/>
                    <a:pt x="142151" y="47391"/>
                  </a:cubicBezTo>
                  <a:cubicBezTo>
                    <a:pt x="176896" y="47391"/>
                    <a:pt x="211642" y="47391"/>
                    <a:pt x="246387" y="47391"/>
                  </a:cubicBezTo>
                  <a:cubicBezTo>
                    <a:pt x="289030" y="47391"/>
                    <a:pt x="331672" y="47391"/>
                    <a:pt x="374314" y="47391"/>
                  </a:cubicBezTo>
                  <a:cubicBezTo>
                    <a:pt x="392477" y="47391"/>
                    <a:pt x="403927" y="37518"/>
                    <a:pt x="403532" y="22906"/>
                  </a:cubicBezTo>
                  <a:cubicBezTo>
                    <a:pt x="402743" y="9083"/>
                    <a:pt x="392082" y="0"/>
                    <a:pt x="374314" y="0"/>
                  </a:cubicBezTo>
                  <a:close/>
                </a:path>
              </a:pathLst>
            </a:custGeom>
            <a:grpFill/>
            <a:ln w="3948" cap="flat">
              <a:noFill/>
              <a:prstDash val="solid"/>
              <a:miter/>
            </a:ln>
          </p:spPr>
          <p:txBody>
            <a:bodyPr rtlCol="0" anchor="ctr"/>
            <a:lstStyle/>
            <a:p>
              <a:endParaRPr lang="en-US"/>
            </a:p>
          </p:txBody>
        </p:sp>
      </p:grpSp>
    </p:spTree>
    <p:extLst>
      <p:ext uri="{BB962C8B-B14F-4D97-AF65-F5344CB8AC3E}">
        <p14:creationId xmlns:p14="http://schemas.microsoft.com/office/powerpoint/2010/main" val="3512785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just">
              <a:spcAft>
                <a:spcPts val="1200"/>
              </a:spcAft>
            </a:pPr>
            <a:r>
              <a:rPr lang="pl-PL" dirty="0"/>
              <a:t>Analizując dane z sieci łańcucha dostaw w całej branży detalicznej, </a:t>
            </a:r>
            <a:r>
              <a:rPr lang="pl-PL" dirty="0" err="1"/>
              <a:t>PwC</a:t>
            </a:r>
            <a:r>
              <a:rPr lang="pl-PL" dirty="0"/>
              <a:t> identyfikuje trzy kluczowe, mierzalne obszary, często uważane za podstawę zaufania przedsiębiorstwa:</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ffectLst/>
                <a:latin typeface="Calibri" panose="020F0502020204030204" pitchFamily="34" charset="0"/>
              </a:rPr>
              <a:t>Ważność</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danych</a:t>
            </a:r>
            <a:endParaRPr lang="pl-PL" b="1" dirty="0">
              <a:solidFill>
                <a:srgbClr val="F79037"/>
              </a:solidFill>
              <a:effectLst/>
              <a:latin typeface="Calibri" panose="020F0502020204030204" pitchFamily="34" charset="0"/>
            </a:endParaRPr>
          </a:p>
          <a:p>
            <a:r>
              <a:rPr lang="en-US" dirty="0" err="1">
                <a:effectLst/>
                <a:latin typeface="Calibri" panose="020F0502020204030204" pitchFamily="34" charset="0"/>
              </a:rPr>
              <a:t>Organizacja</a:t>
            </a:r>
            <a:r>
              <a:rPr lang="en-US" dirty="0">
                <a:effectLst/>
                <a:latin typeface="Calibri" panose="020F0502020204030204" pitchFamily="34" charset="0"/>
              </a:rPr>
              <a:t> </a:t>
            </a:r>
            <a:r>
              <a:rPr lang="en-US" dirty="0" err="1">
                <a:effectLst/>
                <a:latin typeface="Calibri" panose="020F0502020204030204" pitchFamily="34" charset="0"/>
              </a:rPr>
              <a:t>podaje</a:t>
            </a:r>
            <a:r>
              <a:rPr lang="en-US" dirty="0">
                <a:effectLst/>
                <a:latin typeface="Calibri" panose="020F0502020204030204" pitchFamily="34" charset="0"/>
              </a:rPr>
              <a:t> </a:t>
            </a:r>
            <a:r>
              <a:rPr lang="en-US" dirty="0" err="1">
                <a:effectLst/>
                <a:latin typeface="Calibri" panose="020F0502020204030204" pitchFamily="34" charset="0"/>
              </a:rPr>
              <a:t>prawdziwe</a:t>
            </a:r>
            <a:r>
              <a:rPr lang="en-US" dirty="0">
                <a:effectLst/>
                <a:latin typeface="Calibri" panose="020F0502020204030204" pitchFamily="34" charset="0"/>
              </a:rPr>
              <a:t> </a:t>
            </a:r>
            <a:r>
              <a:rPr lang="en-US" dirty="0" err="1">
                <a:effectLst/>
                <a:latin typeface="Calibri" panose="020F0502020204030204" pitchFamily="34" charset="0"/>
              </a:rPr>
              <a:t>informacje</a:t>
            </a:r>
            <a:r>
              <a:rPr lang="en-US" dirty="0">
                <a:effectLst/>
                <a:latin typeface="Calibri" panose="020F0502020204030204" pitchFamily="34" charset="0"/>
              </a:rPr>
              <a:t>.</a:t>
            </a:r>
          </a:p>
          <a:p>
            <a:r>
              <a:rPr lang="en-US" b="1" dirty="0">
                <a:solidFill>
                  <a:srgbClr val="F79037"/>
                </a:solidFill>
                <a:effectLst/>
                <a:latin typeface="Calibri" panose="020F0502020204030204" pitchFamily="34" charset="0"/>
              </a:rPr>
              <a:t> </a:t>
            </a:r>
            <a:endParaRPr lang="en-US" dirty="0">
              <a:solidFill>
                <a:srgbClr val="F79037"/>
              </a:solidFill>
            </a:endParaRPr>
          </a:p>
          <a:p>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1211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effectLst/>
                <a:latin typeface="Calibri" panose="020F0502020204030204" pitchFamily="34" charset="0"/>
              </a:rPr>
              <a:t>Ogólnie rzecz biorąc, przedsiębiorstwa mają tendencję do wahania się przed przyjęciem nowej technologii, zwłaszcza takiej, która wymaga nowej metody udostępniania danych (której wymagałaby od nich technologia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Technologia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deleguje zarządzanie danymi z powrotem do konsumenta i organów regulacyjnych. Technologia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nie może zmieniać mechanizmów zaufania tylko w ramach pojedynczych podmiotów gospodarczych, ale raczej w całych branżach - na przykład w zarządzaniu łańcuchem dostaw. Im więcej firm korzysta z technologii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tym więcej pojawia się efektów sieciowych. Zarządzanie łańcuchem dostaw w łańcuchu może mieć sens tylko wtedy, gdy wszystkie etapy łańcucha są śledzone przez wszystkie uczestniczące strony. Gdy tylko jeden z etapów staje się niemożliwy do śledzenia lub gdy jeden z dostawców zostaje wykluczony z </a:t>
            </a:r>
            <a:r>
              <a:rPr lang="pl-PL" dirty="0" err="1">
                <a:solidFill>
                  <a:srgbClr val="000000"/>
                </a:solidFill>
                <a:effectLst/>
                <a:latin typeface="Calibri" panose="020F0502020204030204" pitchFamily="34" charset="0"/>
              </a:rPr>
              <a:t>łańcuca</a:t>
            </a:r>
            <a:r>
              <a:rPr lang="pl-PL" dirty="0">
                <a:solidFill>
                  <a:srgbClr val="000000"/>
                </a:solidFill>
                <a:effectLst/>
                <a:latin typeface="Calibri" panose="020F0502020204030204" pitchFamily="34" charset="0"/>
              </a:rPr>
              <a:t>, łańcuch staje się niekompletny i znacznie hamuje swój rozwój.</a:t>
            </a:r>
          </a:p>
          <a:p>
            <a:endParaRPr lang="en-US" dirty="0">
              <a:solidFill>
                <a:srgbClr val="000000"/>
              </a:solidFill>
              <a:effectLst/>
              <a:latin typeface="Calibri" panose="020F0502020204030204" pitchFamily="34" charset="0"/>
            </a:endParaRPr>
          </a:p>
          <a:p>
            <a:r>
              <a:rPr lang="pl-PL" dirty="0">
                <a:solidFill>
                  <a:srgbClr val="000000"/>
                </a:solidFill>
                <a:effectLst/>
                <a:latin typeface="Calibri" panose="020F0502020204030204" pitchFamily="34" charset="0"/>
              </a:rPr>
              <a:t>W trakcie ponad dekady rozwoju tej przełomowej technologii, rozwoju handlu cyfrowego, zaufane sieci biznesowe postawiły ważne pytania dotyczące transformacji IT. W rezultacie ta transformacja na nowo zdefiniowała rozwiązania techniczne i opracowała nowe modele danych. Jednak technologia nie może skalować zaufania w ramach transakcji, dlatego też, aby obniżyć „koszt” zaufania, </a:t>
            </a:r>
            <a:r>
              <a:rPr lang="pl-PL" dirty="0" err="1">
                <a:solidFill>
                  <a:srgbClr val="000000"/>
                </a:solidFill>
                <a:effectLst/>
                <a:latin typeface="Calibri" panose="020F0502020204030204" pitchFamily="34" charset="0"/>
              </a:rPr>
              <a:t>PwC</a:t>
            </a:r>
            <a:r>
              <a:rPr lang="pl-PL" dirty="0">
                <a:solidFill>
                  <a:srgbClr val="000000"/>
                </a:solidFill>
                <a:effectLst/>
                <a:latin typeface="Calibri" panose="020F0502020204030204" pitchFamily="34" charset="0"/>
              </a:rPr>
              <a:t> zidentyfikowało wymierne wskaźniki w zakresie swoich badań.</a:t>
            </a:r>
          </a:p>
          <a:p>
            <a:endParaRPr lang="en-US" dirty="0">
              <a:solidFill>
                <a:srgbClr val="000000"/>
              </a:solidFill>
            </a:endParaRPr>
          </a:p>
          <a:p>
            <a:r>
              <a:rPr lang="en-US" b="1" dirty="0" err="1">
                <a:solidFill>
                  <a:srgbClr val="F79037"/>
                </a:solidFill>
                <a:effectLst/>
                <a:latin typeface="Calibri" panose="020F0502020204030204" pitchFamily="34" charset="0"/>
              </a:rPr>
              <a:t>Kwantyfikowanie</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zaufania</a:t>
            </a:r>
            <a:r>
              <a:rPr lang="en-US" b="1" dirty="0">
                <a:solidFill>
                  <a:srgbClr val="F79037"/>
                </a:solidFill>
                <a:effectLst/>
                <a:latin typeface="Calibri" panose="020F0502020204030204" pitchFamily="34" charset="0"/>
              </a:rPr>
              <a:t> </a:t>
            </a:r>
          </a:p>
          <a:p>
            <a:r>
              <a:rPr lang="pl-PL" dirty="0">
                <a:solidFill>
                  <a:srgbClr val="000000"/>
                </a:solidFill>
                <a:effectLst/>
                <a:latin typeface="Calibri" panose="020F0502020204030204" pitchFamily="34" charset="0"/>
              </a:rPr>
              <a:t>Obecnie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przedstawia interesującą sytuację w korporacyjnej Ameryce, gdzie firmy są tłumione przez tradycyjną infrastrukturę i długotrwałe procesy. Wraz z rozwojem technologii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firmy wymagają przeglądów jakości danych przed przejściem do rozwiązań, które stosują zautomatyzowaną logikę biznesową w całym łańcuchu wartości. Kolejną kwestią jest jakość danych wprowadzanych do systemu </a:t>
            </a:r>
            <a:r>
              <a:rPr lang="pl-PL" dirty="0" err="1">
                <a:solidFill>
                  <a:srgbClr val="000000"/>
                </a:solidFill>
                <a:effectLst/>
                <a:latin typeface="Calibri" panose="020F0502020204030204" pitchFamily="34" charset="0"/>
              </a:rPr>
              <a:t>blockchain</a:t>
            </a:r>
            <a:r>
              <a:rPr lang="pl-PL" dirty="0">
                <a:solidFill>
                  <a:srgbClr val="000000"/>
                </a:solidFill>
                <a:effectLst/>
                <a:latin typeface="Calibri" panose="020F0502020204030204" pitchFamily="34" charset="0"/>
              </a:rPr>
              <a:t> przez „wyrocznię”. Tak zwana wyrocznia jest źródłem danych wejściowych ze świata rzeczywistego - wyrocznie łączą w ten sposób łańcuchy bloków z systemami zewnętrznymi.</a:t>
            </a:r>
          </a:p>
        </p:txBody>
      </p:sp>
      <p:sp>
        <p:nvSpPr>
          <p:cNvPr id="6" name="Text Placeholder 17">
            <a:extLst>
              <a:ext uri="{FF2B5EF4-FFF2-40B4-BE49-F238E27FC236}">
                <a16:creationId xmlns:a16="http://schemas.microsoft.com/office/drawing/2014/main" id="{76EC7F90-E760-8944-1020-077D3A565CCA}"/>
              </a:ext>
            </a:extLst>
          </p:cNvPr>
          <p:cNvSpPr txBox="1">
            <a:spLocks/>
          </p:cNvSpPr>
          <p:nvPr/>
        </p:nvSpPr>
        <p:spPr>
          <a:xfrm>
            <a:off x="1017030" y="2361134"/>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ffectLst/>
                <a:latin typeface="Calibri" panose="020F0502020204030204" pitchFamily="34" charset="0"/>
              </a:rPr>
              <a:t>Zarządzanie</a:t>
            </a:r>
            <a:r>
              <a:rPr lang="en-US" b="1" dirty="0">
                <a:solidFill>
                  <a:srgbClr val="F79037"/>
                </a:solidFill>
                <a:effectLst/>
                <a:latin typeface="Calibri" panose="020F0502020204030204" pitchFamily="34" charset="0"/>
              </a:rPr>
              <a:t> </a:t>
            </a:r>
            <a:r>
              <a:rPr lang="en-US" b="1" dirty="0" err="1">
                <a:solidFill>
                  <a:srgbClr val="F79037"/>
                </a:solidFill>
                <a:effectLst/>
                <a:latin typeface="Calibri" panose="020F0502020204030204" pitchFamily="34" charset="0"/>
              </a:rPr>
              <a:t>danymi</a:t>
            </a:r>
            <a:endParaRPr lang="pl-PL" b="1" dirty="0">
              <a:solidFill>
                <a:srgbClr val="F79037"/>
              </a:solidFill>
              <a:effectLst/>
              <a:latin typeface="Calibri" panose="020F0502020204030204" pitchFamily="34" charset="0"/>
            </a:endParaRPr>
          </a:p>
          <a:p>
            <a:r>
              <a:rPr lang="pl-PL" dirty="0"/>
              <a:t>Organizacja zdefiniowała uczciwe reguły biznesowe do zarządzania danymi i ich ujednolicania z procesami biznesowymi.</a:t>
            </a:r>
            <a:endParaRPr lang="en-US" dirty="0"/>
          </a:p>
          <a:p>
            <a:r>
              <a:rPr lang="en-US" dirty="0"/>
              <a:t> </a:t>
            </a:r>
          </a:p>
          <a:p>
            <a:endParaRPr lang="en-US" dirty="0"/>
          </a:p>
        </p:txBody>
      </p:sp>
      <p:sp>
        <p:nvSpPr>
          <p:cNvPr id="9" name="TextBox 8">
            <a:extLst>
              <a:ext uri="{FF2B5EF4-FFF2-40B4-BE49-F238E27FC236}">
                <a16:creationId xmlns:a16="http://schemas.microsoft.com/office/drawing/2014/main" id="{35A2E2E1-D836-529F-F6EE-D14E07EAB089}"/>
              </a:ext>
            </a:extLst>
          </p:cNvPr>
          <p:cNvSpPr txBox="1"/>
          <p:nvPr/>
        </p:nvSpPr>
        <p:spPr>
          <a:xfrm>
            <a:off x="461186" y="2102477"/>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0FCB9E49-A2EC-030A-D554-BE3204D12BAC}"/>
              </a:ext>
            </a:extLst>
          </p:cNvPr>
          <p:cNvSpPr txBox="1">
            <a:spLocks/>
          </p:cNvSpPr>
          <p:nvPr/>
        </p:nvSpPr>
        <p:spPr>
          <a:xfrm>
            <a:off x="1039332" y="3242082"/>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b="1" dirty="0">
                <a:solidFill>
                  <a:srgbClr val="F79037"/>
                </a:solidFill>
                <a:effectLst/>
                <a:latin typeface="Calibri" panose="020F0502020204030204" pitchFamily="34" charset="0"/>
              </a:rPr>
              <a:t>Wiarygodność danych</a:t>
            </a:r>
            <a:endParaRPr lang="en-US" b="1" dirty="0">
              <a:solidFill>
                <a:srgbClr val="F79037"/>
              </a:solidFill>
              <a:effectLst/>
              <a:latin typeface="Calibri" panose="020F0502020204030204" pitchFamily="34" charset="0"/>
            </a:endParaRPr>
          </a:p>
          <a:p>
            <a:r>
              <a:rPr lang="pl-PL" dirty="0"/>
              <a:t>Organizacja działa konsekwentnie i proaktywnie, w odpowiednim czasie, w przemyślany sposób.</a:t>
            </a:r>
            <a:endParaRPr lang="en-US" dirty="0"/>
          </a:p>
        </p:txBody>
      </p:sp>
      <p:sp>
        <p:nvSpPr>
          <p:cNvPr id="11" name="TextBox 10">
            <a:extLst>
              <a:ext uri="{FF2B5EF4-FFF2-40B4-BE49-F238E27FC236}">
                <a16:creationId xmlns:a16="http://schemas.microsoft.com/office/drawing/2014/main" id="{DDE82B49-705C-9D4D-243E-B7391B124EE1}"/>
              </a:ext>
            </a:extLst>
          </p:cNvPr>
          <p:cNvSpPr txBox="1"/>
          <p:nvPr/>
        </p:nvSpPr>
        <p:spPr>
          <a:xfrm>
            <a:off x="483488" y="306148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26027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14</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a:solidFill>
                  <a:srgbClr val="F79037"/>
                </a:solidFill>
              </a:rPr>
              <a:t>Blockchain w </a:t>
            </a:r>
            <a:r>
              <a:rPr lang="en-US" b="1" dirty="0" err="1">
                <a:solidFill>
                  <a:srgbClr val="F79037"/>
                </a:solidFill>
              </a:rPr>
              <a:t>sektorze</a:t>
            </a:r>
            <a:r>
              <a:rPr lang="en-US" b="1" dirty="0">
                <a:solidFill>
                  <a:srgbClr val="F79037"/>
                </a:solidFill>
              </a:rPr>
              <a:t> </a:t>
            </a:r>
            <a:r>
              <a:rPr lang="en-US" b="1" dirty="0" err="1">
                <a:solidFill>
                  <a:srgbClr val="F79037"/>
                </a:solidFill>
              </a:rPr>
              <a:t>publicznym</a:t>
            </a:r>
            <a:endParaRPr lang="en-US" b="1" dirty="0">
              <a:solidFill>
                <a:srgbClr val="F79037"/>
              </a:solidFill>
            </a:endParaRPr>
          </a:p>
          <a:p>
            <a:pPr algn="just"/>
            <a:r>
              <a:rPr lang="pl-PL" dirty="0">
                <a:effectLst/>
                <a:ea typeface="Times New Roman" panose="02020603050405020304" pitchFamily="18" charset="0"/>
              </a:rPr>
              <a:t>Tworzenie rozwiązań </a:t>
            </a:r>
            <a:r>
              <a:rPr lang="pl-PL" dirty="0" err="1">
                <a:effectLst/>
                <a:ea typeface="Times New Roman" panose="02020603050405020304" pitchFamily="18" charset="0"/>
              </a:rPr>
              <a:t>blockchain</a:t>
            </a:r>
            <a:r>
              <a:rPr lang="pl-PL" dirty="0">
                <a:effectLst/>
                <a:ea typeface="Times New Roman" panose="02020603050405020304" pitchFamily="18" charset="0"/>
              </a:rPr>
              <a:t> dla sektora publicznego wymaga podęcia pewnych decyzji. Głównym problemem do rozwiązania w sektorze publicznym jest zaufanie społeczne. Aby zwiększyć zaufanie do sektora publicznego, należy zastanowić się, które informacje należy przechwytywać i przechowywać w łańcuchu bloków, a także jakich informacji nie należy uwzględniać w trwałym zapisie, aby wspierać cel zaufania. Następnie rozważyć należy protokoły </a:t>
            </a:r>
            <a:r>
              <a:rPr lang="pl-PL" dirty="0" err="1">
                <a:effectLst/>
                <a:ea typeface="Times New Roman" panose="02020603050405020304" pitchFamily="18" charset="0"/>
              </a:rPr>
              <a:t>blockchain</a:t>
            </a:r>
            <a:r>
              <a:rPr lang="pl-PL" dirty="0">
                <a:effectLst/>
                <a:ea typeface="Times New Roman" panose="02020603050405020304" pitchFamily="18" charset="0"/>
              </a:rPr>
              <a:t>, architekturę i inne kwestie techniczne, które zapewniają niezbędne możliwości.</a:t>
            </a:r>
          </a:p>
          <a:p>
            <a:pPr algn="just"/>
            <a:endParaRPr lang="en-US" dirty="0">
              <a:effectLst/>
              <a:ea typeface="Times New Roman" panose="02020603050405020304" pitchFamily="18" charset="0"/>
            </a:endParaRPr>
          </a:p>
          <a:p>
            <a:pPr algn="just"/>
            <a:r>
              <a:rPr lang="pl-PL" dirty="0">
                <a:effectLst/>
                <a:ea typeface="Times New Roman" panose="02020603050405020304" pitchFamily="18" charset="0"/>
              </a:rPr>
              <a:t>Należy dokonać wyboru dotyczącego protokołów technologii rozproszonego rejestru (np. </a:t>
            </a:r>
            <a:r>
              <a:rPr lang="pl-PL" dirty="0" err="1">
                <a:effectLst/>
                <a:ea typeface="Times New Roman" panose="02020603050405020304" pitchFamily="18" charset="0"/>
              </a:rPr>
              <a:t>Ethereum</a:t>
            </a:r>
            <a:r>
              <a:rPr lang="pl-PL" dirty="0">
                <a:effectLst/>
                <a:ea typeface="Times New Roman" panose="02020603050405020304" pitchFamily="18" charset="0"/>
              </a:rPr>
              <a:t>, </a:t>
            </a:r>
            <a:r>
              <a:rPr lang="pl-PL" dirty="0" err="1">
                <a:effectLst/>
                <a:ea typeface="Times New Roman" panose="02020603050405020304" pitchFamily="18" charset="0"/>
              </a:rPr>
              <a:t>Hyperledger</a:t>
            </a:r>
            <a:r>
              <a:rPr lang="pl-PL" dirty="0">
                <a:effectLst/>
                <a:ea typeface="Times New Roman" panose="02020603050405020304" pitchFamily="18" charset="0"/>
              </a:rPr>
              <a:t>, </a:t>
            </a:r>
            <a:r>
              <a:rPr lang="pl-PL" dirty="0" err="1">
                <a:effectLst/>
                <a:ea typeface="Times New Roman" panose="02020603050405020304" pitchFamily="18" charset="0"/>
              </a:rPr>
              <a:t>Corda</a:t>
            </a:r>
            <a:r>
              <a:rPr lang="pl-PL" dirty="0">
                <a:effectLst/>
                <a:ea typeface="Times New Roman" panose="02020603050405020304" pitchFamily="18" charset="0"/>
              </a:rPr>
              <a:t>, Quorum), opcji sieciowych (np. publiczna, prywatna, hybrydowa lub konsorcjum), mechanizmów zarządzania, bezpieczeństwa oraz wskaźników kosztów/czasu trwania (początkowe koszty inwestycyjne i roczne koszty operacyjne).</a:t>
            </a:r>
          </a:p>
          <a:p>
            <a:pPr algn="just"/>
            <a:endParaRPr lang="en-US" dirty="0">
              <a:effectLst/>
              <a:ea typeface="Times New Roman" panose="02020603050405020304" pitchFamily="18" charset="0"/>
            </a:endParaRPr>
          </a:p>
          <a:p>
            <a:pPr algn="just"/>
            <a:r>
              <a:rPr lang="pl-PL" dirty="0">
                <a:effectLst/>
                <a:ea typeface="Times New Roman" panose="02020603050405020304" pitchFamily="18" charset="0"/>
              </a:rPr>
              <a:t>W tym podejściu początkowy trójwarstwowy design i schemat wdrażania są rozszerzane o warstwę społeczną (tj. ludzi, aspekty społeczne, zachęty i motywacje użytkowników, kulturę, poziom umiejętności cyfrowych i dostęp do technologii).</a:t>
            </a:r>
          </a:p>
          <a:p>
            <a:pPr algn="just"/>
            <a:endParaRPr lang="pl-PL" dirty="0">
              <a:solidFill>
                <a:srgbClr val="F79037"/>
              </a:solidFill>
              <a:ea typeface="Times New Roman" panose="02020603050405020304" pitchFamily="18" charset="0"/>
            </a:endParaRPr>
          </a:p>
          <a:p>
            <a:pPr algn="just"/>
            <a:endParaRPr lang="en-US" dirty="0">
              <a:solidFill>
                <a:srgbClr val="F79037"/>
              </a:solidFill>
              <a:effectLst/>
              <a:ea typeface="Times New Roman" panose="02020603050405020304" pitchFamily="18" charset="0"/>
            </a:endParaRP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rPr>
              <a:t>Chociaż zaufanie jest atrybutem jakościowym, jego miara zależy od wymiernych wskaźników. Miary zaufania określone przez </a:t>
            </a:r>
            <a:r>
              <a:rPr lang="pl-PL" sz="1100" dirty="0" err="1">
                <a:solidFill>
                  <a:srgbClr val="000000"/>
                </a:solidFill>
                <a:effectLst/>
                <a:latin typeface="Calibri" panose="020F0502020204030204" pitchFamily="34" charset="0"/>
              </a:rPr>
              <a:t>PwC</a:t>
            </a:r>
            <a:r>
              <a:rPr lang="pl-PL" sz="1100" dirty="0">
                <a:solidFill>
                  <a:srgbClr val="000000"/>
                </a:solidFill>
                <a:effectLst/>
                <a:latin typeface="Calibri" panose="020F0502020204030204" pitchFamily="34" charset="0"/>
              </a:rPr>
              <a:t> obejmują:</a:t>
            </a:r>
          </a:p>
        </p:txBody>
      </p:sp>
      <p:sp>
        <p:nvSpPr>
          <p:cNvPr id="5" name="Text Placeholder 17">
            <a:extLst>
              <a:ext uri="{FF2B5EF4-FFF2-40B4-BE49-F238E27FC236}">
                <a16:creationId xmlns:a16="http://schemas.microsoft.com/office/drawing/2014/main" id="{ADF7B779-E045-6CC7-C9E3-79C192A5920C}"/>
              </a:ext>
            </a:extLst>
          </p:cNvPr>
          <p:cNvSpPr txBox="1">
            <a:spLocks/>
          </p:cNvSpPr>
          <p:nvPr/>
        </p:nvSpPr>
        <p:spPr>
          <a:xfrm>
            <a:off x="992432"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Zachowanie systemu</a:t>
            </a:r>
            <a:endParaRPr lang="en-US" b="1" dirty="0">
              <a:solidFill>
                <a:srgbClr val="F79037"/>
              </a:solidFill>
            </a:endParaRPr>
          </a:p>
          <a:p>
            <a:pPr algn="l"/>
            <a:r>
              <a:rPr lang="pl-PL" dirty="0">
                <a:solidFill>
                  <a:srgbClr val="000000"/>
                </a:solidFill>
              </a:rPr>
              <a:t>Programy i aplikacje przechwytujące ruch danych w transakcjach, konsensusie lub głosowaniu.</a:t>
            </a:r>
            <a:endParaRPr lang="en-US" b="1" dirty="0">
              <a:solidFill>
                <a:srgbClr val="F79037"/>
              </a:solidFill>
            </a:endParaRPr>
          </a:p>
        </p:txBody>
      </p:sp>
      <p:sp>
        <p:nvSpPr>
          <p:cNvPr id="6" name="TextBox 5">
            <a:extLst>
              <a:ext uri="{FF2B5EF4-FFF2-40B4-BE49-F238E27FC236}">
                <a16:creationId xmlns:a16="http://schemas.microsoft.com/office/drawing/2014/main" id="{D0DD001E-FB63-702D-5525-CA398B4E7747}"/>
              </a:ext>
            </a:extLst>
          </p:cNvPr>
          <p:cNvSpPr txBox="1"/>
          <p:nvPr/>
        </p:nvSpPr>
        <p:spPr>
          <a:xfrm>
            <a:off x="428272" y="177218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26C3E020-9E39-9E43-6C84-555F3402A4A9}"/>
              </a:ext>
            </a:extLst>
          </p:cNvPr>
          <p:cNvCxnSpPr>
            <a:cxnSpLocks/>
          </p:cNvCxnSpPr>
          <p:nvPr/>
        </p:nvCxnSpPr>
        <p:spPr>
          <a:xfrm>
            <a:off x="0" y="2868127"/>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B0B9AA-2FF5-B189-C346-1519B9EE03B2}"/>
              </a:ext>
            </a:extLst>
          </p:cNvPr>
          <p:cNvSpPr txBox="1"/>
          <p:nvPr/>
        </p:nvSpPr>
        <p:spPr>
          <a:xfrm>
            <a:off x="1096872" y="287415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9EFC2FED-A5C4-F165-0290-EDA8B1DF94CA}"/>
              </a:ext>
            </a:extLst>
          </p:cNvPr>
          <p:cNvSpPr txBox="1"/>
          <p:nvPr/>
        </p:nvSpPr>
        <p:spPr>
          <a:xfrm>
            <a:off x="3487996" y="178391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0" name="TextBox 19">
            <a:extLst>
              <a:ext uri="{FF2B5EF4-FFF2-40B4-BE49-F238E27FC236}">
                <a16:creationId xmlns:a16="http://schemas.microsoft.com/office/drawing/2014/main" id="{5A446142-2070-8CDD-9402-D93EE1837AAA}"/>
              </a:ext>
            </a:extLst>
          </p:cNvPr>
          <p:cNvSpPr txBox="1"/>
          <p:nvPr/>
        </p:nvSpPr>
        <p:spPr>
          <a:xfrm>
            <a:off x="4187231" y="2862434"/>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22" name="Text Placeholder 17">
            <a:extLst>
              <a:ext uri="{FF2B5EF4-FFF2-40B4-BE49-F238E27FC236}">
                <a16:creationId xmlns:a16="http://schemas.microsoft.com/office/drawing/2014/main" id="{E3DD3777-6FB0-7864-F79D-874E0E0ABA33}"/>
              </a:ext>
            </a:extLst>
          </p:cNvPr>
          <p:cNvSpPr txBox="1">
            <a:spLocks/>
          </p:cNvSpPr>
          <p:nvPr/>
        </p:nvSpPr>
        <p:spPr>
          <a:xfrm>
            <a:off x="4104341" y="1976285"/>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IoT </a:t>
            </a:r>
            <a:r>
              <a:rPr lang="pl-PL" b="1" dirty="0">
                <a:solidFill>
                  <a:srgbClr val="F79037"/>
                </a:solidFill>
              </a:rPr>
              <a:t>i tożsamości cyfrowe</a:t>
            </a:r>
            <a:endParaRPr lang="en-US" b="1" dirty="0">
              <a:solidFill>
                <a:srgbClr val="F79037"/>
              </a:solidFill>
            </a:endParaRPr>
          </a:p>
          <a:p>
            <a:r>
              <a:rPr lang="pl-PL" dirty="0">
                <a:solidFill>
                  <a:srgbClr val="000000"/>
                </a:solidFill>
              </a:rPr>
              <a:t>Urządzenia </a:t>
            </a:r>
            <a:r>
              <a:rPr lang="pl-PL" dirty="0" err="1">
                <a:solidFill>
                  <a:srgbClr val="000000"/>
                </a:solidFill>
              </a:rPr>
              <a:t>IoT</a:t>
            </a:r>
            <a:r>
              <a:rPr lang="pl-PL" dirty="0">
                <a:solidFill>
                  <a:srgbClr val="000000"/>
                </a:solidFill>
              </a:rPr>
              <a:t>, kody QR i tożsamości internetowe na potrzeby </a:t>
            </a:r>
            <a:r>
              <a:rPr lang="pl-PL" dirty="0" err="1">
                <a:solidFill>
                  <a:srgbClr val="000000"/>
                </a:solidFill>
              </a:rPr>
              <a:t>cyberbezpieczeństwa</a:t>
            </a:r>
            <a:r>
              <a:rPr lang="pl-PL" dirty="0">
                <a:solidFill>
                  <a:srgbClr val="000000"/>
                </a:solidFill>
              </a:rPr>
              <a:t>.</a:t>
            </a:r>
            <a:endParaRPr lang="en-US" b="1" dirty="0">
              <a:solidFill>
                <a:srgbClr val="F79037"/>
              </a:solidFill>
            </a:endParaRPr>
          </a:p>
        </p:txBody>
      </p:sp>
      <p:sp>
        <p:nvSpPr>
          <p:cNvPr id="23" name="Text Placeholder 17">
            <a:extLst>
              <a:ext uri="{FF2B5EF4-FFF2-40B4-BE49-F238E27FC236}">
                <a16:creationId xmlns:a16="http://schemas.microsoft.com/office/drawing/2014/main" id="{F6A9AD69-06D5-B7E0-1E1B-416B82531E78}"/>
              </a:ext>
            </a:extLst>
          </p:cNvPr>
          <p:cNvSpPr txBox="1">
            <a:spLocks/>
          </p:cNvSpPr>
          <p:nvPr/>
        </p:nvSpPr>
        <p:spPr>
          <a:xfrm>
            <a:off x="1759351"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Analiza treści</a:t>
            </a:r>
            <a:endParaRPr lang="en-US" b="1" dirty="0">
              <a:solidFill>
                <a:srgbClr val="F79037"/>
              </a:solidFill>
            </a:endParaRPr>
          </a:p>
          <a:p>
            <a:pPr algn="l"/>
            <a:r>
              <a:rPr lang="pl-PL" dirty="0">
                <a:solidFill>
                  <a:srgbClr val="000000"/>
                </a:solidFill>
              </a:rPr>
              <a:t>Używanie technik takich jak Natural Language </a:t>
            </a:r>
            <a:r>
              <a:rPr lang="pl-PL" dirty="0" err="1">
                <a:solidFill>
                  <a:srgbClr val="000000"/>
                </a:solidFill>
              </a:rPr>
              <a:t>Procesing</a:t>
            </a:r>
            <a:r>
              <a:rPr lang="pl-PL" dirty="0">
                <a:solidFill>
                  <a:srgbClr val="000000"/>
                </a:solidFill>
              </a:rPr>
              <a:t> (NLP), głębokie uczenie się i uczenie maszynowe do analizy danych ustrukturyzowanych i nieustrukturyzowanych.</a:t>
            </a:r>
            <a:endParaRPr lang="en-US" b="1" dirty="0">
              <a:solidFill>
                <a:srgbClr val="F79037"/>
              </a:solidFill>
            </a:endParaRPr>
          </a:p>
        </p:txBody>
      </p:sp>
      <p:sp>
        <p:nvSpPr>
          <p:cNvPr id="24" name="Text Placeholder 17">
            <a:extLst>
              <a:ext uri="{FF2B5EF4-FFF2-40B4-BE49-F238E27FC236}">
                <a16:creationId xmlns:a16="http://schemas.microsoft.com/office/drawing/2014/main" id="{CE30CC33-C6B8-39AB-A763-4A90F01C3B24}"/>
              </a:ext>
            </a:extLst>
          </p:cNvPr>
          <p:cNvSpPr txBox="1">
            <a:spLocks/>
          </p:cNvSpPr>
          <p:nvPr/>
        </p:nvSpPr>
        <p:spPr>
          <a:xfrm>
            <a:off x="4782770" y="3052918"/>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Warstwa społeczna</a:t>
            </a:r>
            <a:endParaRPr lang="en-US" b="1" dirty="0">
              <a:solidFill>
                <a:srgbClr val="F79037"/>
              </a:solidFill>
            </a:endParaRPr>
          </a:p>
          <a:p>
            <a:pPr algn="l"/>
            <a:r>
              <a:rPr lang="pl-PL" dirty="0">
                <a:solidFill>
                  <a:srgbClr val="000000"/>
                </a:solidFill>
              </a:rPr>
              <a:t>Ludzie, aspekty społeczne, zachęty dla użytkowników i motywacje, kultura, poziom umiejętności cyfrowych, dostęp do technologii.</a:t>
            </a:r>
            <a:endParaRPr lang="en-US" b="1" dirty="0">
              <a:solidFill>
                <a:srgbClr val="F79037"/>
              </a:solidFill>
            </a:endParaRPr>
          </a:p>
        </p:txBody>
      </p:sp>
      <p:sp>
        <p:nvSpPr>
          <p:cNvPr id="25" name="Text Placeholder 17">
            <a:extLst>
              <a:ext uri="{FF2B5EF4-FFF2-40B4-BE49-F238E27FC236}">
                <a16:creationId xmlns:a16="http://schemas.microsoft.com/office/drawing/2014/main" id="{0ABF9A08-39DA-F351-860C-617D2586CCA1}"/>
              </a:ext>
            </a:extLst>
          </p:cNvPr>
          <p:cNvSpPr txBox="1">
            <a:spLocks/>
          </p:cNvSpPr>
          <p:nvPr/>
        </p:nvSpPr>
        <p:spPr>
          <a:xfrm>
            <a:off x="750199" y="4198601"/>
            <a:ext cx="6017314" cy="82618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rPr>
              <a:t>Przechwytując wymierne dane, przedsiębiorstwa zaczynają ustanawiać ład dzięki zbiorowi zautomatyzowanych procesów biznesowych, poprawiając zgodność z przepisami i chroniąc poczynania klientów. Ekspansja danych </a:t>
            </a:r>
            <a:r>
              <a:rPr lang="pl-PL" sz="1100" dirty="0" err="1">
                <a:solidFill>
                  <a:srgbClr val="000000"/>
                </a:solidFill>
                <a:effectLst/>
                <a:latin typeface="Calibri" panose="020F0502020204030204" pitchFamily="34" charset="0"/>
              </a:rPr>
              <a:t>blockchain</a:t>
            </a:r>
            <a:r>
              <a:rPr lang="pl-PL" sz="1100" dirty="0">
                <a:solidFill>
                  <a:srgbClr val="000000"/>
                </a:solidFill>
                <a:effectLst/>
                <a:latin typeface="Calibri" panose="020F0502020204030204" pitchFamily="34" charset="0"/>
              </a:rPr>
              <a:t> zależy od migracji starszych danych przedsiębiorstwa do bloków konstrukcyjnych, definiując reguły dla każdego bloku, co skutkuje ulepszeniami wyników biznesowych mierzonych przychodami, zadowoleniem klientów, odchudzonymi procesami i automatyzacją procesów ręcznych.</a:t>
            </a:r>
          </a:p>
        </p:txBody>
      </p:sp>
      <p:sp>
        <p:nvSpPr>
          <p:cNvPr id="26" name="Text Placeholder 17">
            <a:extLst>
              <a:ext uri="{FF2B5EF4-FFF2-40B4-BE49-F238E27FC236}">
                <a16:creationId xmlns:a16="http://schemas.microsoft.com/office/drawing/2014/main" id="{87D69276-86D9-7FB0-B37D-0FB81845E50D}"/>
              </a:ext>
            </a:extLst>
          </p:cNvPr>
          <p:cNvSpPr txBox="1">
            <a:spLocks/>
          </p:cNvSpPr>
          <p:nvPr/>
        </p:nvSpPr>
        <p:spPr>
          <a:xfrm>
            <a:off x="4733695" y="6822112"/>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b="1" dirty="0">
                <a:solidFill>
                  <a:srgbClr val="F79037"/>
                </a:solidFill>
                <a:effectLst/>
                <a:latin typeface="Calibri" panose="020F0502020204030204" pitchFamily="34" charset="0"/>
              </a:rPr>
              <a:t>Warstwa danych</a:t>
            </a:r>
            <a:endParaRPr lang="en-US" b="1" dirty="0">
              <a:solidFill>
                <a:srgbClr val="F79037"/>
              </a:solidFill>
              <a:effectLst/>
              <a:latin typeface="Calibri" panose="020F0502020204030204" pitchFamily="34" charset="0"/>
            </a:endParaRPr>
          </a:p>
          <a:p>
            <a:r>
              <a:rPr lang="pl-PL" dirty="0">
                <a:effectLst/>
                <a:latin typeface="Calibri" panose="020F0502020204030204" pitchFamily="34" charset="0"/>
              </a:rPr>
              <a:t>Księga sama w sobie jest „niezmiennym” magazynem danych i/lub zapisów transakcyjnych, zawiera rozwiązania dot. użyteczności danych, prywatności i bezpieczeństwa, autentyczności, niezawodności, integralności itp.</a:t>
            </a:r>
            <a:r>
              <a:rPr lang="en-US" b="1" dirty="0">
                <a:solidFill>
                  <a:srgbClr val="F79037"/>
                </a:solidFill>
                <a:effectLst/>
                <a:latin typeface="Calibri" panose="020F0502020204030204" pitchFamily="34" charset="0"/>
              </a:rPr>
              <a:t> </a:t>
            </a:r>
            <a:endParaRPr lang="en-US" dirty="0">
              <a:solidFill>
                <a:srgbClr val="F79037"/>
              </a:solidFill>
            </a:endParaRPr>
          </a:p>
          <a:p>
            <a:endParaRPr lang="en-US" dirty="0"/>
          </a:p>
        </p:txBody>
      </p:sp>
      <p:sp>
        <p:nvSpPr>
          <p:cNvPr id="28" name="TextBox 27">
            <a:extLst>
              <a:ext uri="{FF2B5EF4-FFF2-40B4-BE49-F238E27FC236}">
                <a16:creationId xmlns:a16="http://schemas.microsoft.com/office/drawing/2014/main" id="{6FEC03D2-60E6-174A-87B2-A17A7AF13118}"/>
              </a:ext>
            </a:extLst>
          </p:cNvPr>
          <p:cNvSpPr txBox="1"/>
          <p:nvPr/>
        </p:nvSpPr>
        <p:spPr>
          <a:xfrm>
            <a:off x="4104341" y="6754465"/>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1</a:t>
            </a:r>
          </a:p>
        </p:txBody>
      </p:sp>
      <p:sp>
        <p:nvSpPr>
          <p:cNvPr id="30" name="Text Placeholder 17">
            <a:extLst>
              <a:ext uri="{FF2B5EF4-FFF2-40B4-BE49-F238E27FC236}">
                <a16:creationId xmlns:a16="http://schemas.microsoft.com/office/drawing/2014/main" id="{AB3BC73D-45BB-ADD5-1EAD-8E87B1F58468}"/>
              </a:ext>
            </a:extLst>
          </p:cNvPr>
          <p:cNvSpPr txBox="1">
            <a:spLocks/>
          </p:cNvSpPr>
          <p:nvPr/>
        </p:nvSpPr>
        <p:spPr>
          <a:xfrm>
            <a:off x="4702640" y="8287301"/>
            <a:ext cx="246847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b="1">
                <a:solidFill>
                  <a:srgbClr val="F79037"/>
                </a:solidFill>
                <a:effectLst/>
                <a:latin typeface="Calibri" panose="020F0502020204030204" pitchFamily="34" charset="0"/>
              </a:rPr>
              <a:t>Warstwa techniczna </a:t>
            </a:r>
            <a:endParaRPr lang="en-US" b="1">
              <a:solidFill>
                <a:srgbClr val="F79037"/>
              </a:solidFill>
              <a:effectLst/>
              <a:latin typeface="Calibri" panose="020F0502020204030204" pitchFamily="34" charset="0"/>
            </a:endParaRPr>
          </a:p>
          <a:p>
            <a:r>
              <a:rPr lang="pl-PL"/>
              <a:t>Część technologiczna zawierająca protokoły rozproszonej księgi rachunkowej, mechanizmy konsensusu, architektury, sieci peer-to-peer, przechowywanie danych itp.</a:t>
            </a:r>
            <a:endParaRPr lang="en-US" dirty="0"/>
          </a:p>
        </p:txBody>
      </p:sp>
      <p:sp>
        <p:nvSpPr>
          <p:cNvPr id="32" name="TextBox 31">
            <a:extLst>
              <a:ext uri="{FF2B5EF4-FFF2-40B4-BE49-F238E27FC236}">
                <a16:creationId xmlns:a16="http://schemas.microsoft.com/office/drawing/2014/main" id="{CE59E37E-4C2B-6796-0841-AB8E23CF960D}"/>
              </a:ext>
            </a:extLst>
          </p:cNvPr>
          <p:cNvSpPr txBox="1"/>
          <p:nvPr/>
        </p:nvSpPr>
        <p:spPr>
          <a:xfrm>
            <a:off x="4078939" y="7985428"/>
            <a:ext cx="654756" cy="1092607"/>
          </a:xfrm>
          <a:prstGeom prst="rect">
            <a:avLst/>
          </a:prstGeom>
          <a:noFill/>
        </p:spPr>
        <p:txBody>
          <a:bodyPr wrap="square" rtlCol="0">
            <a:spAutoFit/>
          </a:bodyPr>
          <a:lstStyle/>
          <a:p>
            <a:r>
              <a:rPr lang="en-GB" sz="6500"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54150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09598"/>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6005741" cy="692605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050" b="1" dirty="0" err="1">
                <a:solidFill>
                  <a:srgbClr val="F79037"/>
                </a:solidFill>
                <a:effectLst/>
                <a:latin typeface="Calibri" panose="020F0502020204030204" pitchFamily="34" charset="0"/>
                <a:ea typeface="Times New Roman" panose="02020603050405020304" pitchFamily="18" charset="0"/>
              </a:rPr>
              <a:t>Zaufanie</a:t>
            </a:r>
            <a:r>
              <a:rPr lang="en-US" sz="1050" b="1" dirty="0">
                <a:solidFill>
                  <a:srgbClr val="F79037"/>
                </a:solidFill>
                <a:effectLst/>
                <a:latin typeface="Calibri" panose="020F0502020204030204" pitchFamily="34" charset="0"/>
                <a:ea typeface="Times New Roman" panose="02020603050405020304" pitchFamily="18" charset="0"/>
              </a:rPr>
              <a:t> do </a:t>
            </a:r>
            <a:r>
              <a:rPr lang="en-US" sz="1050" b="1" dirty="0" err="1">
                <a:solidFill>
                  <a:srgbClr val="F79037"/>
                </a:solidFill>
                <a:effectLst/>
                <a:latin typeface="Calibri" panose="020F0502020204030204" pitchFamily="34" charset="0"/>
                <a:ea typeface="Times New Roman" panose="02020603050405020304" pitchFamily="18" charset="0"/>
              </a:rPr>
              <a:t>kryptowalut</a:t>
            </a:r>
            <a:endParaRPr lang="en-US" sz="1050" b="1" dirty="0">
              <a:solidFill>
                <a:srgbClr val="F79037"/>
              </a:solidFill>
              <a:effectLst/>
              <a:latin typeface="Calibri" panose="020F0502020204030204" pitchFamily="34" charset="0"/>
              <a:ea typeface="Times New Roman" panose="02020603050405020304" pitchFamily="18" charset="0"/>
            </a:endParaRPr>
          </a:p>
          <a:p>
            <a:pPr algn="just"/>
            <a:r>
              <a:rPr lang="pl-PL" sz="1050" dirty="0">
                <a:solidFill>
                  <a:srgbClr val="000000"/>
                </a:solidFill>
                <a:effectLst/>
                <a:latin typeface="Calibri" panose="020F0502020204030204" pitchFamily="34" charset="0"/>
                <a:ea typeface="Times New Roman" panose="02020603050405020304" pitchFamily="18" charset="0"/>
              </a:rPr>
              <a:t>Po przyjrzeniu się zaufaniu w kontekście technologii </a:t>
            </a:r>
            <a:r>
              <a:rPr lang="pl-PL" sz="1050" dirty="0" err="1">
                <a:solidFill>
                  <a:srgbClr val="000000"/>
                </a:solidFill>
                <a:effectLst/>
                <a:latin typeface="Calibri" panose="020F0502020204030204" pitchFamily="34" charset="0"/>
                <a:ea typeface="Times New Roman" panose="02020603050405020304" pitchFamily="18" charset="0"/>
              </a:rPr>
              <a:t>blockchain</a:t>
            </a:r>
            <a:r>
              <a:rPr lang="pl-PL" sz="1050" dirty="0">
                <a:solidFill>
                  <a:srgbClr val="000000"/>
                </a:solidFill>
                <a:effectLst/>
                <a:latin typeface="Calibri" panose="020F0502020204030204" pitchFamily="34" charset="0"/>
                <a:ea typeface="Times New Roman" panose="02020603050405020304" pitchFamily="18" charset="0"/>
              </a:rPr>
              <a:t>, skupimy się teraz na zaufaniu do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 Ponieważ nie ma pojedynczego podmiotu stojącego za </a:t>
            </a:r>
            <a:r>
              <a:rPr lang="pl-PL" sz="1050" dirty="0" err="1">
                <a:solidFill>
                  <a:srgbClr val="000000"/>
                </a:solidFill>
                <a:effectLst/>
                <a:latin typeface="Calibri" panose="020F0502020204030204" pitchFamily="34" charset="0"/>
                <a:ea typeface="Times New Roman" panose="02020603050405020304" pitchFamily="18" charset="0"/>
              </a:rPr>
              <a:t>Bitcoinem</a:t>
            </a:r>
            <a:r>
              <a:rPr lang="pl-PL" sz="1050" dirty="0">
                <a:solidFill>
                  <a:srgbClr val="000000"/>
                </a:solidFill>
                <a:effectLst/>
                <a:latin typeface="Calibri" panose="020F0502020204030204" pitchFamily="34" charset="0"/>
                <a:ea typeface="Times New Roman" panose="02020603050405020304" pitchFamily="18" charset="0"/>
              </a:rPr>
              <a:t>, który mógłby pomóc w obsłudze klienta, użytkownik, który przechowuje swoje </a:t>
            </a:r>
            <a:r>
              <a:rPr lang="pl-PL" sz="1050" dirty="0" err="1">
                <a:solidFill>
                  <a:srgbClr val="000000"/>
                </a:solidFill>
                <a:effectLst/>
                <a:latin typeface="Calibri" panose="020F0502020204030204" pitchFamily="34" charset="0"/>
                <a:ea typeface="Times New Roman" panose="02020603050405020304" pitchFamily="18" charset="0"/>
              </a:rPr>
              <a:t>Bitcoiny</a:t>
            </a:r>
            <a:r>
              <a:rPr lang="pl-PL" sz="1050" dirty="0">
                <a:solidFill>
                  <a:srgbClr val="000000"/>
                </a:solidFill>
                <a:effectLst/>
                <a:latin typeface="Calibri" panose="020F0502020204030204" pitchFamily="34" charset="0"/>
                <a:ea typeface="Times New Roman" panose="02020603050405020304" pitchFamily="18" charset="0"/>
              </a:rPr>
              <a:t> we własnym zakresie, w przypadku utraty kluczy dostępu do swoich </a:t>
            </a:r>
            <a:r>
              <a:rPr lang="pl-PL" sz="1050" dirty="0" err="1">
                <a:solidFill>
                  <a:srgbClr val="000000"/>
                </a:solidFill>
                <a:effectLst/>
                <a:latin typeface="Calibri" panose="020F0502020204030204" pitchFamily="34" charset="0"/>
                <a:ea typeface="Times New Roman" panose="02020603050405020304" pitchFamily="18" charset="0"/>
              </a:rPr>
              <a:t>Bitcoinów</a:t>
            </a:r>
            <a:r>
              <a:rPr lang="pl-PL" sz="1050" dirty="0">
                <a:solidFill>
                  <a:srgbClr val="000000"/>
                </a:solidFill>
                <a:effectLst/>
                <a:latin typeface="Calibri" panose="020F0502020204030204" pitchFamily="34" charset="0"/>
                <a:ea typeface="Times New Roman" panose="02020603050405020304" pitchFamily="18" charset="0"/>
              </a:rPr>
              <a:t> nie może ich w żaden sposób odzyskać. W pewnym sensie zaufanie do  dostawców usług płatniczych zastępowane jest przez zaufanie do osoby będącej w posiadaniu </a:t>
            </a:r>
            <a:r>
              <a:rPr lang="pl-PL" sz="1050" dirty="0" err="1">
                <a:solidFill>
                  <a:srgbClr val="000000"/>
                </a:solidFill>
                <a:effectLst/>
                <a:latin typeface="Calibri" panose="020F0502020204030204" pitchFamily="34" charset="0"/>
                <a:ea typeface="Times New Roman" panose="02020603050405020304" pitchFamily="18" charset="0"/>
              </a:rPr>
              <a:t>kryptowaluty</a:t>
            </a:r>
            <a:r>
              <a:rPr lang="pl-PL" sz="1050" dirty="0">
                <a:solidFill>
                  <a:srgbClr val="000000"/>
                </a:solidFill>
                <a:effectLst/>
                <a:latin typeface="Calibri" panose="020F0502020204030204" pitchFamily="34" charset="0"/>
                <a:ea typeface="Times New Roman" panose="02020603050405020304" pitchFamily="18" charset="0"/>
              </a:rPr>
              <a:t>.</a:t>
            </a:r>
          </a:p>
          <a:p>
            <a:pPr algn="just"/>
            <a:endParaRPr lang="en-US" sz="1050" dirty="0">
              <a:solidFill>
                <a:srgbClr val="000000"/>
              </a:solidFill>
              <a:effectLst/>
              <a:latin typeface="Calibri" panose="020F0502020204030204" pitchFamily="34" charset="0"/>
              <a:ea typeface="Times New Roman" panose="02020603050405020304" pitchFamily="18" charset="0"/>
            </a:endParaRPr>
          </a:p>
          <a:p>
            <a:pPr algn="just"/>
            <a:r>
              <a:rPr lang="pl-PL" sz="1050" dirty="0">
                <a:solidFill>
                  <a:srgbClr val="000000"/>
                </a:solidFill>
                <a:effectLst/>
                <a:latin typeface="Calibri" panose="020F0502020204030204" pitchFamily="34" charset="0"/>
                <a:ea typeface="Times New Roman" panose="02020603050405020304" pitchFamily="18" charset="0"/>
              </a:rPr>
              <a:t>Istnieją dowody na to, że zaufanie do algorytmu jest bardziej prawdopodobne, gdy dostępne są informacje o innych, którzy już go przyjęli, niż o rzeczywistej dokładności algorytmu. „Anegdotyczne” dowody i recenzje osób, które znamy i którym ufamy, mogą być większym motorem zaufania niż faktyczna dokładność mechanizmów działania algorytmu. W przypadku technologii </a:t>
            </a:r>
            <a:r>
              <a:rPr lang="pl-PL" sz="1050" dirty="0" err="1">
                <a:solidFill>
                  <a:srgbClr val="000000"/>
                </a:solidFill>
                <a:effectLst/>
                <a:latin typeface="Calibri" panose="020F0502020204030204" pitchFamily="34" charset="0"/>
                <a:ea typeface="Times New Roman" panose="02020603050405020304" pitchFamily="18" charset="0"/>
              </a:rPr>
              <a:t>blockchain</a:t>
            </a:r>
            <a:r>
              <a:rPr lang="pl-PL" sz="1050" dirty="0">
                <a:solidFill>
                  <a:srgbClr val="000000"/>
                </a:solidFill>
                <a:effectLst/>
                <a:latin typeface="Calibri" panose="020F0502020204030204" pitchFamily="34" charset="0"/>
                <a:ea typeface="Times New Roman" panose="02020603050405020304" pitchFamily="18" charset="0"/>
              </a:rPr>
              <a:t> może to oznaczać, że wypowiedzi osób, którym ufamy, mogą sprawić, że będziemy bardziej ufać tej technologii. Istnieją różne atrybuty, które wpływają na zaufanie do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 Stwierdzono, że zaufanie jest powiązane z możliwością przenoszenia, niezmiennością i otwartością. </a:t>
            </a:r>
            <a:r>
              <a:rPr lang="pl-PL" sz="1050" dirty="0" err="1">
                <a:solidFill>
                  <a:srgbClr val="000000"/>
                </a:solidFill>
                <a:effectLst/>
                <a:latin typeface="Calibri" panose="020F0502020204030204" pitchFamily="34" charset="0"/>
                <a:ea typeface="Times New Roman" panose="02020603050405020304" pitchFamily="18" charset="0"/>
              </a:rPr>
              <a:t>Kryptowaluty</a:t>
            </a:r>
            <a:r>
              <a:rPr lang="pl-PL" sz="1050" dirty="0">
                <a:solidFill>
                  <a:srgbClr val="000000"/>
                </a:solidFill>
                <a:effectLst/>
                <a:latin typeface="Calibri" panose="020F0502020204030204" pitchFamily="34" charset="0"/>
                <a:ea typeface="Times New Roman" panose="02020603050405020304" pitchFamily="18" charset="0"/>
              </a:rPr>
              <a:t>, takie jak </a:t>
            </a:r>
            <a:r>
              <a:rPr lang="pl-PL" sz="1050" dirty="0" err="1">
                <a:solidFill>
                  <a:srgbClr val="000000"/>
                </a:solidFill>
                <a:effectLst/>
                <a:latin typeface="Calibri" panose="020F0502020204030204" pitchFamily="34" charset="0"/>
                <a:ea typeface="Times New Roman" panose="02020603050405020304" pitchFamily="18" charset="0"/>
              </a:rPr>
              <a:t>Bitcoin</a:t>
            </a:r>
            <a:r>
              <a:rPr lang="pl-PL" sz="1050" dirty="0">
                <a:solidFill>
                  <a:srgbClr val="000000"/>
                </a:solidFill>
                <a:effectLst/>
                <a:latin typeface="Calibri" panose="020F0502020204030204" pitchFamily="34" charset="0"/>
                <a:ea typeface="Times New Roman" panose="02020603050405020304" pitchFamily="18" charset="0"/>
              </a:rPr>
              <a:t>, mogą znacznie ułatwić przelewy międzynarodowe, przy niższych opłatach transakcyjnych niż te pobierane przez tradycyjne banki komercyjne. Ponieważ </a:t>
            </a:r>
            <a:r>
              <a:rPr lang="pl-PL" sz="1050" dirty="0" err="1">
                <a:solidFill>
                  <a:srgbClr val="000000"/>
                </a:solidFill>
                <a:effectLst/>
                <a:latin typeface="Calibri" panose="020F0502020204030204" pitchFamily="34" charset="0"/>
                <a:ea typeface="Times New Roman" panose="02020603050405020304" pitchFamily="18" charset="0"/>
              </a:rPr>
              <a:t>kryptowaluty</a:t>
            </a:r>
            <a:r>
              <a:rPr lang="pl-PL" sz="1050" dirty="0">
                <a:solidFill>
                  <a:srgbClr val="000000"/>
                </a:solidFill>
                <a:effectLst/>
                <a:latin typeface="Calibri" panose="020F0502020204030204" pitchFamily="34" charset="0"/>
                <a:ea typeface="Times New Roman" panose="02020603050405020304" pitchFamily="18" charset="0"/>
              </a:rPr>
              <a:t> mogą stać się alternatywną metodą międzynarodowych przelewów pieniężnych, kilka banków komercyjnych na całym świecie rozważa wprowadzenie własnych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a:t>
            </a:r>
          </a:p>
          <a:p>
            <a:pPr algn="just"/>
            <a:endParaRPr lang="en-US" sz="1050" dirty="0">
              <a:solidFill>
                <a:srgbClr val="000000"/>
              </a:solidFill>
              <a:effectLst/>
              <a:latin typeface="Calibri" panose="020F0502020204030204" pitchFamily="34" charset="0"/>
              <a:ea typeface="Times New Roman" panose="02020603050405020304" pitchFamily="18" charset="0"/>
            </a:endParaRPr>
          </a:p>
          <a:p>
            <a:pPr algn="just">
              <a:spcAft>
                <a:spcPts val="1200"/>
              </a:spcAft>
            </a:pPr>
            <a:r>
              <a:rPr lang="pl-PL" sz="1050" dirty="0">
                <a:solidFill>
                  <a:srgbClr val="000000"/>
                </a:solidFill>
                <a:effectLst/>
                <a:latin typeface="Calibri" panose="020F0502020204030204" pitchFamily="34" charset="0"/>
                <a:ea typeface="Times New Roman" panose="02020603050405020304" pitchFamily="18" charset="0"/>
              </a:rPr>
              <a:t>Innymi czynnikami sprzyjającymi zaufaniu są niezmienność i otwartość księgi rachunkowej – ta pierwsza gwarantuje bezpieczne i uczciwe transakcje, a druga zapewnia publiczny dostęp do informacji o transakcjach. Niezmienność oznacza, że historii transakcji podanej w księdze </a:t>
            </a:r>
            <a:r>
              <a:rPr lang="pl-PL" sz="1050" dirty="0" err="1">
                <a:solidFill>
                  <a:srgbClr val="000000"/>
                </a:solidFill>
                <a:effectLst/>
                <a:latin typeface="Calibri" panose="020F0502020204030204" pitchFamily="34" charset="0"/>
                <a:ea typeface="Times New Roman" panose="02020603050405020304" pitchFamily="18" charset="0"/>
              </a:rPr>
              <a:t>Bitcoin</a:t>
            </a:r>
            <a:r>
              <a:rPr lang="pl-PL" sz="1050" dirty="0">
                <a:solidFill>
                  <a:srgbClr val="000000"/>
                </a:solidFill>
                <a:effectLst/>
                <a:latin typeface="Calibri" panose="020F0502020204030204" pitchFamily="34" charset="0"/>
                <a:ea typeface="Times New Roman" panose="02020603050405020304" pitchFamily="18" charset="0"/>
              </a:rPr>
              <a:t> nie można zmanipulować, zmieniać ani usuwać. Otwartość odnosi się do dostępności danych w łańcuchu bloków </a:t>
            </a:r>
            <a:r>
              <a:rPr lang="pl-PL" sz="1050" dirty="0" err="1">
                <a:solidFill>
                  <a:srgbClr val="000000"/>
                </a:solidFill>
                <a:effectLst/>
                <a:latin typeface="Calibri" panose="020F0502020204030204" pitchFamily="34" charset="0"/>
                <a:ea typeface="Times New Roman" panose="02020603050405020304" pitchFamily="18" charset="0"/>
              </a:rPr>
              <a:t>Bitcoin</a:t>
            </a:r>
            <a:r>
              <a:rPr lang="pl-PL" sz="1050" dirty="0">
                <a:solidFill>
                  <a:srgbClr val="000000"/>
                </a:solidFill>
                <a:effectLst/>
                <a:latin typeface="Calibri" panose="020F0502020204030204" pitchFamily="34" charset="0"/>
                <a:ea typeface="Times New Roman" panose="02020603050405020304" pitchFamily="18" charset="0"/>
              </a:rPr>
              <a:t> dla każdego, czyniąc system całkowicie przejrzystym. Otwartość tworzy przejrzystość, podczas gdy niezmienność tworzy odpowiedzialność. Przejrzystość jest uważana za kluczowy element w tworzeniu zaufania. Stopień przejrzystości i odpowiedzialności oferowany przez </a:t>
            </a:r>
            <a:r>
              <a:rPr lang="pl-PL" sz="1050" dirty="0" err="1">
                <a:solidFill>
                  <a:srgbClr val="000000"/>
                </a:solidFill>
                <a:effectLst/>
                <a:latin typeface="Calibri" panose="020F0502020204030204" pitchFamily="34" charset="0"/>
                <a:ea typeface="Times New Roman" panose="02020603050405020304" pitchFamily="18" charset="0"/>
              </a:rPr>
              <a:t>Bitcoin</a:t>
            </a:r>
            <a:r>
              <a:rPr lang="pl-PL" sz="1050" dirty="0">
                <a:solidFill>
                  <a:srgbClr val="000000"/>
                </a:solidFill>
                <a:effectLst/>
                <a:latin typeface="Calibri" panose="020F0502020204030204" pitchFamily="34" charset="0"/>
                <a:ea typeface="Times New Roman" panose="02020603050405020304" pitchFamily="18" charset="0"/>
              </a:rPr>
              <a:t> lub inne </a:t>
            </a:r>
            <a:r>
              <a:rPr lang="pl-PL" sz="1050" dirty="0" err="1">
                <a:solidFill>
                  <a:srgbClr val="000000"/>
                </a:solidFill>
                <a:effectLst/>
                <a:latin typeface="Calibri" panose="020F0502020204030204" pitchFamily="34" charset="0"/>
                <a:ea typeface="Times New Roman" panose="02020603050405020304" pitchFamily="18" charset="0"/>
              </a:rPr>
              <a:t>kryptowaluty</a:t>
            </a:r>
            <a:r>
              <a:rPr lang="pl-PL" sz="1050" dirty="0">
                <a:solidFill>
                  <a:srgbClr val="000000"/>
                </a:solidFill>
                <a:effectLst/>
                <a:latin typeface="Calibri" panose="020F0502020204030204" pitchFamily="34" charset="0"/>
                <a:ea typeface="Times New Roman" panose="02020603050405020304" pitchFamily="18" charset="0"/>
              </a:rPr>
              <a:t> nie ma sobie równych w przypadku jakiejkolwiek tradycyjnej instytucji finansowej. Gdy technologia zapewnia wystarczająco wysoki poziom przejrzystości i odpowiedzialności, eliminuje konieczność posiadania zaufanego organu centralnego do zarządzania systemem. Innymi słowy, to podstawowe właściwości technologii </a:t>
            </a:r>
            <a:r>
              <a:rPr lang="pl-PL" sz="1050" dirty="0" err="1">
                <a:solidFill>
                  <a:srgbClr val="000000"/>
                </a:solidFill>
                <a:effectLst/>
                <a:latin typeface="Calibri" panose="020F0502020204030204" pitchFamily="34" charset="0"/>
                <a:ea typeface="Times New Roman" panose="02020603050405020304" pitchFamily="18" charset="0"/>
              </a:rPr>
              <a:t>blockchain</a:t>
            </a:r>
            <a:r>
              <a:rPr lang="pl-PL" sz="1050" dirty="0">
                <a:solidFill>
                  <a:srgbClr val="000000"/>
                </a:solidFill>
                <a:effectLst/>
                <a:latin typeface="Calibri" panose="020F0502020204030204" pitchFamily="34" charset="0"/>
                <a:ea typeface="Times New Roman" panose="02020603050405020304" pitchFamily="18" charset="0"/>
              </a:rPr>
              <a:t> ułatwiają tworzenie zaufania do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a:t>
            </a:r>
          </a:p>
          <a:p>
            <a:pPr algn="just">
              <a:spcAft>
                <a:spcPts val="1200"/>
              </a:spcAft>
            </a:pPr>
            <a:r>
              <a:rPr lang="pl-PL" sz="1050" dirty="0">
                <a:solidFill>
                  <a:srgbClr val="000000"/>
                </a:solidFill>
                <a:effectLst/>
                <a:latin typeface="Calibri" panose="020F0502020204030204" pitchFamily="34" charset="0"/>
                <a:ea typeface="Times New Roman" panose="02020603050405020304" pitchFamily="18" charset="0"/>
              </a:rPr>
              <a:t>Lokalizacje geograficzne, w których znajdują się społeczności kryptograficzne, to też miejsca, w których tworzą się centra kryptograficzne (np. poprzez zakładanie firm obsługujących technologię kryptograficzną lub </a:t>
            </a:r>
            <a:r>
              <a:rPr lang="pl-PL" sz="1050" dirty="0" err="1">
                <a:solidFill>
                  <a:srgbClr val="000000"/>
                </a:solidFill>
                <a:effectLst/>
                <a:latin typeface="Calibri" panose="020F0502020204030204" pitchFamily="34" charset="0"/>
                <a:ea typeface="Times New Roman" panose="02020603050405020304" pitchFamily="18" charset="0"/>
              </a:rPr>
              <a:t>blockchain</a:t>
            </a:r>
            <a:r>
              <a:rPr lang="pl-PL" sz="1050" dirty="0">
                <a:solidFill>
                  <a:srgbClr val="000000"/>
                </a:solidFill>
                <a:effectLst/>
                <a:latin typeface="Calibri" panose="020F0502020204030204" pitchFamily="34" charset="0"/>
                <a:ea typeface="Times New Roman" panose="02020603050405020304" pitchFamily="18" charset="0"/>
              </a:rPr>
              <a:t>, zwiększenie liczby punktów sprzedaży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 w sklepach, poluzowanie prawa i przepisy). Spełniają one kryteria przynajmniej pewnej wiedzy i znajomości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 Przykładowo Berlin ma dzielnicę, w której prawie wszystkie sklepy akceptują </a:t>
            </a:r>
            <a:r>
              <a:rPr lang="pl-PL" sz="1050" dirty="0" err="1">
                <a:solidFill>
                  <a:srgbClr val="000000"/>
                </a:solidFill>
                <a:effectLst/>
                <a:latin typeface="Calibri" panose="020F0502020204030204" pitchFamily="34" charset="0"/>
                <a:ea typeface="Times New Roman" panose="02020603050405020304" pitchFamily="18" charset="0"/>
              </a:rPr>
              <a:t>kryptowaluty</a:t>
            </a:r>
            <a:r>
              <a:rPr lang="pl-PL" sz="1050" dirty="0">
                <a:solidFill>
                  <a:srgbClr val="000000"/>
                </a:solidFill>
                <a:effectLst/>
                <a:latin typeface="Calibri" panose="020F0502020204030204" pitchFamily="34" charset="0"/>
                <a:ea typeface="Times New Roman" panose="02020603050405020304" pitchFamily="18" charset="0"/>
              </a:rPr>
              <a:t> jako środek płatniczy, a Uniwersytet IT w Kopenhadze oferuje letnią szkołę </a:t>
            </a:r>
            <a:r>
              <a:rPr lang="pl-PL" sz="1050" dirty="0" err="1">
                <a:solidFill>
                  <a:srgbClr val="000000"/>
                </a:solidFill>
                <a:effectLst/>
                <a:latin typeface="Calibri" panose="020F0502020204030204" pitchFamily="34" charset="0"/>
                <a:ea typeface="Times New Roman" panose="02020603050405020304" pitchFamily="18" charset="0"/>
              </a:rPr>
              <a:t>Blockchain</a:t>
            </a:r>
            <a:r>
              <a:rPr lang="pl-PL" sz="1050" dirty="0">
                <a:solidFill>
                  <a:srgbClr val="000000"/>
                </a:solidFill>
                <a:effectLst/>
                <a:latin typeface="Calibri" panose="020F0502020204030204" pitchFamily="34" charset="0"/>
                <a:ea typeface="Times New Roman" panose="02020603050405020304" pitchFamily="18" charset="0"/>
              </a:rPr>
              <a:t>. W Czechach w 2018 r. naliczono 147 punktów akceptujących </a:t>
            </a:r>
            <a:r>
              <a:rPr lang="pl-PL" sz="1050" dirty="0" err="1">
                <a:solidFill>
                  <a:srgbClr val="000000"/>
                </a:solidFill>
                <a:effectLst/>
                <a:latin typeface="Calibri" panose="020F0502020204030204" pitchFamily="34" charset="0"/>
                <a:ea typeface="Times New Roman" panose="02020603050405020304" pitchFamily="18" charset="0"/>
              </a:rPr>
              <a:t>Bitcon</a:t>
            </a:r>
            <a:r>
              <a:rPr lang="pl-PL" sz="1050" dirty="0">
                <a:solidFill>
                  <a:srgbClr val="000000"/>
                </a:solidFill>
                <a:effectLst/>
                <a:latin typeface="Calibri" panose="020F0502020204030204" pitchFamily="34" charset="0"/>
                <a:ea typeface="Times New Roman" panose="02020603050405020304" pitchFamily="18" charset="0"/>
              </a:rPr>
              <a:t> jako środek płatniczy, a Maltę zaczęto określać Wyspą </a:t>
            </a:r>
            <a:r>
              <a:rPr lang="pl-PL" sz="1050" dirty="0" err="1">
                <a:solidFill>
                  <a:srgbClr val="000000"/>
                </a:solidFill>
                <a:effectLst/>
                <a:latin typeface="Calibri" panose="020F0502020204030204" pitchFamily="34" charset="0"/>
                <a:ea typeface="Times New Roman" panose="02020603050405020304" pitchFamily="18" charset="0"/>
              </a:rPr>
              <a:t>Bitcoinów</a:t>
            </a:r>
            <a:r>
              <a:rPr lang="pl-PL" sz="1050" dirty="0">
                <a:solidFill>
                  <a:srgbClr val="000000"/>
                </a:solidFill>
                <a:effectLst/>
                <a:latin typeface="Calibri" panose="020F0502020204030204" pitchFamily="34" charset="0"/>
                <a:ea typeface="Times New Roman" panose="02020603050405020304" pitchFamily="18" charset="0"/>
              </a:rPr>
              <a:t>.</a:t>
            </a:r>
          </a:p>
          <a:p>
            <a:pPr algn="just">
              <a:spcAft>
                <a:spcPts val="1200"/>
              </a:spcAft>
            </a:pPr>
            <a:r>
              <a:rPr lang="pl-PL" sz="1050" dirty="0">
                <a:solidFill>
                  <a:srgbClr val="000000"/>
                </a:solidFill>
                <a:effectLst/>
                <a:latin typeface="Calibri" panose="020F0502020204030204" pitchFamily="34" charset="0"/>
                <a:ea typeface="Times New Roman" panose="02020603050405020304" pitchFamily="18" charset="0"/>
              </a:rPr>
              <a:t>Nie jest jednakże możliwa pełna ocena zaufania do </a:t>
            </a:r>
            <a:r>
              <a:rPr lang="pl-PL" sz="1050" dirty="0" err="1">
                <a:solidFill>
                  <a:srgbClr val="000000"/>
                </a:solidFill>
                <a:effectLst/>
                <a:latin typeface="Calibri" panose="020F0502020204030204" pitchFamily="34" charset="0"/>
                <a:ea typeface="Times New Roman" panose="02020603050405020304" pitchFamily="18" charset="0"/>
              </a:rPr>
              <a:t>kryptowalut</a:t>
            </a:r>
            <a:r>
              <a:rPr lang="pl-PL" sz="1050" dirty="0">
                <a:solidFill>
                  <a:srgbClr val="000000"/>
                </a:solidFill>
                <a:effectLst/>
                <a:latin typeface="Calibri" panose="020F0502020204030204" pitchFamily="34" charset="0"/>
                <a:ea typeface="Times New Roman" panose="02020603050405020304" pitchFamily="18" charset="0"/>
              </a:rPr>
              <a:t>, ponieważ składa się ono z różnych warstw i zależy od konfiguracji technicznej, jurysdykcji i tego, do czego wykorzystywane są </a:t>
            </a:r>
            <a:r>
              <a:rPr lang="pl-PL" sz="1050" dirty="0" err="1">
                <a:solidFill>
                  <a:srgbClr val="000000"/>
                </a:solidFill>
                <a:effectLst/>
                <a:latin typeface="Calibri" panose="020F0502020204030204" pitchFamily="34" charset="0"/>
                <a:ea typeface="Times New Roman" panose="02020603050405020304" pitchFamily="18" charset="0"/>
              </a:rPr>
              <a:t>kryptowaluty</a:t>
            </a:r>
            <a:r>
              <a:rPr lang="pl-PL" sz="1050" dirty="0">
                <a:solidFill>
                  <a:srgbClr val="000000"/>
                </a:solidFill>
                <a:effectLst/>
                <a:latin typeface="Calibri" panose="020F0502020204030204" pitchFamily="34" charset="0"/>
                <a:ea typeface="Times New Roman" panose="02020603050405020304" pitchFamily="18" charset="0"/>
              </a:rPr>
              <a:t>.</a:t>
            </a:r>
          </a:p>
          <a:p>
            <a:pPr algn="just">
              <a:spcAft>
                <a:spcPts val="1200"/>
              </a:spcAft>
            </a:pPr>
            <a:endParaRPr lang="en-US" sz="1050" dirty="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68233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859304"/>
            <a:ext cx="6143488" cy="40573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t>Ugruntowane zaufanie do istniejących metod płatności nie wpływa znacząco na częstotliwość korzystania (na przykład </a:t>
            </a:r>
            <a:r>
              <a:rPr lang="pl-PL" dirty="0" err="1"/>
              <a:t>ApplePay</a:t>
            </a:r>
            <a:r>
              <a:rPr lang="pl-PL" dirty="0"/>
              <a:t>, </a:t>
            </a:r>
            <a:r>
              <a:rPr lang="pl-PL" dirty="0" err="1"/>
              <a:t>PayPal</a:t>
            </a:r>
            <a:r>
              <a:rPr lang="pl-PL" dirty="0"/>
              <a:t> itp.). Zaufanie również nie wydaje się być niepodważalnym warunkiem korzystania z usługi, zwłaszcza w przypadku metod płatności, których klienci kompletnie nie znają, a co za tym idzie, wiążą je z większym ryzykiem niepewności. </a:t>
            </a:r>
            <a:r>
              <a:rPr lang="pl-PL" dirty="0" err="1"/>
              <a:t>Bitcoin</a:t>
            </a:r>
            <a:r>
              <a:rPr lang="pl-PL" dirty="0"/>
              <a:t> spełnia wymagania działania jako metoda płatnicza, ponieważ ma porównywalne cechy, takie jak wiarygodność, szybkość transakcji, koszt, </a:t>
            </a:r>
            <a:r>
              <a:rPr lang="pl-PL" dirty="0" err="1"/>
              <a:t>transgraniczność</a:t>
            </a:r>
            <a:r>
              <a:rPr lang="pl-PL" dirty="0"/>
              <a:t> itp. w odniesieniu do innych istniejących metod płatności. Chociaż większość ludzi nie ma początkowo zaufania do </a:t>
            </a:r>
            <a:r>
              <a:rPr lang="pl-PL" dirty="0" err="1"/>
              <a:t>Bitcoina</a:t>
            </a:r>
            <a:r>
              <a:rPr lang="pl-PL" dirty="0"/>
              <a:t> jako metody płatności, nie oznacza to, że </a:t>
            </a:r>
            <a:r>
              <a:rPr lang="pl-PL" dirty="0" err="1"/>
              <a:t>Bitcoin</a:t>
            </a:r>
            <a:r>
              <a:rPr lang="pl-PL" dirty="0"/>
              <a:t> będzie używany tylko przez tych, którzy mu ufają. Zaufanie do </a:t>
            </a:r>
            <a:r>
              <a:rPr lang="pl-PL" dirty="0" err="1"/>
              <a:t>Bitcoina</a:t>
            </a:r>
            <a:r>
              <a:rPr lang="pl-PL" dirty="0"/>
              <a:t> w ogóle, a także zaufanie do niego jako metody płatniczej, to dwie zupełnie kwestie i wiara w jedną nie oznacza wiary w drugą, choć istnieją trendy mówiące o tym, że osoby wierzące w </a:t>
            </a:r>
            <a:r>
              <a:rPr lang="pl-PL" dirty="0" err="1"/>
              <a:t>Bitcon</a:t>
            </a:r>
            <a:r>
              <a:rPr lang="pl-PL" dirty="0"/>
              <a:t> wierzą częściej w jego funkcję płatniczą. </a:t>
            </a:r>
          </a:p>
          <a:p>
            <a:endParaRPr lang="en-US" dirty="0"/>
          </a:p>
          <a:p>
            <a:r>
              <a:rPr lang="pl-PL" dirty="0"/>
              <a:t>Aby poznać uczciwą ocenę </a:t>
            </a:r>
            <a:r>
              <a:rPr lang="pl-PL" dirty="0" err="1"/>
              <a:t>Bitcoina</a:t>
            </a:r>
            <a:r>
              <a:rPr lang="pl-PL" dirty="0"/>
              <a:t>, obejrzyj ten film.</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85906" y="707606"/>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Kto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ufa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Bitcoinowi</a:t>
            </a:r>
            <a:r>
              <a:rPr lang="en-US" sz="1100" b="1" dirty="0">
                <a:solidFill>
                  <a:srgbClr val="F79037"/>
                </a:solidFill>
                <a:latin typeface="Calibri" panose="020F0502020204030204" pitchFamily="34" charset="0"/>
                <a:cs typeface="Calibri" panose="020F0502020204030204" pitchFamily="34" charset="0"/>
              </a:rPr>
              <a:t>?</a:t>
            </a:r>
          </a:p>
          <a:p>
            <a:pPr algn="just"/>
            <a:r>
              <a:rPr lang="pl-PL" sz="1100" dirty="0">
                <a:solidFill>
                  <a:schemeClr val="tx1"/>
                </a:solidFill>
                <a:latin typeface="Calibri" panose="020F0502020204030204" pitchFamily="34" charset="0"/>
                <a:cs typeface="Calibri" panose="020F0502020204030204" pitchFamily="34" charset="0"/>
              </a:rPr>
              <a:t>Zaufanie do </a:t>
            </a:r>
            <a:r>
              <a:rPr lang="pl-PL" sz="1100" dirty="0" err="1">
                <a:solidFill>
                  <a:schemeClr val="tx1"/>
                </a:solidFill>
                <a:latin typeface="Calibri" panose="020F0502020204030204" pitchFamily="34" charset="0"/>
                <a:cs typeface="Calibri" panose="020F0502020204030204" pitchFamily="34" charset="0"/>
              </a:rPr>
              <a:t>Bitcoin</a:t>
            </a:r>
            <a:r>
              <a:rPr lang="pl-PL" sz="1100" dirty="0">
                <a:solidFill>
                  <a:schemeClr val="tx1"/>
                </a:solidFill>
                <a:latin typeface="Calibri" panose="020F0502020204030204" pitchFamily="34" charset="0"/>
                <a:cs typeface="Calibri" panose="020F0502020204030204" pitchFamily="34" charset="0"/>
              </a:rPr>
              <a:t> jako środka płatniczego i instrumentu inwestycyjnego jest najbardziej rozpowszechnione wśród mężczyzn w wieku od 20 do 35 lat, dobrze wykształconych finansowo i mających wysoki poziom własnej skuteczności w obsłudze płatności kryptograficznych. Miarą przyjęcia technologii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jest stopień jej zrozumienia i zaufania.</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pl-PL" sz="1100" dirty="0">
                <a:solidFill>
                  <a:schemeClr val="tx1"/>
                </a:solidFill>
                <a:latin typeface="Calibri" panose="020F0502020204030204" pitchFamily="34" charset="0"/>
                <a:cs typeface="Calibri" panose="020F0502020204030204" pitchFamily="34" charset="0"/>
              </a:rPr>
              <a:t>Stwierdzono, że brak wiedzy znacznie ogranicza zaufanie i chęć użycia. Innym czynnikiem wpływającym na zaufanie jest ponowne zaangażowanie zewnętrznego dostawcy usług płatniczych. Niekoniecznie musi to oznaczać, że wprowadzając dostawcę usług płatniczych, funkcje </a:t>
            </a:r>
            <a:r>
              <a:rPr lang="pl-PL" sz="1100" dirty="0" err="1">
                <a:solidFill>
                  <a:schemeClr val="tx1"/>
                </a:solidFill>
                <a:latin typeface="Calibri" panose="020F0502020204030204" pitchFamily="34" charset="0"/>
                <a:cs typeface="Calibri" panose="020F0502020204030204" pitchFamily="34" charset="0"/>
              </a:rPr>
              <a:t>Bitcoina</a:t>
            </a:r>
            <a:r>
              <a:rPr lang="pl-PL" sz="1100" dirty="0">
                <a:solidFill>
                  <a:schemeClr val="tx1"/>
                </a:solidFill>
                <a:latin typeface="Calibri" panose="020F0502020204030204" pitchFamily="34" charset="0"/>
                <a:cs typeface="Calibri" panose="020F0502020204030204" pitchFamily="34" charset="0"/>
              </a:rPr>
              <a:t> tracą swoje cechy. Posiadanie namacalnej firmy kontaktowej może być nawet korzystne dla budowania zaufania. Jeśli chodzi o korzyści funkcjonalne, sprzedawcy detaliczni mogą łagodzić ryzyko zmienności i przenosić ryzyko finansowe związane z </a:t>
            </a:r>
            <a:r>
              <a:rPr lang="pl-PL" sz="1100" dirty="0" err="1">
                <a:solidFill>
                  <a:schemeClr val="tx1"/>
                </a:solidFill>
                <a:latin typeface="Calibri" panose="020F0502020204030204" pitchFamily="34" charset="0"/>
                <a:cs typeface="Calibri" panose="020F0502020204030204" pitchFamily="34" charset="0"/>
              </a:rPr>
              <a:t>Bitcoinem</a:t>
            </a:r>
            <a:r>
              <a:rPr lang="pl-PL" sz="1100" dirty="0">
                <a:solidFill>
                  <a:schemeClr val="tx1"/>
                </a:solidFill>
                <a:latin typeface="Calibri" panose="020F0502020204030204" pitchFamily="34" charset="0"/>
                <a:cs typeface="Calibri" panose="020F0502020204030204" pitchFamily="34" charset="0"/>
              </a:rPr>
              <a:t>. Podsumowując, w dużej mierze to od przekonań jednostek zależy, czy większe zaufanie do </a:t>
            </a:r>
            <a:r>
              <a:rPr lang="pl-PL" sz="1100" dirty="0" err="1">
                <a:solidFill>
                  <a:schemeClr val="tx1"/>
                </a:solidFill>
                <a:latin typeface="Calibri" panose="020F0502020204030204" pitchFamily="34" charset="0"/>
                <a:cs typeface="Calibri" panose="020F0502020204030204" pitchFamily="34" charset="0"/>
              </a:rPr>
              <a:t>kryptowalut</a:t>
            </a:r>
            <a:r>
              <a:rPr lang="pl-PL" sz="1100" dirty="0">
                <a:solidFill>
                  <a:schemeClr val="tx1"/>
                </a:solidFill>
                <a:latin typeface="Calibri" panose="020F0502020204030204" pitchFamily="34" charset="0"/>
                <a:cs typeface="Calibri" panose="020F0502020204030204" pitchFamily="34" charset="0"/>
              </a:rPr>
              <a:t> zostanie osiągnięte poprzez ponowne wprowadzenie stron trzecich czy poprzez ich usunięcie.</a:t>
            </a: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7" name="object 15">
            <a:extLst>
              <a:ext uri="{FF2B5EF4-FFF2-40B4-BE49-F238E27FC236}">
                <a16:creationId xmlns:a16="http://schemas.microsoft.com/office/drawing/2014/main" id="{AB1FA6F5-E117-9DB9-AA15-FF859EDCE7F4}"/>
              </a:ext>
            </a:extLst>
          </p:cNvPr>
          <p:cNvGrpSpPr/>
          <p:nvPr/>
        </p:nvGrpSpPr>
        <p:grpSpPr>
          <a:xfrm>
            <a:off x="4277272" y="7157133"/>
            <a:ext cx="3047022" cy="1729173"/>
            <a:chOff x="485139" y="4586859"/>
            <a:chExt cx="3134043" cy="1778557"/>
          </a:xfrm>
        </p:grpSpPr>
        <p:pic>
          <p:nvPicPr>
            <p:cNvPr id="8" name="object 16">
              <a:extLst>
                <a:ext uri="{FF2B5EF4-FFF2-40B4-BE49-F238E27FC236}">
                  <a16:creationId xmlns:a16="http://schemas.microsoft.com/office/drawing/2014/main" id="{0F74DF56-B1B1-314E-F762-5962748E5BCA}"/>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4C3990FD-BD12-DDF7-8D21-E780D572968F}"/>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 name="object 18">
              <a:extLst>
                <a:ext uri="{FF2B5EF4-FFF2-40B4-BE49-F238E27FC236}">
                  <a16:creationId xmlns:a16="http://schemas.microsoft.com/office/drawing/2014/main" id="{B0E34710-09BC-4623-0025-E987650C15E4}"/>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A8687837-FDF0-D6F3-EDBE-8BE7ABBC1FDA}"/>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A435A52A-1C03-F573-95CC-C987772943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8AD57653-F1FB-1BEB-9F6C-F65C5395632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43" name="Group 42">
            <a:extLst>
              <a:ext uri="{FF2B5EF4-FFF2-40B4-BE49-F238E27FC236}">
                <a16:creationId xmlns:a16="http://schemas.microsoft.com/office/drawing/2014/main" id="{9A327F7A-B7CC-FEB5-B81F-56019A8C63F1}"/>
              </a:ext>
            </a:extLst>
          </p:cNvPr>
          <p:cNvGrpSpPr/>
          <p:nvPr/>
        </p:nvGrpSpPr>
        <p:grpSpPr>
          <a:xfrm>
            <a:off x="4071146" y="7153169"/>
            <a:ext cx="842347" cy="742396"/>
            <a:chOff x="7670997" y="6464727"/>
            <a:chExt cx="842347" cy="742396"/>
          </a:xfrm>
        </p:grpSpPr>
        <p:sp>
          <p:nvSpPr>
            <p:cNvPr id="44" name="Oval 43">
              <a:extLst>
                <a:ext uri="{FF2B5EF4-FFF2-40B4-BE49-F238E27FC236}">
                  <a16:creationId xmlns:a16="http://schemas.microsoft.com/office/drawing/2014/main" id="{FB5EDCCA-B663-EDE4-344E-F4076FD81995}"/>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Placeholder 1">
              <a:extLst>
                <a:ext uri="{FF2B5EF4-FFF2-40B4-BE49-F238E27FC236}">
                  <a16:creationId xmlns:a16="http://schemas.microsoft.com/office/drawing/2014/main" id="{334A5DB5-E5AF-41EB-CEBF-1BE78963F92B}"/>
                </a:ext>
              </a:extLst>
            </p:cNvPr>
            <p:cNvSpPr txBox="1">
              <a:spLocks/>
            </p:cNvSpPr>
            <p:nvPr/>
          </p:nvSpPr>
          <p:spPr>
            <a:xfrm rot="1419617">
              <a:off x="7688492" y="6544962"/>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 </a:t>
              </a:r>
              <a:r>
                <a:rPr lang="en-US" sz="1200" b="1" dirty="0" err="1">
                  <a:solidFill>
                    <a:srgbClr val="F79037"/>
                  </a:solidFill>
                  <a:latin typeface="Calibri" panose="020F0502020204030204" pitchFamily="34" charset="0"/>
                  <a:cs typeface="Calibri" panose="020F0502020204030204" pitchFamily="34" charset="0"/>
                  <a:hlinkClick r:id="rId8"/>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6459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GB" dirty="0"/>
              <a:t>OBSZARY ZASTOSOWAŃ TECHNOLOGII BLOCKCHAIN</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17</a:t>
            </a:fld>
            <a:endParaRPr lang="en-US" dirty="0"/>
          </a:p>
        </p:txBody>
      </p:sp>
    </p:spTree>
    <p:extLst>
      <p:ext uri="{BB962C8B-B14F-4D97-AF65-F5344CB8AC3E}">
        <p14:creationId xmlns:p14="http://schemas.microsoft.com/office/powerpoint/2010/main" val="55521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18</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2.1 </a:t>
            </a:r>
            <a:r>
              <a:rPr lang="en-US" sz="1800" b="0" dirty="0" err="1"/>
              <a:t>Wykorzystanie</a:t>
            </a:r>
            <a:r>
              <a:rPr lang="en-US" sz="1800" b="0" dirty="0"/>
              <a:t> w </a:t>
            </a:r>
            <a:r>
              <a:rPr lang="en-US" sz="1800" b="0" dirty="0" err="1"/>
              <a:t>finansach</a:t>
            </a:r>
            <a:r>
              <a:rPr lang="en-US" sz="1800" b="0" dirty="0"/>
              <a:t> </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436914"/>
            <a:ext cx="6036131" cy="64008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rgbClr val="000000"/>
                </a:solidFill>
                <a:effectLst/>
                <a:latin typeface="Calibri" panose="020F0502020204030204" pitchFamily="34" charset="0"/>
                <a:ea typeface="Times New Roman" panose="02020603050405020304" pitchFamily="18" charset="0"/>
              </a:rPr>
              <a:t>Sam obrót giełdowy przeszedł już przełomową zmianę w niedawnej przeszłości. Elektroniczne systemy handlu i rozliczeń wbrew temu, co wcześniej uważano, nie wyeliminowały tradycyjnych miejsc pracy. Niektóre giełdy regionalne, owszem, stały się nieopłacalne i mało znaczące, a wraz z nimi - szereg profesji. Ta innowacja doprowadziła do ogromnego wzrostu wydajności w obrocie giełdowym. W efekcie wzrosły wolumeny i obroty, spadły koszty transakcyjne, powstały nowe produkty giełdowe i miejsca pracy. Znaczenie wiodących światowych giełd zwiększyła rewolucja technologiczna. Z tego powodu dalsze przyrosty wydajności, na przykład dzięki technologii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w obrocie wtórnym i rozliczeniach, prawdopodobnie nie będą aż tak obiecujące. Inne obszary zastosowania zdają się nieść znacznie większe korzyści i mają dużo większy potencjał innowacyjny. </a:t>
            </a:r>
          </a:p>
          <a:p>
            <a:pPr algn="just"/>
            <a:endParaRPr lang="en-US" sz="1100" dirty="0">
              <a:solidFill>
                <a:srgbClr val="000000"/>
              </a:solidFill>
              <a:effectLst/>
              <a:latin typeface="Calibri" panose="020F0502020204030204" pitchFamily="34" charset="0"/>
              <a:ea typeface="Times New Roman" panose="02020603050405020304" pitchFamily="18" charset="0"/>
            </a:endParaRPr>
          </a:p>
          <a:p>
            <a:pPr algn="just"/>
            <a:r>
              <a:rPr lang="en-US" sz="1100" b="1" dirty="0" err="1">
                <a:solidFill>
                  <a:srgbClr val="F79037"/>
                </a:solidFill>
                <a:latin typeface="Calibri" panose="020F0502020204030204" pitchFamily="34" charset="0"/>
                <a:ea typeface="Times New Roman" panose="02020603050405020304" pitchFamily="18" charset="0"/>
              </a:rPr>
              <a:t>Emisja</a:t>
            </a:r>
            <a:r>
              <a:rPr lang="en-US" sz="1100" b="1" dirty="0">
                <a:solidFill>
                  <a:srgbClr val="F79037"/>
                </a:solidFill>
                <a:latin typeface="Calibri" panose="020F0502020204030204" pitchFamily="34" charset="0"/>
                <a:ea typeface="Times New Roman" panose="02020603050405020304" pitchFamily="18" charset="0"/>
              </a:rPr>
              <a:t> </a:t>
            </a:r>
            <a:r>
              <a:rPr lang="en-US" sz="1100" b="1" dirty="0" err="1">
                <a:solidFill>
                  <a:srgbClr val="F79037"/>
                </a:solidFill>
                <a:latin typeface="Calibri" panose="020F0502020204030204" pitchFamily="34" charset="0"/>
                <a:ea typeface="Times New Roman" panose="02020603050405020304" pitchFamily="18" charset="0"/>
              </a:rPr>
              <a:t>papierów</a:t>
            </a:r>
            <a:r>
              <a:rPr lang="en-US" sz="1100" b="1" dirty="0">
                <a:solidFill>
                  <a:srgbClr val="F79037"/>
                </a:solidFill>
                <a:latin typeface="Calibri" panose="020F0502020204030204" pitchFamily="34" charset="0"/>
                <a:ea typeface="Times New Roman" panose="02020603050405020304" pitchFamily="18" charset="0"/>
              </a:rPr>
              <a:t> </a:t>
            </a:r>
            <a:r>
              <a:rPr lang="en-US" sz="1100" b="1" dirty="0" err="1">
                <a:solidFill>
                  <a:srgbClr val="F79037"/>
                </a:solidFill>
                <a:latin typeface="Calibri" panose="020F0502020204030204" pitchFamily="34" charset="0"/>
                <a:ea typeface="Times New Roman" panose="02020603050405020304" pitchFamily="18" charset="0"/>
              </a:rPr>
              <a:t>wartościowych</a:t>
            </a:r>
            <a:endParaRPr lang="en-US" sz="1100" b="1" dirty="0">
              <a:solidFill>
                <a:srgbClr val="F79037"/>
              </a:solidFill>
              <a:latin typeface="Calibri" panose="020F0502020204030204" pitchFamily="34" charset="0"/>
              <a:ea typeface="Times New Roman" panose="02020603050405020304" pitchFamily="18" charset="0"/>
            </a:endParaRPr>
          </a:p>
          <a:p>
            <a:pPr algn="just"/>
            <a:r>
              <a:rPr lang="pl-PL" sz="1100" dirty="0">
                <a:solidFill>
                  <a:srgbClr val="000000"/>
                </a:solidFill>
                <a:latin typeface="Calibri" panose="020F0502020204030204" pitchFamily="34" charset="0"/>
                <a:ea typeface="Times New Roman" panose="02020603050405020304" pitchFamily="18" charset="0"/>
              </a:rPr>
              <a:t>Proces emisji papierów wartościowych na rynku pierwotnym jest obecnie nadal kosztowny i złożony. Technologia </a:t>
            </a:r>
            <a:r>
              <a:rPr lang="pl-PL" sz="1100" dirty="0" err="1">
                <a:solidFill>
                  <a:srgbClr val="000000"/>
                </a:solidFill>
                <a:latin typeface="Calibri" panose="020F0502020204030204" pitchFamily="34" charset="0"/>
                <a:ea typeface="Times New Roman" panose="02020603050405020304" pitchFamily="18" charset="0"/>
              </a:rPr>
              <a:t>Blockchain</a:t>
            </a:r>
            <a:r>
              <a:rPr lang="pl-PL" sz="1100" dirty="0">
                <a:solidFill>
                  <a:srgbClr val="000000"/>
                </a:solidFill>
                <a:latin typeface="Calibri" panose="020F0502020204030204" pitchFamily="34" charset="0"/>
                <a:ea typeface="Times New Roman" panose="02020603050405020304" pitchFamily="18" charset="0"/>
              </a:rPr>
              <a:t> mogłaby generować efekty podobne do handlu elektronicznego na rynku wtórnym. Bank of the </a:t>
            </a:r>
            <a:r>
              <a:rPr lang="pl-PL" sz="1100" dirty="0" err="1">
                <a:solidFill>
                  <a:srgbClr val="000000"/>
                </a:solidFill>
                <a:latin typeface="Calibri" panose="020F0502020204030204" pitchFamily="34" charset="0"/>
                <a:ea typeface="Times New Roman" panose="02020603050405020304" pitchFamily="18" charset="0"/>
              </a:rPr>
              <a:t>State</a:t>
            </a:r>
            <a:r>
              <a:rPr lang="pl-PL" sz="1100" dirty="0">
                <a:solidFill>
                  <a:srgbClr val="000000"/>
                </a:solidFill>
                <a:latin typeface="Calibri" panose="020F0502020204030204" pitchFamily="34" charset="0"/>
                <a:ea typeface="Times New Roman" panose="02020603050405020304" pitchFamily="18" charset="0"/>
              </a:rPr>
              <a:t> Baden </a:t>
            </a:r>
            <a:r>
              <a:rPr lang="pl-PL" sz="1100" dirty="0" err="1">
                <a:solidFill>
                  <a:srgbClr val="000000"/>
                </a:solidFill>
                <a:latin typeface="Calibri" panose="020F0502020204030204" pitchFamily="34" charset="0"/>
                <a:ea typeface="Times New Roman" panose="02020603050405020304" pitchFamily="18" charset="0"/>
              </a:rPr>
              <a:t>Württemberg</a:t>
            </a:r>
            <a:r>
              <a:rPr lang="pl-PL" sz="1100" dirty="0">
                <a:solidFill>
                  <a:srgbClr val="000000"/>
                </a:solidFill>
                <a:latin typeface="Calibri" panose="020F0502020204030204" pitchFamily="34" charset="0"/>
                <a:ea typeface="Times New Roman" panose="02020603050405020304" pitchFamily="18" charset="0"/>
              </a:rPr>
              <a:t> (LBBW) w Niemczech i Daimler AG jako pionierzy wyemitowali prototypową obligację z technologią </a:t>
            </a:r>
            <a:r>
              <a:rPr lang="pl-PL" sz="1100" dirty="0" err="1">
                <a:solidFill>
                  <a:srgbClr val="000000"/>
                </a:solidFill>
                <a:latin typeface="Calibri" panose="020F0502020204030204" pitchFamily="34" charset="0"/>
                <a:ea typeface="Times New Roman" panose="02020603050405020304" pitchFamily="18" charset="0"/>
              </a:rPr>
              <a:t>blockchain</a:t>
            </a:r>
            <a:r>
              <a:rPr lang="pl-PL" sz="1100" dirty="0">
                <a:solidFill>
                  <a:srgbClr val="000000"/>
                </a:solidFill>
                <a:latin typeface="Calibri" panose="020F0502020204030204" pitchFamily="34" charset="0"/>
                <a:ea typeface="Times New Roman" panose="02020603050405020304" pitchFamily="18" charset="0"/>
              </a:rPr>
              <a:t>. Wskazuje to, że wysiłki na rzecz tworzenia aplikacji z wartością dodaną są intensyfikowane nie tylko wśród </a:t>
            </a:r>
            <a:r>
              <a:rPr lang="pl-PL" sz="1100" dirty="0" err="1">
                <a:solidFill>
                  <a:srgbClr val="000000"/>
                </a:solidFill>
                <a:latin typeface="Calibri" panose="020F0502020204030204" pitchFamily="34" charset="0"/>
                <a:ea typeface="Times New Roman" panose="02020603050405020304" pitchFamily="18" charset="0"/>
              </a:rPr>
              <a:t>FinTechów</a:t>
            </a:r>
            <a:r>
              <a:rPr lang="pl-PL" sz="1100" dirty="0">
                <a:solidFill>
                  <a:srgbClr val="000000"/>
                </a:solidFill>
                <a:latin typeface="Calibri" panose="020F0502020204030204" pitchFamily="34" charset="0"/>
                <a:ea typeface="Times New Roman" panose="02020603050405020304" pitchFamily="18" charset="0"/>
              </a:rPr>
              <a:t>, jak się często uważa. Jedną z aplikacji, która ma już szerokie zastosowanie, są tzw. </a:t>
            </a:r>
            <a:r>
              <a:rPr lang="pl-PL" sz="1100" dirty="0" err="1">
                <a:solidFill>
                  <a:srgbClr val="000000"/>
                </a:solidFill>
                <a:latin typeface="Calibri" panose="020F0502020204030204" pitchFamily="34" charset="0"/>
                <a:ea typeface="Times New Roman" panose="02020603050405020304" pitchFamily="18" charset="0"/>
              </a:rPr>
              <a:t>initial</a:t>
            </a:r>
            <a:r>
              <a:rPr lang="pl-PL" sz="1100" dirty="0">
                <a:solidFill>
                  <a:srgbClr val="000000"/>
                </a:solidFill>
                <a:latin typeface="Calibri" panose="020F0502020204030204" pitchFamily="34" charset="0"/>
                <a:ea typeface="Times New Roman" panose="02020603050405020304" pitchFamily="18" charset="0"/>
              </a:rPr>
              <a:t> </a:t>
            </a:r>
            <a:r>
              <a:rPr lang="pl-PL" sz="1100" dirty="0" err="1">
                <a:solidFill>
                  <a:srgbClr val="000000"/>
                </a:solidFill>
                <a:latin typeface="Calibri" panose="020F0502020204030204" pitchFamily="34" charset="0"/>
                <a:ea typeface="Times New Roman" panose="02020603050405020304" pitchFamily="18" charset="0"/>
              </a:rPr>
              <a:t>coin</a:t>
            </a:r>
            <a:r>
              <a:rPr lang="pl-PL" sz="1100" dirty="0">
                <a:solidFill>
                  <a:srgbClr val="000000"/>
                </a:solidFill>
                <a:latin typeface="Calibri" panose="020F0502020204030204" pitchFamily="34" charset="0"/>
                <a:ea typeface="Times New Roman" panose="02020603050405020304" pitchFamily="18" charset="0"/>
              </a:rPr>
              <a:t> </a:t>
            </a:r>
            <a:r>
              <a:rPr lang="pl-PL" sz="1100" dirty="0" err="1">
                <a:solidFill>
                  <a:srgbClr val="000000"/>
                </a:solidFill>
                <a:latin typeface="Calibri" panose="020F0502020204030204" pitchFamily="34" charset="0"/>
                <a:ea typeface="Times New Roman" panose="02020603050405020304" pitchFamily="18" charset="0"/>
              </a:rPr>
              <a:t>offerings</a:t>
            </a:r>
            <a:r>
              <a:rPr lang="pl-PL" sz="1100" dirty="0">
                <a:solidFill>
                  <a:srgbClr val="000000"/>
                </a:solidFill>
                <a:latin typeface="Calibri" panose="020F0502020204030204" pitchFamily="34" charset="0"/>
                <a:ea typeface="Times New Roman" panose="02020603050405020304" pitchFamily="18" charset="0"/>
              </a:rPr>
              <a:t> (ICO). Podobieństwo nazwy do </a:t>
            </a:r>
            <a:r>
              <a:rPr lang="pl-PL" sz="1100" dirty="0" err="1">
                <a:solidFill>
                  <a:srgbClr val="000000"/>
                </a:solidFill>
                <a:latin typeface="Calibri" panose="020F0502020204030204" pitchFamily="34" charset="0"/>
                <a:ea typeface="Times New Roman" panose="02020603050405020304" pitchFamily="18" charset="0"/>
              </a:rPr>
              <a:t>initial</a:t>
            </a:r>
            <a:r>
              <a:rPr lang="pl-PL" sz="1100" dirty="0">
                <a:solidFill>
                  <a:srgbClr val="000000"/>
                </a:solidFill>
                <a:latin typeface="Calibri" panose="020F0502020204030204" pitchFamily="34" charset="0"/>
                <a:ea typeface="Times New Roman" panose="02020603050405020304" pitchFamily="18" charset="0"/>
              </a:rPr>
              <a:t> public </a:t>
            </a:r>
            <a:r>
              <a:rPr lang="pl-PL" sz="1100" dirty="0" err="1">
                <a:solidFill>
                  <a:srgbClr val="000000"/>
                </a:solidFill>
                <a:latin typeface="Calibri" panose="020F0502020204030204" pitchFamily="34" charset="0"/>
                <a:ea typeface="Times New Roman" panose="02020603050405020304" pitchFamily="18" charset="0"/>
              </a:rPr>
              <a:t>offering</a:t>
            </a:r>
            <a:r>
              <a:rPr lang="pl-PL" sz="1100" dirty="0">
                <a:solidFill>
                  <a:srgbClr val="000000"/>
                </a:solidFill>
                <a:latin typeface="Calibri" panose="020F0502020204030204" pitchFamily="34" charset="0"/>
                <a:ea typeface="Times New Roman" panose="02020603050405020304" pitchFamily="18" charset="0"/>
              </a:rPr>
              <a:t> (IPO) nie jest przypadkowe. IPO na rynku analogowym jest długotrwałe i kosztowne, ponieważ należy przestrzegać wielu wymogów informacyjnych i przepisów giełdowych. W związku z tym sensowne było wykorzystanie tego instrumentu poza regulacjami w świecie cyfrowym w celu pozyskania kapitału. Na podstawie ICO można by określić, w jaki sposób odbywa się włączenie tego rodzaju emisji do regulacji finansowych. W razie potrzeby władze są również przygotowane prawnie do wyegzekwowania zasad równego traktowania.</a:t>
            </a:r>
          </a:p>
          <a:p>
            <a:pPr algn="just"/>
            <a:endParaRPr lang="pl-PL" sz="1100" b="1" dirty="0">
              <a:solidFill>
                <a:srgbClr val="F79037"/>
              </a:solidFill>
              <a:latin typeface="Calibri" panose="020F0502020204030204" pitchFamily="34" charset="0"/>
              <a:ea typeface="Times New Roman" panose="02020603050405020304" pitchFamily="18" charset="0"/>
            </a:endParaRPr>
          </a:p>
          <a:p>
            <a:pPr algn="just"/>
            <a:r>
              <a:rPr lang="pl-PL" sz="1100" b="1" dirty="0">
                <a:solidFill>
                  <a:srgbClr val="F79037"/>
                </a:solidFill>
                <a:latin typeface="Calibri" panose="020F0502020204030204" pitchFamily="34" charset="0"/>
                <a:ea typeface="Times New Roman" panose="02020603050405020304" pitchFamily="18" charset="0"/>
              </a:rPr>
              <a:t>Płatności elektroniczne i przetwarzanie biznesowe</a:t>
            </a:r>
          </a:p>
          <a:p>
            <a:pPr algn="just"/>
            <a:r>
              <a:rPr lang="pl-PL" sz="1100" dirty="0">
                <a:solidFill>
                  <a:srgbClr val="000000"/>
                </a:solidFill>
                <a:latin typeface="Calibri" panose="020F0502020204030204" pitchFamily="34" charset="0"/>
                <a:ea typeface="Times New Roman" panose="02020603050405020304" pitchFamily="18" charset="0"/>
              </a:rPr>
              <a:t>Kolejnym obszarem zastosowania technologii </a:t>
            </a:r>
            <a:r>
              <a:rPr lang="pl-PL" sz="1100" dirty="0" err="1">
                <a:solidFill>
                  <a:srgbClr val="000000"/>
                </a:solidFill>
                <a:latin typeface="Calibri" panose="020F0502020204030204" pitchFamily="34" charset="0"/>
                <a:ea typeface="Times New Roman" panose="02020603050405020304" pitchFamily="18" charset="0"/>
              </a:rPr>
              <a:t>blockchain</a:t>
            </a:r>
            <a:r>
              <a:rPr lang="pl-PL" sz="1100" dirty="0">
                <a:solidFill>
                  <a:srgbClr val="000000"/>
                </a:solidFill>
                <a:latin typeface="Calibri" panose="020F0502020204030204" pitchFamily="34" charset="0"/>
                <a:ea typeface="Times New Roman" panose="02020603050405020304" pitchFamily="18" charset="0"/>
              </a:rPr>
              <a:t> są płatności elektroniczne i przetwarzanie biznesowe. Wiąże się to zarówno z wydajniejszymi konwencjonalnymi transakcjami płatniczymi, jak i zastąpieniem przetwarzania biznesowego. Zaletami technologii </a:t>
            </a:r>
            <a:r>
              <a:rPr lang="pl-PL" sz="1100" dirty="0" err="1">
                <a:solidFill>
                  <a:srgbClr val="000000"/>
                </a:solidFill>
                <a:latin typeface="Calibri" panose="020F0502020204030204" pitchFamily="34" charset="0"/>
                <a:ea typeface="Times New Roman" panose="02020603050405020304" pitchFamily="18" charset="0"/>
              </a:rPr>
              <a:t>blockchain</a:t>
            </a:r>
            <a:r>
              <a:rPr lang="pl-PL" sz="1100" dirty="0">
                <a:solidFill>
                  <a:srgbClr val="000000"/>
                </a:solidFill>
                <a:latin typeface="Calibri" panose="020F0502020204030204" pitchFamily="34" charset="0"/>
                <a:ea typeface="Times New Roman" panose="02020603050405020304" pitchFamily="18" charset="0"/>
              </a:rPr>
              <a:t> powinna być szybkość, bezpieczeństwo i niezawodność przetwarzania. W wiodących krajach uprzemysłowionych, zwłaszcza w Unii Europejskiej, powinno być trudno konkurować z Europejskim Systemem Banków Centralnych (ESBC) w płatnościach międzynarodowych. </a:t>
            </a:r>
            <a:r>
              <a:rPr lang="pl-PL" sz="1100" dirty="0" err="1">
                <a:solidFill>
                  <a:srgbClr val="000000"/>
                </a:solidFill>
                <a:latin typeface="Calibri" panose="020F0502020204030204" pitchFamily="34" charset="0"/>
                <a:ea typeface="Times New Roman" panose="02020603050405020304" pitchFamily="18" charset="0"/>
              </a:rPr>
              <a:t>Blockchain</a:t>
            </a:r>
            <a:r>
              <a:rPr lang="pl-PL" sz="1100" dirty="0">
                <a:solidFill>
                  <a:srgbClr val="000000"/>
                </a:solidFill>
                <a:latin typeface="Calibri" panose="020F0502020204030204" pitchFamily="34" charset="0"/>
                <a:ea typeface="Times New Roman" panose="02020603050405020304" pitchFamily="18" charset="0"/>
              </a:rPr>
              <a:t> może za to znaleźć wysoką akceptację w regionach gospodarczych z deficytem zaufania, lukami w zabezpieczeniach i/lub nieefektywnym przetwarzaniem płatności. Jednak ta zaleta przyniesie owoce tylko wtedy, gdy istnieje wiele „połączeń” ze światem rzeczywistym.</a:t>
            </a:r>
            <a:endParaRPr lang="en-US" sz="1100" dirty="0">
              <a:solidFill>
                <a:srgbClr val="000000"/>
              </a:solidFill>
              <a:latin typeface="Calibri" panose="020F0502020204030204" pitchFamily="34" charset="0"/>
              <a:ea typeface="Times New Roman" panose="02020603050405020304" pitchFamily="18"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249692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8493210"/>
          </a:xfrm>
        </p:spPr>
        <p:txBody>
          <a:bodyPr/>
          <a:lstStyle/>
          <a:p>
            <a:pPr algn="just"/>
            <a:r>
              <a:rPr lang="pl-PL" sz="1050" dirty="0"/>
              <a:t>Wymaga to przystępności cenowej towarów i usług wszelkiego rodzaju za pomocą </a:t>
            </a:r>
            <a:r>
              <a:rPr lang="pl-PL" sz="1050" dirty="0" err="1"/>
              <a:t>kryptowaluty</a:t>
            </a:r>
            <a:r>
              <a:rPr lang="pl-PL" sz="1050" dirty="0"/>
              <a:t>. Jest raczej mało prawdopodobne, aby tak się stało we wszystkich miejscach, krajach lub regionach, w których tradycyjne systemy płatności i inne innowacje nie są jeszcze ustanowione. Bundesbank i EBC, monitorując rozwój </a:t>
            </a:r>
            <a:r>
              <a:rPr lang="pl-PL" sz="1050" dirty="0" err="1"/>
              <a:t>blockchain</a:t>
            </a:r>
            <a:r>
              <a:rPr lang="pl-PL" sz="1050" dirty="0"/>
              <a:t> i cyfrowe rynki walutowe, doszły do wniosku, że procesy i koszty ich systemów są znacznie bardziej wydajne i opłacalne. Niemniej jednak obie instytucje testują również technologię </a:t>
            </a:r>
            <a:r>
              <a:rPr lang="pl-PL" sz="1050" dirty="0" err="1"/>
              <a:t>blockchain</a:t>
            </a:r>
            <a:r>
              <a:rPr lang="pl-PL" sz="1050" dirty="0"/>
              <a:t>, aby w razie potrzeby nie przegapić nowych rozwiązań. Inne potencjalne oszczędności wynikające z technologii </a:t>
            </a:r>
            <a:r>
              <a:rPr lang="pl-PL" sz="1050" dirty="0" err="1"/>
              <a:t>blockchain</a:t>
            </a:r>
            <a:r>
              <a:rPr lang="pl-PL" sz="1050" dirty="0"/>
              <a:t>, które mogłyby wynikać z braku kosztów nadzoru regulacyjnego i finansowego dla tego rodzaju przetwarzania płatności, są prawdziwe tylko tak długo, jak długo liczba przepływów płatności nie ma znaczenia systemowego.</a:t>
            </a:r>
          </a:p>
          <a:p>
            <a:pPr algn="just"/>
            <a:endParaRPr lang="en-US" sz="1050" dirty="0"/>
          </a:p>
          <a:p>
            <a:pPr algn="just"/>
            <a:r>
              <a:rPr lang="en-US" sz="1050" b="1" dirty="0" err="1">
                <a:solidFill>
                  <a:srgbClr val="F79037"/>
                </a:solidFill>
              </a:rPr>
              <a:t>Płatności</a:t>
            </a:r>
            <a:r>
              <a:rPr lang="en-US" sz="1050" b="1" dirty="0">
                <a:solidFill>
                  <a:srgbClr val="F79037"/>
                </a:solidFill>
              </a:rPr>
              <a:t> </a:t>
            </a:r>
            <a:r>
              <a:rPr lang="en-US" sz="1050" b="1" dirty="0" err="1">
                <a:solidFill>
                  <a:srgbClr val="F79037"/>
                </a:solidFill>
              </a:rPr>
              <a:t>transgraniczne</a:t>
            </a:r>
            <a:endParaRPr lang="en-US" sz="1050" b="1" dirty="0">
              <a:solidFill>
                <a:srgbClr val="F79037"/>
              </a:solidFill>
            </a:endParaRPr>
          </a:p>
          <a:p>
            <a:pPr algn="just"/>
            <a:r>
              <a:rPr lang="pl-PL" sz="1050" dirty="0"/>
              <a:t>Wielonarodowe banki, takie jak UBS i British Barclays, wykorzystują </a:t>
            </a:r>
            <a:r>
              <a:rPr lang="pl-PL" sz="1050" dirty="0" err="1"/>
              <a:t>blockchain</a:t>
            </a:r>
            <a:r>
              <a:rPr lang="pl-PL" sz="1050" dirty="0"/>
              <a:t> do usprawnienia operacji </a:t>
            </a:r>
            <a:r>
              <a:rPr lang="pl-PL" sz="1050" dirty="0" err="1"/>
              <a:t>back-office</a:t>
            </a:r>
            <a:r>
              <a:rPr lang="pl-PL" sz="1050" dirty="0"/>
              <a:t> i rozliczeń, co może potencjalnie zmniejszyć wydatki na zaangażowanie stron trzecich o 20 mld USD. Na przykład w 2019 roku Barclays zainwestował 5,5 miliona dolarów w startup o nazwie </a:t>
            </a:r>
            <a:r>
              <a:rPr lang="pl-PL" sz="1050" dirty="0" err="1"/>
              <a:t>Crowdz</a:t>
            </a:r>
            <a:r>
              <a:rPr lang="pl-PL" sz="1050" dirty="0"/>
              <a:t>, który pomaga firmom promować obrót gotówkowy B2B. Dzięki temu oferuje alternatywne sposoby pobierania płatności oraz automatyzację e-faktur. Inny renomowany hiszpański bank współpracował z firmą opartą na DLT, aby zwiększyć widoczność swoich płatności międzynarodowych i radykalnie je przyspieszyć.</a:t>
            </a:r>
          </a:p>
          <a:p>
            <a:pPr algn="just"/>
            <a:endParaRPr lang="en-US" sz="1050" dirty="0"/>
          </a:p>
          <a:p>
            <a:r>
              <a:rPr lang="en-US" sz="1050" b="1" dirty="0" err="1">
                <a:solidFill>
                  <a:srgbClr val="F79037"/>
                </a:solidFill>
              </a:rPr>
              <a:t>Wymuszona</a:t>
            </a:r>
            <a:r>
              <a:rPr lang="en-US" sz="1050" b="1" dirty="0">
                <a:solidFill>
                  <a:srgbClr val="F79037"/>
                </a:solidFill>
              </a:rPr>
              <a:t> </a:t>
            </a:r>
            <a:r>
              <a:rPr lang="en-US" sz="1050" b="1" dirty="0" err="1">
                <a:solidFill>
                  <a:srgbClr val="F79037"/>
                </a:solidFill>
              </a:rPr>
              <a:t>adopcja</a:t>
            </a:r>
            <a:r>
              <a:rPr lang="en-US" sz="1050" b="1" dirty="0">
                <a:solidFill>
                  <a:srgbClr val="F79037"/>
                </a:solidFill>
              </a:rPr>
              <a:t> </a:t>
            </a:r>
            <a:r>
              <a:rPr lang="en-US" sz="1050" b="1" dirty="0" err="1">
                <a:solidFill>
                  <a:srgbClr val="F79037"/>
                </a:solidFill>
              </a:rPr>
              <a:t>technologii</a:t>
            </a:r>
            <a:r>
              <a:rPr lang="en-US" sz="1050" b="1" dirty="0">
                <a:solidFill>
                  <a:srgbClr val="F79037"/>
                </a:solidFill>
              </a:rPr>
              <a:t> blockchain</a:t>
            </a:r>
          </a:p>
          <a:p>
            <a:pPr algn="just"/>
            <a:r>
              <a:rPr lang="pl-PL" sz="1050" dirty="0"/>
              <a:t>Gdyby natomiast tego typu płatności osiągnęły znaczną skalę i byłyby powszechnie wykorzystywane do płacenia za towary i usługi, usługi te nie byłyby wcale ukrywane przed nadzorem finansowym. Wymusiłoby to stworzenie regulacji. Działania </a:t>
            </a:r>
            <a:r>
              <a:rPr lang="pl-PL" sz="1050" dirty="0" err="1"/>
              <a:t>Blockchain</a:t>
            </a:r>
            <a:r>
              <a:rPr lang="pl-PL" sz="1050" dirty="0"/>
              <a:t> w systemie finansowym, które pozostają poza regulacjami, miałyby wówczas w najlepszym przypadku znaczenie czarnego rynku i w razie potrzeby podlegałyby pod prawo karne.</a:t>
            </a:r>
          </a:p>
          <a:p>
            <a:pPr algn="just"/>
            <a:endParaRPr lang="en-US" sz="1050"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3982843" y="536570"/>
            <a:ext cx="2693750" cy="4679949"/>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050" b="1" dirty="0" err="1">
                <a:solidFill>
                  <a:srgbClr val="F79037"/>
                </a:solidFill>
              </a:rPr>
              <a:t>Nowe</a:t>
            </a:r>
            <a:r>
              <a:rPr lang="en-US" sz="1050" b="1" dirty="0">
                <a:solidFill>
                  <a:srgbClr val="F79037"/>
                </a:solidFill>
              </a:rPr>
              <a:t> </a:t>
            </a:r>
            <a:r>
              <a:rPr lang="en-US" sz="1050" b="1" dirty="0" err="1">
                <a:solidFill>
                  <a:srgbClr val="F79037"/>
                </a:solidFill>
              </a:rPr>
              <a:t>modele</a:t>
            </a:r>
            <a:r>
              <a:rPr lang="en-US" sz="1050" b="1" dirty="0">
                <a:solidFill>
                  <a:srgbClr val="F79037"/>
                </a:solidFill>
              </a:rPr>
              <a:t> </a:t>
            </a:r>
            <a:r>
              <a:rPr lang="en-US" sz="1050" b="1" dirty="0" err="1">
                <a:solidFill>
                  <a:srgbClr val="F79037"/>
                </a:solidFill>
              </a:rPr>
              <a:t>biznesowe</a:t>
            </a:r>
            <a:endParaRPr lang="en-US" sz="1050" b="1" dirty="0">
              <a:solidFill>
                <a:srgbClr val="F79037"/>
              </a:solidFill>
            </a:endParaRPr>
          </a:p>
          <a:p>
            <a:pPr algn="just"/>
            <a:r>
              <a:rPr lang="pl-PL" sz="1050" dirty="0">
                <a:solidFill>
                  <a:schemeClr val="tx1"/>
                </a:solidFill>
              </a:rPr>
              <a:t>Potencjalnie najbardziej obiecującym zastosowaniem rozproszonych rejestrów transakcji jest powiązanie transakcji bankowych z rzeczywistymi ekonomicznymi procesami biznesowymi. Można spodziewać się szerszego wykorzystania procesów </a:t>
            </a:r>
            <a:r>
              <a:rPr lang="pl-PL" sz="1050" dirty="0" err="1">
                <a:solidFill>
                  <a:schemeClr val="tx1"/>
                </a:solidFill>
              </a:rPr>
              <a:t>pay</a:t>
            </a:r>
            <a:r>
              <a:rPr lang="pl-PL" sz="1050" dirty="0">
                <a:solidFill>
                  <a:schemeClr val="tx1"/>
                </a:solidFill>
              </a:rPr>
              <a:t>-per-</a:t>
            </a:r>
            <a:r>
              <a:rPr lang="pl-PL" sz="1050" dirty="0" err="1">
                <a:solidFill>
                  <a:schemeClr val="tx1"/>
                </a:solidFill>
              </a:rPr>
              <a:t>use</a:t>
            </a:r>
            <a:r>
              <a:rPr lang="pl-PL" sz="1050" dirty="0">
                <a:solidFill>
                  <a:schemeClr val="tx1"/>
                </a:solidFill>
              </a:rPr>
              <a:t>, rozliczania transakcji w czasie rzeczywistym w łańcuchach wartości oraz zorientowanego na przepływy pieniężne finansowania korporacyjnego za pomocą smart </a:t>
            </a:r>
            <a:r>
              <a:rPr lang="pl-PL" sz="1050" dirty="0" err="1">
                <a:solidFill>
                  <a:schemeClr val="tx1"/>
                </a:solidFill>
              </a:rPr>
              <a:t>finance</a:t>
            </a:r>
            <a:r>
              <a:rPr lang="pl-PL" sz="1050" dirty="0">
                <a:solidFill>
                  <a:schemeClr val="tx1"/>
                </a:solidFill>
              </a:rPr>
              <a:t>. Są to nowe usługi, których formy finansowania będą cyfrowe i zautomatyzowane. Ich rozliczenie niekoniecznie wymaga sztucznej waluty. Wręcz przeciwnie, waluty wirtualne będą w stanie podbić ten rynek jako środek płatniczy tylko wtedy, gdy zwiększy się przejrzystość, znikną oszustwa, a stabilność wartości zostanie ustanowiona i kontrolowana. W każdym razie spowoduje to dalszą rewolucję w branży usług finansowych. Oprócz </a:t>
            </a:r>
            <a:r>
              <a:rPr lang="pl-PL" sz="1050" dirty="0" err="1">
                <a:solidFill>
                  <a:schemeClr val="tx1"/>
                </a:solidFill>
              </a:rPr>
              <a:t>FinTechów</a:t>
            </a:r>
            <a:r>
              <a:rPr lang="pl-PL" sz="1050" dirty="0">
                <a:solidFill>
                  <a:schemeClr val="tx1"/>
                </a:solidFill>
              </a:rPr>
              <a:t>, które często znajdują się w centrum uwagi, i które wykorzystują innowacyjne rozwiązania, aby napędzać konkurentów, uznani dostawcy usług finansowych również eksperymentują z cyfrowymi rozwiązaniami procesowymi. Mają tutaj przewagę funkcjonalności, bezpieczeństwa i kosztów istniejących systemów i procesów i mogą wykorzystać tę wiedzę.</a:t>
            </a:r>
          </a:p>
          <a:p>
            <a:pPr algn="just"/>
            <a:endParaRPr lang="en-US" sz="1050"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71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pl-PL" sz="3600" dirty="0">
                <a:solidFill>
                  <a:srgbClr val="F79037"/>
                </a:solidFill>
              </a:rPr>
              <a:t>MODUŁ</a:t>
            </a:r>
            <a:r>
              <a:rPr lang="en-US" sz="3600" dirty="0">
                <a:solidFill>
                  <a:srgbClr val="F79037"/>
                </a:solidFill>
              </a:rPr>
              <a:t> 2</a:t>
            </a:r>
          </a:p>
          <a:p>
            <a:pPr>
              <a:spcBef>
                <a:spcPts val="0"/>
              </a:spcBef>
            </a:pPr>
            <a:r>
              <a:rPr lang="pl-PL" dirty="0"/>
              <a:t>Zaufanie w biznesie</a:t>
            </a:r>
            <a:endParaRPr lang="en-US"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a:t>
            </a:fld>
            <a:endParaRPr lang="en-US" dirty="0"/>
          </a:p>
        </p:txBody>
      </p:sp>
      <p:grpSp>
        <p:nvGrpSpPr>
          <p:cNvPr id="5" name="Group 4">
            <a:extLst>
              <a:ext uri="{FF2B5EF4-FFF2-40B4-BE49-F238E27FC236}">
                <a16:creationId xmlns:a16="http://schemas.microsoft.com/office/drawing/2014/main" id="{973EA5E6-F7B7-BDB6-5872-B831E678F478}"/>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CF3F639D-498B-7C6F-F8CE-A335967144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4C91E6D4-8F04-2583-D394-BFF06EAF1F11}"/>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90990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3750524"/>
          </a:xfrm>
        </p:spPr>
        <p:txBody>
          <a:bodyPr numCol="2"/>
          <a:lstStyle/>
          <a:p>
            <a:r>
              <a:rPr lang="en-US" b="1" dirty="0" err="1">
                <a:solidFill>
                  <a:srgbClr val="F79037"/>
                </a:solidFill>
              </a:rPr>
              <a:t>Redukcja</a:t>
            </a:r>
            <a:r>
              <a:rPr lang="en-US" b="1" dirty="0">
                <a:solidFill>
                  <a:srgbClr val="F79037"/>
                </a:solidFill>
              </a:rPr>
              <a:t> </a:t>
            </a:r>
            <a:r>
              <a:rPr lang="en-US" b="1" dirty="0" err="1">
                <a:solidFill>
                  <a:srgbClr val="F79037"/>
                </a:solidFill>
              </a:rPr>
              <a:t>kosztów</a:t>
            </a:r>
            <a:endParaRPr lang="en-US" b="1" dirty="0">
              <a:solidFill>
                <a:srgbClr val="F79037"/>
              </a:solidFill>
            </a:endParaRPr>
          </a:p>
          <a:p>
            <a:r>
              <a:rPr lang="pl-PL" dirty="0"/>
              <a:t>Jedna z motywacji rozwoju aplikacji rozproszonej księgi rachunkowej w finansach wynika z wysokich kosztów regulacji bankowych i finansowych. Unikanie tych kosztów przy świadczeniu usług finansowych może przynieść znaczące przewagi konkurencyjne. Ze względu na nieefektywność wielu regulacji większość graczy rynku cyfrowego raczej nie postrzega likwidacji nadzoru jako utraty bezpieczeństwa lub stabilności. Jest zatem mało prawdopodobne, aby eliminacja regulacji w cyfrowych procesach biznesowych była szkodliwa dla biznesu.</a:t>
            </a:r>
          </a:p>
          <a:p>
            <a:endParaRPr lang="en-US" dirty="0"/>
          </a:p>
          <a:p>
            <a:r>
              <a:rPr lang="pl-PL" dirty="0"/>
              <a:t>Potencjalne zastosowania </a:t>
            </a:r>
            <a:r>
              <a:rPr lang="pl-PL" dirty="0" err="1"/>
              <a:t>blockchain</a:t>
            </a:r>
            <a:r>
              <a:rPr lang="pl-PL" dirty="0"/>
              <a:t> lub rozproszonych ksiąg rachunkowych w branży finansowej są rozległe i różnią się stopniem rozwoju. Tendencja do ich stosowania jest opłacalna, jeśli bezpieczeństwo, szybkość i efektywność usług finansowych ulegają poprawie. Koszty transakcyjne można znacznie obniżyć, a innowacyjni usługodawcy mogą generować wysokie zyski z przyrostu wydajności. Warunki wstępne dla takiego triumfalnego postępu rozproszonych, cyfrowych transakcji rejestrowych istnieją w następujących obszarach zastosowań: emisja papierów wartościowych (rynek pierwotny), obrót papierami wartościowymi (rynek wtórny), transakcje płatnicze, finansowanie </a:t>
            </a:r>
            <a:r>
              <a:rPr lang="pl-PL" dirty="0" err="1"/>
              <a:t>pay</a:t>
            </a:r>
            <a:r>
              <a:rPr lang="pl-PL" dirty="0"/>
              <a:t>-per-</a:t>
            </a:r>
            <a:r>
              <a:rPr lang="pl-PL" dirty="0" err="1"/>
              <a:t>use</a:t>
            </a:r>
            <a:r>
              <a:rPr lang="pl-PL" dirty="0"/>
              <a:t> i płatności cyfrowe. Podczas gdy w obszarach handlu wtórnego i transakcji płatniczych, wyzwania związane ze znalezieniem rozwiązania technicznego, a jednocześnie poprawa efektywności w ciągu ostatnich kilku lat dzięki innowacyjnym rozwiązaniom są już znaczne, nadal istnieje duży potencjał nowej technologii na rynku pierwotnym i w finansowaniu technologii. Ponadto wraz z gospodarką współdzieloną oraz transferem i płatnościami aktywów opartymi na wykorzystaniu pojawią się zupełnie nowe obszary zastosowania </a:t>
            </a:r>
            <a:r>
              <a:rPr lang="pl-PL" dirty="0" err="1"/>
              <a:t>blockchain</a:t>
            </a:r>
            <a:r>
              <a:rPr lang="pl-PL" dirty="0"/>
              <a:t>. W obszarach biznesowych, które są już zaawansowane cyfrowo, </a:t>
            </a:r>
            <a:r>
              <a:rPr lang="pl-PL" dirty="0" err="1"/>
              <a:t>blockchain</a:t>
            </a:r>
            <a:r>
              <a:rPr lang="pl-PL" dirty="0"/>
              <a:t> i rozproszone rejestry transakcji będą stanowić dodatkowe opcje dalszego rozwoju istniejących systemów i procesów. W innych obszarach, gdzie czas i koszty są obecnie wciąż wysokie, nowe technologie spowodują radykalne zmiany. Szczególnie na rynku emisji papierów wartościowych nastąpił znaczny ruch w przypadku ICO. Obecna regulacja ICO pokazuje już osiągnięte znaczenie systemowe. Regulacyjne równe traktowanie nie zmniejszy znaczenia instrumentu finansowego. Wręcz przeciwnie, można założyć, zwłaszcza po uzyskaniu wyjaśnień prawnych, że zastosowana technologia znacznie uprości i zmodernizuje proces emisji analogowej. W przypadku nowych zastosowań technologie </a:t>
            </a:r>
            <a:r>
              <a:rPr lang="pl-PL" dirty="0" err="1"/>
              <a:t>blockchain</a:t>
            </a:r>
            <a:r>
              <a:rPr lang="pl-PL" dirty="0"/>
              <a:t> będą stosowane już jako jedyne rozwiązanie.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6433472"/>
            <a:ext cx="6051578" cy="3935340"/>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Jeśli chodzi o uczestników rynków finansowych przyszłości, można podsumować, że zarówno konkurenci o ugruntowanej pozycji, którzy przodują w rozwoju, jak i klienci, będą nadal odgrywać ważną rolę w przyszłości. Spośród wielu </a:t>
            </a:r>
            <a:r>
              <a:rPr lang="pl-PL" dirty="0" err="1">
                <a:solidFill>
                  <a:srgbClr val="000000"/>
                </a:solidFill>
              </a:rPr>
              <a:t>FinTechów</a:t>
            </a:r>
            <a:r>
              <a:rPr lang="pl-PL" dirty="0">
                <a:solidFill>
                  <a:srgbClr val="000000"/>
                </a:solidFill>
              </a:rPr>
              <a:t> wiele firm nie osiągnie progu rentowności i zniknie lub zostanie przejęte przez innych konkurentów. Jednak część start-</a:t>
            </a:r>
            <a:r>
              <a:rPr lang="pl-PL" dirty="0" err="1">
                <a:solidFill>
                  <a:srgbClr val="000000"/>
                </a:solidFill>
              </a:rPr>
              <a:t>upów</a:t>
            </a:r>
            <a:r>
              <a:rPr lang="pl-PL" dirty="0">
                <a:solidFill>
                  <a:srgbClr val="000000"/>
                </a:solidFill>
              </a:rPr>
              <a:t> z branży finansowej z pewnością wyrośnie na dużych, dochodowych graczy rynkowych. Obecnie nie można jeszcze podać dokładniejszej prognozy, którzy to dostawcy. Państwo i jego instytucje nadzorcze jak dotychczas mogły śledzić innowacje z perspektywy obserwatora.</a:t>
            </a:r>
          </a:p>
          <a:p>
            <a:endParaRPr lang="en-US" dirty="0">
              <a:solidFill>
                <a:srgbClr val="000000"/>
              </a:solidFill>
            </a:endParaRPr>
          </a:p>
          <a:p>
            <a:r>
              <a:rPr lang="pl-PL" dirty="0">
                <a:solidFill>
                  <a:srgbClr val="000000"/>
                </a:solidFill>
              </a:rPr>
              <a:t>Obejrzyj ten film, aby dowiedzieć się więcej na temat cyfrowego euro i cyfrowego dolara. </a:t>
            </a:r>
          </a:p>
          <a:p>
            <a:endParaRPr lang="en-US" dirty="0">
              <a:solidFill>
                <a:srgbClr val="000000"/>
              </a:solidFill>
            </a:endParaRPr>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277272" y="7157133"/>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55964" y="7242722"/>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029918" y="7153169"/>
            <a:ext cx="824852" cy="742396"/>
            <a:chOff x="7629769"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29769" y="6555487"/>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 </a:t>
              </a:r>
              <a:r>
                <a:rPr lang="en-US" sz="1200" b="1" dirty="0" err="1">
                  <a:solidFill>
                    <a:srgbClr val="F79037"/>
                  </a:solidFill>
                  <a:latin typeface="Calibri" panose="020F0502020204030204" pitchFamily="34" charset="0"/>
                  <a:cs typeface="Calibri" panose="020F0502020204030204" pitchFamily="34" charset="0"/>
                  <a:hlinkClick r:id="rId7"/>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1800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3600097"/>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effectLst/>
                <a:latin typeface="Calibri" panose="020F0502020204030204" pitchFamily="34" charset="0"/>
              </a:rPr>
              <a:t>Brooklyn Microgrid to </a:t>
            </a:r>
            <a:r>
              <a:rPr lang="en-US" sz="1100" dirty="0" err="1">
                <a:solidFill>
                  <a:srgbClr val="000000"/>
                </a:solidFill>
                <a:effectLst/>
                <a:latin typeface="Calibri" panose="020F0502020204030204" pitchFamily="34" charset="0"/>
              </a:rPr>
              <a:t>platforma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handlu</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energią</a:t>
            </a:r>
            <a:r>
              <a:rPr lang="en-US" sz="1100" dirty="0">
                <a:solidFill>
                  <a:srgbClr val="000000"/>
                </a:solidFill>
                <a:effectLst/>
                <a:latin typeface="Calibri" panose="020F0502020204030204" pitchFamily="34" charset="0"/>
              </a:rPr>
              <a:t> P2P </a:t>
            </a:r>
            <a:r>
              <a:rPr lang="en-US" sz="1100" dirty="0" err="1">
                <a:solidFill>
                  <a:srgbClr val="000000"/>
                </a:solidFill>
                <a:effectLst/>
                <a:latin typeface="Calibri" panose="020F0502020204030204" pitchFamily="34" charset="0"/>
              </a:rPr>
              <a:t>oparta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blockchain, </a:t>
            </a:r>
            <a:r>
              <a:rPr lang="en-US" sz="1100" dirty="0" err="1">
                <a:solidFill>
                  <a:srgbClr val="000000"/>
                </a:solidFill>
                <a:effectLst/>
                <a:latin typeface="Calibri" panose="020F0502020204030204" pitchFamily="34" charset="0"/>
              </a:rPr>
              <a:t>prowadzona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przez</a:t>
            </a:r>
            <a:r>
              <a:rPr lang="en-US" sz="1100" dirty="0">
                <a:solidFill>
                  <a:srgbClr val="000000"/>
                </a:solidFill>
                <a:effectLst/>
                <a:latin typeface="Calibri" panose="020F0502020204030204" pitchFamily="34" charset="0"/>
              </a:rPr>
              <a:t> Transactive Grid. Transactive Grid to </a:t>
            </a:r>
            <a:r>
              <a:rPr lang="en-US" sz="1100" dirty="0" err="1">
                <a:solidFill>
                  <a:srgbClr val="000000"/>
                </a:solidFill>
                <a:effectLst/>
                <a:latin typeface="Calibri" panose="020F0502020204030204" pitchFamily="34" charset="0"/>
              </a:rPr>
              <a:t>partnerstwo</a:t>
            </a:r>
            <a:r>
              <a:rPr lang="en-US" sz="1100" dirty="0">
                <a:solidFill>
                  <a:srgbClr val="000000"/>
                </a:solidFill>
                <a:effectLst/>
                <a:latin typeface="Calibri" panose="020F0502020204030204" pitchFamily="34" charset="0"/>
              </a:rPr>
              <a:t> LO3 Energy, </a:t>
            </a:r>
            <a:r>
              <a:rPr lang="en-US" sz="1100" dirty="0" err="1">
                <a:solidFill>
                  <a:srgbClr val="000000"/>
                </a:solidFill>
                <a:effectLst/>
                <a:latin typeface="Calibri" panose="020F0502020204030204" pitchFamily="34" charset="0"/>
              </a:rPr>
              <a:t>Consensys</a:t>
            </a:r>
            <a:r>
              <a:rPr lang="en-US" sz="1100" dirty="0">
                <a:solidFill>
                  <a:srgbClr val="000000"/>
                </a:solidFill>
                <a:effectLst/>
                <a:latin typeface="Calibri" panose="020F0502020204030204" pitchFamily="34" charset="0"/>
              </a:rPr>
              <a:t>, Siemens </a:t>
            </a:r>
            <a:r>
              <a:rPr lang="en-US" sz="1100" dirty="0" err="1">
                <a:solidFill>
                  <a:srgbClr val="000000"/>
                </a:solidFill>
                <a:effectLst/>
                <a:latin typeface="Calibri" panose="020F0502020204030204" pitchFamily="34" charset="0"/>
              </a:rPr>
              <a:t>i</a:t>
            </a:r>
            <a:r>
              <a:rPr lang="en-US" sz="1100" dirty="0">
                <a:solidFill>
                  <a:srgbClr val="000000"/>
                </a:solidFill>
                <a:effectLst/>
                <a:latin typeface="Calibri" panose="020F0502020204030204" pitchFamily="34" charset="0"/>
              </a:rPr>
              <a:t> Centrica. Ta </a:t>
            </a:r>
            <a:r>
              <a:rPr lang="en-US" sz="1100" dirty="0" err="1">
                <a:solidFill>
                  <a:srgbClr val="000000"/>
                </a:solidFill>
                <a:effectLst/>
                <a:latin typeface="Calibri" panose="020F0502020204030204" pitchFamily="34" charset="0"/>
              </a:rPr>
              <a:t>mikrosieć</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znajduje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się</a:t>
            </a:r>
            <a:r>
              <a:rPr lang="en-US" sz="1100" dirty="0">
                <a:solidFill>
                  <a:srgbClr val="000000"/>
                </a:solidFill>
                <a:effectLst/>
                <a:latin typeface="Calibri" panose="020F0502020204030204" pitchFamily="34" charset="0"/>
              </a:rPr>
              <a:t> w </a:t>
            </a:r>
            <a:r>
              <a:rPr lang="en-US" sz="1100" dirty="0" err="1">
                <a:solidFill>
                  <a:srgbClr val="000000"/>
                </a:solidFill>
                <a:effectLst/>
                <a:latin typeface="Calibri" panose="020F0502020204030204" pitchFamily="34" charset="0"/>
              </a:rPr>
              <a:t>społecznościach</a:t>
            </a:r>
            <a:r>
              <a:rPr lang="en-US" sz="1100" dirty="0">
                <a:solidFill>
                  <a:srgbClr val="000000"/>
                </a:solidFill>
                <a:effectLst/>
                <a:latin typeface="Calibri" panose="020F0502020204030204" pitchFamily="34" charset="0"/>
              </a:rPr>
              <a:t> Gowanus </a:t>
            </a:r>
            <a:r>
              <a:rPr lang="en-US" sz="1100" dirty="0" err="1">
                <a:solidFill>
                  <a:srgbClr val="000000"/>
                </a:solidFill>
                <a:effectLst/>
                <a:latin typeface="Calibri" panose="020F0502020204030204" pitchFamily="34" charset="0"/>
              </a:rPr>
              <a:t>i</a:t>
            </a:r>
            <a:r>
              <a:rPr lang="en-US" sz="1100" dirty="0">
                <a:solidFill>
                  <a:srgbClr val="000000"/>
                </a:solidFill>
                <a:effectLst/>
                <a:latin typeface="Calibri" panose="020F0502020204030204" pitchFamily="34" charset="0"/>
              </a:rPr>
              <a:t> Park Slope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Brooklynie</a:t>
            </a:r>
            <a:r>
              <a:rPr lang="en-US" sz="1100" dirty="0">
                <a:solidFill>
                  <a:srgbClr val="000000"/>
                </a:solidFill>
                <a:effectLst/>
                <a:latin typeface="Calibri" panose="020F0502020204030204" pitchFamily="34" charset="0"/>
              </a:rPr>
              <a:t> w </a:t>
            </a:r>
            <a:r>
              <a:rPr lang="en-US" sz="1100" dirty="0" err="1">
                <a:solidFill>
                  <a:srgbClr val="000000"/>
                </a:solidFill>
                <a:effectLst/>
                <a:latin typeface="Calibri" panose="020F0502020204030204" pitchFamily="34" charset="0"/>
              </a:rPr>
              <a:t>Nowym</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Jorku</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Pomyślnie</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zakończyła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trzymiesięczny</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okres</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próbny</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handlu</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energią</a:t>
            </a:r>
            <a:r>
              <a:rPr lang="en-US" sz="1100" dirty="0">
                <a:solidFill>
                  <a:srgbClr val="000000"/>
                </a:solidFill>
                <a:effectLst/>
                <a:latin typeface="Calibri" panose="020F0502020204030204" pitchFamily="34" charset="0"/>
              </a:rPr>
              <a:t> P2P </a:t>
            </a:r>
            <a:r>
              <a:rPr lang="en-US" sz="1100" dirty="0" err="1">
                <a:solidFill>
                  <a:srgbClr val="000000"/>
                </a:solidFill>
                <a:effectLst/>
                <a:latin typeface="Calibri" panose="020F0502020204030204" pitchFamily="34" charset="0"/>
              </a:rPr>
              <a:t>między</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członkami</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społeczności</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na</a:t>
            </a:r>
            <a:r>
              <a:rPr lang="en-US" sz="1100" dirty="0">
                <a:solidFill>
                  <a:srgbClr val="000000"/>
                </a:solidFill>
                <a:effectLst/>
                <a:latin typeface="Calibri" panose="020F0502020204030204" pitchFamily="34" charset="0"/>
              </a:rPr>
              <a:t> </a:t>
            </a:r>
            <a:r>
              <a:rPr lang="en-US" sz="1100" dirty="0" err="1">
                <a:solidFill>
                  <a:srgbClr val="000000"/>
                </a:solidFill>
                <a:effectLst/>
                <a:latin typeface="Calibri" panose="020F0502020204030204" pitchFamily="34" charset="0"/>
              </a:rPr>
              <a:t>Brooklynie</a:t>
            </a:r>
            <a:r>
              <a:rPr lang="en-US" sz="1100" dirty="0">
                <a:solidFill>
                  <a:srgbClr val="000000"/>
                </a:solidFill>
                <a:effectLst/>
                <a:latin typeface="Calibri" panose="020F0502020204030204" pitchFamily="34" charset="0"/>
              </a:rPr>
              <a:t>. </a:t>
            </a:r>
          </a:p>
          <a:p>
            <a:pPr algn="just"/>
            <a:endParaRPr lang="en-US" sz="1100" dirty="0">
              <a:solidFill>
                <a:srgbClr val="000000"/>
              </a:solidFill>
              <a:effectLst/>
              <a:latin typeface="Calibri" panose="020F0502020204030204" pitchFamily="34" charset="0"/>
            </a:endParaRPr>
          </a:p>
          <a:p>
            <a:pPr algn="just"/>
            <a:r>
              <a:rPr lang="pl-PL" sz="1100" dirty="0">
                <a:solidFill>
                  <a:srgbClr val="000000"/>
                </a:solidFill>
                <a:effectLst/>
                <a:latin typeface="Calibri" panose="020F0502020204030204" pitchFamily="34" charset="0"/>
              </a:rPr>
              <a:t>Dzięki </a:t>
            </a:r>
            <a:r>
              <a:rPr lang="pl-PL" sz="1100" dirty="0" err="1">
                <a:solidFill>
                  <a:srgbClr val="000000"/>
                </a:solidFill>
                <a:effectLst/>
                <a:latin typeface="Calibri" panose="020F0502020204030204" pitchFamily="34" charset="0"/>
              </a:rPr>
              <a:t>Microgrid</a:t>
            </a:r>
            <a:r>
              <a:rPr lang="pl-PL" sz="1100" dirty="0">
                <a:solidFill>
                  <a:srgbClr val="000000"/>
                </a:solidFill>
                <a:effectLst/>
                <a:latin typeface="Calibri" panose="020F0502020204030204" pitchFamily="34" charset="0"/>
              </a:rPr>
              <a:t> prosumenci mogą sprzedawać swoje nadwyżki energii bezpośrednio swoim sąsiadom. Osiąga się to dzięki zastosowaniu inteligentnych kontraktów opartych na </a:t>
            </a:r>
            <a:r>
              <a:rPr lang="pl-PL" sz="1100" dirty="0" err="1">
                <a:solidFill>
                  <a:srgbClr val="000000"/>
                </a:solidFill>
                <a:effectLst/>
                <a:latin typeface="Calibri" panose="020F0502020204030204" pitchFamily="34" charset="0"/>
              </a:rPr>
              <a:t>Ethereum</a:t>
            </a:r>
            <a:r>
              <a:rPr lang="pl-PL" sz="1100" dirty="0">
                <a:solidFill>
                  <a:srgbClr val="000000"/>
                </a:solidFill>
                <a:effectLst/>
                <a:latin typeface="Calibri" panose="020F0502020204030204" pitchFamily="34" charset="0"/>
              </a:rPr>
              <a:t> i tak zwanego praktycznego mechanizmu konsensusu </a:t>
            </a:r>
            <a:r>
              <a:rPr lang="pl-PL" sz="1100" dirty="0" err="1">
                <a:solidFill>
                  <a:srgbClr val="000000"/>
                </a:solidFill>
                <a:effectLst/>
                <a:latin typeface="Calibri" panose="020F0502020204030204" pitchFamily="34" charset="0"/>
              </a:rPr>
              <a:t>Byzantine</a:t>
            </a:r>
            <a:r>
              <a:rPr lang="pl-PL" sz="1100" dirty="0">
                <a:solidFill>
                  <a:srgbClr val="000000"/>
                </a:solidFill>
                <a:effectLst/>
                <a:latin typeface="Calibri" panose="020F0502020204030204" pitchFamily="34" charset="0"/>
              </a:rPr>
              <a:t> </a:t>
            </a:r>
            <a:r>
              <a:rPr lang="pl-PL" sz="1100" dirty="0" err="1">
                <a:solidFill>
                  <a:srgbClr val="000000"/>
                </a:solidFill>
                <a:effectLst/>
                <a:latin typeface="Calibri" panose="020F0502020204030204" pitchFamily="34" charset="0"/>
              </a:rPr>
              <a:t>Fault</a:t>
            </a:r>
            <a:r>
              <a:rPr lang="pl-PL" sz="1100" dirty="0">
                <a:solidFill>
                  <a:srgbClr val="000000"/>
                </a:solidFill>
                <a:effectLst/>
                <a:latin typeface="Calibri" panose="020F0502020204030204" pitchFamily="34" charset="0"/>
              </a:rPr>
              <a:t> </a:t>
            </a:r>
            <a:r>
              <a:rPr lang="pl-PL" sz="1100" dirty="0" err="1">
                <a:solidFill>
                  <a:srgbClr val="000000"/>
                </a:solidFill>
                <a:effectLst/>
                <a:latin typeface="Calibri" panose="020F0502020204030204" pitchFamily="34" charset="0"/>
              </a:rPr>
              <a:t>Tolerance</a:t>
            </a:r>
            <a:r>
              <a:rPr lang="pl-PL" sz="1100" dirty="0">
                <a:solidFill>
                  <a:srgbClr val="000000"/>
                </a:solidFill>
                <a:effectLst/>
                <a:latin typeface="Calibri" panose="020F0502020204030204" pitchFamily="34" charset="0"/>
              </a:rPr>
              <a:t> (PBFT). Pierwsza próba obejmowała 5 prosumentów i 5 sąsiednich konsumentów i zaowocowała pierwszą w historii transakcją energetyczną zarejestrowaną w łańcuchach bloków na całym świecie. Nadwyżka energii jest mierzona za pomocą inteligentnych liczników, które mogą przeprowadzać fizyczne pomiary energii i rejestrować dane, a następnie przekształcana sekwencyjnie w ekwiwalentne </a:t>
            </a:r>
            <a:r>
              <a:rPr lang="pl-PL" sz="1100" dirty="0" err="1">
                <a:solidFill>
                  <a:srgbClr val="000000"/>
                </a:solidFill>
                <a:effectLst/>
                <a:latin typeface="Calibri" panose="020F0502020204030204" pitchFamily="34" charset="0"/>
              </a:rPr>
              <a:t>tokeny</a:t>
            </a:r>
            <a:r>
              <a:rPr lang="pl-PL" sz="1100" dirty="0">
                <a:solidFill>
                  <a:srgbClr val="000000"/>
                </a:solidFill>
                <a:effectLst/>
                <a:latin typeface="Calibri" panose="020F0502020204030204" pitchFamily="34" charset="0"/>
              </a:rPr>
              <a:t> energii, którymi można handlować na lokalnym rynku. </a:t>
            </a:r>
            <a:r>
              <a:rPr lang="pl-PL" sz="1100" dirty="0" err="1">
                <a:solidFill>
                  <a:srgbClr val="000000"/>
                </a:solidFill>
                <a:effectLst/>
                <a:latin typeface="Calibri" panose="020F0502020204030204" pitchFamily="34" charset="0"/>
              </a:rPr>
              <a:t>Tokeny</a:t>
            </a:r>
            <a:r>
              <a:rPr lang="pl-PL" sz="1100" dirty="0">
                <a:solidFill>
                  <a:srgbClr val="000000"/>
                </a:solidFill>
                <a:effectLst/>
                <a:latin typeface="Calibri" panose="020F0502020204030204" pitchFamily="34" charset="0"/>
              </a:rPr>
              <a:t> wskazują, że z paneli fotowoltaicznych wyprodukowano pewną ilość energii, którą można przesłać z portfela inteligentnych liczników prosumentów do konsumentów końcowych za pośrednictwem łańcucha bloków. </a:t>
            </a:r>
            <a:r>
              <a:rPr lang="pl-PL" sz="1100" dirty="0" err="1">
                <a:solidFill>
                  <a:srgbClr val="000000"/>
                </a:solidFill>
                <a:effectLst/>
                <a:latin typeface="Calibri" panose="020F0502020204030204" pitchFamily="34" charset="0"/>
              </a:rPr>
              <a:t>Tokeny</a:t>
            </a:r>
            <a:r>
              <a:rPr lang="pl-PL" sz="1100" dirty="0">
                <a:solidFill>
                  <a:srgbClr val="000000"/>
                </a:solidFill>
                <a:effectLst/>
                <a:latin typeface="Calibri" panose="020F0502020204030204" pitchFamily="34" charset="0"/>
              </a:rPr>
              <a:t> są „spalane” przez inteligentne urządzenie pomiarowe konsumenta, gdy zakupiona energia jest zużywana w domu. Użytkownicy </a:t>
            </a:r>
            <a:r>
              <a:rPr lang="pl-PL" sz="1100" dirty="0" err="1">
                <a:solidFill>
                  <a:srgbClr val="000000"/>
                </a:solidFill>
                <a:effectLst/>
                <a:latin typeface="Calibri" panose="020F0502020204030204" pitchFamily="34" charset="0"/>
              </a:rPr>
              <a:t>mikrosieci</a:t>
            </a:r>
            <a:r>
              <a:rPr lang="pl-PL" sz="1100" dirty="0">
                <a:solidFill>
                  <a:srgbClr val="000000"/>
                </a:solidFill>
                <a:effectLst/>
                <a:latin typeface="Calibri" panose="020F0502020204030204" pitchFamily="34" charset="0"/>
              </a:rPr>
              <a:t> wchodzą w interakcję z platformą, określając swoje indywidualne preferencje cenowe w postaci chęci zapłaty lub sprzedaży energii elektrycznej. Platforma może wyświetlać ceny energii dla lokalizacji i w czasie rzeczywistym. W początkowej fazie projektu użytkownicy ręcznie zatwierdzają umowę na platformie, której warunki są zapisywane w </a:t>
            </a:r>
            <a:r>
              <a:rPr lang="pl-PL" sz="1100" dirty="0" err="1">
                <a:solidFill>
                  <a:srgbClr val="000000"/>
                </a:solidFill>
                <a:effectLst/>
                <a:latin typeface="Calibri" panose="020F0502020204030204" pitchFamily="34" charset="0"/>
              </a:rPr>
              <a:t>blockchainie</a:t>
            </a:r>
            <a:r>
              <a:rPr lang="pl-PL" sz="1100" dirty="0">
                <a:solidFill>
                  <a:srgbClr val="000000"/>
                </a:solidFill>
                <a:effectLst/>
                <a:latin typeface="Calibri" panose="020F0502020204030204" pitchFamily="34" charset="0"/>
              </a:rPr>
              <a:t>. W księdze rejestrowane są warunki umów, strony transakcji, ilości wprowadzonej i zużytej energii mierzone przez urządzenia pomiarowe, a przede wszystkim kolejność chronologiczna transakcji. </a:t>
            </a: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2.2 Przemysłowe przypadki użycia z sektora energetycznego</a:t>
            </a:r>
          </a:p>
          <a:p>
            <a:pPr>
              <a:spcBef>
                <a:spcPts val="0"/>
              </a:spcBef>
            </a:pPr>
            <a:endParaRPr lang="en-US" sz="1800" b="0" dirty="0"/>
          </a:p>
        </p:txBody>
      </p:sp>
      <p:sp>
        <p:nvSpPr>
          <p:cNvPr id="6" name="Text Placeholder 17">
            <a:extLst>
              <a:ext uri="{FF2B5EF4-FFF2-40B4-BE49-F238E27FC236}">
                <a16:creationId xmlns:a16="http://schemas.microsoft.com/office/drawing/2014/main" id="{9AF8D89E-3BCE-8ACB-962D-48A4CEB5697E}"/>
              </a:ext>
            </a:extLst>
          </p:cNvPr>
          <p:cNvSpPr txBox="1">
            <a:spLocks/>
          </p:cNvSpPr>
          <p:nvPr/>
        </p:nvSpPr>
        <p:spPr>
          <a:xfrm>
            <a:off x="761772" y="9953571"/>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dirty="0" err="1">
                <a:solidFill>
                  <a:srgbClr val="F79037"/>
                </a:solidFill>
                <a:latin typeface="Calibri" panose="020F0502020204030204" pitchFamily="34" charset="0"/>
                <a:cs typeface="Calibri" panose="020F0502020204030204" pitchFamily="34" charset="0"/>
              </a:rPr>
              <a:t>Rysunek</a:t>
            </a:r>
            <a:r>
              <a:rPr lang="en-US" sz="1100" dirty="0">
                <a:solidFill>
                  <a:srgbClr val="F79037"/>
                </a:solidFill>
                <a:latin typeface="Calibri" panose="020F0502020204030204" pitchFamily="34" charset="0"/>
                <a:cs typeface="Calibri" panose="020F0502020204030204" pitchFamily="34" charset="0"/>
              </a:rPr>
              <a:t> 8: </a:t>
            </a:r>
            <a:r>
              <a:rPr lang="en-US" sz="1100" dirty="0" err="1">
                <a:solidFill>
                  <a:srgbClr val="F79037"/>
                </a:solidFill>
                <a:latin typeface="Calibri" panose="020F0502020204030204" pitchFamily="34" charset="0"/>
                <a:cs typeface="Calibri" panose="020F0502020204030204" pitchFamily="34" charset="0"/>
              </a:rPr>
              <a:t>Projekt</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BrookylnGrid</a:t>
            </a:r>
            <a:r>
              <a:rPr lang="en-US" sz="1100" dirty="0">
                <a:solidFill>
                  <a:srgbClr val="F79037"/>
                </a:solidFill>
                <a:latin typeface="Calibri" panose="020F0502020204030204" pitchFamily="34" charset="0"/>
                <a:cs typeface="Calibri" panose="020F0502020204030204" pitchFamily="34" charset="0"/>
              </a:rPr>
              <a:t> (</a:t>
            </a:r>
            <a:r>
              <a:rPr lang="en-US" sz="1100" dirty="0" err="1">
                <a:solidFill>
                  <a:srgbClr val="F79037"/>
                </a:solidFill>
                <a:latin typeface="Calibri" panose="020F0502020204030204" pitchFamily="34" charset="0"/>
                <a:cs typeface="Calibri" panose="020F0502020204030204" pitchFamily="34" charset="0"/>
              </a:rPr>
              <a:t>Źródło</a:t>
            </a:r>
            <a:r>
              <a:rPr lang="en-US" sz="1100" dirty="0">
                <a:solidFill>
                  <a:srgbClr val="F79037"/>
                </a:solidFill>
                <a:latin typeface="Calibri" panose="020F0502020204030204" pitchFamily="34" charset="0"/>
                <a:cs typeface="Calibri" panose="020F0502020204030204" pitchFamily="34" charset="0"/>
              </a:rPr>
              <a:t>: Microgrid, 2022)</a:t>
            </a:r>
          </a:p>
        </p:txBody>
      </p:sp>
      <p:pic>
        <p:nvPicPr>
          <p:cNvPr id="9" name="Picture 8">
            <a:extLst>
              <a:ext uri="{FF2B5EF4-FFF2-40B4-BE49-F238E27FC236}">
                <a16:creationId xmlns:a16="http://schemas.microsoft.com/office/drawing/2014/main" id="{A7A4F209-F32A-C6C5-2BA7-EA111D29033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14831" y="6220496"/>
            <a:ext cx="5530012" cy="3311639"/>
          </a:xfrm>
          <a:prstGeom prst="rect">
            <a:avLst/>
          </a:prstGeom>
        </p:spPr>
      </p:pic>
    </p:spTree>
    <p:extLst>
      <p:ext uri="{BB962C8B-B14F-4D97-AF65-F5344CB8AC3E}">
        <p14:creationId xmlns:p14="http://schemas.microsoft.com/office/powerpoint/2010/main" val="45357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35EDDD-C3D0-4952-932C-7DF7578FC168}"/>
              </a:ext>
            </a:extLst>
          </p:cNvPr>
          <p:cNvSpPr/>
          <p:nvPr/>
        </p:nvSpPr>
        <p:spPr>
          <a:xfrm>
            <a:off x="0" y="2754726"/>
            <a:ext cx="7559675" cy="2420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307486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effectLst/>
                <a:latin typeface="Calibri" panose="020F0502020204030204" pitchFamily="34" charset="0"/>
              </a:rPr>
              <a:t>Platforma będzie rejestrować zainteresowanie kupujących i sprzedających (chęć kupna/oferty sprzedaży) w księdze zamówień. Użytkownicy będą mogli zmieniać swoje preferencje cenowe w czasie rzeczywistym. </a:t>
            </a:r>
            <a:endParaRPr lang="en-US" dirty="0">
              <a:solidFill>
                <a:srgbClr val="000000"/>
              </a:solidFill>
            </a:endParaRPr>
          </a:p>
          <a:p>
            <a:endParaRPr lang="en-US" dirty="0">
              <a:solidFill>
                <a:srgbClr val="000000"/>
              </a:solidFill>
              <a:effectLst/>
              <a:latin typeface="Calibri" panose="020F0502020204030204" pitchFamily="34" charset="0"/>
            </a:endParaRPr>
          </a:p>
          <a:p>
            <a:pPr algn="l"/>
            <a:r>
              <a:rPr lang="pl-PL" dirty="0">
                <a:solidFill>
                  <a:srgbClr val="000000"/>
                </a:solidFill>
                <a:effectLst/>
                <a:latin typeface="Calibri" panose="020F0502020204030204" pitchFamily="34" charset="0"/>
              </a:rPr>
              <a:t>Energia wytwarzana lokalnie zostanie w pierwszej kolejności przydzielona oferentom, którzy zaoferują najwyższą cenę.</a:t>
            </a:r>
            <a:endParaRPr lang="en-US" dirty="0">
              <a:solidFill>
                <a:srgbClr val="000000"/>
              </a:solidFill>
              <a:effectLst/>
              <a:latin typeface="Calibri" panose="020F0502020204030204" pitchFamily="34" charset="0"/>
            </a:endParaRPr>
          </a:p>
          <a:p>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3074860"/>
            <a:ext cx="2739551" cy="186266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Najniższa przydzielona oferta kupna stanowi cenę rozliczeniową rynku dla każdego przedziału czasowego, aktualnie ustalonego na piętnastominutowe okno.</a:t>
            </a:r>
            <a:endParaRPr lang="en-US" dirty="0">
              <a:solidFill>
                <a:srgbClr val="000000"/>
              </a:solidFill>
            </a:endParaRPr>
          </a:p>
          <a:p>
            <a:pPr algn="l"/>
            <a:endParaRPr lang="en-US" dirty="0">
              <a:solidFill>
                <a:srgbClr val="000000"/>
              </a:solidFill>
            </a:endParaRPr>
          </a:p>
          <a:p>
            <a:pPr algn="l"/>
            <a:endParaRPr lang="en-US" dirty="0">
              <a:solidFill>
                <a:srgbClr val="000000"/>
              </a:solidFill>
            </a:endParaRPr>
          </a:p>
          <a:p>
            <a:pPr algn="l"/>
            <a:endParaRPr lang="en-US" dirty="0">
              <a:solidFill>
                <a:srgbClr val="000000"/>
              </a:solidFill>
            </a:endParaRPr>
          </a:p>
          <a:p>
            <a:pPr algn="l"/>
            <a:r>
              <a:rPr lang="pl-PL" dirty="0">
                <a:solidFill>
                  <a:srgbClr val="000000"/>
                </a:solidFill>
              </a:rPr>
              <a:t>Użytkownicy będą mogli w przyszłości gromadzić historyczne informacje o cenach, a tym samym uczyć się i dostosowywać swoje strategie licytacyjne.</a:t>
            </a:r>
            <a:br>
              <a:rPr lang="en-US" dirty="0">
                <a:solidFill>
                  <a:srgbClr val="000000"/>
                </a:solidFill>
              </a:rPr>
            </a:br>
            <a:endParaRPr lang="en-US" dirty="0">
              <a:solidFill>
                <a:srgbClr val="000000"/>
              </a:solidFill>
            </a:endParaRPr>
          </a:p>
          <a:p>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2868340"/>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394244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2868340"/>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394244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168807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t>W fazie próbnej ponad 300 domów i małych firm, w tym około 50 prosumentów i jeden mały generator turbiny wiatrowej, zgłosiło się do kolejnej fazy rozwoju, której celem jest osiągnięcie w pełni zautomatyzowanych transakcji. W następnej iteracji członkowie </a:t>
            </a:r>
            <a:r>
              <a:rPr lang="pl-PL" dirty="0" err="1"/>
              <a:t>Microgrid</a:t>
            </a:r>
            <a:r>
              <a:rPr lang="pl-PL" dirty="0"/>
              <a:t> mogą nie tylko decydować, komu sprzedać / od kogo kupić </a:t>
            </a:r>
            <a:r>
              <a:rPr lang="pl-PL" dirty="0" err="1"/>
              <a:t>tokeny</a:t>
            </a:r>
            <a:r>
              <a:rPr lang="pl-PL" dirty="0"/>
              <a:t> energii na podstawie ich preferencji cenowych, ale także na podstawie innych kryteriów, które odzwierciedlają wartości środowiskowe lub społeczne. Na przykład konsument może określić maksymalną cenę, jaką jest skłonny wydać na lokalnie wytwarzaną energię odnawialną, ale może też zadeklarować inne preferencje, takie jak procent energii, którą jest skłonny kupić z lokalnej energii odnawialnej lub z głównej sieci. Użytkownicy mogą nawet nadać priorytet sprzedaży/kupowaniu energii od znajomych, rodziny lub konkretnego sąsiada. Mechanizm rozliczania rynku ma działać podobnie do tego, jak działają dziś giełdy:</a:t>
            </a: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5158868"/>
            <a:ext cx="6051578" cy="486778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050" b="1" dirty="0">
                <a:solidFill>
                  <a:srgbClr val="F79037"/>
                </a:solidFill>
                <a:effectLst/>
                <a:latin typeface="Calibri" panose="020F0502020204030204" pitchFamily="34" charset="0"/>
              </a:rPr>
              <a:t>Niepewność i pytania bez odpowiedzi</a:t>
            </a:r>
          </a:p>
          <a:p>
            <a:r>
              <a:rPr lang="pl-PL" sz="1050" dirty="0">
                <a:solidFill>
                  <a:srgbClr val="000000"/>
                </a:solidFill>
                <a:effectLst/>
                <a:latin typeface="Calibri" panose="020F0502020204030204" pitchFamily="34" charset="0"/>
              </a:rPr>
              <a:t>Projekt Brooklyn </a:t>
            </a:r>
            <a:r>
              <a:rPr lang="pl-PL" sz="1050" dirty="0" err="1">
                <a:solidFill>
                  <a:srgbClr val="000000"/>
                </a:solidFill>
                <a:effectLst/>
                <a:latin typeface="Calibri" panose="020F0502020204030204" pitchFamily="34" charset="0"/>
              </a:rPr>
              <a:t>MicroGrid</a:t>
            </a:r>
            <a:r>
              <a:rPr lang="pl-PL" sz="1050" dirty="0">
                <a:solidFill>
                  <a:srgbClr val="000000"/>
                </a:solidFill>
                <a:effectLst/>
                <a:latin typeface="Calibri" panose="020F0502020204030204" pitchFamily="34" charset="0"/>
              </a:rPr>
              <a:t> mówi, że ma służyć jako poligon doświadczalny do odkrywania nowych modeli biznesowych, które promują zaangażowanie konsumentów w projekty społeczne. Zlokalizowany handel energią otwiera potencjał oszczędności kosztów energii, jednak wiele pytań badawczych jest otwartych do dyskusji. Przede wszystkim należy zbadać znaczenie i wielkość lokalnych rynków handlu energią. Tylko realizacja dużych projektów, reprezentujących zróżnicowane uwarunkowania na rynkach energii i w różnych grupach społecznych, umożliwi skuteczną ocenę przedsięwzięcia. Ceny na rynkach zorientowanych na klienta są określane przez prawa popytu i podaży, co może skutkować znaczną zmiennością cen lub nawet wyższymi taryfami niż te oferowane przez główną sieć. W rezultacie, konieczna jest dalsza praca na rzecz zaangażowania i ochrony osób starszych, znajdujących się w niekorzystnej sytuacji społecznej i narażonych na wahania cen. Ponadto ceny równowagi będą wyznaczane nie tylko na podstawie prostych funkcji kosztów, ale także wartości społecznych i </a:t>
            </a:r>
            <a:r>
              <a:rPr lang="pl-PL" sz="1050" dirty="0" err="1">
                <a:solidFill>
                  <a:srgbClr val="000000"/>
                </a:solidFill>
                <a:effectLst/>
                <a:latin typeface="Calibri" panose="020F0502020204030204" pitchFamily="34" charset="0"/>
              </a:rPr>
              <a:t>zachowań</a:t>
            </a:r>
            <a:r>
              <a:rPr lang="pl-PL" sz="1050" dirty="0">
                <a:solidFill>
                  <a:srgbClr val="000000"/>
                </a:solidFill>
                <a:effectLst/>
                <a:latin typeface="Calibri" panose="020F0502020204030204" pitchFamily="34" charset="0"/>
              </a:rPr>
              <a:t>. W rezultacie indywidualne preferencje i zachowania społeczne uczestników rynku wymagają dalszych badań w celu opracowania efektywnych projektów rynkowych i mechanizmów ustalania cen. Inne otwarte pytania badawcze obejmują określenie najbardziej odpowiednich ram czasowych dla rozliczenia rynku i aktualizacji danych, które w coraz większym stopniu zależą od zasad protokołu operacyjnego i konsensusu. Kolejną kluczową kwestią jest zrównoważenie popytu z podażą. Obecnie istniejąca infrastruktura sieciowa służy nie tylko do dystrybucji energii będącej przedmiotem obrotu giełdowego, ale także do rozwiązywania problemów dużych firm wytwarzających odnawialną energię.</a:t>
            </a:r>
          </a:p>
          <a:p>
            <a:endParaRPr lang="pl-PL" sz="1050" dirty="0">
              <a:solidFill>
                <a:srgbClr val="000000"/>
              </a:solidFill>
            </a:endParaRPr>
          </a:p>
          <a:p>
            <a:r>
              <a:rPr lang="en-US" sz="1050" b="1" dirty="0" err="1">
                <a:solidFill>
                  <a:srgbClr val="F79037"/>
                </a:solidFill>
                <a:effectLst/>
                <a:latin typeface="Calibri" panose="020F0502020204030204" pitchFamily="34" charset="0"/>
              </a:rPr>
              <a:t>Przyszłość</a:t>
            </a:r>
            <a:r>
              <a:rPr lang="en-US" sz="1050" b="1" dirty="0">
                <a:solidFill>
                  <a:srgbClr val="F79037"/>
                </a:solidFill>
                <a:effectLst/>
                <a:latin typeface="Calibri" panose="020F0502020204030204" pitchFamily="34" charset="0"/>
              </a:rPr>
              <a:t> Microgrid</a:t>
            </a:r>
          </a:p>
          <a:p>
            <a:r>
              <a:rPr lang="pl-PL" sz="1050" dirty="0">
                <a:solidFill>
                  <a:srgbClr val="000000"/>
                </a:solidFill>
                <a:effectLst/>
                <a:latin typeface="Calibri" panose="020F0502020204030204" pitchFamily="34" charset="0"/>
              </a:rPr>
              <a:t>W przyszłości projekt ma na celu zbadanie, w jaki sposób </a:t>
            </a:r>
            <a:r>
              <a:rPr lang="pl-PL" sz="1050" dirty="0" err="1">
                <a:solidFill>
                  <a:srgbClr val="000000"/>
                </a:solidFill>
                <a:effectLst/>
                <a:latin typeface="Calibri" panose="020F0502020204030204" pitchFamily="34" charset="0"/>
              </a:rPr>
              <a:t>blockchain</a:t>
            </a:r>
            <a:r>
              <a:rPr lang="pl-PL" sz="1050" dirty="0">
                <a:solidFill>
                  <a:srgbClr val="000000"/>
                </a:solidFill>
                <a:effectLst/>
                <a:latin typeface="Calibri" panose="020F0502020204030204" pitchFamily="34" charset="0"/>
              </a:rPr>
              <a:t> może zostać wykorzystany do aktywnego zarządzania siecią dystrybucyjną. W zasadzie energia wytwarzana przez lokalnych prosumentów może zapewnić dodatkową elastyczność w zakresie bilansowania lokalnych podstacji. Obecnie nie jest to realizowane w przypadku Brooklyn </a:t>
            </a:r>
            <a:r>
              <a:rPr lang="pl-PL" sz="1050" dirty="0" err="1">
                <a:solidFill>
                  <a:srgbClr val="000000"/>
                </a:solidFill>
                <a:effectLst/>
                <a:latin typeface="Calibri" panose="020F0502020204030204" pitchFamily="34" charset="0"/>
              </a:rPr>
              <a:t>Microgrid</a:t>
            </a:r>
            <a:r>
              <a:rPr lang="pl-PL" sz="1050" dirty="0">
                <a:solidFill>
                  <a:srgbClr val="000000"/>
                </a:solidFill>
                <a:effectLst/>
                <a:latin typeface="Calibri" panose="020F0502020204030204" pitchFamily="34" charset="0"/>
              </a:rPr>
              <a:t>, chociaż w wielu projektach rozpoczęto badanie wykorzystania technik sztucznej inteligencji, uczenia maszynowego i analizy dużych zbiorów danych w celu osiągnięcia elastyczności po stronie popytu. To, co łańcuchy bloków mogłyby wnieść do tych rozwiązań, to potencjał zdecentralizowanego dopasowywania między prosumentami, umożliwiając im przejęcie kontroli w czasie rzeczywistym nad własnym wytwarzaniem i dostawami energii.</a:t>
            </a:r>
          </a:p>
          <a:p>
            <a:endParaRPr lang="pl-PL" sz="1050" dirty="0">
              <a:solidFill>
                <a:srgbClr val="000000"/>
              </a:solidFill>
            </a:endParaRPr>
          </a:p>
          <a:p>
            <a:r>
              <a:rPr lang="pl-PL" sz="1050" dirty="0">
                <a:solidFill>
                  <a:srgbClr val="000000"/>
                </a:solidFill>
                <a:effectLst/>
                <a:latin typeface="Calibri" panose="020F0502020204030204" pitchFamily="34" charset="0"/>
              </a:rPr>
              <a:t>Należy pamiętać, że </a:t>
            </a:r>
            <a:r>
              <a:rPr lang="pl-PL" sz="1050" dirty="0" err="1">
                <a:solidFill>
                  <a:srgbClr val="000000"/>
                </a:solidFill>
                <a:effectLst/>
                <a:latin typeface="Calibri" panose="020F0502020204030204" pitchFamily="34" charset="0"/>
              </a:rPr>
              <a:t>MicroGrid</a:t>
            </a:r>
            <a:r>
              <a:rPr lang="pl-PL" sz="1050" dirty="0">
                <a:solidFill>
                  <a:srgbClr val="000000"/>
                </a:solidFill>
                <a:effectLst/>
                <a:latin typeface="Calibri" panose="020F0502020204030204" pitchFamily="34" charset="0"/>
              </a:rPr>
              <a:t> został wybrany wyłącznie w celu pokazania istniejącego przypadku zastosowania przemysłowego w gospodarce opartej na współdzieleniu energii i nie stanowi poparcia dla firmy ani projektu.</a:t>
            </a:r>
            <a:endParaRPr lang="en-US" sz="105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045941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pl-PL" dirty="0"/>
              <a:t>SPRAWDZIAN WIEDZY DLA MODUŁU 2</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23</a:t>
            </a:fld>
            <a:endParaRPr lang="en-US" dirty="0"/>
          </a:p>
        </p:txBody>
      </p:sp>
    </p:spTree>
    <p:extLst>
      <p:ext uri="{BB962C8B-B14F-4D97-AF65-F5344CB8AC3E}">
        <p14:creationId xmlns:p14="http://schemas.microsoft.com/office/powerpoint/2010/main" val="3839592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24</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0" dirty="0">
                <a:effectLst/>
                <a:latin typeface="Calibri" panose="020F0502020204030204" pitchFamily="34" charset="0"/>
                <a:ea typeface="Times New Roman" panose="02020603050405020304" pitchFamily="18" charset="0"/>
                <a:cs typeface="Calibri" panose="020F0502020204030204" pitchFamily="34" charset="0"/>
              </a:rPr>
              <a:t>Aby sprawdzić swoją wiedzę, weź udział w </a:t>
            </a:r>
            <a:r>
              <a:rPr lang="en-US" b="0" u="sng"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rPr>
              <a:t>teście</a:t>
            </a:r>
            <a:r>
              <a:rPr lang="en-US" b="0" u="sng"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rPr>
              <a:t> </a:t>
            </a:r>
            <a:r>
              <a:rPr lang="en-US" b="0" u="sng"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rPr>
              <a:t>umiejętności</a:t>
            </a:r>
            <a:r>
              <a:rPr lang="en-US" b="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err="1">
                  <a:solidFill>
                    <a:srgbClr val="F79037"/>
                  </a:solidFill>
                  <a:latin typeface="Calibri" panose="020F0502020204030204" pitchFamily="34" charset="0"/>
                  <a:cs typeface="Calibri" panose="020F0502020204030204" pitchFamily="34" charset="0"/>
                  <a:hlinkClick r:id="rId3"/>
                </a:rPr>
                <a:t>Weź</a:t>
              </a:r>
              <a:r>
                <a:rPr lang="en-US" sz="1200" b="1" dirty="0">
                  <a:solidFill>
                    <a:srgbClr val="F79037"/>
                  </a:solidFill>
                  <a:latin typeface="Calibri" panose="020F0502020204030204" pitchFamily="34" charset="0"/>
                  <a:cs typeface="Calibri" panose="020F0502020204030204" pitchFamily="34" charset="0"/>
                  <a:hlinkClick r:id="rId3"/>
                </a:rPr>
                <a:t> </a:t>
              </a:r>
              <a:r>
                <a:rPr lang="en-US" sz="1200" b="1" dirty="0" err="1">
                  <a:solidFill>
                    <a:srgbClr val="F79037"/>
                  </a:solidFill>
                  <a:latin typeface="Calibri" panose="020F0502020204030204" pitchFamily="34" charset="0"/>
                  <a:cs typeface="Calibri" panose="020F0502020204030204" pitchFamily="34" charset="0"/>
                  <a:hlinkClick r:id="rId3"/>
                </a:rPr>
                <a:t>udział</a:t>
              </a:r>
              <a:r>
                <a:rPr lang="en-US" sz="1200" b="1" dirty="0">
                  <a:solidFill>
                    <a:srgbClr val="F79037"/>
                  </a:solidFill>
                  <a:latin typeface="Calibri" panose="020F0502020204030204" pitchFamily="34" charset="0"/>
                  <a:cs typeface="Calibri" panose="020F0502020204030204" pitchFamily="34" charset="0"/>
                  <a:hlinkClick r:id="rId3"/>
                </a:rPr>
                <a:t>! </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8627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pl-PL" dirty="0"/>
              <a:t>Rola i środki zaufania w biznesie</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pl-PL" dirty="0"/>
              <a:t>Obszary zastosowań technologii </a:t>
            </a:r>
            <a:r>
              <a:rPr lang="pl-PL" dirty="0" err="1"/>
              <a:t>blockchain</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pl-PL" dirty="0"/>
              <a:t>Sprawdzian wiedzy dla modułu 2</a:t>
            </a:r>
            <a:endParaRPr lang="en-US" dirty="0"/>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5</a:t>
            </a:r>
            <a:endParaRPr lang="en-US" sz="1200" dirty="0"/>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4724400" y="4766009"/>
            <a:ext cx="17660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17</a:t>
            </a:r>
            <a:endParaRPr lang="en-US" sz="1200" dirty="0"/>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524500" y="5266576"/>
            <a:ext cx="9659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23</a:t>
            </a:r>
            <a:endParaRPr lang="en-US" sz="1200" dirty="0"/>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42703" y="5777749"/>
            <a:ext cx="155862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426720" y="2966993"/>
            <a:ext cx="673312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6000" dirty="0"/>
              <a:t>Zawartość modułu 2</a:t>
            </a:r>
            <a:endParaRPr lang="en-US" sz="6000" dirty="0"/>
          </a:p>
        </p:txBody>
      </p:sp>
    </p:spTree>
    <p:extLst>
      <p:ext uri="{BB962C8B-B14F-4D97-AF65-F5344CB8AC3E}">
        <p14:creationId xmlns:p14="http://schemas.microsoft.com/office/powerpoint/2010/main" val="129563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MODU</a:t>
            </a:r>
            <a:r>
              <a:rPr lang="pl-PL" dirty="0"/>
              <a:t>Ł</a:t>
            </a:r>
            <a:r>
              <a:rPr lang="en-US" dirty="0"/>
              <a:t> 2  </a:t>
            </a:r>
          </a:p>
          <a:p>
            <a:pPr>
              <a:spcBef>
                <a:spcPts val="0"/>
              </a:spcBef>
            </a:pPr>
            <a:r>
              <a:rPr lang="pl-PL" dirty="0"/>
              <a:t>Zaufanie w biznesie</a:t>
            </a:r>
            <a:endParaRPr lang="en-US" dirty="0"/>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en-US" dirty="0"/>
              <a:t>Po </a:t>
            </a:r>
            <a:r>
              <a:rPr lang="en-US" dirty="0" err="1"/>
              <a:t>drugim</a:t>
            </a:r>
            <a:r>
              <a:rPr lang="en-US" dirty="0"/>
              <a:t> module </a:t>
            </a:r>
            <a:r>
              <a:rPr lang="en-US" dirty="0" err="1"/>
              <a:t>powinieneś</a:t>
            </a:r>
            <a:r>
              <a:rPr lang="en-US" dirty="0"/>
              <a:t>:</a:t>
            </a:r>
          </a:p>
          <a:p>
            <a:r>
              <a:rPr lang="en-US" dirty="0"/>
              <a:t> </a:t>
            </a:r>
          </a:p>
          <a:p>
            <a:pPr marL="171450" indent="-171450">
              <a:buClr>
                <a:srgbClr val="DD1470"/>
              </a:buClr>
              <a:buSzPct val="120000"/>
              <a:buFont typeface="Wingdings" pitchFamily="2" charset="2"/>
              <a:buChar char="§"/>
            </a:pPr>
            <a:r>
              <a:rPr lang="pl-PL" dirty="0"/>
              <a:t>Umieć omówić znaczenie i powszechność zaufania w biznesie.</a:t>
            </a:r>
          </a:p>
          <a:p>
            <a:pPr marL="171450" indent="-171450">
              <a:buClr>
                <a:srgbClr val="DD1470"/>
              </a:buClr>
              <a:buSzPct val="120000"/>
              <a:buFont typeface="Wingdings" pitchFamily="2" charset="2"/>
              <a:buChar char="§"/>
            </a:pPr>
            <a:r>
              <a:rPr lang="pl-PL" dirty="0"/>
              <a:t>Znać różne wymiary zaufania.</a:t>
            </a:r>
          </a:p>
          <a:p>
            <a:pPr marL="171450" indent="-171450">
              <a:buClr>
                <a:srgbClr val="DD1470"/>
              </a:buClr>
              <a:buSzPct val="120000"/>
              <a:buFont typeface="Wingdings" pitchFamily="2" charset="2"/>
              <a:buChar char="§"/>
            </a:pPr>
            <a:r>
              <a:rPr lang="pl-PL" dirty="0"/>
              <a:t>Umieć wyjaśnić, w jaki sposób technologia </a:t>
            </a:r>
            <a:r>
              <a:rPr lang="pl-PL" dirty="0" err="1"/>
              <a:t>blockchain</a:t>
            </a:r>
            <a:r>
              <a:rPr lang="pl-PL" dirty="0"/>
              <a:t> może zwiększyć zaufanie w określonych procesach i obszarach biznesowych.</a:t>
            </a:r>
          </a:p>
          <a:p>
            <a:pPr marL="171450" indent="-171450">
              <a:buClr>
                <a:srgbClr val="DD1470"/>
              </a:buClr>
              <a:buSzPct val="120000"/>
              <a:buFont typeface="Wingdings" pitchFamily="2" charset="2"/>
              <a:buChar char="§"/>
            </a:pPr>
            <a:r>
              <a:rPr lang="pl-PL" dirty="0"/>
              <a:t>Znać wstępne wymagania, aby zaufać </a:t>
            </a:r>
            <a:r>
              <a:rPr lang="pl-PL" dirty="0" err="1"/>
              <a:t>kryptowalutom</a:t>
            </a:r>
            <a:r>
              <a:rPr lang="pl-PL" dirty="0"/>
              <a:t> i czynniki wpływające na to zaufanie.</a:t>
            </a:r>
          </a:p>
          <a:p>
            <a:pPr marL="171450" indent="-171450">
              <a:buClr>
                <a:srgbClr val="DD1470"/>
              </a:buClr>
              <a:buSzPct val="120000"/>
              <a:buFont typeface="Wingdings" pitchFamily="2" charset="2"/>
              <a:buChar char="§"/>
            </a:pPr>
            <a:r>
              <a:rPr lang="pl-PL" dirty="0"/>
              <a:t>Umieć wyjaśnić, które grupy ludzi ufają </a:t>
            </a:r>
            <a:r>
              <a:rPr lang="pl-PL" dirty="0" err="1"/>
              <a:t>kryptowalutom</a:t>
            </a:r>
            <a:r>
              <a:rPr lang="pl-PL" dirty="0"/>
              <a:t>.</a:t>
            </a:r>
          </a:p>
          <a:p>
            <a:pPr marL="171450" indent="-171450">
              <a:buClr>
                <a:srgbClr val="DD1470"/>
              </a:buClr>
              <a:buSzPct val="120000"/>
              <a:buFont typeface="Wingdings" pitchFamily="2" charset="2"/>
              <a:buChar char="§"/>
            </a:pPr>
            <a:r>
              <a:rPr lang="pl-PL" dirty="0"/>
              <a:t>Znać różne finansowe przypadki użycia technologii </a:t>
            </a:r>
            <a:r>
              <a:rPr lang="pl-PL" dirty="0" err="1"/>
              <a:t>blockchain</a:t>
            </a:r>
            <a:r>
              <a:rPr lang="pl-PL" dirty="0"/>
              <a:t> oraz ich zalety i wady.</a:t>
            </a:r>
          </a:p>
          <a:p>
            <a:pPr marL="171450" indent="-171450">
              <a:buClr>
                <a:srgbClr val="DD1470"/>
              </a:buClr>
              <a:buSzPct val="120000"/>
              <a:buFont typeface="Wingdings" pitchFamily="2" charset="2"/>
              <a:buChar char="§"/>
            </a:pPr>
            <a:r>
              <a:rPr lang="pl-PL" dirty="0"/>
              <a:t>Znać różne branżowe przypadki użycia technologii </a:t>
            </a:r>
            <a:r>
              <a:rPr lang="pl-PL" dirty="0" err="1"/>
              <a:t>blockchain</a:t>
            </a:r>
            <a:r>
              <a:rPr lang="pl-PL" dirty="0"/>
              <a:t> oraz ich zalety i wady.</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pl-PL" dirty="0"/>
              <a:t>W tym module omówiono rolę i środki zaufania w biznesie (pomiary i procesy ustanawiania zaufania) oraz sposób, w jaki technologia </a:t>
            </a:r>
            <a:r>
              <a:rPr lang="pl-PL" dirty="0" err="1"/>
              <a:t>blockchain</a:t>
            </a:r>
            <a:r>
              <a:rPr lang="pl-PL" dirty="0"/>
              <a:t> może przyczynić się do zwiększenia zaufania. Ponadto moduł przedstawia różne obszary zastosowań technologii </a:t>
            </a:r>
            <a:r>
              <a:rPr lang="pl-PL" dirty="0" err="1"/>
              <a:t>blockchain</a:t>
            </a:r>
            <a:r>
              <a:rPr lang="pl-PL" dirty="0"/>
              <a:t>, takie jak przypadki użycia w finansach i przemyśle.</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l="-258"/>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err="1">
                <a:solidFill>
                  <a:srgbClr val="F9A835"/>
                </a:solidFill>
                <a:cs typeface="Poppins SemiBold" pitchFamily="2" charset="77"/>
              </a:rPr>
              <a:t>Przegląd</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rozdziału</a:t>
            </a:r>
            <a:endParaRPr lang="en-US" sz="1800" dirty="0">
              <a:solidFill>
                <a:srgbClr val="F9A835"/>
              </a:solidFill>
              <a:cs typeface="Poppins SemiBold" pitchFamily="2" charset="77"/>
            </a:endParaRPr>
          </a:p>
          <a:p>
            <a:endParaRPr lang="en-US" dirty="0"/>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dirty="0">
                <a:solidFill>
                  <a:srgbClr val="F9A835"/>
                </a:solidFill>
                <a:cs typeface="Poppins SemiBold" pitchFamily="2" charset="77"/>
              </a:rPr>
              <a:t>Cele </a:t>
            </a:r>
            <a:r>
              <a:rPr lang="en-US" sz="1800" dirty="0" err="1">
                <a:solidFill>
                  <a:srgbClr val="F9A835"/>
                </a:solidFill>
                <a:cs typeface="Poppins SemiBold" pitchFamily="2" charset="77"/>
              </a:rPr>
              <a:t>nauczania</a:t>
            </a:r>
            <a:endParaRPr lang="en-US" sz="1800" dirty="0">
              <a:solidFill>
                <a:srgbClr val="F9A835"/>
              </a:solidFill>
              <a:cs typeface="Poppins SemiBold" pitchFamily="2" charset="77"/>
            </a:endParaRPr>
          </a:p>
          <a:p>
            <a:endParaRPr lang="en-US" dirty="0"/>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88775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pPr>
              <a:spcBef>
                <a:spcPts val="0"/>
              </a:spcBef>
            </a:pPr>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pl-PL" dirty="0">
                <a:solidFill>
                  <a:srgbClr val="8E2F91"/>
                </a:solidFill>
                <a:cs typeface="Calibri" panose="020F0502020204030204" pitchFamily="34" charset="0"/>
              </a:rPr>
              <a:t>ROLA I ŚRODKI ZAUFANIA W BIZNESIE</a:t>
            </a:r>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1667369"/>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1.1 Pomiary i procesy tworzenia zaufania</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297791"/>
            <a:ext cx="6036131" cy="258417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050" dirty="0">
                <a:solidFill>
                  <a:srgbClr val="000000"/>
                </a:solidFill>
                <a:latin typeface="Calibri" panose="020F0502020204030204" pitchFamily="34" charset="0"/>
                <a:cs typeface="Calibri" panose="020F0502020204030204" pitchFamily="34" charset="0"/>
              </a:rPr>
              <a:t>Zaufanie występuje bez wyjątku we wszystkich działaniach i scenariuszach związanych z biznesem. W rzeczywistości jest podstawą wszystkich działań, umów, współpracy i procesów, w których uczestniczy więcej niż jedna strona. W kontekście biznesowym wymagane jest zaufanie osób z wewnątrz lub spoza organizacji. Chociaż trudno jest dokładnie określić znaczenie zaufania, brak zaufania jest prawdopodobnie jednym z największych problemów w biznesie. Zaufanie jest szczególnie delikatną koncepcją, biorąc pod uwagę, że menedżerowi lub dyrektorowi może zająć lata, zanim zdobędzie zaufanie swoich pracowników, ale można je utracić w ciągu jednej chwili. Zaufanie jest naturalnym rezultatem tysięcy drobnych działań, słów, myśli i intencji. Bez zaufania transakcje nie miałyby miejsca, wpływy mogłyby zostać zniszczone, liderzy mogą stracić swoje zespoły, a sprzedawcy mogą stracić klientów.</a:t>
            </a:r>
          </a:p>
          <a:p>
            <a:pPr algn="just"/>
            <a:endParaRPr lang="en-US" sz="1050" dirty="0">
              <a:solidFill>
                <a:srgbClr val="000000"/>
              </a:solidFill>
              <a:latin typeface="Calibri" panose="020F0502020204030204" pitchFamily="34" charset="0"/>
              <a:cs typeface="Calibri" panose="020F0502020204030204" pitchFamily="34" charset="0"/>
            </a:endParaRPr>
          </a:p>
          <a:p>
            <a:pPr algn="just"/>
            <a:r>
              <a:rPr lang="en-US" sz="1050" b="1" dirty="0">
                <a:solidFill>
                  <a:srgbClr val="F79037"/>
                </a:solidFill>
                <a:latin typeface="Calibri" panose="020F0502020204030204" pitchFamily="34" charset="0"/>
                <a:cs typeface="Calibri" panose="020F0502020204030204" pitchFamily="34" charset="0"/>
              </a:rPr>
              <a:t>Co to jest </a:t>
            </a:r>
            <a:r>
              <a:rPr lang="en-US" sz="1050" b="1" dirty="0" err="1">
                <a:solidFill>
                  <a:srgbClr val="F79037"/>
                </a:solidFill>
                <a:latin typeface="Calibri" panose="020F0502020204030204" pitchFamily="34" charset="0"/>
                <a:cs typeface="Calibri" panose="020F0502020204030204" pitchFamily="34" charset="0"/>
              </a:rPr>
              <a:t>zaufanie</a:t>
            </a:r>
            <a:r>
              <a:rPr lang="en-US" sz="1050" b="1" dirty="0">
                <a:solidFill>
                  <a:srgbClr val="F79037"/>
                </a:solidFill>
                <a:latin typeface="Calibri" panose="020F0502020204030204" pitchFamily="34" charset="0"/>
                <a:cs typeface="Calibri" panose="020F0502020204030204" pitchFamily="34" charset="0"/>
              </a:rPr>
              <a:t>?</a:t>
            </a:r>
          </a:p>
          <a:p>
            <a:pPr algn="just"/>
            <a:r>
              <a:rPr lang="pl-PL" sz="1050" dirty="0">
                <a:solidFill>
                  <a:srgbClr val="000000"/>
                </a:solidFill>
                <a:latin typeface="Calibri" panose="020F0502020204030204" pitchFamily="34" charset="0"/>
                <a:cs typeface="Calibri" panose="020F0502020204030204" pitchFamily="34" charset="0"/>
              </a:rPr>
              <a:t>Zaufanie to (co najmniej) dwustronny konstrukt społeczny, który powstaje, gdy postrzegane ryzyko i świadomość podatności na zagrożenia są niższe, niż postrzegana korzyść, którą obie (lub więcej) strony decydują się uzyskać jeszcze przed podjęciem działań zgodnych ze swoimi intencjami. Jest to różnorodna koncepcja złożona z tysięcy drobnych działań, słów, myśli i intencji. Pomimo centralnej roli zaufania w dzisiejszym biznesie, może ono pozostać nienazwane i niewidoczne.</a:t>
            </a:r>
          </a:p>
        </p:txBody>
      </p:sp>
      <p:sp>
        <p:nvSpPr>
          <p:cNvPr id="15" name="Rectangle 14">
            <a:extLst>
              <a:ext uri="{FF2B5EF4-FFF2-40B4-BE49-F238E27FC236}">
                <a16:creationId xmlns:a16="http://schemas.microsoft.com/office/drawing/2014/main" id="{66BBCF50-3BD3-B398-FA73-77176F91421A}"/>
              </a:ext>
            </a:extLst>
          </p:cNvPr>
          <p:cNvSpPr/>
          <p:nvPr/>
        </p:nvSpPr>
        <p:spPr>
          <a:xfrm flipV="1">
            <a:off x="0" y="5111160"/>
            <a:ext cx="7559675" cy="500440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2EAEB82-973E-D9B4-2C8F-9C58FDD5DEBD}"/>
              </a:ext>
            </a:extLst>
          </p:cNvPr>
          <p:cNvSpPr>
            <a:spLocks noGrp="1"/>
          </p:cNvSpPr>
          <p:nvPr>
            <p:ph type="body" sz="quarter" idx="32"/>
          </p:nvPr>
        </p:nvSpPr>
        <p:spPr>
          <a:xfrm>
            <a:off x="730684" y="5562086"/>
            <a:ext cx="6051578" cy="283792"/>
          </a:xfrm>
        </p:spPr>
        <p:txBody>
          <a:bodyPr numCol="1"/>
          <a:lstStyle/>
          <a:p>
            <a:r>
              <a:rPr lang="pl-PL" dirty="0">
                <a:solidFill>
                  <a:schemeClr val="bg1"/>
                </a:solidFill>
              </a:rPr>
              <a:t>Strateg biznesowy David </a:t>
            </a:r>
            <a:r>
              <a:rPr lang="pl-PL" dirty="0" err="1">
                <a:solidFill>
                  <a:schemeClr val="bg1"/>
                </a:solidFill>
              </a:rPr>
              <a:t>Horsager</a:t>
            </a:r>
            <a:r>
              <a:rPr lang="pl-PL" dirty="0">
                <a:solidFill>
                  <a:schemeClr val="bg1"/>
                </a:solidFill>
              </a:rPr>
              <a:t> zidentyfikował osiem następujących filarów zaufania:</a:t>
            </a:r>
          </a:p>
        </p:txBody>
      </p:sp>
      <p:sp>
        <p:nvSpPr>
          <p:cNvPr id="22" name="Text Placeholder 17">
            <a:extLst>
              <a:ext uri="{FF2B5EF4-FFF2-40B4-BE49-F238E27FC236}">
                <a16:creationId xmlns:a16="http://schemas.microsoft.com/office/drawing/2014/main" id="{42F2AE16-65D4-E39B-5FF5-3B8F536A8DC9}"/>
              </a:ext>
            </a:extLst>
          </p:cNvPr>
          <p:cNvSpPr txBox="1">
            <a:spLocks/>
          </p:cNvSpPr>
          <p:nvPr/>
        </p:nvSpPr>
        <p:spPr>
          <a:xfrm>
            <a:off x="1005879"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err="1">
                <a:solidFill>
                  <a:srgbClr val="F79037"/>
                </a:solidFill>
              </a:rPr>
              <a:t>Przejrzysztość</a:t>
            </a:r>
            <a:endParaRPr lang="en-US" b="1" dirty="0">
              <a:solidFill>
                <a:srgbClr val="F79037"/>
              </a:solidFill>
            </a:endParaRPr>
          </a:p>
          <a:p>
            <a:pPr algn="l"/>
            <a:r>
              <a:rPr lang="pl-PL" dirty="0"/>
              <a:t>Ludzie ufają jasnemu i nie ufają dwuznacznemu.</a:t>
            </a:r>
            <a:endParaRPr lang="en-US" dirty="0"/>
          </a:p>
        </p:txBody>
      </p:sp>
      <p:sp>
        <p:nvSpPr>
          <p:cNvPr id="23" name="Text Placeholder 17">
            <a:extLst>
              <a:ext uri="{FF2B5EF4-FFF2-40B4-BE49-F238E27FC236}">
                <a16:creationId xmlns:a16="http://schemas.microsoft.com/office/drawing/2014/main" id="{85656733-8254-707A-EDB5-10B47A641B18}"/>
              </a:ext>
            </a:extLst>
          </p:cNvPr>
          <p:cNvSpPr txBox="1">
            <a:spLocks/>
          </p:cNvSpPr>
          <p:nvPr/>
        </p:nvSpPr>
        <p:spPr>
          <a:xfrm>
            <a:off x="1005879"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Współczucie</a:t>
            </a:r>
            <a:r>
              <a:rPr lang="en-US" b="1" dirty="0">
                <a:solidFill>
                  <a:srgbClr val="F79037"/>
                </a:solidFill>
              </a:rPr>
              <a:t> </a:t>
            </a:r>
          </a:p>
          <a:p>
            <a:pPr algn="l"/>
            <a:r>
              <a:rPr lang="pl-PL" dirty="0"/>
              <a:t>Ludzie pokładają wiarę w tych, którzy troszczą się o coś więcej niż samych siebie.</a:t>
            </a:r>
            <a:endParaRPr lang="en-US" dirty="0"/>
          </a:p>
        </p:txBody>
      </p:sp>
      <p:sp>
        <p:nvSpPr>
          <p:cNvPr id="24" name="TextBox 23">
            <a:extLst>
              <a:ext uri="{FF2B5EF4-FFF2-40B4-BE49-F238E27FC236}">
                <a16:creationId xmlns:a16="http://schemas.microsoft.com/office/drawing/2014/main" id="{10D17DF5-F413-E80D-D173-76B19F1D9751}"/>
              </a:ext>
            </a:extLst>
          </p:cNvPr>
          <p:cNvSpPr txBox="1"/>
          <p:nvPr/>
        </p:nvSpPr>
        <p:spPr>
          <a:xfrm>
            <a:off x="450035"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5" name="TextBox 24">
            <a:extLst>
              <a:ext uri="{FF2B5EF4-FFF2-40B4-BE49-F238E27FC236}">
                <a16:creationId xmlns:a16="http://schemas.microsoft.com/office/drawing/2014/main" id="{70445D6D-ED2E-AEDE-33D9-A492C58D52DF}"/>
              </a:ext>
            </a:extLst>
          </p:cNvPr>
          <p:cNvSpPr txBox="1"/>
          <p:nvPr/>
        </p:nvSpPr>
        <p:spPr>
          <a:xfrm>
            <a:off x="450035"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Box 25">
            <a:extLst>
              <a:ext uri="{FF2B5EF4-FFF2-40B4-BE49-F238E27FC236}">
                <a16:creationId xmlns:a16="http://schemas.microsoft.com/office/drawing/2014/main" id="{C9368FDA-DE36-4BFB-F67B-A082552336B7}"/>
              </a:ext>
            </a:extLst>
          </p:cNvPr>
          <p:cNvSpPr txBox="1"/>
          <p:nvPr/>
        </p:nvSpPr>
        <p:spPr>
          <a:xfrm>
            <a:off x="450035"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27" name="Text Placeholder 17">
            <a:extLst>
              <a:ext uri="{FF2B5EF4-FFF2-40B4-BE49-F238E27FC236}">
                <a16:creationId xmlns:a16="http://schemas.microsoft.com/office/drawing/2014/main" id="{210E1641-971A-43F3-87C3-9C7C1FEF77E1}"/>
              </a:ext>
            </a:extLst>
          </p:cNvPr>
          <p:cNvSpPr txBox="1">
            <a:spLocks/>
          </p:cNvSpPr>
          <p:nvPr/>
        </p:nvSpPr>
        <p:spPr>
          <a:xfrm>
            <a:off x="1005879"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a:solidFill>
                  <a:srgbClr val="F79037"/>
                </a:solidFill>
              </a:rPr>
              <a:t>Chara</a:t>
            </a:r>
            <a:r>
              <a:rPr lang="pl-PL" b="1" dirty="0" err="1">
                <a:solidFill>
                  <a:srgbClr val="F79037"/>
                </a:solidFill>
              </a:rPr>
              <a:t>kter</a:t>
            </a:r>
            <a:endParaRPr lang="en-US" b="1" dirty="0">
              <a:solidFill>
                <a:srgbClr val="F79037"/>
              </a:solidFill>
            </a:endParaRPr>
          </a:p>
          <a:p>
            <a:pPr algn="l"/>
            <a:r>
              <a:rPr lang="pl-PL" dirty="0"/>
              <a:t>Ludzie dostrzegają tych, którzy robią to, co słuszne, a nie to, co łatwe.</a:t>
            </a:r>
            <a:endParaRPr lang="en-US" dirty="0"/>
          </a:p>
        </p:txBody>
      </p:sp>
      <p:sp>
        <p:nvSpPr>
          <p:cNvPr id="47" name="TextBox 46">
            <a:extLst>
              <a:ext uri="{FF2B5EF4-FFF2-40B4-BE49-F238E27FC236}">
                <a16:creationId xmlns:a16="http://schemas.microsoft.com/office/drawing/2014/main" id="{4B8632C7-8B81-C166-6509-BE2BCFFE7359}"/>
              </a:ext>
            </a:extLst>
          </p:cNvPr>
          <p:cNvSpPr txBox="1"/>
          <p:nvPr/>
        </p:nvSpPr>
        <p:spPr>
          <a:xfrm>
            <a:off x="450035"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8" name="Text Placeholder 17">
            <a:extLst>
              <a:ext uri="{FF2B5EF4-FFF2-40B4-BE49-F238E27FC236}">
                <a16:creationId xmlns:a16="http://schemas.microsoft.com/office/drawing/2014/main" id="{ACC4318D-C7FB-26F5-5DA5-664366F4C8E0}"/>
              </a:ext>
            </a:extLst>
          </p:cNvPr>
          <p:cNvSpPr txBox="1">
            <a:spLocks/>
          </p:cNvSpPr>
          <p:nvPr/>
        </p:nvSpPr>
        <p:spPr>
          <a:xfrm>
            <a:off x="1005879"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Kompetencja</a:t>
            </a:r>
            <a:r>
              <a:rPr lang="en-US" b="1" dirty="0">
                <a:solidFill>
                  <a:srgbClr val="F79037"/>
                </a:solidFill>
              </a:rPr>
              <a:t> </a:t>
            </a:r>
          </a:p>
          <a:p>
            <a:r>
              <a:rPr lang="pl-PL" dirty="0"/>
              <a:t>Ludzie mają zaufanie do tych, którzy pozostają świeży, istotni i zdolni.</a:t>
            </a:r>
            <a:endParaRPr lang="en-US" dirty="0"/>
          </a:p>
        </p:txBody>
      </p:sp>
      <p:sp>
        <p:nvSpPr>
          <p:cNvPr id="49" name="Text Placeholder 17">
            <a:extLst>
              <a:ext uri="{FF2B5EF4-FFF2-40B4-BE49-F238E27FC236}">
                <a16:creationId xmlns:a16="http://schemas.microsoft.com/office/drawing/2014/main" id="{C0714882-B1AC-7BDF-6F01-E0404745CC5A}"/>
              </a:ext>
            </a:extLst>
          </p:cNvPr>
          <p:cNvSpPr txBox="1">
            <a:spLocks/>
          </p:cNvSpPr>
          <p:nvPr/>
        </p:nvSpPr>
        <p:spPr>
          <a:xfrm>
            <a:off x="4316007" y="6090743"/>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Zaangażowanie</a:t>
            </a:r>
            <a:r>
              <a:rPr lang="en-US" b="1" dirty="0">
                <a:solidFill>
                  <a:srgbClr val="F79037"/>
                </a:solidFill>
              </a:rPr>
              <a:t> </a:t>
            </a:r>
          </a:p>
          <a:p>
            <a:pPr algn="l"/>
            <a:r>
              <a:rPr lang="pl-PL" dirty="0"/>
              <a:t>Ludzie wierzą w tych, którzy potrafią pokonać przeciwności losu.</a:t>
            </a:r>
            <a:br>
              <a:rPr lang="en-US" dirty="0"/>
            </a:br>
            <a:endParaRPr lang="en-US" dirty="0"/>
          </a:p>
          <a:p>
            <a:pPr algn="l"/>
            <a:endParaRPr lang="en-US" dirty="0"/>
          </a:p>
        </p:txBody>
      </p:sp>
      <p:sp>
        <p:nvSpPr>
          <p:cNvPr id="50" name="Text Placeholder 17">
            <a:extLst>
              <a:ext uri="{FF2B5EF4-FFF2-40B4-BE49-F238E27FC236}">
                <a16:creationId xmlns:a16="http://schemas.microsoft.com/office/drawing/2014/main" id="{5E428BAE-5DE7-74D5-0F57-E9402CB9283B}"/>
              </a:ext>
            </a:extLst>
          </p:cNvPr>
          <p:cNvSpPr txBox="1">
            <a:spLocks/>
          </p:cNvSpPr>
          <p:nvPr/>
        </p:nvSpPr>
        <p:spPr>
          <a:xfrm>
            <a:off x="4316007" y="7085445"/>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Połączenie</a:t>
            </a:r>
            <a:r>
              <a:rPr lang="en-US" b="1" dirty="0">
                <a:solidFill>
                  <a:srgbClr val="F79037"/>
                </a:solidFill>
              </a:rPr>
              <a:t> </a:t>
            </a:r>
          </a:p>
          <a:p>
            <a:pPr algn="l"/>
            <a:r>
              <a:rPr lang="pl-PL" dirty="0"/>
              <a:t>Ludzie chcą podążać za znajomymi, kupować od nich i przebywać z nimi.</a:t>
            </a:r>
            <a:br>
              <a:rPr lang="en-US" dirty="0"/>
            </a:br>
            <a:endParaRPr lang="en-US" dirty="0"/>
          </a:p>
        </p:txBody>
      </p:sp>
      <p:sp>
        <p:nvSpPr>
          <p:cNvPr id="51" name="TextBox 50">
            <a:extLst>
              <a:ext uri="{FF2B5EF4-FFF2-40B4-BE49-F238E27FC236}">
                <a16:creationId xmlns:a16="http://schemas.microsoft.com/office/drawing/2014/main" id="{7F280C47-D6A8-6421-651C-9F9AACC8E1A6}"/>
              </a:ext>
            </a:extLst>
          </p:cNvPr>
          <p:cNvSpPr txBox="1"/>
          <p:nvPr/>
        </p:nvSpPr>
        <p:spPr>
          <a:xfrm>
            <a:off x="3760163" y="585438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52" name="TextBox 51">
            <a:extLst>
              <a:ext uri="{FF2B5EF4-FFF2-40B4-BE49-F238E27FC236}">
                <a16:creationId xmlns:a16="http://schemas.microsoft.com/office/drawing/2014/main" id="{B735A97B-DE80-516A-3BDE-9BD5E7A57C88}"/>
              </a:ext>
            </a:extLst>
          </p:cNvPr>
          <p:cNvSpPr txBox="1"/>
          <p:nvPr/>
        </p:nvSpPr>
        <p:spPr>
          <a:xfrm>
            <a:off x="3760163" y="686296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53" name="TextBox 52">
            <a:extLst>
              <a:ext uri="{FF2B5EF4-FFF2-40B4-BE49-F238E27FC236}">
                <a16:creationId xmlns:a16="http://schemas.microsoft.com/office/drawing/2014/main" id="{4C657867-1A06-1C9E-1BC5-8887E9F82CEF}"/>
              </a:ext>
            </a:extLst>
          </p:cNvPr>
          <p:cNvSpPr txBox="1"/>
          <p:nvPr/>
        </p:nvSpPr>
        <p:spPr>
          <a:xfrm>
            <a:off x="3760163" y="78715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4" name="Text Placeholder 17">
            <a:extLst>
              <a:ext uri="{FF2B5EF4-FFF2-40B4-BE49-F238E27FC236}">
                <a16:creationId xmlns:a16="http://schemas.microsoft.com/office/drawing/2014/main" id="{64D6D67B-32CD-25E8-B550-CFCBE8300B73}"/>
              </a:ext>
            </a:extLst>
          </p:cNvPr>
          <p:cNvSpPr txBox="1">
            <a:spLocks/>
          </p:cNvSpPr>
          <p:nvPr/>
        </p:nvSpPr>
        <p:spPr>
          <a:xfrm>
            <a:off x="4316007" y="808014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Wkład</a:t>
            </a:r>
            <a:r>
              <a:rPr lang="en-US" b="1" dirty="0">
                <a:solidFill>
                  <a:srgbClr val="F79037"/>
                </a:solidFill>
              </a:rPr>
              <a:t> </a:t>
            </a:r>
          </a:p>
          <a:p>
            <a:pPr algn="l"/>
            <a:r>
              <a:rPr lang="pl-PL" dirty="0"/>
              <a:t>Ludzie natychmiast reagują na wyniki.</a:t>
            </a:r>
            <a:br>
              <a:rPr lang="en-US" dirty="0"/>
            </a:br>
            <a:endParaRPr lang="en-US" dirty="0"/>
          </a:p>
        </p:txBody>
      </p:sp>
      <p:sp>
        <p:nvSpPr>
          <p:cNvPr id="55" name="TextBox 54">
            <a:extLst>
              <a:ext uri="{FF2B5EF4-FFF2-40B4-BE49-F238E27FC236}">
                <a16:creationId xmlns:a16="http://schemas.microsoft.com/office/drawing/2014/main" id="{DB476FA8-1D77-BFB2-330E-E19E34F768C9}"/>
              </a:ext>
            </a:extLst>
          </p:cNvPr>
          <p:cNvSpPr txBox="1"/>
          <p:nvPr/>
        </p:nvSpPr>
        <p:spPr>
          <a:xfrm>
            <a:off x="3760163" y="88801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6" name="Text Placeholder 17">
            <a:extLst>
              <a:ext uri="{FF2B5EF4-FFF2-40B4-BE49-F238E27FC236}">
                <a16:creationId xmlns:a16="http://schemas.microsoft.com/office/drawing/2014/main" id="{E6C03604-8E2B-9037-0FF1-FEF3FE9DDBEE}"/>
              </a:ext>
            </a:extLst>
          </p:cNvPr>
          <p:cNvSpPr txBox="1">
            <a:spLocks/>
          </p:cNvSpPr>
          <p:nvPr/>
        </p:nvSpPr>
        <p:spPr>
          <a:xfrm>
            <a:off x="4316007" y="9074849"/>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1" dirty="0">
                <a:solidFill>
                  <a:srgbClr val="F79037"/>
                </a:solidFill>
              </a:rPr>
              <a:t>Spójność</a:t>
            </a:r>
            <a:r>
              <a:rPr lang="en-US" b="1" dirty="0">
                <a:solidFill>
                  <a:srgbClr val="F79037"/>
                </a:solidFill>
              </a:rPr>
              <a:t>  </a:t>
            </a:r>
          </a:p>
          <a:p>
            <a:r>
              <a:rPr lang="pl-PL" dirty="0"/>
              <a:t>Ludzie uwielbiają widzieć, jak małe rzeczy są wykonywane konsekwentnie.</a:t>
            </a:r>
            <a:endParaRPr lang="en-US" dirty="0"/>
          </a:p>
        </p:txBody>
      </p:sp>
    </p:spTree>
    <p:extLst>
      <p:ext uri="{BB962C8B-B14F-4D97-AF65-F5344CB8AC3E}">
        <p14:creationId xmlns:p14="http://schemas.microsoft.com/office/powerpoint/2010/main" val="273748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pl-PL" dirty="0"/>
              <a:t>Według „</a:t>
            </a:r>
            <a:r>
              <a:rPr lang="pl-PL" dirty="0" err="1"/>
              <a:t>PwC's</a:t>
            </a:r>
            <a:r>
              <a:rPr lang="pl-PL" dirty="0"/>
              <a:t> Trust in US Business </a:t>
            </a:r>
            <a:r>
              <a:rPr lang="pl-PL" dirty="0" err="1"/>
              <a:t>Survey</a:t>
            </a:r>
            <a:r>
              <a:rPr lang="pl-PL" dirty="0"/>
              <a:t>” z 2021 r., kierownictwo firm, klienci i pracodawcy myślą o zaufaniu w tych samych czterech kwestiach: ochronie danych, bezpieczeństwie cybernetycznym, dobrym traktowaniu pracowników, etycznych praktykach biznesowych i przyznawaniu się do błędów. Warto zauważyć, że jeśli chodzi o punkty wykraczające poza te cztery elementy, rozbieżności rosną. Liderzy biznesowi mają tendencję do przyjmowania szerszego stanowiska w sprawie zaufania, w tym elementów odpowiedzialności, takich jak odpowiedzialne korzystanie ze sztucznej inteligencji (AI) i wpływ społeczny (tj. zrównoważone zarządzanie łańcuchem wartości i raportowanie ESG). Z drugiej strony pracownicy kładą większy nacisk na odpowiedzialność przywództwa. Ta ankieta służy jedynie jako punkt odniesienia, który daje wyobrażenie o tym, jak bardzo pojęcie zaufania różni się w zależności od społeczno-ekonomicznej, demograficznej i osobistej definicji. Jedynym stwierdzeniem dotyczącym zaufania w biznesie, które można z całą pewnością sformułować, jest to, że jest to bardzo złożone zjawisko, które nie zostało jeszcze w pełni zrozumiane.</a:t>
            </a:r>
          </a:p>
          <a:p>
            <a:pPr algn="just"/>
            <a:endParaRPr lang="en-US" dirty="0"/>
          </a:p>
          <a:p>
            <a:pPr algn="just"/>
            <a:r>
              <a:rPr lang="pl-PL" dirty="0"/>
              <a:t>Według badania </a:t>
            </a:r>
            <a:r>
              <a:rPr lang="pl-PL" dirty="0" err="1"/>
              <a:t>PwC</a:t>
            </a:r>
            <a:r>
              <a:rPr lang="pl-PL" dirty="0"/>
              <a:t>, ugruntowane zaufanie do firm przynosi korzyści na kilka sposobów: prawie połowa (49%) konsumentów rozpoczęła lub zintensyfikowała zakupy w danej firmie, ponieważ jej ufają, a 33% zapłaciło premię za zaufanie . </a:t>
            </a:r>
            <a:r>
              <a:rPr lang="pl-PL" dirty="0" err="1"/>
              <a:t>PwC</a:t>
            </a:r>
            <a:r>
              <a:rPr lang="pl-PL" dirty="0"/>
              <a:t> stwierdza, że 44% klientów przestało kupować od firmy z powodu braku zaufania. Jeśli chodzi o pracowników, </a:t>
            </a:r>
            <a:r>
              <a:rPr lang="pl-PL" dirty="0" err="1"/>
              <a:t>PwC</a:t>
            </a:r>
            <a:r>
              <a:rPr lang="pl-PL" dirty="0"/>
              <a:t> stwierdza, że 22% opuściło firmę z powodu problemów z zaufaniem, a 19% zdecydowało się pracować w jednej z nich, ponieważ ma do niej duże zaufanie. Innymi słowy, jeden na pięciu Twoich pracowników odchodzi nie z powodu lepiej płatnej pracy lub stanowiska, ale z powodu braku zaufania do firmy.</a:t>
            </a:r>
          </a:p>
          <a:p>
            <a:pPr algn="just"/>
            <a:endParaRPr lang="en-US" dirty="0"/>
          </a:p>
          <a:p>
            <a:pPr algn="just"/>
            <a:endParaRPr lang="en-US" dirty="0"/>
          </a:p>
          <a:p>
            <a:pPr algn="just"/>
            <a:endParaRPr lang="en-US"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45"/>
          <a:stretch/>
        </p:blipFill>
        <p:spPr>
          <a:xfrm>
            <a:off x="4003827" y="4294413"/>
            <a:ext cx="3555848" cy="6397399"/>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5953A1F9-F574-7310-7D86-72BB740FC140}"/>
              </a:ext>
            </a:extLst>
          </p:cNvPr>
          <p:cNvSpPr txBox="1">
            <a:spLocks/>
          </p:cNvSpPr>
          <p:nvPr/>
        </p:nvSpPr>
        <p:spPr>
          <a:xfrm>
            <a:off x="3992335" y="804113"/>
            <a:ext cx="2663432" cy="340394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cs typeface="+mn-cs"/>
              </a:rPr>
              <a:t>Obok wspomnianych już punktów ochrony danych, </a:t>
            </a:r>
            <a:r>
              <a:rPr lang="pl-PL" dirty="0" err="1">
                <a:solidFill>
                  <a:srgbClr val="000000"/>
                </a:solidFill>
                <a:cs typeface="+mn-cs"/>
              </a:rPr>
              <a:t>cyberbezpieczeństwa</a:t>
            </a:r>
            <a:r>
              <a:rPr lang="pl-PL" dirty="0">
                <a:solidFill>
                  <a:srgbClr val="000000"/>
                </a:solidFill>
                <a:cs typeface="+mn-cs"/>
              </a:rPr>
              <a:t>, dobrego traktowania pracowników, etycznych praktyk biznesowych i przyznania się do błędów, klienci uznali ochronę danych za wyznacznik zaufania do firmy. Ochrona danych jest postrzegana jako konieczność i uważana za absolutne minimum, aby zaufanie nie zachwiało się. W rozbiciu między teorią a praktyką działania liderów biznesu oparte na zaufaniu często nie odpowiadają temu, co uważają za „niezwykle ważne”, a działania te często nie odnoszą się do priorytetów konsumentów. Dla konsumentów najważniejszym czynnikiem zaufania jest odpowiedzialność, podczas gdy tylko 56% liderów biznesu uważa ją za „niezwykle ważną”. Tylko 46% twierdzi, że ich firmy ją stosują. </a:t>
            </a:r>
          </a:p>
        </p:txBody>
      </p:sp>
    </p:spTree>
    <p:extLst>
      <p:ext uri="{BB962C8B-B14F-4D97-AF65-F5344CB8AC3E}">
        <p14:creationId xmlns:p14="http://schemas.microsoft.com/office/powerpoint/2010/main" val="92675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pPr/>
              <a:t>7</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61772" y="672980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7: Co buduje zaufanie konsumentów i pracowników w biznesie </a:t>
            </a:r>
          </a:p>
          <a:p>
            <a:pPr algn="ct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(Źródło: Badanie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PwC</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dotyczące zaufania do amerykańskiego biznesu, 2021 r.)</a:t>
            </a: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761772" y="70065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dirty="0">
                <a:solidFill>
                  <a:srgbClr val="F79037"/>
                </a:solidFill>
                <a:latin typeface="Calibri" panose="020F0502020204030204" pitchFamily="34" charset="0"/>
                <a:cs typeface="Calibri" panose="020F0502020204030204" pitchFamily="34" charset="0"/>
              </a:rPr>
              <a:t>What builds trust in business for consumers and employees</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74942" y="1159096"/>
            <a:ext cx="4209790" cy="5307707"/>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19651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100" dirty="0">
                <a:latin typeface="Calibri" panose="020F0502020204030204" pitchFamily="34" charset="0"/>
                <a:cs typeface="Calibri" panose="020F0502020204030204" pitchFamily="34" charset="0"/>
              </a:rPr>
              <a:t>Jeśli chodzi o kwestie środowiskowe, społeczne i ładu korporacyjnego (ESG), 45% liderów biznesowych wdrożyło przejrzyste raportowanie ESG, ale tylko 19% konsumentów wymienia je wśród pięciu najważniejszych czynników wpływających na zaufanie. Ta rozbieżność między konsumentami a przedsiębiorstwami może być bardziej złożona, niż się początkowo wydaje. Konsumenci zwracają uwagę na elementy ESG, takie jak zmiana klimatu. Jednak mogą oni nie do końca rozumieć, z czym wiąże się raportowanie ESG. Problemem może być również sceptycyzm ESG. Tylko 24% konsumentów twierdzi, że głównym powodem zobowiązań ESG jest czynienie dobra. Znacznie więcej (39%) twierdzi, że motywem działania firm jest własny interes: budowanie zaufania konsumentów.</a:t>
            </a:r>
          </a:p>
          <a:p>
            <a:pPr algn="just"/>
            <a:endParaRPr lang="en-US" sz="1100" dirty="0">
              <a:latin typeface="Calibri" panose="020F0502020204030204" pitchFamily="34" charset="0"/>
              <a:cs typeface="Calibri" panose="020F0502020204030204" pitchFamily="34" charset="0"/>
            </a:endParaRPr>
          </a:p>
          <a:p>
            <a:pPr algn="just"/>
            <a:r>
              <a:rPr lang="pl-PL" sz="1100" dirty="0">
                <a:latin typeface="Calibri" panose="020F0502020204030204" pitchFamily="34" charset="0"/>
                <a:cs typeface="Calibri" panose="020F0502020204030204" pitchFamily="34" charset="0"/>
              </a:rPr>
              <a:t>W następnej sekcji przyjrzymy się bliżej zaufaniu w handlu elektronicznym.</a:t>
            </a:r>
          </a:p>
          <a:p>
            <a:endParaRPr lang="en-US" dirty="0"/>
          </a:p>
        </p:txBody>
      </p:sp>
    </p:spTree>
    <p:extLst>
      <p:ext uri="{BB962C8B-B14F-4D97-AF65-F5344CB8AC3E}">
        <p14:creationId xmlns:p14="http://schemas.microsoft.com/office/powerpoint/2010/main" val="284308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1" y="665163"/>
            <a:ext cx="6036131" cy="954230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Zaufanie</a:t>
            </a:r>
            <a:r>
              <a:rPr lang="en-US" b="1" dirty="0">
                <a:solidFill>
                  <a:srgbClr val="F79037"/>
                </a:solidFill>
              </a:rPr>
              <a:t> w E-commerce</a:t>
            </a:r>
          </a:p>
          <a:p>
            <a:r>
              <a:rPr lang="pl-PL" dirty="0">
                <a:solidFill>
                  <a:srgbClr val="000000"/>
                </a:solidFill>
                <a:effectLst/>
                <a:latin typeface="Calibri" panose="020F0502020204030204" pitchFamily="34" charset="0"/>
              </a:rPr>
              <a:t>Wraz z rozwojem handlu elektronicznego pojęcie zaufania konsumentów zostało przyjęte, przeanalizowane i udoskonalone pod względem znaczenia i roli w kontekście online. Oznacza to, że do już rozproszonej koncepcji zaufania w kontekstach biznesowych offline dodano różne dodatkowe warstwy złożoności. Ten szczególny rodzaj zaufania nazywa się zaufaniem online i odnosi się do postawy klienta, który ma przekonanie, że w sytuacji online nikt nie wykorzysta jego słabych punktów. Witryny handlu elektronicznego przejawiają coraz więcej ludzkich cech, które udają odpowiednik handlu detalicznego z rzeczywistą interakcją międzyludzką, aby wspierać budowanie zaufania. Chociaż nie ma odpowiedniej naukowej definicji zaufania konsumentów, elementy zaufania do produktu lub firmy, pewność uczciwości i niezawodność są często wymieniane łącznie.</a:t>
            </a:r>
          </a:p>
          <a:p>
            <a:endParaRPr lang="en-US" dirty="0">
              <a:solidFill>
                <a:srgbClr val="000000"/>
              </a:solidFill>
              <a:effectLst/>
              <a:latin typeface="Calibri" panose="020F0502020204030204" pitchFamily="34" charset="0"/>
            </a:endParaRPr>
          </a:p>
          <a:p>
            <a:r>
              <a:rPr lang="pl-PL" dirty="0">
                <a:solidFill>
                  <a:srgbClr val="000000"/>
                </a:solidFill>
                <a:effectLst/>
                <a:latin typeface="Calibri" panose="020F0502020204030204" pitchFamily="34" charset="0"/>
              </a:rPr>
              <a:t>W handlu elektronicznym znaczenie projektu witryny internetowej i jej aspektów społecznościowych, które przejawiają cechy ludzkie, a także pewność transakcji, budują zaufanie do firm. Ponadto stwierdzono, że bezpieczeństwo, ochrona prywatności oraz oparta na wiedzy znajomość strony internetowej i jej funkcji mają pozytywny i znaczący wpływ na zaufanie.</a:t>
            </a:r>
          </a:p>
          <a:p>
            <a:endParaRPr lang="en-US" dirty="0">
              <a:solidFill>
                <a:srgbClr val="000000"/>
              </a:solidFill>
            </a:endParaRPr>
          </a:p>
          <a:p>
            <a:r>
              <a:rPr lang="pl-PL" dirty="0">
                <a:solidFill>
                  <a:srgbClr val="000000"/>
                </a:solidFill>
                <a:effectLst/>
                <a:latin typeface="Calibri" panose="020F0502020204030204" pitchFamily="34" charset="0"/>
              </a:rPr>
              <a:t>Wszystko, co sprzedawca internetowy może regulować w ramach swojej strefy wpływów, ma wpływ na poczucie własnej skuteczności (tj. na inicjację, wysiłek i wytrwałość klienta). Poczucie to ocenia, jak sprawnie ktoś może poradzić sobie z przyszłą sytuacją, niezależnie od faktycznego poziomu własnych umiejętności. Poczucie to odsuwa na bok inne czynniki mające pozytywny wpływ na zaufanie. Oznacza to, że jeśli użytkownik nie potrafi sprawnie poruszać się po sklepie online, jego zaufanie do tego sklepu będzie osłabione, nawet jeśli umiejętności użytkownika mają na to duży wpływ. W przypadku </a:t>
            </a:r>
            <a:r>
              <a:rPr lang="pl-PL" dirty="0" err="1">
                <a:solidFill>
                  <a:srgbClr val="000000"/>
                </a:solidFill>
                <a:effectLst/>
                <a:latin typeface="Calibri" panose="020F0502020204030204" pitchFamily="34" charset="0"/>
              </a:rPr>
              <a:t>millenialsów</a:t>
            </a:r>
            <a:r>
              <a:rPr lang="pl-PL" dirty="0">
                <a:solidFill>
                  <a:srgbClr val="000000"/>
                </a:solidFill>
                <a:effectLst/>
                <a:latin typeface="Calibri" panose="020F0502020204030204" pitchFamily="34" charset="0"/>
              </a:rPr>
              <a:t> ryzyko związane z zakupami online jest stosunkowo wysokie w porównaniu z młodszymi pokoleniami.</a:t>
            </a:r>
          </a:p>
          <a:p>
            <a:endParaRPr lang="en-US" dirty="0">
              <a:solidFill>
                <a:srgbClr val="000000"/>
              </a:solidFill>
              <a:effectLst/>
              <a:latin typeface="Calibri" panose="020F0502020204030204" pitchFamily="34" charset="0"/>
            </a:endParaRPr>
          </a:p>
          <a:p>
            <a:r>
              <a:rPr lang="pl-PL" dirty="0">
                <a:solidFill>
                  <a:srgbClr val="000000"/>
                </a:solidFill>
                <a:effectLst/>
                <a:latin typeface="Calibri" panose="020F0502020204030204" pitchFamily="34" charset="0"/>
              </a:rPr>
              <a:t>Jeśli chodzi o korzyści, w wielu badaniach stwierdzono, że korzyści funkcjonalne, a nie afektywne, oparte na zaufaniu, mają największy wpływ na zamiar zakupu. Przykładowo, sprzedawca detaliczny w USA sprzedający produkt za pośrednictwem </a:t>
            </a:r>
            <a:r>
              <a:rPr lang="pl-PL" dirty="0" err="1">
                <a:solidFill>
                  <a:srgbClr val="000000"/>
                </a:solidFill>
                <a:effectLst/>
                <a:latin typeface="Calibri" panose="020F0502020204030204" pitchFamily="34" charset="0"/>
              </a:rPr>
              <a:t>PayPal</a:t>
            </a:r>
            <a:r>
              <a:rPr lang="pl-PL" dirty="0">
                <a:solidFill>
                  <a:srgbClr val="000000"/>
                </a:solidFill>
                <a:effectLst/>
                <a:latin typeface="Calibri" panose="020F0502020204030204" pitchFamily="34" charset="0"/>
              </a:rPr>
              <a:t> musi zapłacić 2,9% kwoty transakcji plus 0,30 USD za transakcję w kraju. Transakcje transgraniczne kosztują dodatkowo 1,5% kwoty rozliczenia transakcji. </a:t>
            </a:r>
            <a:r>
              <a:rPr lang="pl-PL" dirty="0" err="1">
                <a:solidFill>
                  <a:srgbClr val="000000"/>
                </a:solidFill>
                <a:effectLst/>
                <a:latin typeface="Calibri" panose="020F0502020204030204" pitchFamily="34" charset="0"/>
              </a:rPr>
              <a:t>BitPay</a:t>
            </a:r>
            <a:r>
              <a:rPr lang="pl-PL" dirty="0">
                <a:solidFill>
                  <a:srgbClr val="000000"/>
                </a:solidFill>
                <a:effectLst/>
                <a:latin typeface="Calibri" panose="020F0502020204030204" pitchFamily="34" charset="0"/>
              </a:rPr>
              <a:t> jako porównywalny dostawca usług płatniczych w sektorze </a:t>
            </a:r>
            <a:r>
              <a:rPr lang="pl-PL" dirty="0" err="1">
                <a:solidFill>
                  <a:srgbClr val="000000"/>
                </a:solidFill>
                <a:effectLst/>
                <a:latin typeface="Calibri" panose="020F0502020204030204" pitchFamily="34" charset="0"/>
              </a:rPr>
              <a:t>kryptowalut</a:t>
            </a:r>
            <a:r>
              <a:rPr lang="pl-PL" dirty="0">
                <a:solidFill>
                  <a:srgbClr val="000000"/>
                </a:solidFill>
                <a:effectLst/>
                <a:latin typeface="Calibri" panose="020F0502020204030204" pitchFamily="34" charset="0"/>
              </a:rPr>
              <a:t> pobiera tylko 1% sumy, niezależnie od tego czy transakcja przekracza granicę. Przykład ten można potraktować jako zachętę dla klienta i sprzedawcy, ponieważ dla obu stron transakcja staje się tańsza, a co za tym idzie bardziej korzystna. Im bardziej powszechna jest korzyść w umyśle klienta, tym chętniej udostępnia on swoje wrażliwe dane. Liczne badania pokazują, że nawet osoby, które bardzo dbają o swoje prywatne dane, są w zdecydowanej większości skłonne do udostępniania swoich danych, jeśli cenią produkt, ufają marce, oferuje się im nagrody lub inne zachęty finansowe. Aspekty te często można dostrzec w programach punktów lojalnościowych i rabatach członkowskich. Gdy tylko zostanie ustanowione początkowe zaufanie - ciągłe zaufanie konsumentów i postrzegane korzyści mogą być uznawane za droga na skróty. Razem służą jako mechanizm zmniejszający niepewność związaną z transakcją i wpływający na zachowania płatnicze i wybór metod płatności. Zachowania związane z płatnościami można rozpatrywać z wielu punktów widzenia: w zależności od kraju pochodzenia, wieku, zawodu, płci, wykształcenia ekonomicznego. </a:t>
            </a:r>
          </a:p>
          <a:p>
            <a:endParaRPr lang="en-US" dirty="0">
              <a:solidFill>
                <a:srgbClr val="000000"/>
              </a:solidFill>
              <a:effectLst/>
              <a:latin typeface="Calibri" panose="020F0502020204030204" pitchFamily="34" charset="0"/>
            </a:endParaRPr>
          </a:p>
          <a:p>
            <a:endParaRPr lang="en-US" dirty="0">
              <a:solidFill>
                <a:srgbClr val="000000"/>
              </a:solidFill>
            </a:endParaRPr>
          </a:p>
        </p:txBody>
      </p:sp>
      <p:pic>
        <p:nvPicPr>
          <p:cNvPr id="8" name="Picture 7">
            <a:extLst>
              <a:ext uri="{FF2B5EF4-FFF2-40B4-BE49-F238E27FC236}">
                <a16:creationId xmlns:a16="http://schemas.microsoft.com/office/drawing/2014/main" id="{9BE1FE37-B06C-10CE-E294-9C8ACCC5BE9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617776"/>
            <a:ext cx="3555848" cy="4074037"/>
          </a:xfrm>
          <a:prstGeom prst="rect">
            <a:avLst/>
          </a:prstGeom>
        </p:spPr>
      </p:pic>
      <p:grpSp>
        <p:nvGrpSpPr>
          <p:cNvPr id="9" name="Group 8">
            <a:extLst>
              <a:ext uri="{FF2B5EF4-FFF2-40B4-BE49-F238E27FC236}">
                <a16:creationId xmlns:a16="http://schemas.microsoft.com/office/drawing/2014/main" id="{47B33E3B-7E7A-BBDF-BC17-0DA616D2301C}"/>
              </a:ext>
            </a:extLst>
          </p:cNvPr>
          <p:cNvGrpSpPr/>
          <p:nvPr/>
        </p:nvGrpSpPr>
        <p:grpSpPr>
          <a:xfrm flipH="1">
            <a:off x="5193447" y="8599913"/>
            <a:ext cx="2590078" cy="2250924"/>
            <a:chOff x="-220413" y="5470274"/>
            <a:chExt cx="2590078" cy="2250924"/>
          </a:xfrm>
        </p:grpSpPr>
        <p:sp>
          <p:nvSpPr>
            <p:cNvPr id="11" name="Freeform 10">
              <a:extLst>
                <a:ext uri="{FF2B5EF4-FFF2-40B4-BE49-F238E27FC236}">
                  <a16:creationId xmlns:a16="http://schemas.microsoft.com/office/drawing/2014/main" id="{CDA77106-D494-B7F6-B0E3-4FCEFDE300B8}"/>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D2F8AEC-2CE7-08B3-C20E-680EC7B903C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5EB51714-7D34-EF2E-BF03-F127E7FE225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5E5B19B7-6EBB-DF48-B311-CA969971454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2DFA4F92-5C11-FAD9-3536-6A366788DF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3003FF27-A764-D530-D423-A73F9A92DCE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7C9DE64E-21CE-A7DC-B737-51EC572FFE56}"/>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894EBA5-AE84-EA5D-BFC7-AC3FF93BA8F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8893F96-5AAC-07FA-DFDB-648EC18CB1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5A8BCA37-69D2-D740-DB8A-49B6142F0AE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3F6A526-4599-DC88-44BF-5C31ED34F6B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796D838-AD2A-4E48-F7F8-28DEF60FAF0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E663AA1-DDB5-1E4B-36AC-7C3757DD080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051D7297-54AC-3774-9D3A-7A82720A035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73E21D41-2138-4768-E9FC-947B3F86659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13C9E21-9AFE-C2D7-0671-8CCD7705699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97DC762-539A-BBB2-9AA2-89A29CB3BD6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15F560E4-9F80-D5D7-1977-FB25C260B28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92846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C467FC-13BC-0960-D8CF-E119D5F27002}"/>
              </a:ext>
            </a:extLst>
          </p:cNvPr>
          <p:cNvSpPr/>
          <p:nvPr/>
        </p:nvSpPr>
        <p:spPr>
          <a:xfrm>
            <a:off x="0" y="4308525"/>
            <a:ext cx="7559675" cy="1766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2296035"/>
          </a:xfrm>
        </p:spPr>
        <p:txBody>
          <a:bodyPr numCol="2"/>
          <a:lstStyle/>
          <a:p>
            <a:r>
              <a:rPr lang="pl-PL" dirty="0"/>
              <a:t>Przede wszystkim należy zauważyć, że technologia </a:t>
            </a:r>
            <a:r>
              <a:rPr lang="pl-PL" dirty="0" err="1"/>
              <a:t>blockchain</a:t>
            </a:r>
            <a:r>
              <a:rPr lang="pl-PL" dirty="0"/>
              <a:t> nie jest technologią pozbawioną zaufania, ale raczej maszyną zaufania. Brak zaufanego organu odpowiedzialnego za zarządzanie i koordynację interakcji w sieci opartej na łańcuchu bloków nie czyni z niej „technologii bez zaufania”. W rzeczywistości, chociaż zaufanie jest mniej istotne, jeśli chodzi o standardowe operacje systemu opartego na łańcuchu bloków, to jednak konieczne jest zaufanie do podmiotów zabezpieczających i utrzymujących leżącą u jego podstaw sieć łańcuchów bloków, aby zagwarantować wystarczający poziom zaufania do każdej aplikacji opartej o </a:t>
            </a:r>
            <a:r>
              <a:rPr lang="pl-PL" dirty="0" err="1"/>
              <a:t>blockchain</a:t>
            </a:r>
            <a:r>
              <a:rPr lang="pl-PL" dirty="0"/>
              <a:t>. Technologia </a:t>
            </a:r>
            <a:r>
              <a:rPr lang="pl-PL" dirty="0" err="1"/>
              <a:t>Blockchain</a:t>
            </a:r>
            <a:r>
              <a:rPr lang="pl-PL" dirty="0"/>
              <a:t> wytwarza zatem pewność (a nie zaufanie) systemów opartych na </a:t>
            </a:r>
            <a:r>
              <a:rPr lang="pl-PL" dirty="0" err="1"/>
              <a:t>blockchain</a:t>
            </a:r>
            <a:r>
              <a:rPr lang="pl-PL" dirty="0"/>
              <a:t> w oparciu o zrozumienie przez użytkownika pracy opartej na procedurach i regułach, wynikające z pochodnej wiedzy matematycznej oraz reguł i mechanizmów kryptograficznych oraz długotrwałego funkcjonowania. Zwiększa pewność operacji systemu obliczeniowego, który jest zależny od jego podstawowej struktury zarządzania. Aby być pewnym rządzących lub stron systemu obliczeniowego, potrzebne jest zaufanie do rozproszonej sieci podmiotów.</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800" b="0" dirty="0">
                <a:effectLst/>
                <a:latin typeface="Calibri" panose="020F0502020204030204" pitchFamily="34" charset="0"/>
                <a:ea typeface="Times New Roman" panose="02020603050405020304" pitchFamily="18" charset="0"/>
              </a:rPr>
              <a:t>1.2 Technologia </a:t>
            </a:r>
            <a:r>
              <a:rPr lang="pl-PL" sz="1800" b="0" dirty="0" err="1">
                <a:effectLst/>
                <a:latin typeface="Calibri" panose="020F0502020204030204" pitchFamily="34" charset="0"/>
                <a:ea typeface="Times New Roman" panose="02020603050405020304" pitchFamily="18" charset="0"/>
              </a:rPr>
              <a:t>Blockchain</a:t>
            </a:r>
            <a:r>
              <a:rPr lang="pl-PL" sz="1800" b="0" dirty="0">
                <a:effectLst/>
                <a:latin typeface="Calibri" panose="020F0502020204030204" pitchFamily="34" charset="0"/>
                <a:ea typeface="Times New Roman" panose="02020603050405020304" pitchFamily="18" charset="0"/>
              </a:rPr>
              <a:t> dla ustanowienia zaufania</a:t>
            </a:r>
          </a:p>
          <a:p>
            <a:pPr algn="just"/>
            <a:endParaRPr lang="en-LB" sz="1800" b="0" dirty="0">
              <a:effectLst/>
              <a:latin typeface="Times New Roman" panose="02020603050405020304" pitchFamily="18" charset="0"/>
              <a:ea typeface="Times New Roman" panose="02020603050405020304" pitchFamily="18"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5650" y="4719714"/>
            <a:ext cx="6051578"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Aby zaufać tej rozproszonej sieci, należy odpowiedzieć na następujące pytania:</a:t>
            </a:r>
          </a:p>
        </p:txBody>
      </p:sp>
      <p:sp>
        <p:nvSpPr>
          <p:cNvPr id="6" name="Text Placeholder 17">
            <a:extLst>
              <a:ext uri="{FF2B5EF4-FFF2-40B4-BE49-F238E27FC236}">
                <a16:creationId xmlns:a16="http://schemas.microsoft.com/office/drawing/2014/main" id="{689AE82D-E0D5-A496-9E3A-93A32830C19C}"/>
              </a:ext>
            </a:extLst>
          </p:cNvPr>
          <p:cNvSpPr txBox="1">
            <a:spLocks/>
          </p:cNvSpPr>
          <p:nvPr/>
        </p:nvSpPr>
        <p:spPr>
          <a:xfrm>
            <a:off x="1178411" y="5490975"/>
            <a:ext cx="2339704" cy="27708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Czy system jest właściwie zarządzany?</a:t>
            </a:r>
            <a:endParaRPr lang="en-US" dirty="0">
              <a:solidFill>
                <a:srgbClr val="000000"/>
              </a:solidFill>
            </a:endParaRPr>
          </a:p>
        </p:txBody>
      </p:sp>
      <p:sp>
        <p:nvSpPr>
          <p:cNvPr id="7" name="TextBox 6">
            <a:extLst>
              <a:ext uri="{FF2B5EF4-FFF2-40B4-BE49-F238E27FC236}">
                <a16:creationId xmlns:a16="http://schemas.microsoft.com/office/drawing/2014/main" id="{D7478624-025C-2D43-75F5-547C625402DE}"/>
              </a:ext>
            </a:extLst>
          </p:cNvPr>
          <p:cNvSpPr txBox="1"/>
          <p:nvPr/>
        </p:nvSpPr>
        <p:spPr>
          <a:xfrm>
            <a:off x="614251" y="506007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 Placeholder 17">
            <a:extLst>
              <a:ext uri="{FF2B5EF4-FFF2-40B4-BE49-F238E27FC236}">
                <a16:creationId xmlns:a16="http://schemas.microsoft.com/office/drawing/2014/main" id="{6F8C71D0-15C7-449B-C21D-E29B4583F296}"/>
              </a:ext>
            </a:extLst>
          </p:cNvPr>
          <p:cNvSpPr txBox="1">
            <a:spLocks/>
          </p:cNvSpPr>
          <p:nvPr/>
        </p:nvSpPr>
        <p:spPr>
          <a:xfrm>
            <a:off x="4253636" y="5316719"/>
            <a:ext cx="2511065" cy="332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Czy można oczekiwać, że różne zaangażowane podmioty będą działać zgodnie z zasadami systemu </a:t>
            </a:r>
            <a:r>
              <a:rPr lang="pl-PL" dirty="0" err="1">
                <a:solidFill>
                  <a:srgbClr val="000000"/>
                </a:solidFill>
              </a:rPr>
              <a:t>blockchain</a:t>
            </a:r>
            <a:r>
              <a:rPr lang="pl-PL" dirty="0">
                <a:solidFill>
                  <a:srgbClr val="000000"/>
                </a:solidFill>
              </a:rPr>
              <a:t>?</a:t>
            </a:r>
            <a:endParaRPr lang="en-US" dirty="0">
              <a:solidFill>
                <a:srgbClr val="000000"/>
              </a:solidFill>
            </a:endParaRPr>
          </a:p>
        </p:txBody>
      </p:sp>
      <p:sp>
        <p:nvSpPr>
          <p:cNvPr id="9" name="TextBox 8">
            <a:extLst>
              <a:ext uri="{FF2B5EF4-FFF2-40B4-BE49-F238E27FC236}">
                <a16:creationId xmlns:a16="http://schemas.microsoft.com/office/drawing/2014/main" id="{0D47CCF4-E6F5-09C0-2E38-20ED31999535}"/>
              </a:ext>
            </a:extLst>
          </p:cNvPr>
          <p:cNvSpPr txBox="1"/>
          <p:nvPr/>
        </p:nvSpPr>
        <p:spPr>
          <a:xfrm>
            <a:off x="3689476" y="507180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6362534"/>
            <a:ext cx="6051578" cy="35771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Sieć uczestników obejmuje górników i pule wydobywcze, odpowiedzialnych za przetwarzanie i zatwierdzanie transakcji; dużych operatorów komercyjnych, takich jak giełdy </a:t>
            </a:r>
            <a:r>
              <a:rPr lang="pl-PL" dirty="0" err="1">
                <a:solidFill>
                  <a:srgbClr val="000000"/>
                </a:solidFill>
              </a:rPr>
              <a:t>kryptowalut</a:t>
            </a:r>
            <a:r>
              <a:rPr lang="pl-PL" dirty="0">
                <a:solidFill>
                  <a:srgbClr val="000000"/>
                </a:solidFill>
              </a:rPr>
              <a:t> lub dostawcy portfeli powierniczych, którzy mogą wykorzystać swoją siłę rynkową do jednostronnego narzucenia swoich decyzji swoim użytkownikom; a także jako głównych programistów i osoby mające wpływ na media społecznościowe, których głos może przyczynić się do zmiany trendów sprzedaży. Organy regulacyjne i decydenci również mają do odegrania rolę w zarządzaniu systemami opartymi na </a:t>
            </a:r>
            <a:r>
              <a:rPr lang="pl-PL" dirty="0" err="1">
                <a:solidFill>
                  <a:srgbClr val="000000"/>
                </a:solidFill>
              </a:rPr>
              <a:t>blockchain</a:t>
            </a:r>
            <a:r>
              <a:rPr lang="pl-PL" dirty="0">
                <a:solidFill>
                  <a:srgbClr val="000000"/>
                </a:solidFill>
              </a:rPr>
              <a:t>, w zakresie, w jakim mogą wprowadzać ograniczenia prawne i ograniczenia, aby wpływać na decyzje podejmowane przez któregokolwiek z tych podmiotów.</a:t>
            </a:r>
          </a:p>
        </p:txBody>
      </p:sp>
      <p:pic>
        <p:nvPicPr>
          <p:cNvPr id="11" name="Picture Placeholder 33">
            <a:extLst>
              <a:ext uri="{FF2B5EF4-FFF2-40B4-BE49-F238E27FC236}">
                <a16:creationId xmlns:a16="http://schemas.microsoft.com/office/drawing/2014/main" id="{B85B0041-2BA1-8C5B-120C-9FC10DE6F6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150087"/>
            <a:ext cx="7559675" cy="254172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3994125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docProps/app.xml><?xml version="1.0" encoding="utf-8"?>
<Properties xmlns="http://schemas.openxmlformats.org/officeDocument/2006/extended-properties" xmlns:vt="http://schemas.openxmlformats.org/officeDocument/2006/docPropsVTypes">
  <Template>Magazine layout</Template>
  <TotalTime>6414</TotalTime>
  <Words>6745</Words>
  <Application>Microsoft Office PowerPoint</Application>
  <PresentationFormat>Niestandardowy</PresentationFormat>
  <Paragraphs>271</Paragraphs>
  <Slides>25</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25</vt:i4>
      </vt:variant>
    </vt:vector>
  </HeadingPairs>
  <TitlesOfParts>
    <vt:vector size="33" baseType="lpstr">
      <vt:lpstr>Arial</vt:lpstr>
      <vt:lpstr>Calibri</vt:lpstr>
      <vt:lpstr>Century Schoolbook</vt:lpstr>
      <vt:lpstr>Montserrat</vt:lpstr>
      <vt:lpstr>Poppins</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Beniamin Zawilla</cp:lastModifiedBy>
  <cp:revision>448</cp:revision>
  <dcterms:created xsi:type="dcterms:W3CDTF">2021-06-15T11:45:52Z</dcterms:created>
  <dcterms:modified xsi:type="dcterms:W3CDTF">2023-02-28T08:49:10Z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