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9"/>
  </p:notesMasterIdLst>
  <p:handoutMasterIdLst>
    <p:handoutMasterId r:id="rId40"/>
  </p:handoutMasterIdLst>
  <p:sldIdLst>
    <p:sldId id="256" r:id="rId5"/>
    <p:sldId id="272" r:id="rId6"/>
    <p:sldId id="258" r:id="rId7"/>
    <p:sldId id="257" r:id="rId8"/>
    <p:sldId id="264" r:id="rId9"/>
    <p:sldId id="271" r:id="rId10"/>
    <p:sldId id="267" r:id="rId11"/>
    <p:sldId id="265" r:id="rId12"/>
    <p:sldId id="273" r:id="rId13"/>
    <p:sldId id="274" r:id="rId14"/>
    <p:sldId id="275" r:id="rId15"/>
    <p:sldId id="276" r:id="rId16"/>
    <p:sldId id="277" r:id="rId17"/>
    <p:sldId id="278" r:id="rId18"/>
    <p:sldId id="279" r:id="rId19"/>
    <p:sldId id="280" r:id="rId20"/>
    <p:sldId id="282" r:id="rId21"/>
    <p:sldId id="283" r:id="rId22"/>
    <p:sldId id="284" r:id="rId23"/>
    <p:sldId id="285" r:id="rId24"/>
    <p:sldId id="281"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68" r:id="rId3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B2B88-52CA-4AA2-8618-F9231D885127}" v="20" dt="2023-02-27T12:07:44.7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6281"/>
  </p:normalViewPr>
  <p:slideViewPr>
    <p:cSldViewPr snapToGrid="0" snapToObjects="1">
      <p:cViewPr>
        <p:scale>
          <a:sx n="100" d="100"/>
          <a:sy n="100" d="100"/>
        </p:scale>
        <p:origin x="1598" y="-1618"/>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amin Zawilla" userId="ddf0d743-5318-4a4c-9abc-8826c9d150fb" providerId="ADAL" clId="{BC2B2B88-52CA-4AA2-8618-F9231D885127}"/>
    <pc:docChg chg="undo redo custSel delSld modSld">
      <pc:chgData name="Beniamin Zawilla" userId="ddf0d743-5318-4a4c-9abc-8826c9d150fb" providerId="ADAL" clId="{BC2B2B88-52CA-4AA2-8618-F9231D885127}" dt="2023-02-28T08:47:06.426" v="1386" actId="20577"/>
      <pc:docMkLst>
        <pc:docMk/>
      </pc:docMkLst>
      <pc:sldChg chg="modSp mod">
        <pc:chgData name="Beniamin Zawilla" userId="ddf0d743-5318-4a4c-9abc-8826c9d150fb" providerId="ADAL" clId="{BC2B2B88-52CA-4AA2-8618-F9231D885127}" dt="2023-02-27T11:16:25.692" v="12" actId="6549"/>
        <pc:sldMkLst>
          <pc:docMk/>
          <pc:sldMk cId="2653974582" sldId="256"/>
        </pc:sldMkLst>
        <pc:spChg chg="mod">
          <ac:chgData name="Beniamin Zawilla" userId="ddf0d743-5318-4a4c-9abc-8826c9d150fb" providerId="ADAL" clId="{BC2B2B88-52CA-4AA2-8618-F9231D885127}" dt="2023-02-27T11:16:18.236" v="9" actId="20577"/>
          <ac:spMkLst>
            <pc:docMk/>
            <pc:sldMk cId="2653974582" sldId="256"/>
            <ac:spMk id="7" creationId="{5CC3D78D-571C-3349-9B96-DC1B11CD436E}"/>
          </ac:spMkLst>
        </pc:spChg>
        <pc:spChg chg="mod">
          <ac:chgData name="Beniamin Zawilla" userId="ddf0d743-5318-4a4c-9abc-8826c9d150fb" providerId="ADAL" clId="{BC2B2B88-52CA-4AA2-8618-F9231D885127}" dt="2023-02-27T11:16:25.692" v="12" actId="6549"/>
          <ac:spMkLst>
            <pc:docMk/>
            <pc:sldMk cId="2653974582" sldId="256"/>
            <ac:spMk id="9" creationId="{66BF8509-8F0B-6D46-898D-B662022E8B4C}"/>
          </ac:spMkLst>
        </pc:spChg>
      </pc:sldChg>
      <pc:sldChg chg="modSp mod">
        <pc:chgData name="Beniamin Zawilla" userId="ddf0d743-5318-4a4c-9abc-8826c9d150fb" providerId="ADAL" clId="{BC2B2B88-52CA-4AA2-8618-F9231D885127}" dt="2023-02-28T08:47:06.426" v="1386" actId="20577"/>
        <pc:sldMkLst>
          <pc:docMk/>
          <pc:sldMk cId="2353118737" sldId="257"/>
        </pc:sldMkLst>
        <pc:spChg chg="mod">
          <ac:chgData name="Beniamin Zawilla" userId="ddf0d743-5318-4a4c-9abc-8826c9d150fb" providerId="ADAL" clId="{BC2B2B88-52CA-4AA2-8618-F9231D885127}" dt="2023-02-28T08:46:56.010" v="1374" actId="6549"/>
          <ac:spMkLst>
            <pc:docMk/>
            <pc:sldMk cId="2353118737" sldId="257"/>
            <ac:spMk id="2" creationId="{05C68F19-0B70-BC6F-3123-A0E1EAC01A11}"/>
          </ac:spMkLst>
        </pc:spChg>
        <pc:spChg chg="mod">
          <ac:chgData name="Beniamin Zawilla" userId="ddf0d743-5318-4a4c-9abc-8826c9d150fb" providerId="ADAL" clId="{BC2B2B88-52CA-4AA2-8618-F9231D885127}" dt="2023-02-28T08:46:58.833" v="1378" actId="20577"/>
          <ac:spMkLst>
            <pc:docMk/>
            <pc:sldMk cId="2353118737" sldId="257"/>
            <ac:spMk id="3" creationId="{CF48956A-94E1-9F98-64C5-9BD68357E6A4}"/>
          </ac:spMkLst>
        </pc:spChg>
        <pc:spChg chg="mod">
          <ac:chgData name="Beniamin Zawilla" userId="ddf0d743-5318-4a4c-9abc-8826c9d150fb" providerId="ADAL" clId="{BC2B2B88-52CA-4AA2-8618-F9231D885127}" dt="2023-02-28T08:46:57.678" v="1376" actId="20577"/>
          <ac:spMkLst>
            <pc:docMk/>
            <pc:sldMk cId="2353118737" sldId="257"/>
            <ac:spMk id="5" creationId="{0CE89D1F-FBA8-1D20-F324-68576FBEC2CA}"/>
          </ac:spMkLst>
        </pc:spChg>
        <pc:spChg chg="mod">
          <ac:chgData name="Beniamin Zawilla" userId="ddf0d743-5318-4a4c-9abc-8826c9d150fb" providerId="ADAL" clId="{BC2B2B88-52CA-4AA2-8618-F9231D885127}" dt="2023-02-28T08:47:02.507" v="1380" actId="20577"/>
          <ac:spMkLst>
            <pc:docMk/>
            <pc:sldMk cId="2353118737" sldId="257"/>
            <ac:spMk id="8" creationId="{64CEFC5F-65C0-8182-2AF5-24BBE25CE24F}"/>
          </ac:spMkLst>
        </pc:spChg>
        <pc:spChg chg="mod">
          <ac:chgData name="Beniamin Zawilla" userId="ddf0d743-5318-4a4c-9abc-8826c9d150fb" providerId="ADAL" clId="{BC2B2B88-52CA-4AA2-8618-F9231D885127}" dt="2023-02-28T08:47:03.269" v="1382" actId="20577"/>
          <ac:spMkLst>
            <pc:docMk/>
            <pc:sldMk cId="2353118737" sldId="257"/>
            <ac:spMk id="12" creationId="{45D9BA4B-793F-E331-0EAB-DD563B2940E2}"/>
          </ac:spMkLst>
        </pc:spChg>
        <pc:spChg chg="mod">
          <ac:chgData name="Beniamin Zawilla" userId="ddf0d743-5318-4a4c-9abc-8826c9d150fb" providerId="ADAL" clId="{BC2B2B88-52CA-4AA2-8618-F9231D885127}" dt="2023-02-27T11:24:30.343" v="422" actId="14100"/>
          <ac:spMkLst>
            <pc:docMk/>
            <pc:sldMk cId="2353118737" sldId="257"/>
            <ac:spMk id="15" creationId="{F87CB1D8-0D68-D6AC-22F6-38DF8C37DBC5}"/>
          </ac:spMkLst>
        </pc:spChg>
        <pc:spChg chg="mod">
          <ac:chgData name="Beniamin Zawilla" userId="ddf0d743-5318-4a4c-9abc-8826c9d150fb" providerId="ADAL" clId="{BC2B2B88-52CA-4AA2-8618-F9231D885127}" dt="2023-02-27T11:30:38.756" v="520" actId="20577"/>
          <ac:spMkLst>
            <pc:docMk/>
            <pc:sldMk cId="2353118737" sldId="257"/>
            <ac:spMk id="19" creationId="{6FF67CFC-32FD-BE49-BCF4-8410339E3C05}"/>
          </ac:spMkLst>
        </pc:spChg>
        <pc:spChg chg="mod">
          <ac:chgData name="Beniamin Zawilla" userId="ddf0d743-5318-4a4c-9abc-8826c9d150fb" providerId="ADAL" clId="{BC2B2B88-52CA-4AA2-8618-F9231D885127}" dt="2023-02-27T11:30:53.783" v="577" actId="20577"/>
          <ac:spMkLst>
            <pc:docMk/>
            <pc:sldMk cId="2353118737" sldId="257"/>
            <ac:spMk id="22" creationId="{B9D4620C-2DF1-3748-AF08-789912CE2FA0}"/>
          </ac:spMkLst>
        </pc:spChg>
        <pc:spChg chg="mod">
          <ac:chgData name="Beniamin Zawilla" userId="ddf0d743-5318-4a4c-9abc-8826c9d150fb" providerId="ADAL" clId="{BC2B2B88-52CA-4AA2-8618-F9231D885127}" dt="2023-02-27T11:31:00.385" v="595" actId="20577"/>
          <ac:spMkLst>
            <pc:docMk/>
            <pc:sldMk cId="2353118737" sldId="257"/>
            <ac:spMk id="23" creationId="{3D041218-DE1A-9A4A-8340-38A286157EB5}"/>
          </ac:spMkLst>
        </pc:spChg>
        <pc:spChg chg="mod">
          <ac:chgData name="Beniamin Zawilla" userId="ddf0d743-5318-4a4c-9abc-8826c9d150fb" providerId="ADAL" clId="{BC2B2B88-52CA-4AA2-8618-F9231D885127}" dt="2023-02-27T11:31:09.482" v="638" actId="20577"/>
          <ac:spMkLst>
            <pc:docMk/>
            <pc:sldMk cId="2353118737" sldId="257"/>
            <ac:spMk id="25" creationId="{BB782CB8-0C49-BB4B-B107-6874500A87E2}"/>
          </ac:spMkLst>
        </pc:spChg>
        <pc:spChg chg="mod">
          <ac:chgData name="Beniamin Zawilla" userId="ddf0d743-5318-4a4c-9abc-8826c9d150fb" providerId="ADAL" clId="{BC2B2B88-52CA-4AA2-8618-F9231D885127}" dt="2023-02-27T11:30:28.209" v="475" actId="20577"/>
          <ac:spMkLst>
            <pc:docMk/>
            <pc:sldMk cId="2353118737" sldId="257"/>
            <ac:spMk id="27" creationId="{8AFD43CD-900B-364C-9180-A56DC4255D91}"/>
          </ac:spMkLst>
        </pc:spChg>
        <pc:spChg chg="mod">
          <ac:chgData name="Beniamin Zawilla" userId="ddf0d743-5318-4a4c-9abc-8826c9d150fb" providerId="ADAL" clId="{BC2B2B88-52CA-4AA2-8618-F9231D885127}" dt="2023-02-27T11:31:19.150" v="668" actId="20577"/>
          <ac:spMkLst>
            <pc:docMk/>
            <pc:sldMk cId="2353118737" sldId="257"/>
            <ac:spMk id="29" creationId="{81DCD9ED-1EBF-2740-93BB-AC4128BCBFDA}"/>
          </ac:spMkLst>
        </pc:spChg>
        <pc:spChg chg="mod">
          <ac:chgData name="Beniamin Zawilla" userId="ddf0d743-5318-4a4c-9abc-8826c9d150fb" providerId="ADAL" clId="{BC2B2B88-52CA-4AA2-8618-F9231D885127}" dt="2023-02-28T08:47:06.426" v="1386" actId="20577"/>
          <ac:spMkLst>
            <pc:docMk/>
            <pc:sldMk cId="2353118737" sldId="257"/>
            <ac:spMk id="33" creationId="{56EB370A-CC63-E472-5DC7-A15D1F296A2F}"/>
          </ac:spMkLst>
        </pc:spChg>
        <pc:cxnChg chg="mod">
          <ac:chgData name="Beniamin Zawilla" userId="ddf0d743-5318-4a4c-9abc-8826c9d150fb" providerId="ADAL" clId="{BC2B2B88-52CA-4AA2-8618-F9231D885127}" dt="2023-02-28T08:45:06.002" v="1366" actId="14100"/>
          <ac:cxnSpMkLst>
            <pc:docMk/>
            <pc:sldMk cId="2353118737" sldId="257"/>
            <ac:cxnSpMk id="4" creationId="{5395D201-739F-CCEB-8A21-7F390B67CA70}"/>
          </ac:cxnSpMkLst>
        </pc:cxnChg>
        <pc:cxnChg chg="mod">
          <ac:chgData name="Beniamin Zawilla" userId="ddf0d743-5318-4a4c-9abc-8826c9d150fb" providerId="ADAL" clId="{BC2B2B88-52CA-4AA2-8618-F9231D885127}" dt="2023-02-28T08:45:08.965" v="1367" actId="14100"/>
          <ac:cxnSpMkLst>
            <pc:docMk/>
            <pc:sldMk cId="2353118737" sldId="257"/>
            <ac:cxnSpMk id="6" creationId="{C81A195D-61F6-BDE0-C22C-B639E09606E2}"/>
          </ac:cxnSpMkLst>
        </pc:cxnChg>
        <pc:cxnChg chg="mod">
          <ac:chgData name="Beniamin Zawilla" userId="ddf0d743-5318-4a4c-9abc-8826c9d150fb" providerId="ADAL" clId="{BC2B2B88-52CA-4AA2-8618-F9231D885127}" dt="2023-02-28T08:45:11.558" v="1368" actId="14100"/>
          <ac:cxnSpMkLst>
            <pc:docMk/>
            <pc:sldMk cId="2353118737" sldId="257"/>
            <ac:cxnSpMk id="7" creationId="{BCD3465E-B094-5C97-CB42-2EE6B2D98CEC}"/>
          </ac:cxnSpMkLst>
        </pc:cxnChg>
        <pc:cxnChg chg="mod">
          <ac:chgData name="Beniamin Zawilla" userId="ddf0d743-5318-4a4c-9abc-8826c9d150fb" providerId="ADAL" clId="{BC2B2B88-52CA-4AA2-8618-F9231D885127}" dt="2023-02-28T08:45:13.339" v="1369" actId="14100"/>
          <ac:cxnSpMkLst>
            <pc:docMk/>
            <pc:sldMk cId="2353118737" sldId="257"/>
            <ac:cxnSpMk id="9" creationId="{40664BD2-C35D-B2F5-FA61-A2EEA26F0862}"/>
          </ac:cxnSpMkLst>
        </pc:cxnChg>
        <pc:cxnChg chg="mod">
          <ac:chgData name="Beniamin Zawilla" userId="ddf0d743-5318-4a4c-9abc-8826c9d150fb" providerId="ADAL" clId="{BC2B2B88-52CA-4AA2-8618-F9231D885127}" dt="2023-02-28T08:45:16.265" v="1370" actId="14100"/>
          <ac:cxnSpMkLst>
            <pc:docMk/>
            <pc:sldMk cId="2353118737" sldId="257"/>
            <ac:cxnSpMk id="13" creationId="{46E69304-22B8-8C48-EBDA-AE9222EFFE50}"/>
          </ac:cxnSpMkLst>
        </pc:cxnChg>
        <pc:cxnChg chg="mod">
          <ac:chgData name="Beniamin Zawilla" userId="ddf0d743-5318-4a4c-9abc-8826c9d150fb" providerId="ADAL" clId="{BC2B2B88-52CA-4AA2-8618-F9231D885127}" dt="2023-02-28T08:45:18.153" v="1371" actId="14100"/>
          <ac:cxnSpMkLst>
            <pc:docMk/>
            <pc:sldMk cId="2353118737" sldId="257"/>
            <ac:cxnSpMk id="34" creationId="{255E7D98-B954-5178-E85E-4334330B2140}"/>
          </ac:cxnSpMkLst>
        </pc:cxnChg>
      </pc:sldChg>
      <pc:sldChg chg="modSp mod">
        <pc:chgData name="Beniamin Zawilla" userId="ddf0d743-5318-4a4c-9abc-8826c9d150fb" providerId="ADAL" clId="{BC2B2B88-52CA-4AA2-8618-F9231D885127}" dt="2023-02-27T11:24:19.242" v="400" actId="20577"/>
        <pc:sldMkLst>
          <pc:docMk/>
          <pc:sldMk cId="1229646881" sldId="258"/>
        </pc:sldMkLst>
        <pc:spChg chg="mod">
          <ac:chgData name="Beniamin Zawilla" userId="ddf0d743-5318-4a4c-9abc-8826c9d150fb" providerId="ADAL" clId="{BC2B2B88-52CA-4AA2-8618-F9231D885127}" dt="2023-02-27T11:24:19.242" v="400" actId="20577"/>
          <ac:spMkLst>
            <pc:docMk/>
            <pc:sldMk cId="1229646881" sldId="258"/>
            <ac:spMk id="18" creationId="{3D13EB9D-DE55-5D4D-BEA7-6A984DDA5380}"/>
          </ac:spMkLst>
        </pc:spChg>
      </pc:sldChg>
      <pc:sldChg chg="modSp mod">
        <pc:chgData name="Beniamin Zawilla" userId="ddf0d743-5318-4a4c-9abc-8826c9d150fb" providerId="ADAL" clId="{BC2B2B88-52CA-4AA2-8618-F9231D885127}" dt="2023-02-27T11:34:29.340" v="759" actId="20577"/>
        <pc:sldMkLst>
          <pc:docMk/>
          <pc:sldMk cId="3022989248" sldId="264"/>
        </pc:sldMkLst>
        <pc:spChg chg="mod">
          <ac:chgData name="Beniamin Zawilla" userId="ddf0d743-5318-4a4c-9abc-8826c9d150fb" providerId="ADAL" clId="{BC2B2B88-52CA-4AA2-8618-F9231D885127}" dt="2023-02-27T11:33:20.250" v="718" actId="20577"/>
          <ac:spMkLst>
            <pc:docMk/>
            <pc:sldMk cId="3022989248" sldId="264"/>
            <ac:spMk id="3" creationId="{2590601F-6D1A-64B6-995C-5693B1A36503}"/>
          </ac:spMkLst>
        </pc:spChg>
        <pc:spChg chg="mod">
          <ac:chgData name="Beniamin Zawilla" userId="ddf0d743-5318-4a4c-9abc-8826c9d150fb" providerId="ADAL" clId="{BC2B2B88-52CA-4AA2-8618-F9231D885127}" dt="2023-02-27T11:34:20.680" v="753" actId="1076"/>
          <ac:spMkLst>
            <pc:docMk/>
            <pc:sldMk cId="3022989248" sldId="264"/>
            <ac:spMk id="4" creationId="{6123F66F-6962-80AF-2FCC-A6AB1FA8637C}"/>
          </ac:spMkLst>
        </pc:spChg>
        <pc:spChg chg="mod">
          <ac:chgData name="Beniamin Zawilla" userId="ddf0d743-5318-4a4c-9abc-8826c9d150fb" providerId="ADAL" clId="{BC2B2B88-52CA-4AA2-8618-F9231D885127}" dt="2023-02-27T11:34:29.340" v="759" actId="20577"/>
          <ac:spMkLst>
            <pc:docMk/>
            <pc:sldMk cId="3022989248" sldId="264"/>
            <ac:spMk id="17" creationId="{E38A8262-ED03-574D-9429-78BE253D323C}"/>
          </ac:spMkLst>
        </pc:spChg>
        <pc:spChg chg="mod">
          <ac:chgData name="Beniamin Zawilla" userId="ddf0d743-5318-4a4c-9abc-8826c9d150fb" providerId="ADAL" clId="{BC2B2B88-52CA-4AA2-8618-F9231D885127}" dt="2023-02-27T11:34:25.014" v="754" actId="14100"/>
          <ac:spMkLst>
            <pc:docMk/>
            <pc:sldMk cId="3022989248" sldId="264"/>
            <ac:spMk id="19" creationId="{9BD126B6-CAE0-9848-BCF8-9184D07F01B1}"/>
          </ac:spMkLst>
        </pc:spChg>
        <pc:spChg chg="mod">
          <ac:chgData name="Beniamin Zawilla" userId="ddf0d743-5318-4a4c-9abc-8826c9d150fb" providerId="ADAL" clId="{BC2B2B88-52CA-4AA2-8618-F9231D885127}" dt="2023-02-27T11:33:21.467" v="719"/>
          <ac:spMkLst>
            <pc:docMk/>
            <pc:sldMk cId="3022989248" sldId="264"/>
            <ac:spMk id="20" creationId="{74C730EC-639F-014A-96B0-EBA758122072}"/>
          </ac:spMkLst>
        </pc:spChg>
      </pc:sldChg>
      <pc:sldChg chg="modSp mod">
        <pc:chgData name="Beniamin Zawilla" userId="ddf0d743-5318-4a4c-9abc-8826c9d150fb" providerId="ADAL" clId="{BC2B2B88-52CA-4AA2-8618-F9231D885127}" dt="2023-02-27T11:41:15.659" v="874"/>
        <pc:sldMkLst>
          <pc:docMk/>
          <pc:sldMk cId="1882090300" sldId="265"/>
        </pc:sldMkLst>
        <pc:spChg chg="mod">
          <ac:chgData name="Beniamin Zawilla" userId="ddf0d743-5318-4a4c-9abc-8826c9d150fb" providerId="ADAL" clId="{BC2B2B88-52CA-4AA2-8618-F9231D885127}" dt="2023-02-27T11:41:15.659" v="874"/>
          <ac:spMkLst>
            <pc:docMk/>
            <pc:sldMk cId="1882090300" sldId="265"/>
            <ac:spMk id="5" creationId="{0F99E17D-5F7B-9192-1ECA-B033ECDE530F}"/>
          </ac:spMkLst>
        </pc:spChg>
        <pc:spChg chg="mod">
          <ac:chgData name="Beniamin Zawilla" userId="ddf0d743-5318-4a4c-9abc-8826c9d150fb" providerId="ADAL" clId="{BC2B2B88-52CA-4AA2-8618-F9231D885127}" dt="2023-02-27T11:40:42.945" v="860"/>
          <ac:spMkLst>
            <pc:docMk/>
            <pc:sldMk cId="1882090300" sldId="265"/>
            <ac:spMk id="17" creationId="{9FED0288-FE45-C34D-80A8-732D306C1FFF}"/>
          </ac:spMkLst>
        </pc:spChg>
        <pc:spChg chg="mod">
          <ac:chgData name="Beniamin Zawilla" userId="ddf0d743-5318-4a4c-9abc-8826c9d150fb" providerId="ADAL" clId="{BC2B2B88-52CA-4AA2-8618-F9231D885127}" dt="2023-02-27T11:41:08.971" v="868"/>
          <ac:spMkLst>
            <pc:docMk/>
            <pc:sldMk cId="1882090300" sldId="265"/>
            <ac:spMk id="18" creationId="{71D87097-9F85-4445-8AD6-171970E061A0}"/>
          </ac:spMkLst>
        </pc:spChg>
      </pc:sldChg>
      <pc:sldChg chg="addSp delSp modSp mod">
        <pc:chgData name="Beniamin Zawilla" userId="ddf0d743-5318-4a4c-9abc-8826c9d150fb" providerId="ADAL" clId="{BC2B2B88-52CA-4AA2-8618-F9231D885127}" dt="2023-02-27T11:39:12.962" v="859"/>
        <pc:sldMkLst>
          <pc:docMk/>
          <pc:sldMk cId="1642717904" sldId="267"/>
        </pc:sldMkLst>
        <pc:spChg chg="mod">
          <ac:chgData name="Beniamin Zawilla" userId="ddf0d743-5318-4a4c-9abc-8826c9d150fb" providerId="ADAL" clId="{BC2B2B88-52CA-4AA2-8618-F9231D885127}" dt="2023-02-27T11:37:33.022" v="835"/>
          <ac:spMkLst>
            <pc:docMk/>
            <pc:sldMk cId="1642717904" sldId="267"/>
            <ac:spMk id="3" creationId="{F733E0B0-CB08-9E1B-932E-1157DD90C5EE}"/>
          </ac:spMkLst>
        </pc:spChg>
        <pc:spChg chg="del">
          <ac:chgData name="Beniamin Zawilla" userId="ddf0d743-5318-4a4c-9abc-8826c9d150fb" providerId="ADAL" clId="{BC2B2B88-52CA-4AA2-8618-F9231D885127}" dt="2023-02-27T11:37:50.704" v="840" actId="478"/>
          <ac:spMkLst>
            <pc:docMk/>
            <pc:sldMk cId="1642717904" sldId="267"/>
            <ac:spMk id="11" creationId="{8EFD6AA2-B0AA-098E-72EE-DFD5CF2B69D1}"/>
          </ac:spMkLst>
        </pc:spChg>
        <pc:spChg chg="del">
          <ac:chgData name="Beniamin Zawilla" userId="ddf0d743-5318-4a4c-9abc-8826c9d150fb" providerId="ADAL" clId="{BC2B2B88-52CA-4AA2-8618-F9231D885127}" dt="2023-02-27T11:37:51.724" v="841" actId="478"/>
          <ac:spMkLst>
            <pc:docMk/>
            <pc:sldMk cId="1642717904" sldId="267"/>
            <ac:spMk id="12" creationId="{3CD0B17A-406E-CFD3-9FC7-900A86ED11BA}"/>
          </ac:spMkLst>
        </pc:spChg>
        <pc:spChg chg="del">
          <ac:chgData name="Beniamin Zawilla" userId="ddf0d743-5318-4a4c-9abc-8826c9d150fb" providerId="ADAL" clId="{BC2B2B88-52CA-4AA2-8618-F9231D885127}" dt="2023-02-27T11:37:49.441" v="839" actId="478"/>
          <ac:spMkLst>
            <pc:docMk/>
            <pc:sldMk cId="1642717904" sldId="267"/>
            <ac:spMk id="13" creationId="{F22FE853-A9F7-7003-BBE4-99A6E4146408}"/>
          </ac:spMkLst>
        </pc:spChg>
        <pc:spChg chg="mod">
          <ac:chgData name="Beniamin Zawilla" userId="ddf0d743-5318-4a4c-9abc-8826c9d150fb" providerId="ADAL" clId="{BC2B2B88-52CA-4AA2-8618-F9231D885127}" dt="2023-02-27T11:38:07.372" v="845"/>
          <ac:spMkLst>
            <pc:docMk/>
            <pc:sldMk cId="1642717904" sldId="267"/>
            <ac:spMk id="14" creationId="{C640252E-F411-1E6B-61D9-4ED59D707609}"/>
          </ac:spMkLst>
        </pc:spChg>
        <pc:spChg chg="mod">
          <ac:chgData name="Beniamin Zawilla" userId="ddf0d743-5318-4a4c-9abc-8826c9d150fb" providerId="ADAL" clId="{BC2B2B88-52CA-4AA2-8618-F9231D885127}" dt="2023-02-27T11:38:12.768" v="846"/>
          <ac:spMkLst>
            <pc:docMk/>
            <pc:sldMk cId="1642717904" sldId="267"/>
            <ac:spMk id="15" creationId="{3D221CC9-8603-65F4-5E34-73F7C51AB700}"/>
          </ac:spMkLst>
        </pc:spChg>
        <pc:spChg chg="mod">
          <ac:chgData name="Beniamin Zawilla" userId="ddf0d743-5318-4a4c-9abc-8826c9d150fb" providerId="ADAL" clId="{BC2B2B88-52CA-4AA2-8618-F9231D885127}" dt="2023-02-27T11:37:38.965" v="836"/>
          <ac:spMkLst>
            <pc:docMk/>
            <pc:sldMk cId="1642717904" sldId="267"/>
            <ac:spMk id="18" creationId="{8CEBD022-B986-A341-BE7E-A2F9BD119657}"/>
          </ac:spMkLst>
        </pc:spChg>
        <pc:spChg chg="mod">
          <ac:chgData name="Beniamin Zawilla" userId="ddf0d743-5318-4a4c-9abc-8826c9d150fb" providerId="ADAL" clId="{BC2B2B88-52CA-4AA2-8618-F9231D885127}" dt="2023-02-27T11:38:43.093" v="852"/>
          <ac:spMkLst>
            <pc:docMk/>
            <pc:sldMk cId="1642717904" sldId="267"/>
            <ac:spMk id="24" creationId="{9FB453C0-0766-C27C-51E1-313B61B01E92}"/>
          </ac:spMkLst>
        </pc:spChg>
        <pc:spChg chg="mod">
          <ac:chgData name="Beniamin Zawilla" userId="ddf0d743-5318-4a4c-9abc-8826c9d150fb" providerId="ADAL" clId="{BC2B2B88-52CA-4AA2-8618-F9231D885127}" dt="2023-02-27T11:39:12.962" v="859"/>
          <ac:spMkLst>
            <pc:docMk/>
            <pc:sldMk cId="1642717904" sldId="267"/>
            <ac:spMk id="25" creationId="{D0433F94-516C-FBEC-0C87-457CCBB87DFF}"/>
          </ac:spMkLst>
        </pc:spChg>
        <pc:picChg chg="add mod">
          <ac:chgData name="Beniamin Zawilla" userId="ddf0d743-5318-4a4c-9abc-8826c9d150fb" providerId="ADAL" clId="{BC2B2B88-52CA-4AA2-8618-F9231D885127}" dt="2023-02-27T11:37:58.727" v="844" actId="1076"/>
          <ac:picMkLst>
            <pc:docMk/>
            <pc:sldMk cId="1642717904" sldId="267"/>
            <ac:picMk id="4" creationId="{AACA2C38-B56D-83A6-A750-BCC7E6455327}"/>
          </ac:picMkLst>
        </pc:picChg>
        <pc:picChg chg="del">
          <ac:chgData name="Beniamin Zawilla" userId="ddf0d743-5318-4a4c-9abc-8826c9d150fb" providerId="ADAL" clId="{BC2B2B88-52CA-4AA2-8618-F9231D885127}" dt="2023-02-27T11:37:46.693" v="837" actId="478"/>
          <ac:picMkLst>
            <pc:docMk/>
            <pc:sldMk cId="1642717904" sldId="267"/>
            <ac:picMk id="10" creationId="{37978FA4-7CCE-CEA0-2F25-29ED814E3A77}"/>
          </ac:picMkLst>
        </pc:picChg>
      </pc:sldChg>
      <pc:sldChg chg="modSp mod">
        <pc:chgData name="Beniamin Zawilla" userId="ddf0d743-5318-4a4c-9abc-8826c9d150fb" providerId="ADAL" clId="{BC2B2B88-52CA-4AA2-8618-F9231D885127}" dt="2023-02-27T12:07:58.626" v="1364" actId="6549"/>
        <pc:sldMkLst>
          <pc:docMk/>
          <pc:sldMk cId="3595039658" sldId="268"/>
        </pc:sldMkLst>
        <pc:spChg chg="mod">
          <ac:chgData name="Beniamin Zawilla" userId="ddf0d743-5318-4a4c-9abc-8826c9d150fb" providerId="ADAL" clId="{BC2B2B88-52CA-4AA2-8618-F9231D885127}" dt="2023-02-27T12:07:58.626" v="1364" actId="6549"/>
          <ac:spMkLst>
            <pc:docMk/>
            <pc:sldMk cId="3595039658" sldId="268"/>
            <ac:spMk id="20" creationId="{56856879-AC8B-D94D-9AD0-D477C0BF1729}"/>
          </ac:spMkLst>
        </pc:spChg>
      </pc:sldChg>
      <pc:sldChg chg="addSp delSp modSp mod">
        <pc:chgData name="Beniamin Zawilla" userId="ddf0d743-5318-4a4c-9abc-8826c9d150fb" providerId="ADAL" clId="{BC2B2B88-52CA-4AA2-8618-F9231D885127}" dt="2023-02-27T11:36:28.380" v="834"/>
        <pc:sldMkLst>
          <pc:docMk/>
          <pc:sldMk cId="3499824252" sldId="271"/>
        </pc:sldMkLst>
        <pc:spChg chg="mod">
          <ac:chgData name="Beniamin Zawilla" userId="ddf0d743-5318-4a4c-9abc-8826c9d150fb" providerId="ADAL" clId="{BC2B2B88-52CA-4AA2-8618-F9231D885127}" dt="2023-02-27T11:35:37.736" v="799"/>
          <ac:spMkLst>
            <pc:docMk/>
            <pc:sldMk cId="3499824252" sldId="271"/>
            <ac:spMk id="4" creationId="{2DFD753F-CBD9-E4B5-A411-BD00072EDC76}"/>
          </ac:spMkLst>
        </pc:spChg>
        <pc:spChg chg="mod">
          <ac:chgData name="Beniamin Zawilla" userId="ddf0d743-5318-4a4c-9abc-8826c9d150fb" providerId="ADAL" clId="{BC2B2B88-52CA-4AA2-8618-F9231D885127}" dt="2023-02-27T11:35:29.118" v="797"/>
          <ac:spMkLst>
            <pc:docMk/>
            <pc:sldMk cId="3499824252" sldId="271"/>
            <ac:spMk id="5" creationId="{EF7D0488-FC31-7CB7-713F-1F823A572EB9}"/>
          </ac:spMkLst>
        </pc:spChg>
        <pc:spChg chg="mod">
          <ac:chgData name="Beniamin Zawilla" userId="ddf0d743-5318-4a4c-9abc-8826c9d150fb" providerId="ADAL" clId="{BC2B2B88-52CA-4AA2-8618-F9231D885127}" dt="2023-02-27T11:35:53.549" v="826" actId="20577"/>
          <ac:spMkLst>
            <pc:docMk/>
            <pc:sldMk cId="3499824252" sldId="271"/>
            <ac:spMk id="9" creationId="{3A356DCB-0FFA-1847-FB3A-D220A475A74A}"/>
          </ac:spMkLst>
        </pc:spChg>
        <pc:spChg chg="mod">
          <ac:chgData name="Beniamin Zawilla" userId="ddf0d743-5318-4a4c-9abc-8826c9d150fb" providerId="ADAL" clId="{BC2B2B88-52CA-4AA2-8618-F9231D885127}" dt="2023-02-27T11:36:03.621" v="828" actId="1076"/>
          <ac:spMkLst>
            <pc:docMk/>
            <pc:sldMk cId="3499824252" sldId="271"/>
            <ac:spMk id="10" creationId="{A98E35EB-0473-1DE6-7362-C0770B8CCFF7}"/>
          </ac:spMkLst>
        </pc:spChg>
        <pc:spChg chg="mod">
          <ac:chgData name="Beniamin Zawilla" userId="ddf0d743-5318-4a4c-9abc-8826c9d150fb" providerId="ADAL" clId="{BC2B2B88-52CA-4AA2-8618-F9231D885127}" dt="2023-02-27T11:36:28.380" v="834"/>
          <ac:spMkLst>
            <pc:docMk/>
            <pc:sldMk cId="3499824252" sldId="271"/>
            <ac:spMk id="11" creationId="{0D1F3D77-A4F3-5729-BD15-187A798EF318}"/>
          </ac:spMkLst>
        </pc:spChg>
        <pc:spChg chg="mod">
          <ac:chgData name="Beniamin Zawilla" userId="ddf0d743-5318-4a4c-9abc-8826c9d150fb" providerId="ADAL" clId="{BC2B2B88-52CA-4AA2-8618-F9231D885127}" dt="2023-02-27T11:35:21.036" v="796" actId="20577"/>
          <ac:spMkLst>
            <pc:docMk/>
            <pc:sldMk cId="3499824252" sldId="271"/>
            <ac:spMk id="17" creationId="{428B317D-2D08-3045-B095-5358A7C7BCC0}"/>
          </ac:spMkLst>
        </pc:spChg>
        <pc:picChg chg="add mod">
          <ac:chgData name="Beniamin Zawilla" userId="ddf0d743-5318-4a4c-9abc-8826c9d150fb" providerId="ADAL" clId="{BC2B2B88-52CA-4AA2-8618-F9231D885127}" dt="2023-02-27T11:36:13.801" v="831" actId="1076"/>
          <ac:picMkLst>
            <pc:docMk/>
            <pc:sldMk cId="3499824252" sldId="271"/>
            <ac:picMk id="3" creationId="{22FF7FE4-32FC-5DA0-C04E-65969BE28236}"/>
          </ac:picMkLst>
        </pc:picChg>
        <pc:picChg chg="del">
          <ac:chgData name="Beniamin Zawilla" userId="ddf0d743-5318-4a4c-9abc-8826c9d150fb" providerId="ADAL" clId="{BC2B2B88-52CA-4AA2-8618-F9231D885127}" dt="2023-02-27T11:36:11.087" v="829" actId="478"/>
          <ac:picMkLst>
            <pc:docMk/>
            <pc:sldMk cId="3499824252" sldId="271"/>
            <ac:picMk id="13" creationId="{3E9F9A5C-B040-9DCF-8F28-ABDFDC2C607C}"/>
          </ac:picMkLst>
        </pc:picChg>
      </pc:sldChg>
      <pc:sldChg chg="modSp mod">
        <pc:chgData name="Beniamin Zawilla" userId="ddf0d743-5318-4a4c-9abc-8826c9d150fb" providerId="ADAL" clId="{BC2B2B88-52CA-4AA2-8618-F9231D885127}" dt="2023-02-27T11:23:06.367" v="314" actId="20577"/>
        <pc:sldMkLst>
          <pc:docMk/>
          <pc:sldMk cId="4033543191" sldId="272"/>
        </pc:sldMkLst>
        <pc:spChg chg="mod">
          <ac:chgData name="Beniamin Zawilla" userId="ddf0d743-5318-4a4c-9abc-8826c9d150fb" providerId="ADAL" clId="{BC2B2B88-52CA-4AA2-8618-F9231D885127}" dt="2023-02-27T11:21:09.576" v="273"/>
          <ac:spMkLst>
            <pc:docMk/>
            <pc:sldMk cId="4033543191" sldId="272"/>
            <ac:spMk id="28" creationId="{A38D377D-12BE-DC45-84C1-4F97A60561AB}"/>
          </ac:spMkLst>
        </pc:spChg>
        <pc:spChg chg="mod">
          <ac:chgData name="Beniamin Zawilla" userId="ddf0d743-5318-4a4c-9abc-8826c9d150fb" providerId="ADAL" clId="{BC2B2B88-52CA-4AA2-8618-F9231D885127}" dt="2023-02-27T11:23:06.367" v="314" actId="20577"/>
          <ac:spMkLst>
            <pc:docMk/>
            <pc:sldMk cId="4033543191" sldId="272"/>
            <ac:spMk id="29" creationId="{FF1968FD-C822-7C4B-8B3F-6643A42A69F2}"/>
          </ac:spMkLst>
        </pc:spChg>
        <pc:spChg chg="mod">
          <ac:chgData name="Beniamin Zawilla" userId="ddf0d743-5318-4a4c-9abc-8826c9d150fb" providerId="ADAL" clId="{BC2B2B88-52CA-4AA2-8618-F9231D885127}" dt="2023-02-27T11:22:16.227" v="297" actId="948"/>
          <ac:spMkLst>
            <pc:docMk/>
            <pc:sldMk cId="4033543191" sldId="272"/>
            <ac:spMk id="31" creationId="{A3B7D3D2-D83C-B6D1-86A5-71660EABD5FB}"/>
          </ac:spMkLst>
        </pc:spChg>
        <pc:spChg chg="mod">
          <ac:chgData name="Beniamin Zawilla" userId="ddf0d743-5318-4a4c-9abc-8826c9d150fb" providerId="ADAL" clId="{BC2B2B88-52CA-4AA2-8618-F9231D885127}" dt="2023-02-27T11:22:34.366" v="304" actId="20577"/>
          <ac:spMkLst>
            <pc:docMk/>
            <pc:sldMk cId="4033543191" sldId="272"/>
            <ac:spMk id="50" creationId="{DD696A88-DDBA-4B1F-C9A1-50B696893A95}"/>
          </ac:spMkLst>
        </pc:spChg>
        <pc:spChg chg="mod">
          <ac:chgData name="Beniamin Zawilla" userId="ddf0d743-5318-4a4c-9abc-8826c9d150fb" providerId="ADAL" clId="{BC2B2B88-52CA-4AA2-8618-F9231D885127}" dt="2023-02-27T11:21:28.077" v="281" actId="20577"/>
          <ac:spMkLst>
            <pc:docMk/>
            <pc:sldMk cId="4033543191" sldId="272"/>
            <ac:spMk id="51" creationId="{F067E0D0-F0BC-C144-BF71-01F743D751A5}"/>
          </ac:spMkLst>
        </pc:spChg>
      </pc:sldChg>
      <pc:sldChg chg="modSp mod">
        <pc:chgData name="Beniamin Zawilla" userId="ddf0d743-5318-4a4c-9abc-8826c9d150fb" providerId="ADAL" clId="{BC2B2B88-52CA-4AA2-8618-F9231D885127}" dt="2023-02-27T11:42:26.163" v="890" actId="1076"/>
        <pc:sldMkLst>
          <pc:docMk/>
          <pc:sldMk cId="611422957" sldId="273"/>
        </pc:sldMkLst>
        <pc:spChg chg="mod">
          <ac:chgData name="Beniamin Zawilla" userId="ddf0d743-5318-4a4c-9abc-8826c9d150fb" providerId="ADAL" clId="{BC2B2B88-52CA-4AA2-8618-F9231D885127}" dt="2023-02-27T11:41:29.363" v="875"/>
          <ac:spMkLst>
            <pc:docMk/>
            <pc:sldMk cId="611422957" sldId="273"/>
            <ac:spMk id="5" creationId="{EF7D0488-FC31-7CB7-713F-1F823A572EB9}"/>
          </ac:spMkLst>
        </pc:spChg>
        <pc:spChg chg="mod">
          <ac:chgData name="Beniamin Zawilla" userId="ddf0d743-5318-4a4c-9abc-8826c9d150fb" providerId="ADAL" clId="{BC2B2B88-52CA-4AA2-8618-F9231D885127}" dt="2023-02-27T11:42:26.163" v="890" actId="1076"/>
          <ac:spMkLst>
            <pc:docMk/>
            <pc:sldMk cId="611422957" sldId="273"/>
            <ac:spMk id="7" creationId="{863EF879-0519-DAA4-5E73-C548F7E1F620}"/>
          </ac:spMkLst>
        </pc:spChg>
        <pc:spChg chg="mod">
          <ac:chgData name="Beniamin Zawilla" userId="ddf0d743-5318-4a4c-9abc-8826c9d150fb" providerId="ADAL" clId="{BC2B2B88-52CA-4AA2-8618-F9231D885127}" dt="2023-02-27T11:41:33.750" v="876"/>
          <ac:spMkLst>
            <pc:docMk/>
            <pc:sldMk cId="611422957" sldId="273"/>
            <ac:spMk id="10" creationId="{A98E35EB-0473-1DE6-7362-C0770B8CCFF7}"/>
          </ac:spMkLst>
        </pc:spChg>
      </pc:sldChg>
      <pc:sldChg chg="modSp mod">
        <pc:chgData name="Beniamin Zawilla" userId="ddf0d743-5318-4a4c-9abc-8826c9d150fb" providerId="ADAL" clId="{BC2B2B88-52CA-4AA2-8618-F9231D885127}" dt="2023-02-27T11:44:08.933" v="898" actId="20577"/>
        <pc:sldMkLst>
          <pc:docMk/>
          <pc:sldMk cId="393359745" sldId="274"/>
        </pc:sldMkLst>
        <pc:spChg chg="mod">
          <ac:chgData name="Beniamin Zawilla" userId="ddf0d743-5318-4a4c-9abc-8826c9d150fb" providerId="ADAL" clId="{BC2B2B88-52CA-4AA2-8618-F9231D885127}" dt="2023-02-27T11:44:08.933" v="898" actId="20577"/>
          <ac:spMkLst>
            <pc:docMk/>
            <pc:sldMk cId="393359745" sldId="274"/>
            <ac:spMk id="29" creationId="{FF1968FD-C822-7C4B-8B3F-6643A42A69F2}"/>
          </ac:spMkLst>
        </pc:spChg>
        <pc:spChg chg="mod">
          <ac:chgData name="Beniamin Zawilla" userId="ddf0d743-5318-4a4c-9abc-8826c9d150fb" providerId="ADAL" clId="{BC2B2B88-52CA-4AA2-8618-F9231D885127}" dt="2023-02-27T11:43:30.816" v="893"/>
          <ac:spMkLst>
            <pc:docMk/>
            <pc:sldMk cId="393359745" sldId="274"/>
            <ac:spMk id="31" creationId="{A3B7D3D2-D83C-B6D1-86A5-71660EABD5FB}"/>
          </ac:spMkLst>
        </pc:spChg>
        <pc:spChg chg="mod">
          <ac:chgData name="Beniamin Zawilla" userId="ddf0d743-5318-4a4c-9abc-8826c9d150fb" providerId="ADAL" clId="{BC2B2B88-52CA-4AA2-8618-F9231D885127}" dt="2023-02-27T11:43:49.222" v="894"/>
          <ac:spMkLst>
            <pc:docMk/>
            <pc:sldMk cId="393359745" sldId="274"/>
            <ac:spMk id="50" creationId="{DD696A88-DDBA-4B1F-C9A1-50B696893A95}"/>
          </ac:spMkLst>
        </pc:spChg>
        <pc:spChg chg="mod">
          <ac:chgData name="Beniamin Zawilla" userId="ddf0d743-5318-4a4c-9abc-8826c9d150fb" providerId="ADAL" clId="{BC2B2B88-52CA-4AA2-8618-F9231D885127}" dt="2023-02-27T11:43:14.024" v="891"/>
          <ac:spMkLst>
            <pc:docMk/>
            <pc:sldMk cId="393359745" sldId="274"/>
            <ac:spMk id="51" creationId="{F067E0D0-F0BC-C144-BF71-01F743D751A5}"/>
          </ac:spMkLst>
        </pc:spChg>
      </pc:sldChg>
      <pc:sldChg chg="modSp mod">
        <pc:chgData name="Beniamin Zawilla" userId="ddf0d743-5318-4a4c-9abc-8826c9d150fb" providerId="ADAL" clId="{BC2B2B88-52CA-4AA2-8618-F9231D885127}" dt="2023-02-27T11:44:25.800" v="901"/>
        <pc:sldMkLst>
          <pc:docMk/>
          <pc:sldMk cId="2430519520" sldId="275"/>
        </pc:sldMkLst>
        <pc:spChg chg="mod">
          <ac:chgData name="Beniamin Zawilla" userId="ddf0d743-5318-4a4c-9abc-8826c9d150fb" providerId="ADAL" clId="{BC2B2B88-52CA-4AA2-8618-F9231D885127}" dt="2023-02-27T11:44:21.072" v="900" actId="20577"/>
          <ac:spMkLst>
            <pc:docMk/>
            <pc:sldMk cId="2430519520" sldId="275"/>
            <ac:spMk id="17" creationId="{9FED0288-FE45-C34D-80A8-732D306C1FFF}"/>
          </ac:spMkLst>
        </pc:spChg>
        <pc:spChg chg="mod">
          <ac:chgData name="Beniamin Zawilla" userId="ddf0d743-5318-4a4c-9abc-8826c9d150fb" providerId="ADAL" clId="{BC2B2B88-52CA-4AA2-8618-F9231D885127}" dt="2023-02-27T11:44:25.800" v="901"/>
          <ac:spMkLst>
            <pc:docMk/>
            <pc:sldMk cId="2430519520" sldId="275"/>
            <ac:spMk id="18" creationId="{71D87097-9F85-4445-8AD6-171970E061A0}"/>
          </ac:spMkLst>
        </pc:spChg>
      </pc:sldChg>
      <pc:sldChg chg="modSp mod">
        <pc:chgData name="Beniamin Zawilla" userId="ddf0d743-5318-4a4c-9abc-8826c9d150fb" providerId="ADAL" clId="{BC2B2B88-52CA-4AA2-8618-F9231D885127}" dt="2023-02-27T11:45:37.982" v="904" actId="20577"/>
        <pc:sldMkLst>
          <pc:docMk/>
          <pc:sldMk cId="1261647261" sldId="276"/>
        </pc:sldMkLst>
        <pc:spChg chg="mod">
          <ac:chgData name="Beniamin Zawilla" userId="ddf0d743-5318-4a4c-9abc-8826c9d150fb" providerId="ADAL" clId="{BC2B2B88-52CA-4AA2-8618-F9231D885127}" dt="2023-02-27T11:45:37.982" v="904" actId="20577"/>
          <ac:spMkLst>
            <pc:docMk/>
            <pc:sldMk cId="1261647261" sldId="276"/>
            <ac:spMk id="3" creationId="{3F907AE3-9FD6-0E58-8496-4DA4F1AE1F67}"/>
          </ac:spMkLst>
        </pc:spChg>
      </pc:sldChg>
      <pc:sldChg chg="addSp delSp modSp mod">
        <pc:chgData name="Beniamin Zawilla" userId="ddf0d743-5318-4a4c-9abc-8826c9d150fb" providerId="ADAL" clId="{BC2B2B88-52CA-4AA2-8618-F9231D885127}" dt="2023-02-27T11:48:08.790" v="945"/>
        <pc:sldMkLst>
          <pc:docMk/>
          <pc:sldMk cId="3951719951" sldId="277"/>
        </pc:sldMkLst>
        <pc:spChg chg="mod">
          <ac:chgData name="Beniamin Zawilla" userId="ddf0d743-5318-4a4c-9abc-8826c9d150fb" providerId="ADAL" clId="{BC2B2B88-52CA-4AA2-8618-F9231D885127}" dt="2023-02-27T11:47:34.557" v="933"/>
          <ac:spMkLst>
            <pc:docMk/>
            <pc:sldMk cId="3951719951" sldId="277"/>
            <ac:spMk id="4" creationId="{2DFD753F-CBD9-E4B5-A411-BD00072EDC76}"/>
          </ac:spMkLst>
        </pc:spChg>
        <pc:spChg chg="mod">
          <ac:chgData name="Beniamin Zawilla" userId="ddf0d743-5318-4a4c-9abc-8826c9d150fb" providerId="ADAL" clId="{BC2B2B88-52CA-4AA2-8618-F9231D885127}" dt="2023-02-27T11:45:54.450" v="908" actId="14100"/>
          <ac:spMkLst>
            <pc:docMk/>
            <pc:sldMk cId="3951719951" sldId="277"/>
            <ac:spMk id="5" creationId="{EF7D0488-FC31-7CB7-713F-1F823A572EB9}"/>
          </ac:spMkLst>
        </pc:spChg>
        <pc:spChg chg="add del mod">
          <ac:chgData name="Beniamin Zawilla" userId="ddf0d743-5318-4a4c-9abc-8826c9d150fb" providerId="ADAL" clId="{BC2B2B88-52CA-4AA2-8618-F9231D885127}" dt="2023-02-27T11:46:13.068" v="913" actId="478"/>
          <ac:spMkLst>
            <pc:docMk/>
            <pc:sldMk cId="3951719951" sldId="277"/>
            <ac:spMk id="6" creationId="{353929FA-E5DE-89E3-226F-B5749F72FCFF}"/>
          </ac:spMkLst>
        </pc:spChg>
        <pc:spChg chg="mod">
          <ac:chgData name="Beniamin Zawilla" userId="ddf0d743-5318-4a4c-9abc-8826c9d150fb" providerId="ADAL" clId="{BC2B2B88-52CA-4AA2-8618-F9231D885127}" dt="2023-02-27T11:47:44.345" v="936"/>
          <ac:spMkLst>
            <pc:docMk/>
            <pc:sldMk cId="3951719951" sldId="277"/>
            <ac:spMk id="7" creationId="{511776A4-DFAE-2C58-FA28-69FA55C70266}"/>
          </ac:spMkLst>
        </pc:spChg>
        <pc:spChg chg="mod">
          <ac:chgData name="Beniamin Zawilla" userId="ddf0d743-5318-4a4c-9abc-8826c9d150fb" providerId="ADAL" clId="{BC2B2B88-52CA-4AA2-8618-F9231D885127}" dt="2023-02-27T11:48:08.790" v="945"/>
          <ac:spMkLst>
            <pc:docMk/>
            <pc:sldMk cId="3951719951" sldId="277"/>
            <ac:spMk id="8" creationId="{ED6C91D8-1DBF-87C4-F30B-382EB3A9D1AC}"/>
          </ac:spMkLst>
        </pc:spChg>
      </pc:sldChg>
      <pc:sldChg chg="modSp mod">
        <pc:chgData name="Beniamin Zawilla" userId="ddf0d743-5318-4a4c-9abc-8826c9d150fb" providerId="ADAL" clId="{BC2B2B88-52CA-4AA2-8618-F9231D885127}" dt="2023-02-27T11:48:56.689" v="946"/>
        <pc:sldMkLst>
          <pc:docMk/>
          <pc:sldMk cId="1561846209" sldId="278"/>
        </pc:sldMkLst>
        <pc:spChg chg="mod">
          <ac:chgData name="Beniamin Zawilla" userId="ddf0d743-5318-4a4c-9abc-8826c9d150fb" providerId="ADAL" clId="{BC2B2B88-52CA-4AA2-8618-F9231D885127}" dt="2023-02-27T11:48:56.689" v="946"/>
          <ac:spMkLst>
            <pc:docMk/>
            <pc:sldMk cId="1561846209" sldId="278"/>
            <ac:spMk id="3" creationId="{AB899E3E-6030-F94C-A6D9-8BE75E4AEB9A}"/>
          </ac:spMkLst>
        </pc:spChg>
      </pc:sldChg>
      <pc:sldChg chg="modSp mod">
        <pc:chgData name="Beniamin Zawilla" userId="ddf0d743-5318-4a4c-9abc-8826c9d150fb" providerId="ADAL" clId="{BC2B2B88-52CA-4AA2-8618-F9231D885127}" dt="2023-02-27T11:52:14.396" v="1039"/>
        <pc:sldMkLst>
          <pc:docMk/>
          <pc:sldMk cId="1211584235" sldId="279"/>
        </pc:sldMkLst>
        <pc:spChg chg="mod">
          <ac:chgData name="Beniamin Zawilla" userId="ddf0d743-5318-4a4c-9abc-8826c9d150fb" providerId="ADAL" clId="{BC2B2B88-52CA-4AA2-8618-F9231D885127}" dt="2023-02-27T11:49:06.005" v="947"/>
          <ac:spMkLst>
            <pc:docMk/>
            <pc:sldMk cId="1211584235" sldId="279"/>
            <ac:spMk id="3" creationId="{F733E0B0-CB08-9E1B-932E-1157DD90C5EE}"/>
          </ac:spMkLst>
        </pc:spChg>
        <pc:spChg chg="mod">
          <ac:chgData name="Beniamin Zawilla" userId="ddf0d743-5318-4a4c-9abc-8826c9d150fb" providerId="ADAL" clId="{BC2B2B88-52CA-4AA2-8618-F9231D885127}" dt="2023-02-27T11:52:05.055" v="1038"/>
          <ac:spMkLst>
            <pc:docMk/>
            <pc:sldMk cId="1211584235" sldId="279"/>
            <ac:spMk id="14" creationId="{C640252E-F411-1E6B-61D9-4ED59D707609}"/>
          </ac:spMkLst>
        </pc:spChg>
        <pc:spChg chg="mod">
          <ac:chgData name="Beniamin Zawilla" userId="ddf0d743-5318-4a4c-9abc-8826c9d150fb" providerId="ADAL" clId="{BC2B2B88-52CA-4AA2-8618-F9231D885127}" dt="2023-02-27T11:50:12.344" v="954"/>
          <ac:spMkLst>
            <pc:docMk/>
            <pc:sldMk cId="1211584235" sldId="279"/>
            <ac:spMk id="15" creationId="{3D221CC9-8603-65F4-5E34-73F7C51AB700}"/>
          </ac:spMkLst>
        </pc:spChg>
        <pc:spChg chg="mod">
          <ac:chgData name="Beniamin Zawilla" userId="ddf0d743-5318-4a4c-9abc-8826c9d150fb" providerId="ADAL" clId="{BC2B2B88-52CA-4AA2-8618-F9231D885127}" dt="2023-02-27T11:49:11.466" v="948"/>
          <ac:spMkLst>
            <pc:docMk/>
            <pc:sldMk cId="1211584235" sldId="279"/>
            <ac:spMk id="18" creationId="{8CEBD022-B986-A341-BE7E-A2F9BD119657}"/>
          </ac:spMkLst>
        </pc:spChg>
        <pc:spChg chg="mod">
          <ac:chgData name="Beniamin Zawilla" userId="ddf0d743-5318-4a4c-9abc-8826c9d150fb" providerId="ADAL" clId="{BC2B2B88-52CA-4AA2-8618-F9231D885127}" dt="2023-02-27T11:51:23.411" v="1003" actId="1076"/>
          <ac:spMkLst>
            <pc:docMk/>
            <pc:sldMk cId="1211584235" sldId="279"/>
            <ac:spMk id="20" creationId="{CAC7E1E9-D953-4E14-C2B5-C8E2AE175BE8}"/>
          </ac:spMkLst>
        </pc:spChg>
        <pc:spChg chg="mod">
          <ac:chgData name="Beniamin Zawilla" userId="ddf0d743-5318-4a4c-9abc-8826c9d150fb" providerId="ADAL" clId="{BC2B2B88-52CA-4AA2-8618-F9231D885127}" dt="2023-02-27T11:51:38.669" v="1035" actId="1076"/>
          <ac:spMkLst>
            <pc:docMk/>
            <pc:sldMk cId="1211584235" sldId="279"/>
            <ac:spMk id="36" creationId="{13807CCD-A126-AFD3-79DD-B6E789CC601F}"/>
          </ac:spMkLst>
        </pc:spChg>
        <pc:spChg chg="mod">
          <ac:chgData name="Beniamin Zawilla" userId="ddf0d743-5318-4a4c-9abc-8826c9d150fb" providerId="ADAL" clId="{BC2B2B88-52CA-4AA2-8618-F9231D885127}" dt="2023-02-27T11:51:54.241" v="1037"/>
          <ac:spMkLst>
            <pc:docMk/>
            <pc:sldMk cId="1211584235" sldId="279"/>
            <ac:spMk id="38" creationId="{2ACC1A0E-0EAF-26C1-65AE-9D03882D3288}"/>
          </ac:spMkLst>
        </pc:spChg>
        <pc:spChg chg="mod">
          <ac:chgData name="Beniamin Zawilla" userId="ddf0d743-5318-4a4c-9abc-8826c9d150fb" providerId="ADAL" clId="{BC2B2B88-52CA-4AA2-8618-F9231D885127}" dt="2023-02-27T11:52:14.396" v="1039"/>
          <ac:spMkLst>
            <pc:docMk/>
            <pc:sldMk cId="1211584235" sldId="279"/>
            <ac:spMk id="41" creationId="{F920FFC0-84F1-9B66-A2C1-41AB8A9ECAC1}"/>
          </ac:spMkLst>
        </pc:spChg>
      </pc:sldChg>
      <pc:sldChg chg="modSp mod">
        <pc:chgData name="Beniamin Zawilla" userId="ddf0d743-5318-4a4c-9abc-8826c9d150fb" providerId="ADAL" clId="{BC2B2B88-52CA-4AA2-8618-F9231D885127}" dt="2023-02-27T11:53:21.426" v="1050" actId="1076"/>
        <pc:sldMkLst>
          <pc:docMk/>
          <pc:sldMk cId="322044131" sldId="280"/>
        </pc:sldMkLst>
        <pc:spChg chg="mod">
          <ac:chgData name="Beniamin Zawilla" userId="ddf0d743-5318-4a4c-9abc-8826c9d150fb" providerId="ADAL" clId="{BC2B2B88-52CA-4AA2-8618-F9231D885127}" dt="2023-02-27T11:52:38.218" v="1040"/>
          <ac:spMkLst>
            <pc:docMk/>
            <pc:sldMk cId="322044131" sldId="280"/>
            <ac:spMk id="7" creationId="{7E5F6DDF-F345-D749-CDAC-136A91CFF324}"/>
          </ac:spMkLst>
        </pc:spChg>
        <pc:spChg chg="mod">
          <ac:chgData name="Beniamin Zawilla" userId="ddf0d743-5318-4a4c-9abc-8826c9d150fb" providerId="ADAL" clId="{BC2B2B88-52CA-4AA2-8618-F9231D885127}" dt="2023-02-27T11:53:21.426" v="1050" actId="1076"/>
          <ac:spMkLst>
            <pc:docMk/>
            <pc:sldMk cId="322044131" sldId="280"/>
            <ac:spMk id="29" creationId="{FF1968FD-C822-7C4B-8B3F-6643A42A69F2}"/>
          </ac:spMkLst>
        </pc:spChg>
        <pc:spChg chg="mod">
          <ac:chgData name="Beniamin Zawilla" userId="ddf0d743-5318-4a4c-9abc-8826c9d150fb" providerId="ADAL" clId="{BC2B2B88-52CA-4AA2-8618-F9231D885127}" dt="2023-02-27T11:52:47.466" v="1041"/>
          <ac:spMkLst>
            <pc:docMk/>
            <pc:sldMk cId="322044131" sldId="280"/>
            <ac:spMk id="31" creationId="{A3B7D3D2-D83C-B6D1-86A5-71660EABD5FB}"/>
          </ac:spMkLst>
        </pc:spChg>
      </pc:sldChg>
      <pc:sldChg chg="modSp mod">
        <pc:chgData name="Beniamin Zawilla" userId="ddf0d743-5318-4a4c-9abc-8826c9d150fb" providerId="ADAL" clId="{BC2B2B88-52CA-4AA2-8618-F9231D885127}" dt="2023-02-27T11:59:16.084" v="1267"/>
        <pc:sldMkLst>
          <pc:docMk/>
          <pc:sldMk cId="3062209371" sldId="281"/>
        </pc:sldMkLst>
        <pc:spChg chg="mod">
          <ac:chgData name="Beniamin Zawilla" userId="ddf0d743-5318-4a4c-9abc-8826c9d150fb" providerId="ADAL" clId="{BC2B2B88-52CA-4AA2-8618-F9231D885127}" dt="2023-02-27T11:56:44.505" v="1143"/>
          <ac:spMkLst>
            <pc:docMk/>
            <pc:sldMk cId="3062209371" sldId="281"/>
            <ac:spMk id="5" creationId="{EF7D0488-FC31-7CB7-713F-1F823A572EB9}"/>
          </ac:spMkLst>
        </pc:spChg>
        <pc:spChg chg="mod">
          <ac:chgData name="Beniamin Zawilla" userId="ddf0d743-5318-4a4c-9abc-8826c9d150fb" providerId="ADAL" clId="{BC2B2B88-52CA-4AA2-8618-F9231D885127}" dt="2023-02-27T11:57:38.931" v="1200" actId="20577"/>
          <ac:spMkLst>
            <pc:docMk/>
            <pc:sldMk cId="3062209371" sldId="281"/>
            <ac:spMk id="7" creationId="{863EF879-0519-DAA4-5E73-C548F7E1F620}"/>
          </ac:spMkLst>
        </pc:spChg>
        <pc:spChg chg="mod">
          <ac:chgData name="Beniamin Zawilla" userId="ddf0d743-5318-4a4c-9abc-8826c9d150fb" providerId="ADAL" clId="{BC2B2B88-52CA-4AA2-8618-F9231D885127}" dt="2023-02-27T11:58:15.033" v="1228" actId="1076"/>
          <ac:spMkLst>
            <pc:docMk/>
            <pc:sldMk cId="3062209371" sldId="281"/>
            <ac:spMk id="111" creationId="{D4A5EEA1-019C-5500-9381-C20C23EDA0E4}"/>
          </ac:spMkLst>
        </pc:spChg>
        <pc:spChg chg="mod">
          <ac:chgData name="Beniamin Zawilla" userId="ddf0d743-5318-4a4c-9abc-8826c9d150fb" providerId="ADAL" clId="{BC2B2B88-52CA-4AA2-8618-F9231D885127}" dt="2023-02-27T11:58:26.496" v="1256" actId="1076"/>
          <ac:spMkLst>
            <pc:docMk/>
            <pc:sldMk cId="3062209371" sldId="281"/>
            <ac:spMk id="121" creationId="{E2B35DF7-287C-971B-EF1C-9554567D184A}"/>
          </ac:spMkLst>
        </pc:spChg>
        <pc:spChg chg="mod">
          <ac:chgData name="Beniamin Zawilla" userId="ddf0d743-5318-4a4c-9abc-8826c9d150fb" providerId="ADAL" clId="{BC2B2B88-52CA-4AA2-8618-F9231D885127}" dt="2023-02-27T11:59:09.510" v="1265"/>
          <ac:spMkLst>
            <pc:docMk/>
            <pc:sldMk cId="3062209371" sldId="281"/>
            <ac:spMk id="122" creationId="{3AA1151F-3E65-91D2-A9B8-0D4DC10C3453}"/>
          </ac:spMkLst>
        </pc:spChg>
        <pc:spChg chg="mod">
          <ac:chgData name="Beniamin Zawilla" userId="ddf0d743-5318-4a4c-9abc-8826c9d150fb" providerId="ADAL" clId="{BC2B2B88-52CA-4AA2-8618-F9231D885127}" dt="2023-02-27T11:59:16.084" v="1267"/>
          <ac:spMkLst>
            <pc:docMk/>
            <pc:sldMk cId="3062209371" sldId="281"/>
            <ac:spMk id="150" creationId="{F062FA56-5B47-692C-C1B8-CBE8F5748C8F}"/>
          </ac:spMkLst>
        </pc:spChg>
        <pc:grpChg chg="mod">
          <ac:chgData name="Beniamin Zawilla" userId="ddf0d743-5318-4a4c-9abc-8826c9d150fb" providerId="ADAL" clId="{BC2B2B88-52CA-4AA2-8618-F9231D885127}" dt="2023-02-27T11:58:13.076" v="1227" actId="1076"/>
          <ac:grpSpMkLst>
            <pc:docMk/>
            <pc:sldMk cId="3062209371" sldId="281"/>
            <ac:grpSpMk id="109" creationId="{B095E3E5-12B9-F639-5797-EBEF6D37E198}"/>
          </ac:grpSpMkLst>
        </pc:grpChg>
      </pc:sldChg>
      <pc:sldChg chg="modSp mod">
        <pc:chgData name="Beniamin Zawilla" userId="ddf0d743-5318-4a4c-9abc-8826c9d150fb" providerId="ADAL" clId="{BC2B2B88-52CA-4AA2-8618-F9231D885127}" dt="2023-02-27T11:54:17.868" v="1063" actId="20577"/>
        <pc:sldMkLst>
          <pc:docMk/>
          <pc:sldMk cId="4036456569" sldId="282"/>
        </pc:sldMkLst>
        <pc:spChg chg="mod">
          <ac:chgData name="Beniamin Zawilla" userId="ddf0d743-5318-4a4c-9abc-8826c9d150fb" providerId="ADAL" clId="{BC2B2B88-52CA-4AA2-8618-F9231D885127}" dt="2023-02-27T11:53:34.376" v="1051"/>
          <ac:spMkLst>
            <pc:docMk/>
            <pc:sldMk cId="4036456569" sldId="282"/>
            <ac:spMk id="5" creationId="{EF7D0488-FC31-7CB7-713F-1F823A572EB9}"/>
          </ac:spMkLst>
        </pc:spChg>
        <pc:spChg chg="mod">
          <ac:chgData name="Beniamin Zawilla" userId="ddf0d743-5318-4a4c-9abc-8826c9d150fb" providerId="ADAL" clId="{BC2B2B88-52CA-4AA2-8618-F9231D885127}" dt="2023-02-27T11:53:55.717" v="1058"/>
          <ac:spMkLst>
            <pc:docMk/>
            <pc:sldMk cId="4036456569" sldId="282"/>
            <ac:spMk id="7" creationId="{863EF879-0519-DAA4-5E73-C548F7E1F620}"/>
          </ac:spMkLst>
        </pc:spChg>
        <pc:spChg chg="mod">
          <ac:chgData name="Beniamin Zawilla" userId="ddf0d743-5318-4a4c-9abc-8826c9d150fb" providerId="ADAL" clId="{BC2B2B88-52CA-4AA2-8618-F9231D885127}" dt="2023-02-27T11:53:39.093" v="1052"/>
          <ac:spMkLst>
            <pc:docMk/>
            <pc:sldMk cId="4036456569" sldId="282"/>
            <ac:spMk id="10" creationId="{A98E35EB-0473-1DE6-7362-C0770B8CCFF7}"/>
          </ac:spMkLst>
        </pc:spChg>
        <pc:spChg chg="mod">
          <ac:chgData name="Beniamin Zawilla" userId="ddf0d743-5318-4a4c-9abc-8826c9d150fb" providerId="ADAL" clId="{BC2B2B88-52CA-4AA2-8618-F9231D885127}" dt="2023-02-27T11:54:17.868" v="1063" actId="20577"/>
          <ac:spMkLst>
            <pc:docMk/>
            <pc:sldMk cId="4036456569" sldId="282"/>
            <ac:spMk id="12" creationId="{F297D0C9-C9AD-D821-8F9A-DDEBC0E6B6CC}"/>
          </ac:spMkLst>
        </pc:spChg>
        <pc:spChg chg="mod">
          <ac:chgData name="Beniamin Zawilla" userId="ddf0d743-5318-4a4c-9abc-8826c9d150fb" providerId="ADAL" clId="{BC2B2B88-52CA-4AA2-8618-F9231D885127}" dt="2023-02-27T11:54:03.748" v="1061"/>
          <ac:spMkLst>
            <pc:docMk/>
            <pc:sldMk cId="4036456569" sldId="282"/>
            <ac:spMk id="14" creationId="{1FA75C7C-CEC1-74D6-EDBB-B819D33FF2D2}"/>
          </ac:spMkLst>
        </pc:spChg>
      </pc:sldChg>
      <pc:sldChg chg="modSp mod">
        <pc:chgData name="Beniamin Zawilla" userId="ddf0d743-5318-4a4c-9abc-8826c9d150fb" providerId="ADAL" clId="{BC2B2B88-52CA-4AA2-8618-F9231D885127}" dt="2023-02-27T11:54:51.191" v="1065" actId="20577"/>
        <pc:sldMkLst>
          <pc:docMk/>
          <pc:sldMk cId="937435198" sldId="283"/>
        </pc:sldMkLst>
        <pc:spChg chg="mod">
          <ac:chgData name="Beniamin Zawilla" userId="ddf0d743-5318-4a4c-9abc-8826c9d150fb" providerId="ADAL" clId="{BC2B2B88-52CA-4AA2-8618-F9231D885127}" dt="2023-02-27T11:54:51.191" v="1065" actId="20577"/>
          <ac:spMkLst>
            <pc:docMk/>
            <pc:sldMk cId="937435198" sldId="283"/>
            <ac:spMk id="3" creationId="{3F6D5F74-B1E1-FC55-A172-B019DBCF0AD1}"/>
          </ac:spMkLst>
        </pc:spChg>
      </pc:sldChg>
      <pc:sldChg chg="modSp mod">
        <pc:chgData name="Beniamin Zawilla" userId="ddf0d743-5318-4a4c-9abc-8826c9d150fb" providerId="ADAL" clId="{BC2B2B88-52CA-4AA2-8618-F9231D885127}" dt="2023-02-27T11:55:06.740" v="1069"/>
        <pc:sldMkLst>
          <pc:docMk/>
          <pc:sldMk cId="2328861870" sldId="284"/>
        </pc:sldMkLst>
        <pc:spChg chg="mod">
          <ac:chgData name="Beniamin Zawilla" userId="ddf0d743-5318-4a4c-9abc-8826c9d150fb" providerId="ADAL" clId="{BC2B2B88-52CA-4AA2-8618-F9231D885127}" dt="2023-02-27T11:55:06.740" v="1069"/>
          <ac:spMkLst>
            <pc:docMk/>
            <pc:sldMk cId="2328861870" sldId="284"/>
            <ac:spMk id="4" creationId="{2DFD753F-CBD9-E4B5-A411-BD00072EDC76}"/>
          </ac:spMkLst>
        </pc:spChg>
        <pc:spChg chg="mod">
          <ac:chgData name="Beniamin Zawilla" userId="ddf0d743-5318-4a4c-9abc-8826c9d150fb" providerId="ADAL" clId="{BC2B2B88-52CA-4AA2-8618-F9231D885127}" dt="2023-02-27T11:54:57.628" v="1066"/>
          <ac:spMkLst>
            <pc:docMk/>
            <pc:sldMk cId="2328861870" sldId="284"/>
            <ac:spMk id="5" creationId="{EF7D0488-FC31-7CB7-713F-1F823A572EB9}"/>
          </ac:spMkLst>
        </pc:spChg>
      </pc:sldChg>
      <pc:sldChg chg="modSp mod">
        <pc:chgData name="Beniamin Zawilla" userId="ddf0d743-5318-4a4c-9abc-8826c9d150fb" providerId="ADAL" clId="{BC2B2B88-52CA-4AA2-8618-F9231D885127}" dt="2023-02-27T11:56:34.570" v="1142"/>
        <pc:sldMkLst>
          <pc:docMk/>
          <pc:sldMk cId="2766772868" sldId="285"/>
        </pc:sldMkLst>
        <pc:spChg chg="mod">
          <ac:chgData name="Beniamin Zawilla" userId="ddf0d743-5318-4a4c-9abc-8826c9d150fb" providerId="ADAL" clId="{BC2B2B88-52CA-4AA2-8618-F9231D885127}" dt="2023-02-27T11:55:37.181" v="1079" actId="20577"/>
          <ac:spMkLst>
            <pc:docMk/>
            <pc:sldMk cId="2766772868" sldId="285"/>
            <ac:spMk id="4" creationId="{D2754FCA-FF86-238D-1749-E58AD706A4BE}"/>
          </ac:spMkLst>
        </pc:spChg>
        <pc:spChg chg="mod">
          <ac:chgData name="Beniamin Zawilla" userId="ddf0d743-5318-4a4c-9abc-8826c9d150fb" providerId="ADAL" clId="{BC2B2B88-52CA-4AA2-8618-F9231D885127}" dt="2023-02-27T11:55:49.338" v="1083"/>
          <ac:spMkLst>
            <pc:docMk/>
            <pc:sldMk cId="2766772868" sldId="285"/>
            <ac:spMk id="6" creationId="{FBDCDDB9-DFE7-B835-A19E-D97BF3C79F23}"/>
          </ac:spMkLst>
        </pc:spChg>
        <pc:spChg chg="mod">
          <ac:chgData name="Beniamin Zawilla" userId="ddf0d743-5318-4a4c-9abc-8826c9d150fb" providerId="ADAL" clId="{BC2B2B88-52CA-4AA2-8618-F9231D885127}" dt="2023-02-27T11:56:08.006" v="1090"/>
          <ac:spMkLst>
            <pc:docMk/>
            <pc:sldMk cId="2766772868" sldId="285"/>
            <ac:spMk id="15" creationId="{3D221CC9-8603-65F4-5E34-73F7C51AB700}"/>
          </ac:spMkLst>
        </pc:spChg>
        <pc:spChg chg="mod">
          <ac:chgData name="Beniamin Zawilla" userId="ddf0d743-5318-4a4c-9abc-8826c9d150fb" providerId="ADAL" clId="{BC2B2B88-52CA-4AA2-8618-F9231D885127}" dt="2023-02-27T11:56:01.352" v="1088"/>
          <ac:spMkLst>
            <pc:docMk/>
            <pc:sldMk cId="2766772868" sldId="285"/>
            <ac:spMk id="16" creationId="{8343F65E-40CA-32B8-DC05-CE7363860642}"/>
          </ac:spMkLst>
        </pc:spChg>
        <pc:spChg chg="mod">
          <ac:chgData name="Beniamin Zawilla" userId="ddf0d743-5318-4a4c-9abc-8826c9d150fb" providerId="ADAL" clId="{BC2B2B88-52CA-4AA2-8618-F9231D885127}" dt="2023-02-27T11:55:16.462" v="1072" actId="6549"/>
          <ac:spMkLst>
            <pc:docMk/>
            <pc:sldMk cId="2766772868" sldId="285"/>
            <ac:spMk id="18" creationId="{8CEBD022-B986-A341-BE7E-A2F9BD119657}"/>
          </ac:spMkLst>
        </pc:spChg>
        <pc:spChg chg="mod">
          <ac:chgData name="Beniamin Zawilla" userId="ddf0d743-5318-4a4c-9abc-8826c9d150fb" providerId="ADAL" clId="{BC2B2B88-52CA-4AA2-8618-F9231D885127}" dt="2023-02-27T11:56:16.948" v="1109" actId="20577"/>
          <ac:spMkLst>
            <pc:docMk/>
            <pc:sldMk cId="2766772868" sldId="285"/>
            <ac:spMk id="22" creationId="{0C764CBB-102A-13FB-D295-E66B67549F56}"/>
          </ac:spMkLst>
        </pc:spChg>
        <pc:spChg chg="mod">
          <ac:chgData name="Beniamin Zawilla" userId="ddf0d743-5318-4a4c-9abc-8826c9d150fb" providerId="ADAL" clId="{BC2B2B88-52CA-4AA2-8618-F9231D885127}" dt="2023-02-27T11:56:13.326" v="1098" actId="20577"/>
          <ac:spMkLst>
            <pc:docMk/>
            <pc:sldMk cId="2766772868" sldId="285"/>
            <ac:spMk id="24" creationId="{9FB453C0-0766-C27C-51E1-313B61B01E92}"/>
          </ac:spMkLst>
        </pc:spChg>
        <pc:spChg chg="mod">
          <ac:chgData name="Beniamin Zawilla" userId="ddf0d743-5318-4a4c-9abc-8826c9d150fb" providerId="ADAL" clId="{BC2B2B88-52CA-4AA2-8618-F9231D885127}" dt="2023-02-27T11:56:19.696" v="1117" actId="20577"/>
          <ac:spMkLst>
            <pc:docMk/>
            <pc:sldMk cId="2766772868" sldId="285"/>
            <ac:spMk id="30" creationId="{2E0E8AC3-9AE1-D2A7-B457-4304A8116B96}"/>
          </ac:spMkLst>
        </pc:spChg>
        <pc:spChg chg="mod">
          <ac:chgData name="Beniamin Zawilla" userId="ddf0d743-5318-4a4c-9abc-8826c9d150fb" providerId="ADAL" clId="{BC2B2B88-52CA-4AA2-8618-F9231D885127}" dt="2023-02-27T11:56:24.914" v="1140" actId="20577"/>
          <ac:spMkLst>
            <pc:docMk/>
            <pc:sldMk cId="2766772868" sldId="285"/>
            <ac:spMk id="32" creationId="{DD64B735-7127-048D-FD1A-31B23576E22F}"/>
          </ac:spMkLst>
        </pc:spChg>
        <pc:spChg chg="mod">
          <ac:chgData name="Beniamin Zawilla" userId="ddf0d743-5318-4a4c-9abc-8826c9d150fb" providerId="ADAL" clId="{BC2B2B88-52CA-4AA2-8618-F9231D885127}" dt="2023-02-27T11:56:29.516" v="1141"/>
          <ac:spMkLst>
            <pc:docMk/>
            <pc:sldMk cId="2766772868" sldId="285"/>
            <ac:spMk id="34" creationId="{84261466-5A71-8BFC-53A5-848FF2C9BABD}"/>
          </ac:spMkLst>
        </pc:spChg>
        <pc:spChg chg="mod">
          <ac:chgData name="Beniamin Zawilla" userId="ddf0d743-5318-4a4c-9abc-8826c9d150fb" providerId="ADAL" clId="{BC2B2B88-52CA-4AA2-8618-F9231D885127}" dt="2023-02-27T11:56:34.570" v="1142"/>
          <ac:spMkLst>
            <pc:docMk/>
            <pc:sldMk cId="2766772868" sldId="285"/>
            <ac:spMk id="36" creationId="{6023BF65-2E06-A5BE-9DFA-C04BC47AAE66}"/>
          </ac:spMkLst>
        </pc:spChg>
      </pc:sldChg>
      <pc:sldChg chg="modSp mod">
        <pc:chgData name="Beniamin Zawilla" userId="ddf0d743-5318-4a4c-9abc-8826c9d150fb" providerId="ADAL" clId="{BC2B2B88-52CA-4AA2-8618-F9231D885127}" dt="2023-02-27T11:59:27.920" v="1270" actId="404"/>
        <pc:sldMkLst>
          <pc:docMk/>
          <pc:sldMk cId="1932165057" sldId="286"/>
        </pc:sldMkLst>
        <pc:spChg chg="mod">
          <ac:chgData name="Beniamin Zawilla" userId="ddf0d743-5318-4a4c-9abc-8826c9d150fb" providerId="ADAL" clId="{BC2B2B88-52CA-4AA2-8618-F9231D885127}" dt="2023-02-27T11:59:27.920" v="1270" actId="404"/>
          <ac:spMkLst>
            <pc:docMk/>
            <pc:sldMk cId="1932165057" sldId="286"/>
            <ac:spMk id="18" creationId="{71D87097-9F85-4445-8AD6-171970E061A0}"/>
          </ac:spMkLst>
        </pc:spChg>
      </pc:sldChg>
      <pc:sldChg chg="modSp mod">
        <pc:chgData name="Beniamin Zawilla" userId="ddf0d743-5318-4a4c-9abc-8826c9d150fb" providerId="ADAL" clId="{BC2B2B88-52CA-4AA2-8618-F9231D885127}" dt="2023-02-27T11:59:36.701" v="1272" actId="20577"/>
        <pc:sldMkLst>
          <pc:docMk/>
          <pc:sldMk cId="487279541" sldId="287"/>
        </pc:sldMkLst>
        <pc:spChg chg="mod">
          <ac:chgData name="Beniamin Zawilla" userId="ddf0d743-5318-4a4c-9abc-8826c9d150fb" providerId="ADAL" clId="{BC2B2B88-52CA-4AA2-8618-F9231D885127}" dt="2023-02-27T11:59:36.701" v="1272" actId="20577"/>
          <ac:spMkLst>
            <pc:docMk/>
            <pc:sldMk cId="487279541" sldId="287"/>
            <ac:spMk id="3" creationId="{AB899E3E-6030-F94C-A6D9-8BE75E4AEB9A}"/>
          </ac:spMkLst>
        </pc:spChg>
      </pc:sldChg>
      <pc:sldChg chg="modSp mod">
        <pc:chgData name="Beniamin Zawilla" userId="ddf0d743-5318-4a4c-9abc-8826c9d150fb" providerId="ADAL" clId="{BC2B2B88-52CA-4AA2-8618-F9231D885127}" dt="2023-02-27T12:00:43.752" v="1281" actId="6549"/>
        <pc:sldMkLst>
          <pc:docMk/>
          <pc:sldMk cId="1576474971" sldId="288"/>
        </pc:sldMkLst>
        <pc:spChg chg="mod">
          <ac:chgData name="Beniamin Zawilla" userId="ddf0d743-5318-4a4c-9abc-8826c9d150fb" providerId="ADAL" clId="{BC2B2B88-52CA-4AA2-8618-F9231D885127}" dt="2023-02-27T11:59:40.662" v="1273"/>
          <ac:spMkLst>
            <pc:docMk/>
            <pc:sldMk cId="1576474971" sldId="288"/>
            <ac:spMk id="4" creationId="{E5B2C2CC-B7EA-A348-56F2-D6F7F89F7607}"/>
          </ac:spMkLst>
        </pc:spChg>
        <pc:spChg chg="mod">
          <ac:chgData name="Beniamin Zawilla" userId="ddf0d743-5318-4a4c-9abc-8826c9d150fb" providerId="ADAL" clId="{BC2B2B88-52CA-4AA2-8618-F9231D885127}" dt="2023-02-27T12:00:43.752" v="1281" actId="6549"/>
          <ac:spMkLst>
            <pc:docMk/>
            <pc:sldMk cId="1576474971" sldId="288"/>
            <ac:spMk id="29" creationId="{FF1968FD-C822-7C4B-8B3F-6643A42A69F2}"/>
          </ac:spMkLst>
        </pc:spChg>
        <pc:spChg chg="mod">
          <ac:chgData name="Beniamin Zawilla" userId="ddf0d743-5318-4a4c-9abc-8826c9d150fb" providerId="ADAL" clId="{BC2B2B88-52CA-4AA2-8618-F9231D885127}" dt="2023-02-27T11:59:46.809" v="1275"/>
          <ac:spMkLst>
            <pc:docMk/>
            <pc:sldMk cId="1576474971" sldId="288"/>
            <ac:spMk id="31" creationId="{A3B7D3D2-D83C-B6D1-86A5-71660EABD5FB}"/>
          </ac:spMkLst>
        </pc:spChg>
        <pc:spChg chg="mod">
          <ac:chgData name="Beniamin Zawilla" userId="ddf0d743-5318-4a4c-9abc-8826c9d150fb" providerId="ADAL" clId="{BC2B2B88-52CA-4AA2-8618-F9231D885127}" dt="2023-02-27T11:59:50.659" v="1276"/>
          <ac:spMkLst>
            <pc:docMk/>
            <pc:sldMk cId="1576474971" sldId="288"/>
            <ac:spMk id="50" creationId="{DD696A88-DDBA-4B1F-C9A1-50B696893A95}"/>
          </ac:spMkLst>
        </pc:spChg>
        <pc:spChg chg="mod">
          <ac:chgData name="Beniamin Zawilla" userId="ddf0d743-5318-4a4c-9abc-8826c9d150fb" providerId="ADAL" clId="{BC2B2B88-52CA-4AA2-8618-F9231D885127}" dt="2023-02-27T11:59:43.976" v="1274"/>
          <ac:spMkLst>
            <pc:docMk/>
            <pc:sldMk cId="1576474971" sldId="288"/>
            <ac:spMk id="51" creationId="{F067E0D0-F0BC-C144-BF71-01F743D751A5}"/>
          </ac:spMkLst>
        </pc:spChg>
      </pc:sldChg>
      <pc:sldChg chg="modSp mod">
        <pc:chgData name="Beniamin Zawilla" userId="ddf0d743-5318-4a4c-9abc-8826c9d150fb" providerId="ADAL" clId="{BC2B2B88-52CA-4AA2-8618-F9231D885127}" dt="2023-02-27T12:01:19.371" v="1287"/>
        <pc:sldMkLst>
          <pc:docMk/>
          <pc:sldMk cId="3065549556" sldId="289"/>
        </pc:sldMkLst>
        <pc:spChg chg="mod">
          <ac:chgData name="Beniamin Zawilla" userId="ddf0d743-5318-4a4c-9abc-8826c9d150fb" providerId="ADAL" clId="{BC2B2B88-52CA-4AA2-8618-F9231D885127}" dt="2023-02-27T12:01:19.371" v="1287"/>
          <ac:spMkLst>
            <pc:docMk/>
            <pc:sldMk cId="3065549556" sldId="289"/>
            <ac:spMk id="4" creationId="{2DFD753F-CBD9-E4B5-A411-BD00072EDC76}"/>
          </ac:spMkLst>
        </pc:spChg>
        <pc:spChg chg="mod">
          <ac:chgData name="Beniamin Zawilla" userId="ddf0d743-5318-4a4c-9abc-8826c9d150fb" providerId="ADAL" clId="{BC2B2B88-52CA-4AA2-8618-F9231D885127}" dt="2023-02-27T12:00:57.861" v="1282"/>
          <ac:spMkLst>
            <pc:docMk/>
            <pc:sldMk cId="3065549556" sldId="289"/>
            <ac:spMk id="5" creationId="{EF7D0488-FC31-7CB7-713F-1F823A572EB9}"/>
          </ac:spMkLst>
        </pc:spChg>
      </pc:sldChg>
      <pc:sldChg chg="modSp mod">
        <pc:chgData name="Beniamin Zawilla" userId="ddf0d743-5318-4a4c-9abc-8826c9d150fb" providerId="ADAL" clId="{BC2B2B88-52CA-4AA2-8618-F9231D885127}" dt="2023-02-27T12:01:44.980" v="1292"/>
        <pc:sldMkLst>
          <pc:docMk/>
          <pc:sldMk cId="3656162033" sldId="290"/>
        </pc:sldMkLst>
        <pc:spChg chg="mod">
          <ac:chgData name="Beniamin Zawilla" userId="ddf0d743-5318-4a4c-9abc-8826c9d150fb" providerId="ADAL" clId="{BC2B2B88-52CA-4AA2-8618-F9231D885127}" dt="2023-02-27T12:01:25.851" v="1288"/>
          <ac:spMkLst>
            <pc:docMk/>
            <pc:sldMk cId="3656162033" sldId="290"/>
            <ac:spMk id="3" creationId="{F733E0B0-CB08-9E1B-932E-1157DD90C5EE}"/>
          </ac:spMkLst>
        </pc:spChg>
        <pc:spChg chg="mod">
          <ac:chgData name="Beniamin Zawilla" userId="ddf0d743-5318-4a4c-9abc-8826c9d150fb" providerId="ADAL" clId="{BC2B2B88-52CA-4AA2-8618-F9231D885127}" dt="2023-02-27T12:01:36.975" v="1291"/>
          <ac:spMkLst>
            <pc:docMk/>
            <pc:sldMk cId="3656162033" sldId="290"/>
            <ac:spMk id="14" creationId="{C640252E-F411-1E6B-61D9-4ED59D707609}"/>
          </ac:spMkLst>
        </pc:spChg>
        <pc:spChg chg="mod">
          <ac:chgData name="Beniamin Zawilla" userId="ddf0d743-5318-4a4c-9abc-8826c9d150fb" providerId="ADAL" clId="{BC2B2B88-52CA-4AA2-8618-F9231D885127}" dt="2023-02-27T12:01:44.980" v="1292"/>
          <ac:spMkLst>
            <pc:docMk/>
            <pc:sldMk cId="3656162033" sldId="290"/>
            <ac:spMk id="15" creationId="{3D221CC9-8603-65F4-5E34-73F7C51AB700}"/>
          </ac:spMkLst>
        </pc:spChg>
        <pc:spChg chg="mod">
          <ac:chgData name="Beniamin Zawilla" userId="ddf0d743-5318-4a4c-9abc-8826c9d150fb" providerId="ADAL" clId="{BC2B2B88-52CA-4AA2-8618-F9231D885127}" dt="2023-02-27T12:01:31.808" v="1290"/>
          <ac:spMkLst>
            <pc:docMk/>
            <pc:sldMk cId="3656162033" sldId="290"/>
            <ac:spMk id="18" creationId="{8CEBD022-B986-A341-BE7E-A2F9BD119657}"/>
          </ac:spMkLst>
        </pc:spChg>
      </pc:sldChg>
      <pc:sldChg chg="modSp mod">
        <pc:chgData name="Beniamin Zawilla" userId="ddf0d743-5318-4a4c-9abc-8826c9d150fb" providerId="ADAL" clId="{BC2B2B88-52CA-4AA2-8618-F9231D885127}" dt="2023-02-27T12:02:43.995" v="1308" actId="14100"/>
        <pc:sldMkLst>
          <pc:docMk/>
          <pc:sldMk cId="1423089269" sldId="291"/>
        </pc:sldMkLst>
        <pc:spChg chg="mod">
          <ac:chgData name="Beniamin Zawilla" userId="ddf0d743-5318-4a4c-9abc-8826c9d150fb" providerId="ADAL" clId="{BC2B2B88-52CA-4AA2-8618-F9231D885127}" dt="2023-02-27T12:02:37.518" v="1307" actId="404"/>
          <ac:spMkLst>
            <pc:docMk/>
            <pc:sldMk cId="1423089269" sldId="291"/>
            <ac:spMk id="5" creationId="{EF7D0488-FC31-7CB7-713F-1F823A572EB9}"/>
          </ac:spMkLst>
        </pc:spChg>
        <pc:spChg chg="mod">
          <ac:chgData name="Beniamin Zawilla" userId="ddf0d743-5318-4a4c-9abc-8826c9d150fb" providerId="ADAL" clId="{BC2B2B88-52CA-4AA2-8618-F9231D885127}" dt="2023-02-27T12:02:32.622" v="1305" actId="404"/>
          <ac:spMkLst>
            <pc:docMk/>
            <pc:sldMk cId="1423089269" sldId="291"/>
            <ac:spMk id="7" creationId="{863EF879-0519-DAA4-5E73-C548F7E1F620}"/>
          </ac:spMkLst>
        </pc:spChg>
        <pc:spChg chg="mod">
          <ac:chgData name="Beniamin Zawilla" userId="ddf0d743-5318-4a4c-9abc-8826c9d150fb" providerId="ADAL" clId="{BC2B2B88-52CA-4AA2-8618-F9231D885127}" dt="2023-02-27T12:02:35.295" v="1306" actId="404"/>
          <ac:spMkLst>
            <pc:docMk/>
            <pc:sldMk cId="1423089269" sldId="291"/>
            <ac:spMk id="10" creationId="{A98E35EB-0473-1DE6-7362-C0770B8CCFF7}"/>
          </ac:spMkLst>
        </pc:spChg>
        <pc:picChg chg="mod">
          <ac:chgData name="Beniamin Zawilla" userId="ddf0d743-5318-4a4c-9abc-8826c9d150fb" providerId="ADAL" clId="{BC2B2B88-52CA-4AA2-8618-F9231D885127}" dt="2023-02-27T12:02:43.995" v="1308" actId="14100"/>
          <ac:picMkLst>
            <pc:docMk/>
            <pc:sldMk cId="1423089269" sldId="291"/>
            <ac:picMk id="41" creationId="{F2E6605B-5B09-4DEA-B882-E7C1C75C9408}"/>
          </ac:picMkLst>
        </pc:picChg>
      </pc:sldChg>
      <pc:sldChg chg="modSp mod">
        <pc:chgData name="Beniamin Zawilla" userId="ddf0d743-5318-4a4c-9abc-8826c9d150fb" providerId="ADAL" clId="{BC2B2B88-52CA-4AA2-8618-F9231D885127}" dt="2023-02-27T12:04:11.669" v="1316"/>
        <pc:sldMkLst>
          <pc:docMk/>
          <pc:sldMk cId="83295044" sldId="292"/>
        </pc:sldMkLst>
        <pc:spChg chg="mod">
          <ac:chgData name="Beniamin Zawilla" userId="ddf0d743-5318-4a4c-9abc-8826c9d150fb" providerId="ADAL" clId="{BC2B2B88-52CA-4AA2-8618-F9231D885127}" dt="2023-02-27T12:04:11.669" v="1316"/>
          <ac:spMkLst>
            <pc:docMk/>
            <pc:sldMk cId="83295044" sldId="292"/>
            <ac:spMk id="5" creationId="{0F99E17D-5F7B-9192-1ECA-B033ECDE530F}"/>
          </ac:spMkLst>
        </pc:spChg>
        <pc:spChg chg="mod">
          <ac:chgData name="Beniamin Zawilla" userId="ddf0d743-5318-4a4c-9abc-8826c9d150fb" providerId="ADAL" clId="{BC2B2B88-52CA-4AA2-8618-F9231D885127}" dt="2023-02-27T12:03:30.716" v="1309"/>
          <ac:spMkLst>
            <pc:docMk/>
            <pc:sldMk cId="83295044" sldId="292"/>
            <ac:spMk id="17" creationId="{9FED0288-FE45-C34D-80A8-732D306C1FFF}"/>
          </ac:spMkLst>
        </pc:spChg>
        <pc:spChg chg="mod">
          <ac:chgData name="Beniamin Zawilla" userId="ddf0d743-5318-4a4c-9abc-8826c9d150fb" providerId="ADAL" clId="{BC2B2B88-52CA-4AA2-8618-F9231D885127}" dt="2023-02-27T12:04:02.300" v="1314"/>
          <ac:spMkLst>
            <pc:docMk/>
            <pc:sldMk cId="83295044" sldId="292"/>
            <ac:spMk id="18" creationId="{71D87097-9F85-4445-8AD6-171970E061A0}"/>
          </ac:spMkLst>
        </pc:spChg>
      </pc:sldChg>
      <pc:sldChg chg="modSp mod">
        <pc:chgData name="Beniamin Zawilla" userId="ddf0d743-5318-4a4c-9abc-8826c9d150fb" providerId="ADAL" clId="{BC2B2B88-52CA-4AA2-8618-F9231D885127}" dt="2023-02-27T12:04:58.129" v="1325"/>
        <pc:sldMkLst>
          <pc:docMk/>
          <pc:sldMk cId="1689914857" sldId="293"/>
        </pc:sldMkLst>
        <pc:spChg chg="mod">
          <ac:chgData name="Beniamin Zawilla" userId="ddf0d743-5318-4a4c-9abc-8826c9d150fb" providerId="ADAL" clId="{BC2B2B88-52CA-4AA2-8618-F9231D885127}" dt="2023-02-27T12:04:32.881" v="1319"/>
          <ac:spMkLst>
            <pc:docMk/>
            <pc:sldMk cId="1689914857" sldId="293"/>
            <ac:spMk id="3" creationId="{26F3EA27-BA72-784E-B470-F47DB0DB6A04}"/>
          </ac:spMkLst>
        </pc:spChg>
        <pc:spChg chg="mod">
          <ac:chgData name="Beniamin Zawilla" userId="ddf0d743-5318-4a4c-9abc-8826c9d150fb" providerId="ADAL" clId="{BC2B2B88-52CA-4AA2-8618-F9231D885127}" dt="2023-02-27T12:04:21.486" v="1318"/>
          <ac:spMkLst>
            <pc:docMk/>
            <pc:sldMk cId="1689914857" sldId="293"/>
            <ac:spMk id="4" creationId="{D2754FCA-FF86-238D-1749-E58AD706A4BE}"/>
          </ac:spMkLst>
        </pc:spChg>
        <pc:spChg chg="mod">
          <ac:chgData name="Beniamin Zawilla" userId="ddf0d743-5318-4a4c-9abc-8826c9d150fb" providerId="ADAL" clId="{BC2B2B88-52CA-4AA2-8618-F9231D885127}" dt="2023-02-27T12:04:58.129" v="1325"/>
          <ac:spMkLst>
            <pc:docMk/>
            <pc:sldMk cId="1689914857" sldId="293"/>
            <ac:spMk id="15" creationId="{3D221CC9-8603-65F4-5E34-73F7C51AB700}"/>
          </ac:spMkLst>
        </pc:spChg>
        <pc:spChg chg="mod">
          <ac:chgData name="Beniamin Zawilla" userId="ddf0d743-5318-4a4c-9abc-8826c9d150fb" providerId="ADAL" clId="{BC2B2B88-52CA-4AA2-8618-F9231D885127}" dt="2023-02-27T12:04:15.865" v="1317"/>
          <ac:spMkLst>
            <pc:docMk/>
            <pc:sldMk cId="1689914857" sldId="293"/>
            <ac:spMk id="18" creationId="{8CEBD022-B986-A341-BE7E-A2F9BD119657}"/>
          </ac:spMkLst>
        </pc:spChg>
      </pc:sldChg>
      <pc:sldChg chg="modSp mod">
        <pc:chgData name="Beniamin Zawilla" userId="ddf0d743-5318-4a4c-9abc-8826c9d150fb" providerId="ADAL" clId="{BC2B2B88-52CA-4AA2-8618-F9231D885127}" dt="2023-02-27T12:05:47.613" v="1341"/>
        <pc:sldMkLst>
          <pc:docMk/>
          <pc:sldMk cId="2509455166" sldId="294"/>
        </pc:sldMkLst>
        <pc:spChg chg="mod">
          <ac:chgData name="Beniamin Zawilla" userId="ddf0d743-5318-4a4c-9abc-8826c9d150fb" providerId="ADAL" clId="{BC2B2B88-52CA-4AA2-8618-F9231D885127}" dt="2023-02-27T12:05:22.835" v="1336" actId="20577"/>
          <ac:spMkLst>
            <pc:docMk/>
            <pc:sldMk cId="2509455166" sldId="294"/>
            <ac:spMk id="7" creationId="{7E5F6DDF-F345-D749-CDAC-136A91CFF324}"/>
          </ac:spMkLst>
        </pc:spChg>
        <pc:spChg chg="mod">
          <ac:chgData name="Beniamin Zawilla" userId="ddf0d743-5318-4a4c-9abc-8826c9d150fb" providerId="ADAL" clId="{BC2B2B88-52CA-4AA2-8618-F9231D885127}" dt="2023-02-27T12:05:41.231" v="1340"/>
          <ac:spMkLst>
            <pc:docMk/>
            <pc:sldMk cId="2509455166" sldId="294"/>
            <ac:spMk id="9" creationId="{55E6D986-A3F8-11A8-EC90-0F2451C9EB65}"/>
          </ac:spMkLst>
        </pc:spChg>
        <pc:spChg chg="mod">
          <ac:chgData name="Beniamin Zawilla" userId="ddf0d743-5318-4a4c-9abc-8826c9d150fb" providerId="ADAL" clId="{BC2B2B88-52CA-4AA2-8618-F9231D885127}" dt="2023-02-27T12:05:47.613" v="1341"/>
          <ac:spMkLst>
            <pc:docMk/>
            <pc:sldMk cId="2509455166" sldId="294"/>
            <ac:spMk id="12" creationId="{4F1F8B68-3E27-8807-E6AD-D273E15CEC5E}"/>
          </ac:spMkLst>
        </pc:spChg>
        <pc:spChg chg="mod">
          <ac:chgData name="Beniamin Zawilla" userId="ddf0d743-5318-4a4c-9abc-8826c9d150fb" providerId="ADAL" clId="{BC2B2B88-52CA-4AA2-8618-F9231D885127}" dt="2023-02-27T12:05:04.907" v="1326"/>
          <ac:spMkLst>
            <pc:docMk/>
            <pc:sldMk cId="2509455166" sldId="294"/>
            <ac:spMk id="31" creationId="{A3B7D3D2-D83C-B6D1-86A5-71660EABD5FB}"/>
          </ac:spMkLst>
        </pc:spChg>
      </pc:sldChg>
      <pc:sldChg chg="modSp mod">
        <pc:chgData name="Beniamin Zawilla" userId="ddf0d743-5318-4a4c-9abc-8826c9d150fb" providerId="ADAL" clId="{BC2B2B88-52CA-4AA2-8618-F9231D885127}" dt="2023-02-27T12:06:18.548" v="1346"/>
        <pc:sldMkLst>
          <pc:docMk/>
          <pc:sldMk cId="1534053695" sldId="295"/>
        </pc:sldMkLst>
        <pc:spChg chg="mod">
          <ac:chgData name="Beniamin Zawilla" userId="ddf0d743-5318-4a4c-9abc-8826c9d150fb" providerId="ADAL" clId="{BC2B2B88-52CA-4AA2-8618-F9231D885127}" dt="2023-02-27T12:06:18.548" v="1346"/>
          <ac:spMkLst>
            <pc:docMk/>
            <pc:sldMk cId="1534053695" sldId="295"/>
            <ac:spMk id="4" creationId="{2DFD753F-CBD9-E4B5-A411-BD00072EDC76}"/>
          </ac:spMkLst>
        </pc:spChg>
      </pc:sldChg>
      <pc:sldChg chg="modSp mod">
        <pc:chgData name="Beniamin Zawilla" userId="ddf0d743-5318-4a4c-9abc-8826c9d150fb" providerId="ADAL" clId="{BC2B2B88-52CA-4AA2-8618-F9231D885127}" dt="2023-02-27T12:06:25.151" v="1347"/>
        <pc:sldMkLst>
          <pc:docMk/>
          <pc:sldMk cId="4055189865" sldId="296"/>
        </pc:sldMkLst>
        <pc:spChg chg="mod">
          <ac:chgData name="Beniamin Zawilla" userId="ddf0d743-5318-4a4c-9abc-8826c9d150fb" providerId="ADAL" clId="{BC2B2B88-52CA-4AA2-8618-F9231D885127}" dt="2023-02-27T12:06:25.151" v="1347"/>
          <ac:spMkLst>
            <pc:docMk/>
            <pc:sldMk cId="4055189865" sldId="296"/>
            <ac:spMk id="3" creationId="{3F6D5F74-B1E1-FC55-A172-B019DBCF0AD1}"/>
          </ac:spMkLst>
        </pc:spChg>
      </pc:sldChg>
      <pc:sldChg chg="modSp mod">
        <pc:chgData name="Beniamin Zawilla" userId="ddf0d743-5318-4a4c-9abc-8826c9d150fb" providerId="ADAL" clId="{BC2B2B88-52CA-4AA2-8618-F9231D885127}" dt="2023-02-27T12:07:52.521" v="1363" actId="1076"/>
        <pc:sldMkLst>
          <pc:docMk/>
          <pc:sldMk cId="731437205" sldId="297"/>
        </pc:sldMkLst>
        <pc:spChg chg="mod">
          <ac:chgData name="Beniamin Zawilla" userId="ddf0d743-5318-4a4c-9abc-8826c9d150fb" providerId="ADAL" clId="{BC2B2B88-52CA-4AA2-8618-F9231D885127}" dt="2023-02-27T12:06:38.331" v="1350" actId="20577"/>
          <ac:spMkLst>
            <pc:docMk/>
            <pc:sldMk cId="731437205" sldId="297"/>
            <ac:spMk id="7" creationId="{24704B68-53DB-A8E4-D5A0-E82E3105B114}"/>
          </ac:spMkLst>
        </pc:spChg>
        <pc:spChg chg="mod">
          <ac:chgData name="Beniamin Zawilla" userId="ddf0d743-5318-4a4c-9abc-8826c9d150fb" providerId="ADAL" clId="{BC2B2B88-52CA-4AA2-8618-F9231D885127}" dt="2023-02-27T12:07:52.521" v="1363" actId="1076"/>
          <ac:spMkLst>
            <pc:docMk/>
            <pc:sldMk cId="731437205" sldId="297"/>
            <ac:spMk id="17" creationId="{3BF4B7E5-EC6F-2E39-CAF7-3A688372B894}"/>
          </ac:spMkLst>
        </pc:spChg>
      </pc:sldChg>
      <pc:sldChg chg="addSp delSp modSp del mod">
        <pc:chgData name="Beniamin Zawilla" userId="ddf0d743-5318-4a4c-9abc-8826c9d150fb" providerId="ADAL" clId="{BC2B2B88-52CA-4AA2-8618-F9231D885127}" dt="2023-02-28T08:44:56.305" v="1365" actId="47"/>
        <pc:sldMkLst>
          <pc:docMk/>
          <pc:sldMk cId="2909583513" sldId="300"/>
        </pc:sldMkLst>
        <pc:spChg chg="mod">
          <ac:chgData name="Beniamin Zawilla" userId="ddf0d743-5318-4a4c-9abc-8826c9d150fb" providerId="ADAL" clId="{BC2B2B88-52CA-4AA2-8618-F9231D885127}" dt="2023-02-27T11:19:12.496" v="197" actId="113"/>
          <ac:spMkLst>
            <pc:docMk/>
            <pc:sldMk cId="2909583513" sldId="300"/>
            <ac:spMk id="14" creationId="{EF8D30B2-8B8A-BC65-7978-E1409F31EAF2}"/>
          </ac:spMkLst>
        </pc:spChg>
        <pc:spChg chg="mod">
          <ac:chgData name="Beniamin Zawilla" userId="ddf0d743-5318-4a4c-9abc-8826c9d150fb" providerId="ADAL" clId="{BC2B2B88-52CA-4AA2-8618-F9231D885127}" dt="2023-02-27T11:18:34.764" v="127" actId="20577"/>
          <ac:spMkLst>
            <pc:docMk/>
            <pc:sldMk cId="2909583513" sldId="300"/>
            <ac:spMk id="19" creationId="{6FF67CFC-32FD-BE49-BCF4-8410339E3C05}"/>
          </ac:spMkLst>
        </pc:spChg>
        <pc:spChg chg="mod">
          <ac:chgData name="Beniamin Zawilla" userId="ddf0d743-5318-4a4c-9abc-8826c9d150fb" providerId="ADAL" clId="{BC2B2B88-52CA-4AA2-8618-F9231D885127}" dt="2023-02-27T11:19:51.140" v="263" actId="1076"/>
          <ac:spMkLst>
            <pc:docMk/>
            <pc:sldMk cId="2909583513" sldId="300"/>
            <ac:spMk id="22" creationId="{B9D4620C-2DF1-3748-AF08-789912CE2FA0}"/>
          </ac:spMkLst>
        </pc:spChg>
        <pc:spChg chg="mod">
          <ac:chgData name="Beniamin Zawilla" userId="ddf0d743-5318-4a4c-9abc-8826c9d150fb" providerId="ADAL" clId="{BC2B2B88-52CA-4AA2-8618-F9231D885127}" dt="2023-02-27T11:18:57.368" v="160" actId="20577"/>
          <ac:spMkLst>
            <pc:docMk/>
            <pc:sldMk cId="2909583513" sldId="300"/>
            <ac:spMk id="23" creationId="{3D041218-DE1A-9A4A-8340-38A286157EB5}"/>
          </ac:spMkLst>
        </pc:spChg>
        <pc:spChg chg="mod">
          <ac:chgData name="Beniamin Zawilla" userId="ddf0d743-5318-4a4c-9abc-8826c9d150fb" providerId="ADAL" clId="{BC2B2B88-52CA-4AA2-8618-F9231D885127}" dt="2023-02-27T11:19:26.250" v="233" actId="14100"/>
          <ac:spMkLst>
            <pc:docMk/>
            <pc:sldMk cId="2909583513" sldId="300"/>
            <ac:spMk id="25" creationId="{BB782CB8-0C49-BB4B-B107-6874500A87E2}"/>
          </ac:spMkLst>
        </pc:spChg>
        <pc:spChg chg="mod">
          <ac:chgData name="Beniamin Zawilla" userId="ddf0d743-5318-4a4c-9abc-8826c9d150fb" providerId="ADAL" clId="{BC2B2B88-52CA-4AA2-8618-F9231D885127}" dt="2023-02-27T11:16:58.713" v="23" actId="20577"/>
          <ac:spMkLst>
            <pc:docMk/>
            <pc:sldMk cId="2909583513" sldId="300"/>
            <ac:spMk id="26" creationId="{19E80E33-87D8-354A-826D-3D8145490D2E}"/>
          </ac:spMkLst>
        </pc:spChg>
        <pc:spChg chg="mod">
          <ac:chgData name="Beniamin Zawilla" userId="ddf0d743-5318-4a4c-9abc-8826c9d150fb" providerId="ADAL" clId="{BC2B2B88-52CA-4AA2-8618-F9231D885127}" dt="2023-02-27T11:18:17.270" v="102" actId="20577"/>
          <ac:spMkLst>
            <pc:docMk/>
            <pc:sldMk cId="2909583513" sldId="300"/>
            <ac:spMk id="27" creationId="{8AFD43CD-900B-364C-9180-A56DC4255D91}"/>
          </ac:spMkLst>
        </pc:spChg>
        <pc:spChg chg="mod">
          <ac:chgData name="Beniamin Zawilla" userId="ddf0d743-5318-4a4c-9abc-8826c9d150fb" providerId="ADAL" clId="{BC2B2B88-52CA-4AA2-8618-F9231D885127}" dt="2023-02-27T11:19:31.987" v="257" actId="20577"/>
          <ac:spMkLst>
            <pc:docMk/>
            <pc:sldMk cId="2909583513" sldId="300"/>
            <ac:spMk id="29" creationId="{81DCD9ED-1EBF-2740-93BB-AC4128BCBFDA}"/>
          </ac:spMkLst>
        </pc:spChg>
        <pc:spChg chg="mod">
          <ac:chgData name="Beniamin Zawilla" userId="ddf0d743-5318-4a4c-9abc-8826c9d150fb" providerId="ADAL" clId="{BC2B2B88-52CA-4AA2-8618-F9231D885127}" dt="2023-02-27T11:20:09.364" v="268" actId="1076"/>
          <ac:spMkLst>
            <pc:docMk/>
            <pc:sldMk cId="2909583513" sldId="300"/>
            <ac:spMk id="33" creationId="{56EB370A-CC63-E472-5DC7-A15D1F296A2F}"/>
          </ac:spMkLst>
        </pc:spChg>
        <pc:spChg chg="mod">
          <ac:chgData name="Beniamin Zawilla" userId="ddf0d743-5318-4a4c-9abc-8826c9d150fb" providerId="ADAL" clId="{BC2B2B88-52CA-4AA2-8618-F9231D885127}" dt="2023-02-27T11:25:59.629" v="428" actId="20577"/>
          <ac:spMkLst>
            <pc:docMk/>
            <pc:sldMk cId="2909583513" sldId="300"/>
            <ac:spMk id="41" creationId="{E4E4E993-EE00-CE31-781F-6EC3FC79CCBF}"/>
          </ac:spMkLst>
        </pc:spChg>
        <pc:grpChg chg="add del mod">
          <ac:chgData name="Beniamin Zawilla" userId="ddf0d743-5318-4a4c-9abc-8826c9d150fb" providerId="ADAL" clId="{BC2B2B88-52CA-4AA2-8618-F9231D885127}" dt="2023-02-27T11:26:01.640" v="429"/>
          <ac:grpSpMkLst>
            <pc:docMk/>
            <pc:sldMk cId="2909583513" sldId="300"/>
            <ac:grpSpMk id="39" creationId="{801331D1-A6A4-0D20-524C-14C4B2796F03}"/>
          </ac:grpSpMkLst>
        </pc:grpChg>
        <pc:picChg chg="mod">
          <ac:chgData name="Beniamin Zawilla" userId="ddf0d743-5318-4a4c-9abc-8826c9d150fb" providerId="ADAL" clId="{BC2B2B88-52CA-4AA2-8618-F9231D885127}" dt="2023-02-27T11:25:54.217" v="423"/>
          <ac:picMkLst>
            <pc:docMk/>
            <pc:sldMk cId="2909583513" sldId="300"/>
            <ac:picMk id="40" creationId="{AF65C763-AD4C-C18A-D814-6B7DDBE87B73}"/>
          </ac:picMkLst>
        </pc:picChg>
        <pc:cxnChg chg="mod">
          <ac:chgData name="Beniamin Zawilla" userId="ddf0d743-5318-4a4c-9abc-8826c9d150fb" providerId="ADAL" clId="{BC2B2B88-52CA-4AA2-8618-F9231D885127}" dt="2023-02-27T11:19:40.782" v="259" actId="14100"/>
          <ac:cxnSpMkLst>
            <pc:docMk/>
            <pc:sldMk cId="2909583513" sldId="300"/>
            <ac:cxnSpMk id="4" creationId="{5395D201-739F-CCEB-8A21-7F390B67CA70}"/>
          </ac:cxnSpMkLst>
        </pc:cxnChg>
        <pc:cxnChg chg="mod">
          <ac:chgData name="Beniamin Zawilla" userId="ddf0d743-5318-4a4c-9abc-8826c9d150fb" providerId="ADAL" clId="{BC2B2B88-52CA-4AA2-8618-F9231D885127}" dt="2023-02-27T11:19:47.129" v="261" actId="14100"/>
          <ac:cxnSpMkLst>
            <pc:docMk/>
            <pc:sldMk cId="2909583513" sldId="300"/>
            <ac:cxnSpMk id="6" creationId="{C81A195D-61F6-BDE0-C22C-B639E09606E2}"/>
          </ac:cxnSpMkLst>
        </pc:cxnChg>
        <pc:cxnChg chg="mod">
          <ac:chgData name="Beniamin Zawilla" userId="ddf0d743-5318-4a4c-9abc-8826c9d150fb" providerId="ADAL" clId="{BC2B2B88-52CA-4AA2-8618-F9231D885127}" dt="2023-02-27T11:19:50.195" v="262" actId="14100"/>
          <ac:cxnSpMkLst>
            <pc:docMk/>
            <pc:sldMk cId="2909583513" sldId="300"/>
            <ac:cxnSpMk id="7" creationId="{BCD3465E-B094-5C97-CB42-2EE6B2D98CEC}"/>
          </ac:cxnSpMkLst>
        </pc:cxnChg>
        <pc:cxnChg chg="mod">
          <ac:chgData name="Beniamin Zawilla" userId="ddf0d743-5318-4a4c-9abc-8826c9d150fb" providerId="ADAL" clId="{BC2B2B88-52CA-4AA2-8618-F9231D885127}" dt="2023-02-27T11:19:53.733" v="264" actId="14100"/>
          <ac:cxnSpMkLst>
            <pc:docMk/>
            <pc:sldMk cId="2909583513" sldId="300"/>
            <ac:cxnSpMk id="9" creationId="{40664BD2-C35D-B2F5-FA61-A2EEA26F0862}"/>
          </ac:cxnSpMkLst>
        </pc:cxnChg>
        <pc:cxnChg chg="mod">
          <ac:chgData name="Beniamin Zawilla" userId="ddf0d743-5318-4a4c-9abc-8826c9d150fb" providerId="ADAL" clId="{BC2B2B88-52CA-4AA2-8618-F9231D885127}" dt="2023-02-27T11:20:01.916" v="266" actId="14100"/>
          <ac:cxnSpMkLst>
            <pc:docMk/>
            <pc:sldMk cId="2909583513" sldId="300"/>
            <ac:cxnSpMk id="13" creationId="{46E69304-22B8-8C48-EBDA-AE9222EFFE50}"/>
          </ac:cxnSpMkLst>
        </pc:cxnChg>
        <pc:cxnChg chg="mod">
          <ac:chgData name="Beniamin Zawilla" userId="ddf0d743-5318-4a4c-9abc-8826c9d150fb" providerId="ADAL" clId="{BC2B2B88-52CA-4AA2-8618-F9231D885127}" dt="2023-02-27T11:19:56.217" v="265" actId="14100"/>
          <ac:cxnSpMkLst>
            <pc:docMk/>
            <pc:sldMk cId="2909583513" sldId="300"/>
            <ac:cxnSpMk id="16" creationId="{2CFB572B-FC1A-E831-A1C8-C0F5F043C09E}"/>
          </ac:cxnSpMkLst>
        </pc:cxnChg>
        <pc:cxnChg chg="mod">
          <ac:chgData name="Beniamin Zawilla" userId="ddf0d743-5318-4a4c-9abc-8826c9d150fb" providerId="ADAL" clId="{BC2B2B88-52CA-4AA2-8618-F9231D885127}" dt="2023-02-27T11:20:16.156" v="270" actId="14100"/>
          <ac:cxnSpMkLst>
            <pc:docMk/>
            <pc:sldMk cId="2909583513" sldId="300"/>
            <ac:cxnSpMk id="34" creationId="{255E7D98-B954-5178-E85E-4334330B2140}"/>
          </ac:cxnSpMkLst>
        </pc:cxnChg>
      </pc:sldChg>
    </pc:docChg>
  </pc:docChgLst>
  <pc:docChgLst>
    <pc:chgData name="Con Bartels" userId="8dfd0007-5c81-4708-91ed-94604e25256b" providerId="ADAL" clId="{B19E4532-82D4-4A9A-9469-4D23723B8ABE}"/>
    <pc:docChg chg="addSld modSld">
      <pc:chgData name="Con Bartels" userId="8dfd0007-5c81-4708-91ed-94604e25256b" providerId="ADAL" clId="{B19E4532-82D4-4A9A-9469-4D23723B8ABE}" dt="2023-02-22T14:51:59.850" v="0"/>
      <pc:docMkLst>
        <pc:docMk/>
      </pc:docMkLst>
      <pc:sldChg chg="add">
        <pc:chgData name="Con Bartels" userId="8dfd0007-5c81-4708-91ed-94604e25256b" providerId="ADAL" clId="{B19E4532-82D4-4A9A-9469-4D23723B8ABE}" dt="2023-02-22T14:51:59.850" v="0"/>
        <pc:sldMkLst>
          <pc:docMk/>
          <pc:sldMk cId="3595039658"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2/28/2023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2/28/2023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F75372A-F483-BF4C-A311-87AB670BD6E8}" type="slidenum">
              <a:rPr lang="en-US" smtClean="0"/>
              <a:t>15</a:t>
            </a:fld>
            <a:endParaRPr lang="en-US" dirty="0"/>
          </a:p>
        </p:txBody>
      </p:sp>
    </p:spTree>
    <p:extLst>
      <p:ext uri="{BB962C8B-B14F-4D97-AF65-F5344CB8AC3E}">
        <p14:creationId xmlns:p14="http://schemas.microsoft.com/office/powerpoint/2010/main" val="1079747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explore-ip.com/2018_Blockchain-Mobility-Sector.pdf" TargetMode="Externa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youtube.com/watch?v=hUd0i9qlmDI" TargetMode="External"/><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hyperlink" Target="https://andersbrownworth.com/blockchain/hash" TargetMode="Externa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ocs.google.com/forms/d/e/1FAIpQLSdHDRBUNTRP9vSDqrZaXEtB4RFA6jNUgc1B4XcDG9nct3X_lA/viewform" TargetMode="External"/><Relationship Id="rId7" Type="http://schemas.openxmlformats.org/officeDocument/2006/relationships/image" Target="../media/image19.png"/><Relationship Id="rId2" Type="http://schemas.openxmlformats.org/officeDocument/2006/relationships/hyperlink" Target="https://bitcoin.org/bitcoin.pdf" TargetMode="Externa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hyperlink" Target="https://soundcloud.com/catherine-318107926/bitcoin-wallet-final-gb-1?in=catherine-318107926/sets/generation-blockchain&amp;utm_source=clipboard&amp;utm_medium=text&amp;utm_campaign=social_sharing" TargetMode="External"/><Relationship Id="rId4" Type="http://schemas.openxmlformats.org/officeDocument/2006/relationships/image" Target="../media/image16.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thereum.org/en/energy-consumption/" TargetMode="External"/><Relationship Id="rId2" Type="http://schemas.openxmlformats.org/officeDocument/2006/relationships/image" Target="../media/image36.jpe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forms.gle/Q4JUwr6tCpSK38yw5" TargetMode="External"/><Relationship Id="rId7" Type="http://schemas.openxmlformats.org/officeDocument/2006/relationships/image" Target="../media/image19.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6343884" cy="1224685"/>
          </a:xfrm>
        </p:spPr>
        <p:txBody>
          <a:bodyPr/>
          <a:lstStyle/>
          <a:p>
            <a:pPr marL="228600">
              <a:lnSpc>
                <a:spcPct val="90000"/>
              </a:lnSpc>
            </a:pPr>
            <a:r>
              <a:rPr lang="de-DE" sz="2800" b="1" kern="1200" dirty="0" err="1">
                <a:solidFill>
                  <a:srgbClr val="FFFFFF"/>
                </a:solidFill>
                <a:effectLst/>
                <a:latin typeface="Calibri" panose="020F0502020204030204" pitchFamily="34" charset="0"/>
                <a:ea typeface="Times New Roman" panose="02020603050405020304" pitchFamily="18" charset="0"/>
              </a:rPr>
              <a:t>Program</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dla</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studiów</a:t>
            </a:r>
            <a:r>
              <a:rPr lang="de-DE" sz="2800" b="1" kern="1200" dirty="0">
                <a:solidFill>
                  <a:srgbClr val="FFFFFF"/>
                </a:solidFill>
                <a:effectLst/>
                <a:latin typeface="Calibri" panose="020F0502020204030204" pitchFamily="34" charset="0"/>
                <a:ea typeface="Times New Roman" panose="02020603050405020304" pitchFamily="18" charset="0"/>
              </a:rPr>
              <a:t> </a:t>
            </a:r>
            <a:r>
              <a:rPr lang="de-DE" sz="2800" b="1" kern="1200" dirty="0" err="1">
                <a:solidFill>
                  <a:srgbClr val="FFFFFF"/>
                </a:solidFill>
                <a:effectLst/>
                <a:latin typeface="Calibri" panose="020F0502020204030204" pitchFamily="34" charset="0"/>
                <a:ea typeface="Times New Roman" panose="02020603050405020304" pitchFamily="18" charset="0"/>
              </a:rPr>
              <a:t>magisterskich</a:t>
            </a:r>
            <a:r>
              <a:rPr lang="de-DE" sz="2800" b="1" kern="1200" dirty="0">
                <a:solidFill>
                  <a:srgbClr val="FFFFFF"/>
                </a:solidFill>
                <a:effectLst/>
                <a:latin typeface="Calibri" panose="020F0502020204030204" pitchFamily="34" charset="0"/>
                <a:ea typeface="Times New Roman" panose="02020603050405020304" pitchFamily="18" charset="0"/>
              </a:rPr>
              <a:t> </a:t>
            </a:r>
            <a:endParaRPr lang="pl-PL" sz="2800" b="1" kern="1200" dirty="0">
              <a:solidFill>
                <a:srgbClr val="FFFFFF"/>
              </a:solidFill>
              <a:effectLst/>
              <a:latin typeface="Calibri" panose="020F0502020204030204" pitchFamily="34" charset="0"/>
              <a:ea typeface="Times New Roman" panose="02020603050405020304" pitchFamily="18" charset="0"/>
            </a:endParaRPr>
          </a:p>
          <a:p>
            <a:pPr marL="228600">
              <a:lnSpc>
                <a:spcPct val="90000"/>
              </a:lnSpc>
            </a:pPr>
            <a:br>
              <a:rPr lang="de-DE" sz="2800" b="1" kern="1200" dirty="0">
                <a:solidFill>
                  <a:srgbClr val="FFFFFF"/>
                </a:solidFill>
                <a:effectLst/>
                <a:latin typeface="Calibri" panose="020F0502020204030204" pitchFamily="34" charset="0"/>
                <a:ea typeface="Times New Roman" panose="02020603050405020304" pitchFamily="18" charset="0"/>
              </a:rPr>
            </a:br>
            <a:r>
              <a:rPr lang="de-DE" sz="2800" kern="1200" dirty="0" err="1">
                <a:solidFill>
                  <a:srgbClr val="FFFFFF"/>
                </a:solidFill>
                <a:effectLst/>
                <a:latin typeface="Calibri" panose="020F0502020204030204" pitchFamily="34" charset="0"/>
                <a:ea typeface="Times New Roman" panose="02020603050405020304" pitchFamily="18" charset="0"/>
              </a:rPr>
              <a:t>Technologia</a:t>
            </a:r>
            <a:r>
              <a:rPr lang="de-DE" sz="2800" kern="1200" dirty="0">
                <a:solidFill>
                  <a:srgbClr val="FFFFFF"/>
                </a:solidFill>
                <a:effectLst/>
                <a:latin typeface="Calibri" panose="020F0502020204030204" pitchFamily="34" charset="0"/>
                <a:ea typeface="Times New Roman" panose="02020603050405020304" pitchFamily="18" charset="0"/>
              </a:rPr>
              <a:t> </a:t>
            </a:r>
            <a:r>
              <a:rPr lang="de-DE" sz="2800" kern="1200" dirty="0" err="1">
                <a:solidFill>
                  <a:srgbClr val="FFFFFF"/>
                </a:solidFill>
                <a:effectLst/>
                <a:latin typeface="Calibri" panose="020F0502020204030204" pitchFamily="34" charset="0"/>
                <a:ea typeface="Times New Roman" panose="02020603050405020304" pitchFamily="18" charset="0"/>
              </a:rPr>
              <a:t>blockchain</a:t>
            </a:r>
            <a:r>
              <a:rPr lang="de-DE" sz="2800" kern="1200" dirty="0">
                <a:solidFill>
                  <a:srgbClr val="FFFFFF"/>
                </a:solidFill>
                <a:effectLst/>
                <a:latin typeface="Calibri" panose="020F0502020204030204" pitchFamily="34" charset="0"/>
                <a:ea typeface="Times New Roman" panose="02020603050405020304" pitchFamily="18" charset="0"/>
              </a:rPr>
              <a:t> i </a:t>
            </a:r>
            <a:r>
              <a:rPr lang="de-DE" sz="2800" kern="1200" dirty="0" err="1">
                <a:solidFill>
                  <a:srgbClr val="FFFFFF"/>
                </a:solidFill>
                <a:effectLst/>
                <a:latin typeface="Calibri" panose="020F0502020204030204" pitchFamily="34" charset="0"/>
                <a:ea typeface="Times New Roman" panose="02020603050405020304" pitchFamily="18" charset="0"/>
              </a:rPr>
              <a:t>kryptowaluty</a:t>
            </a:r>
            <a:r>
              <a:rPr lang="de-DE" sz="2800" kern="1200" dirty="0">
                <a:solidFill>
                  <a:srgbClr val="FFFFFF"/>
                </a:solidFill>
                <a:effectLst/>
                <a:latin typeface="Calibri" panose="020F0502020204030204" pitchFamily="34" charset="0"/>
                <a:ea typeface="Times New Roman" panose="02020603050405020304" pitchFamily="18" charset="0"/>
              </a:rPr>
              <a:t> </a:t>
            </a:r>
            <a:endParaRPr lang="pl-PL" sz="2800" dirty="0">
              <a:effectLst/>
              <a:latin typeface="Times New Roman" panose="02020603050405020304" pitchFamily="18" charset="0"/>
              <a:ea typeface="Times New Roman" panose="02020603050405020304" pitchFamily="18" charset="0"/>
            </a:endParaRP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10</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pl-PL" dirty="0"/>
              <a:t>Historia </a:t>
            </a:r>
            <a:r>
              <a:rPr lang="pl-PL" dirty="0" err="1"/>
              <a:t>blockchaina</a:t>
            </a:r>
            <a:r>
              <a:rPr lang="pl-PL" dirty="0"/>
              <a:t> i </a:t>
            </a:r>
            <a:r>
              <a:rPr lang="pl-PL" dirty="0" err="1"/>
              <a:t>bitcoina</a:t>
            </a:r>
            <a:r>
              <a:rPr lang="pl-PL" dirty="0"/>
              <a:t> są ze sobą powiązane. W 2008 roku opublikowano białą księgę </a:t>
            </a:r>
            <a:r>
              <a:rPr lang="pl-PL" dirty="0" err="1"/>
              <a:t>Bitcoin</a:t>
            </a:r>
            <a:r>
              <a:rPr lang="pl-PL" dirty="0"/>
              <a:t>. W tej białej księdze przedstawiono projekt koncepcyjny zdecentralizowanego systemu monetarnego. Rozwój technologii </a:t>
            </a:r>
            <a:r>
              <a:rPr lang="pl-PL" dirty="0" err="1"/>
              <a:t>blockchain</a:t>
            </a:r>
            <a:r>
              <a:rPr lang="pl-PL" dirty="0"/>
              <a:t> osiągnął nowe szczyty, odkąd </a:t>
            </a:r>
            <a:r>
              <a:rPr lang="pl-PL" dirty="0" err="1"/>
              <a:t>Satoshi</a:t>
            </a:r>
            <a:r>
              <a:rPr lang="pl-PL" dirty="0"/>
              <a:t> </a:t>
            </a:r>
            <a:r>
              <a:rPr lang="pl-PL" dirty="0" err="1"/>
              <a:t>Nakamoto</a:t>
            </a:r>
            <a:r>
              <a:rPr lang="pl-PL" dirty="0"/>
              <a:t> jako nieznany autor opublikował </a:t>
            </a:r>
            <a:r>
              <a:rPr lang="pl-PL" dirty="0" err="1"/>
              <a:t>whitepaper</a:t>
            </a:r>
            <a:r>
              <a:rPr lang="pl-PL" dirty="0"/>
              <a:t> </a:t>
            </a:r>
            <a:r>
              <a:rPr lang="pl-PL" dirty="0" err="1"/>
              <a:t>Bitcoin</a:t>
            </a:r>
            <a:r>
              <a:rPr lang="pl-PL" dirty="0"/>
              <a:t>. W międzyczasie istnieją możliwe zastosowania technologii </a:t>
            </a:r>
            <a:r>
              <a:rPr lang="pl-PL" dirty="0" err="1"/>
              <a:t>blockchain</a:t>
            </a:r>
            <a:r>
              <a:rPr lang="pl-PL" dirty="0"/>
              <a:t>, które wykraczają daleko poza funkcję księgi transakcji finansowych. Na przykład inteligentne kontrakty mogą być wykorzystywane do obsługi szerokiej gamy aplikacji administracyjnych i procesowych, do których nie jest zdolna zwykła warstwa bazowa łańcucha bloków. Realizacja tych inteligentnych kontraktów może być śledzona w czasie rzeczywistym – jako logiczny dalszy rozwój idei open </a:t>
            </a:r>
            <a:r>
              <a:rPr lang="pl-PL" dirty="0" err="1"/>
              <a:t>source</a:t>
            </a:r>
            <a:r>
              <a:rPr lang="pl-PL" dirty="0"/>
              <a:t>, </a:t>
            </a:r>
            <a:r>
              <a:rPr lang="pl-PL" dirty="0" err="1"/>
              <a:t>blockchain</a:t>
            </a:r>
            <a:r>
              <a:rPr lang="pl-PL" dirty="0"/>
              <a:t> umożliwia otwartą realizację.</a:t>
            </a:r>
            <a:r>
              <a:rPr lang="en-US" dirty="0"/>
              <a:t> </a:t>
            </a:r>
          </a:p>
          <a:p>
            <a:endParaRPr lang="en-US" dirty="0"/>
          </a:p>
          <a:p>
            <a:r>
              <a:rPr lang="pl-PL" dirty="0"/>
              <a:t>Tak więc, dzięki szybkiemu rozwojowi łańcucha bloków, wrażliwe dane, takie jak dane dotyczące zdrowia lub relacje majątkowe, takie jak własność ziemi, mogą być zorganizowane i kontrolowane za pośrednictwem łańcucha bloków. Jednocześnie każdy wpis kiedykolwiek dokonany w katalogu </a:t>
            </a:r>
            <a:r>
              <a:rPr lang="pl-PL" dirty="0" err="1"/>
              <a:t>blockchain</a:t>
            </a:r>
            <a:r>
              <a:rPr lang="pl-PL" dirty="0"/>
              <a:t> może być zawsze śledzony i nie można go usunąć ani zmienić. W związku z tym firmy są zainteresowane badaniem tej technologii. Głównymi motywacjami są aspekty bezpieczeństwa, przejrzystości i zwiększonej wydajności (pod względem kosztów, czasu, siły roboczej i cyfryzacji). Możliwość automatyzacji procesów poprzez bezpieczną infrastrukturę przy jednoczesnym wyeliminowaniu ryzyka manipulacji danymi wydaje się atrakcyjna dla instytucji i firm.</a:t>
            </a:r>
          </a:p>
          <a:p>
            <a:endParaRPr lang="en-US" dirty="0"/>
          </a:p>
          <a:p>
            <a:r>
              <a:rPr lang="pl-PL" dirty="0"/>
              <a:t>Należy pamiętać, że nie ma czegoś takiego jak „jeden </a:t>
            </a:r>
            <a:r>
              <a:rPr lang="pl-PL" dirty="0" err="1"/>
              <a:t>blockchain</a:t>
            </a:r>
            <a:r>
              <a:rPr lang="pl-PL" dirty="0"/>
              <a:t>”. Łańcuch blokowy można zaprojektować w bardzo różnych kalibracjach. </a:t>
            </a:r>
            <a:r>
              <a:rPr lang="pl-PL" dirty="0" err="1"/>
              <a:t>Blockchain</a:t>
            </a:r>
            <a:r>
              <a:rPr lang="pl-PL" dirty="0"/>
              <a:t> używany w administracji publicznej jest zaprojektowany inaczej niż na przykład najbardziej znany </a:t>
            </a:r>
            <a:r>
              <a:rPr lang="pl-PL" dirty="0" err="1"/>
              <a:t>blockchain</a:t>
            </a:r>
            <a:r>
              <a:rPr lang="pl-PL" dirty="0"/>
              <a:t> - </a:t>
            </a:r>
            <a:r>
              <a:rPr lang="pl-PL" dirty="0" err="1"/>
              <a:t>Bitcoin</a:t>
            </a:r>
            <a:r>
              <a:rPr lang="pl-PL" dirty="0"/>
              <a:t>, na którym opiera się duża liczba aplikacji.</a:t>
            </a:r>
          </a:p>
          <a:p>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1626129"/>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pewien rodzaj systemu zarządzania bazą danych, który zawiera więcej funkcji w porównaniu do zwykłych baz danych. Oto niektóre z istotnych różnic między tradycyjną bazą danych a łańcuchem bloków:</a:t>
            </a:r>
          </a:p>
          <a:p>
            <a:pPr algn="just"/>
            <a:endParaRPr lang="en-US" sz="1100" dirty="0">
              <a:solidFill>
                <a:schemeClr val="tx1"/>
              </a:solidFill>
              <a:latin typeface="Calibri" panose="020F0502020204030204" pitchFamily="34" charset="0"/>
              <a:cs typeface="Calibri" panose="020F0502020204030204" pitchFamily="34" charset="0"/>
            </a:endParaRPr>
          </a:p>
          <a:p>
            <a:pPr marL="171450" indent="-171450" algn="just">
              <a:buClr>
                <a:srgbClr val="DD1470"/>
              </a:buClr>
              <a:buSzPct val="120000"/>
              <a:buFont typeface="Wingdings" pitchFamily="2" charset="2"/>
              <a:buChar char="§"/>
            </a:pPr>
            <a:r>
              <a:rPr lang="pl-PL" sz="1100" dirty="0">
                <a:solidFill>
                  <a:schemeClr val="tx1"/>
                </a:solidFill>
                <a:latin typeface="Calibri" panose="020F0502020204030204" pitchFamily="34" charset="0"/>
                <a:cs typeface="Calibri" panose="020F0502020204030204" pitchFamily="34" charset="0"/>
              </a:rPr>
              <a:t>Kontrola jest zdecentralizowana w łańcuchach bloków bez niszczenia zaufania do istniejących danych, czego inne systemy baz danych nie mogą osiągnąć w takim stopniu.</a:t>
            </a:r>
          </a:p>
          <a:p>
            <a:pPr marL="171450" indent="-171450" algn="just">
              <a:buClr>
                <a:srgbClr val="DD1470"/>
              </a:buClr>
              <a:buSzPct val="120000"/>
              <a:buFont typeface="Wingdings" pitchFamily="2" charset="2"/>
              <a:buChar char="§"/>
            </a:pPr>
            <a:r>
              <a:rPr lang="pl-PL" sz="1100" dirty="0">
                <a:solidFill>
                  <a:schemeClr val="tx1"/>
                </a:solidFill>
                <a:latin typeface="Calibri" panose="020F0502020204030204" pitchFamily="34" charset="0"/>
                <a:cs typeface="Calibri" panose="020F0502020204030204" pitchFamily="34" charset="0"/>
              </a:rPr>
              <a:t>Zwykle firmy zaangażowane w transakcję nie są uprawnione do udostępniania całej swojej bazy danych stronom trzecim. W sieciach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każdy uczestniczący podmiot ma (przejrzystą) kopię aktualnego stanu księgi z automatycznymi aktualizacjami.</a:t>
            </a:r>
          </a:p>
          <a:p>
            <a:pPr marL="171450" indent="-171450" algn="just">
              <a:buClr>
                <a:srgbClr val="DD1470"/>
              </a:buClr>
              <a:buSzPct val="120000"/>
              <a:buFont typeface="Wingdings" pitchFamily="2" charset="2"/>
              <a:buChar char="§"/>
            </a:pPr>
            <a:r>
              <a:rPr lang="pl-PL" sz="1100" dirty="0">
                <a:solidFill>
                  <a:schemeClr val="tx1"/>
                </a:solidFill>
                <a:latin typeface="Calibri" panose="020F0502020204030204" pitchFamily="34" charset="0"/>
                <a:cs typeface="Calibri" panose="020F0502020204030204" pitchFamily="34" charset="0"/>
              </a:rPr>
              <a:t>Łańcuchy bloków są niezmienne, co oznacza, że możesz tylko wstawiać dane, ale nie możesz ich edytować ani usuwać.</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200"/>
              </a:spcBef>
            </a:pPr>
            <a:r>
              <a:rPr lang="en-US" sz="1800" b="0" dirty="0"/>
              <a:t>1.6 </a:t>
            </a:r>
            <a:r>
              <a:rPr lang="en-US" sz="1800" b="0" dirty="0" err="1"/>
              <a:t>Rozwój</a:t>
            </a:r>
            <a:r>
              <a:rPr lang="en-US" sz="1800" b="0" dirty="0"/>
              <a:t> </a:t>
            </a:r>
            <a:r>
              <a:rPr lang="en-US" sz="1800" b="0" dirty="0" err="1"/>
              <a:t>technologii</a:t>
            </a:r>
            <a:r>
              <a:rPr lang="en-US" sz="1800" b="0" dirty="0"/>
              <a:t> Blockchain</a:t>
            </a:r>
            <a:endParaRPr lang="en-LB"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775205"/>
            <a:ext cx="3049154"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1.5 Różnica między bazą danych a łańcuchem bloków</a:t>
            </a:r>
            <a:endParaRPr lang="en-LB" sz="1800" b="0" dirty="0"/>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335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pl-PL" sz="1800" b="0" dirty="0"/>
              <a:t>1.7 Korzyści technologii </a:t>
            </a:r>
            <a:r>
              <a:rPr lang="pl-PL" sz="1800" b="0" dirty="0" err="1"/>
              <a:t>Blockchain</a:t>
            </a:r>
            <a:r>
              <a:rPr lang="pl-PL" sz="1800" b="0" dirty="0"/>
              <a:t> w porównaniu z tradycyjnymi systemami baz danych	</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2083443"/>
            <a:ext cx="2693750" cy="7074930"/>
          </a:xfrm>
        </p:spPr>
        <p:txBody>
          <a:bodyPr/>
          <a:lstStyle/>
          <a:p>
            <a:pPr algn="just"/>
            <a:r>
              <a:rPr lang="pl-PL" dirty="0"/>
              <a:t>Tradycyjne technologie baz danych wiążą się z kilkoma wyzwaniami związanymi z rejestrowaniem transakcji finansowych. Weźmy pod uwagę sprzedaż nieruchomości. Po wymianie pieniędzy własność nieruchomości przechodzi na kupującego. Indywidualnie zarówno kupujący, jak i sprzedający mogą rejestrować transakcje pieniężne, ale żadnemu źródłu nie można ufać w sposób pozbawiony wątpliwości. Sprzedający może twierdzić, że nie otrzymał pieniędzy, mimo że je otrzymał, a kupujący może równie dobrze argumentować, że zapłacił pieniądze, nawet jeśli tego nie zrobił.</a:t>
            </a:r>
          </a:p>
          <a:p>
            <a:pPr algn="just"/>
            <a:endParaRPr lang="pl-PL" dirty="0"/>
          </a:p>
          <a:p>
            <a:pPr algn="just"/>
            <a:r>
              <a:rPr lang="pl-PL" dirty="0"/>
              <a:t>Aby uniknąć potencjalnych problemów prawnych, zaufana strona trzecia musi nadzorować i zatwierdzać transakcje. Obecność tego organu centralnego nie tylko komplikuje transakcję, ale także tworzy potencjalny punkt zapalny i zwiększa podatność na zagrożenia. Jeśli centralna baza danych została naruszona, obie strony mogą ponieść konsekwencje. </a:t>
            </a:r>
            <a:r>
              <a:rPr lang="pl-PL" dirty="0" err="1"/>
              <a:t>Blockchain</a:t>
            </a:r>
            <a:r>
              <a:rPr lang="pl-PL" dirty="0"/>
              <a:t> mógłby złagodzić takie problemy, tworząc po jednej księdze dla kupującego i sprzedającego. Wszystkie transakcje muszą być zatwierdzone przez obie strony i są automatycznie aktualizowane w obu księgach w czasie rzeczywistym. Jakiekolwiek uszkodzenie w historycznych transakcjach spowoduje uszkodzenie całej księgi. Te właściwości technologii </a:t>
            </a:r>
            <a:r>
              <a:rPr lang="pl-PL" dirty="0" err="1"/>
              <a:t>blockchain</a:t>
            </a:r>
            <a:r>
              <a:rPr lang="pl-PL" dirty="0"/>
              <a:t> doprowadziły do jej zastosowania w różnych sektorach, w tym do tworzenia cyfrowej waluty, takiej jak </a:t>
            </a:r>
            <a:r>
              <a:rPr lang="pl-PL" dirty="0" err="1"/>
              <a:t>Bitcoin</a:t>
            </a:r>
            <a:r>
              <a:rPr lang="pl-PL" dirty="0"/>
              <a:t>, i innych przypadków użycia, które są przedmiotem następnego rozdziału.</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11</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58"/>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43051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p:txBody>
          <a:bodyPr/>
          <a:lstStyle/>
          <a:p>
            <a:r>
              <a:rPr lang="pl-PL" dirty="0"/>
              <a:t>WYKORZYSTANIE BLOCKCHAIN W RÓŻNYCH BRANŻACH</a:t>
            </a:r>
            <a:endParaRPr lang="en-GB" dirty="0"/>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fld id="{CB2079F2-58AF-ED44-82D7-E04B2F6FD686}" type="slidenum">
              <a:rPr lang="en-US" smtClean="0"/>
              <a:pPr/>
              <a:t>12</a:t>
            </a:fld>
            <a:endParaRPr lang="en-US" dirty="0"/>
          </a:p>
        </p:txBody>
      </p:sp>
    </p:spTree>
    <p:extLst>
      <p:ext uri="{BB962C8B-B14F-4D97-AF65-F5344CB8AC3E}">
        <p14:creationId xmlns:p14="http://schemas.microsoft.com/office/powerpoint/2010/main" val="126164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13</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633212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050" b="1" dirty="0" err="1">
                <a:solidFill>
                  <a:srgbClr val="F79037"/>
                </a:solidFill>
                <a:latin typeface="Calibri" panose="020F0502020204030204" pitchFamily="34" charset="0"/>
                <a:cs typeface="Calibri" panose="020F0502020204030204" pitchFamily="34" charset="0"/>
              </a:rPr>
              <a:t>Płatności</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międzynarodowe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może tworzyć bezpieczne, wydajne i odporne na manipulacje zapisy wrażliwych działań. Jest to korzystne w kontekście międzynarodowych płatności i przekazów pieniężnych, gdzie wysokie opłaty transakcyjne, różni pośrednicy i długi czas rozliczenia są nadal normą. Bank komercyjny </a:t>
            </a:r>
            <a:r>
              <a:rPr lang="pl-PL" sz="1050" dirty="0" err="1">
                <a:solidFill>
                  <a:schemeClr val="tx1"/>
                </a:solidFill>
                <a:latin typeface="Calibri" panose="020F0502020204030204" pitchFamily="34" charset="0"/>
                <a:cs typeface="Calibri" panose="020F0502020204030204" pitchFamily="34" charset="0"/>
              </a:rPr>
              <a:t>Banco</a:t>
            </a:r>
            <a:r>
              <a:rPr lang="pl-PL" sz="1050" dirty="0">
                <a:solidFill>
                  <a:schemeClr val="tx1"/>
                </a:solidFill>
                <a:latin typeface="Calibri" panose="020F0502020204030204" pitchFamily="34" charset="0"/>
                <a:cs typeface="Calibri" panose="020F0502020204030204" pitchFamily="34" charset="0"/>
              </a:rPr>
              <a:t> Santander uruchomił w 2018 roku pierwszą na świecie usługę przekazów pieniężnych opartą na technologii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Klienci tzw. „Santander One </a:t>
            </a:r>
            <a:r>
              <a:rPr lang="pl-PL" sz="1050" dirty="0" err="1">
                <a:solidFill>
                  <a:schemeClr val="tx1"/>
                </a:solidFill>
                <a:latin typeface="Calibri" panose="020F0502020204030204" pitchFamily="34" charset="0"/>
                <a:cs typeface="Calibri" panose="020F0502020204030204" pitchFamily="34" charset="0"/>
              </a:rPr>
              <a:t>Pay</a:t>
            </a:r>
            <a:r>
              <a:rPr lang="pl-PL" sz="1050" dirty="0">
                <a:solidFill>
                  <a:schemeClr val="tx1"/>
                </a:solidFill>
                <a:latin typeface="Calibri" panose="020F0502020204030204" pitchFamily="34" charset="0"/>
                <a:cs typeface="Calibri" panose="020F0502020204030204" pitchFamily="34" charset="0"/>
              </a:rPr>
              <a:t> FX” mogą dokonywać międzynarodowych przelewów pieniężnych na ten sam lub następny dzień. Wykorzystując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Santander był w stanie zmniejszyć liczbę pośredników zwykle wymaganych w tych transakcjach i obniżyć koszty przelewów dzięki mniejszej ilości pracy ręcznej, dzięki czemu proces był bardziej wydajny.</a:t>
            </a:r>
          </a:p>
          <a:p>
            <a:pPr algn="just"/>
            <a:endParaRPr lang="en-US" sz="1050" dirty="0">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Rynki</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kapitałowe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a:solidFill>
                  <a:schemeClr val="tx1"/>
                </a:solidFill>
                <a:latin typeface="Calibri" panose="020F0502020204030204" pitchFamily="34" charset="0"/>
                <a:cs typeface="Calibri" panose="020F0502020204030204" pitchFamily="34" charset="0"/>
              </a:rPr>
              <a:t>Na rynkach kapitałowych technologia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może przyczynić się do szybszego rozliczania, konsolidacji ścieżek audytu i usprawnień operacyjnych (np. </a:t>
            </a:r>
            <a:r>
              <a:rPr lang="pl-PL" sz="1050" dirty="0" err="1">
                <a:solidFill>
                  <a:schemeClr val="tx1"/>
                </a:solidFill>
                <a:latin typeface="Calibri" panose="020F0502020204030204" pitchFamily="34" charset="0"/>
                <a:cs typeface="Calibri" panose="020F0502020204030204" pitchFamily="34" charset="0"/>
              </a:rPr>
              <a:t>tokenizacja</a:t>
            </a:r>
            <a:r>
              <a:rPr lang="pl-PL" sz="1050" dirty="0">
                <a:solidFill>
                  <a:schemeClr val="tx1"/>
                </a:solidFill>
                <a:latin typeface="Calibri" panose="020F0502020204030204" pitchFamily="34" charset="0"/>
                <a:cs typeface="Calibri" panose="020F0502020204030204" pitchFamily="34" charset="0"/>
              </a:rPr>
              <a:t> akcji i mniej pracy ręcznej, monitorowanie bogatszych zbiorów danych, nadzór rynku, zarządzanie portfelem funduszy).</a:t>
            </a:r>
          </a:p>
          <a:p>
            <a:pPr algn="just"/>
            <a:endParaRPr lang="en-US" sz="1050" dirty="0">
              <a:solidFill>
                <a:schemeClr val="tx1"/>
              </a:solidFill>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Finanse</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handlowe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a:solidFill>
                  <a:schemeClr val="tx1"/>
                </a:solidFill>
                <a:latin typeface="Calibri" panose="020F0502020204030204" pitchFamily="34" charset="0"/>
                <a:cs typeface="Calibri" panose="020F0502020204030204" pitchFamily="34" charset="0"/>
              </a:rPr>
              <a:t>Tradycyjnie powszechne metody finansowania handlu obejmują powolne procesy, które zakłócają działalność biznesową i ograniczają płynność. Wynika to z faktu, że handel transgraniczny wiąże się z dużą ilością danych (tj. kraj pochodzenia, szczegóły produktu, dokumentacja transakcji). Technologia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może zautomatyzować śledzenie i monitorowanie danych.</a:t>
            </a:r>
          </a:p>
          <a:p>
            <a:pPr algn="just"/>
            <a:endParaRPr lang="en-US" sz="1050" dirty="0">
              <a:solidFill>
                <a:schemeClr val="tx1"/>
              </a:solidFill>
              <a:latin typeface="Calibri" panose="020F0502020204030204" pitchFamily="34" charset="0"/>
              <a:cs typeface="Calibri" panose="020F0502020204030204" pitchFamily="34" charset="0"/>
            </a:endParaRPr>
          </a:p>
          <a:p>
            <a:pPr algn="just"/>
            <a:r>
              <a:rPr lang="pl-PL" sz="1050" b="1" dirty="0">
                <a:solidFill>
                  <a:srgbClr val="F79037"/>
                </a:solidFill>
                <a:latin typeface="Calibri" panose="020F0502020204030204" pitchFamily="34" charset="0"/>
                <a:cs typeface="Calibri" panose="020F0502020204030204" pitchFamily="34" charset="0"/>
              </a:rPr>
              <a:t>Zgodność z przepisami i audyt</a:t>
            </a:r>
          </a:p>
          <a:p>
            <a:pPr algn="just"/>
            <a:r>
              <a:rPr lang="pl-PL" sz="1050" dirty="0">
                <a:solidFill>
                  <a:schemeClr val="tx1"/>
                </a:solidFill>
                <a:latin typeface="Calibri" panose="020F0502020204030204" pitchFamily="34" charset="0"/>
                <a:cs typeface="Calibri" panose="020F0502020204030204" pitchFamily="34" charset="0"/>
              </a:rPr>
              <a:t>W księgowości i audycie zmniejsza się prawdopodobieństwo błędu ludzkiego i błąd danych. Rekordy kont nie mogą być zmienione po ich zarejestrowaniu w łańcuchu.</a:t>
            </a:r>
          </a:p>
          <a:p>
            <a:pPr algn="just"/>
            <a:endParaRPr lang="en-US" sz="1050" dirty="0">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Ochrona</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przed</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praniem</a:t>
            </a:r>
            <a:r>
              <a:rPr lang="en-US" sz="1050" b="1" dirty="0">
                <a:solidFill>
                  <a:srgbClr val="F79037"/>
                </a:solidFill>
                <a:latin typeface="Calibri" panose="020F0502020204030204" pitchFamily="34" charset="0"/>
                <a:cs typeface="Calibri" panose="020F0502020204030204" pitchFamily="34" charset="0"/>
              </a:rPr>
              <a:t> </a:t>
            </a:r>
            <a:r>
              <a:rPr lang="en-US" sz="1050" b="1" dirty="0" err="1">
                <a:solidFill>
                  <a:srgbClr val="F79037"/>
                </a:solidFill>
                <a:latin typeface="Calibri" panose="020F0502020204030204" pitchFamily="34" charset="0"/>
                <a:cs typeface="Calibri" panose="020F0502020204030204" pitchFamily="34" charset="0"/>
              </a:rPr>
              <a:t>pieniędzy</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a:solidFill>
                  <a:schemeClr val="tx1"/>
                </a:solidFill>
                <a:latin typeface="Calibri" panose="020F0502020204030204" pitchFamily="34" charset="0"/>
                <a:cs typeface="Calibri" panose="020F0502020204030204" pitchFamily="34" charset="0"/>
              </a:rPr>
              <a:t>Poprzez rejestrację w łańcuchu, wspieraną przez proces „Poznaj swojego klienta (KYC)”, w ramach którego firma identyfikuje i weryfikuje tożsamość swoich klientów, monety, </a:t>
            </a:r>
            <a:r>
              <a:rPr lang="pl-PL" sz="1050" dirty="0" err="1">
                <a:solidFill>
                  <a:schemeClr val="tx1"/>
                </a:solidFill>
                <a:latin typeface="Calibri" panose="020F0502020204030204" pitchFamily="34" charset="0"/>
                <a:cs typeface="Calibri" panose="020F0502020204030204" pitchFamily="34" charset="0"/>
              </a:rPr>
              <a:t>tokeny</a:t>
            </a:r>
            <a:r>
              <a:rPr lang="pl-PL" sz="1050" dirty="0">
                <a:solidFill>
                  <a:schemeClr val="tx1"/>
                </a:solidFill>
                <a:latin typeface="Calibri" panose="020F0502020204030204" pitchFamily="34" charset="0"/>
                <a:cs typeface="Calibri" panose="020F0502020204030204" pitchFamily="34" charset="0"/>
              </a:rPr>
              <a:t> i adresy, które piorą pieniądze lub są podejrzane o to, mogą znaleźć się na czarnej liście, co prowadzi do wykrycia nielegalnych działań.</a:t>
            </a:r>
          </a:p>
          <a:p>
            <a:pPr algn="just"/>
            <a:endParaRPr lang="en-US" sz="1050" dirty="0">
              <a:solidFill>
                <a:schemeClr val="tx1"/>
              </a:solidFill>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Ubezpieczenie</a:t>
            </a:r>
            <a:endParaRPr lang="en-US" sz="1050" b="1" dirty="0">
              <a:solidFill>
                <a:srgbClr val="F79037"/>
              </a:solidFill>
              <a:latin typeface="Calibri" panose="020F0502020204030204" pitchFamily="34" charset="0"/>
              <a:cs typeface="Calibri" panose="020F0502020204030204" pitchFamily="34" charset="0"/>
            </a:endParaRPr>
          </a:p>
          <a:p>
            <a:pPr algn="just"/>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 w powiązaniu z inteligentnymi kontraktami w ubezpieczeniach ma różne przypadki zastosowania. Przeniesienie roszczeń ubezpieczeniowych do łańcucha bloków może prowadzić do ograniczenia powszechnych źródeł oszustw w branży (tj. poprzez odrzucenie wielu roszczeń co do tego samego zdarzenia). Istnieje również możliwość zabezpieczenia kryptograficznego dokumentacji medycznej (a właściwie tylko jej części) i dystrybucji pomiędzy towarzystwami ubezpieczeniowymi, lekarzami i pacjentem. Innym przykładem może być złożenie dokumentacji związanej ze śmiercią - ręczny proces składania roszczeń zostaje zastąpiony zautomatyzowanym systemem </a:t>
            </a:r>
            <a:r>
              <a:rPr lang="pl-PL" sz="1050" dirty="0" err="1">
                <a:solidFill>
                  <a:schemeClr val="tx1"/>
                </a:solidFill>
                <a:latin typeface="Calibri" panose="020F0502020204030204" pitchFamily="34" charset="0"/>
                <a:cs typeface="Calibri" panose="020F0502020204030204" pitchFamily="34" charset="0"/>
              </a:rPr>
              <a:t>blockchain</a:t>
            </a:r>
            <a:r>
              <a:rPr lang="pl-PL" sz="1050" dirty="0">
                <a:solidFill>
                  <a:schemeClr val="tx1"/>
                </a:solidFill>
                <a:latin typeface="Calibri" panose="020F0502020204030204" pitchFamily="34" charset="0"/>
                <a:cs typeface="Calibri" panose="020F0502020204030204" pitchFamily="34" charset="0"/>
              </a:rPr>
              <a:t>.</a:t>
            </a:r>
          </a:p>
          <a:p>
            <a:pPr algn="just"/>
            <a:endParaRPr lang="en-US" sz="1050" dirty="0">
              <a:latin typeface="Calibri" panose="020F0502020204030204" pitchFamily="34" charset="0"/>
              <a:cs typeface="Calibri" panose="020F0502020204030204" pitchFamily="34" charset="0"/>
            </a:endParaRPr>
          </a:p>
          <a:p>
            <a:pPr algn="just"/>
            <a:r>
              <a:rPr lang="en-US" sz="1050" b="1" dirty="0" err="1">
                <a:solidFill>
                  <a:srgbClr val="F79037"/>
                </a:solidFill>
                <a:latin typeface="Calibri" panose="020F0502020204030204" pitchFamily="34" charset="0"/>
                <a:cs typeface="Calibri" panose="020F0502020204030204" pitchFamily="34" charset="0"/>
              </a:rPr>
              <a:t>Transakcje</a:t>
            </a:r>
            <a:r>
              <a:rPr lang="en-US" sz="1050" b="1" dirty="0">
                <a:solidFill>
                  <a:srgbClr val="F79037"/>
                </a:solidFill>
                <a:latin typeface="Calibri" panose="020F0502020204030204" pitchFamily="34" charset="0"/>
                <a:cs typeface="Calibri" panose="020F0502020204030204" pitchFamily="34" charset="0"/>
              </a:rPr>
              <a:t> peer-to-peer</a:t>
            </a:r>
          </a:p>
          <a:p>
            <a:pPr algn="just"/>
            <a:r>
              <a:rPr lang="pl-PL" sz="1050" dirty="0">
                <a:solidFill>
                  <a:schemeClr val="tx1"/>
                </a:solidFill>
                <a:latin typeface="Calibri" panose="020F0502020204030204" pitchFamily="34" charset="0"/>
                <a:cs typeface="Calibri" panose="020F0502020204030204" pitchFamily="34" charset="0"/>
              </a:rPr>
              <a:t>Usługi płatnicze P2P, takie jak </a:t>
            </a:r>
            <a:r>
              <a:rPr lang="pl-PL" sz="1050" dirty="0" err="1">
                <a:solidFill>
                  <a:schemeClr val="tx1"/>
                </a:solidFill>
                <a:latin typeface="Calibri" panose="020F0502020204030204" pitchFamily="34" charset="0"/>
                <a:cs typeface="Calibri" panose="020F0502020204030204" pitchFamily="34" charset="0"/>
              </a:rPr>
              <a:t>PayPal</a:t>
            </a:r>
            <a:r>
              <a:rPr lang="pl-PL" sz="1050" dirty="0">
                <a:solidFill>
                  <a:schemeClr val="tx1"/>
                </a:solidFill>
                <a:latin typeface="Calibri" panose="020F0502020204030204" pitchFamily="34" charset="0"/>
                <a:cs typeface="Calibri" panose="020F0502020204030204" pitchFamily="34" charset="0"/>
              </a:rPr>
              <a:t>, </a:t>
            </a:r>
            <a:r>
              <a:rPr lang="pl-PL" sz="1050" dirty="0" err="1">
                <a:solidFill>
                  <a:schemeClr val="tx1"/>
                </a:solidFill>
                <a:latin typeface="Calibri" panose="020F0502020204030204" pitchFamily="34" charset="0"/>
                <a:cs typeface="Calibri" panose="020F0502020204030204" pitchFamily="34" charset="0"/>
              </a:rPr>
              <a:t>Swish</a:t>
            </a:r>
            <a:r>
              <a:rPr lang="pl-PL" sz="1050" dirty="0">
                <a:solidFill>
                  <a:schemeClr val="tx1"/>
                </a:solidFill>
                <a:latin typeface="Calibri" panose="020F0502020204030204" pitchFamily="34" charset="0"/>
                <a:cs typeface="Calibri" panose="020F0502020204030204" pitchFamily="34" charset="0"/>
              </a:rPr>
              <a:t> czy </a:t>
            </a:r>
            <a:r>
              <a:rPr lang="pl-PL" sz="1050" dirty="0" err="1">
                <a:solidFill>
                  <a:schemeClr val="tx1"/>
                </a:solidFill>
                <a:latin typeface="Calibri" panose="020F0502020204030204" pitchFamily="34" charset="0"/>
                <a:cs typeface="Calibri" panose="020F0502020204030204" pitchFamily="34" charset="0"/>
              </a:rPr>
              <a:t>Venmo</a:t>
            </a:r>
            <a:r>
              <a:rPr lang="pl-PL" sz="1050" dirty="0">
                <a:solidFill>
                  <a:schemeClr val="tx1"/>
                </a:solidFill>
                <a:latin typeface="Calibri" panose="020F0502020204030204" pitchFamily="34" charset="0"/>
                <a:cs typeface="Calibri" panose="020F0502020204030204" pitchFamily="34" charset="0"/>
              </a:rPr>
              <a:t>, oferują szybkie i tanie transakcje e-pieniędzmi w wielu częściach świata, chociaż niektóre usługi ograniczają transakcje w zależności od lokalizacji. Opłaty transakcyjne, ryzyko włamań i bankructw oraz konieczność korzystania z pośrednika można zmniejszyć lub wyeliminować, wprowadzając system oparty na </a:t>
            </a:r>
            <a:r>
              <a:rPr lang="pl-PL" sz="1050" dirty="0" err="1">
                <a:solidFill>
                  <a:schemeClr val="tx1"/>
                </a:solidFill>
                <a:latin typeface="Calibri" panose="020F0502020204030204" pitchFamily="34" charset="0"/>
                <a:cs typeface="Calibri" panose="020F0502020204030204" pitchFamily="34" charset="0"/>
              </a:rPr>
              <a:t>blockchainie</a:t>
            </a:r>
            <a:r>
              <a:rPr lang="pl-PL" sz="1050" dirty="0">
                <a:solidFill>
                  <a:schemeClr val="tx1"/>
                </a:solidFill>
                <a:latin typeface="Calibri" panose="020F0502020204030204" pitchFamily="34" charset="0"/>
                <a:cs typeface="Calibri" panose="020F0502020204030204" pitchFamily="34" charset="0"/>
              </a:rPr>
              <a:t>.</a:t>
            </a:r>
          </a:p>
          <a:p>
            <a:pPr algn="just"/>
            <a:endParaRPr lang="en-US" sz="1050" dirty="0">
              <a:solidFill>
                <a:schemeClr val="tx1"/>
              </a:solidFill>
              <a:latin typeface="Calibri" panose="020F0502020204030204" pitchFamily="34" charset="0"/>
              <a:cs typeface="Calibri" panose="020F0502020204030204" pitchFamily="34" charset="0"/>
            </a:endParaRPr>
          </a:p>
          <a:p>
            <a:pPr algn="just"/>
            <a:endParaRPr lang="en-US" sz="105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0" y="769736"/>
            <a:ext cx="4641217" cy="655289"/>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2.1 Przypadki wykorzystania </a:t>
            </a:r>
            <a:r>
              <a:rPr lang="pl-PL" sz="1800" b="0" dirty="0" err="1"/>
              <a:t>blockchain</a:t>
            </a:r>
            <a:r>
              <a:rPr lang="pl-PL" sz="1800" b="0" dirty="0"/>
              <a:t> na rynku finansowym </a:t>
            </a:r>
          </a:p>
        </p:txBody>
      </p:sp>
      <p:sp>
        <p:nvSpPr>
          <p:cNvPr id="7" name="Text Placeholder 16">
            <a:extLst>
              <a:ext uri="{FF2B5EF4-FFF2-40B4-BE49-F238E27FC236}">
                <a16:creationId xmlns:a16="http://schemas.microsoft.com/office/drawing/2014/main" id="{511776A4-DFAE-2C58-FA28-69FA55C70266}"/>
              </a:ext>
            </a:extLst>
          </p:cNvPr>
          <p:cNvSpPr>
            <a:spLocks noGrp="1"/>
          </p:cNvSpPr>
          <p:nvPr/>
        </p:nvSpPr>
        <p:spPr>
          <a:xfrm>
            <a:off x="758819" y="8703915"/>
            <a:ext cx="3021019"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2.2 Przemysłowe przypadki użycia aplikacji </a:t>
            </a:r>
            <a:r>
              <a:rPr lang="pl-PL" sz="1800" b="0" dirty="0" err="1"/>
              <a:t>Blockchain</a:t>
            </a:r>
            <a:endParaRPr lang="pl-PL" sz="1800" b="0" dirty="0"/>
          </a:p>
          <a:p>
            <a:pPr>
              <a:spcBef>
                <a:spcPts val="0"/>
              </a:spcBef>
            </a:pPr>
            <a:endParaRPr lang="en-US" sz="1800" b="0" dirty="0"/>
          </a:p>
        </p:txBody>
      </p:sp>
      <p:sp>
        <p:nvSpPr>
          <p:cNvPr id="8" name="Text Placeholder 17">
            <a:extLst>
              <a:ext uri="{FF2B5EF4-FFF2-40B4-BE49-F238E27FC236}">
                <a16:creationId xmlns:a16="http://schemas.microsoft.com/office/drawing/2014/main" id="{ED6C91D8-1DBF-87C4-F30B-382EB3A9D1AC}"/>
              </a:ext>
            </a:extLst>
          </p:cNvPr>
          <p:cNvSpPr txBox="1">
            <a:spLocks/>
          </p:cNvSpPr>
          <p:nvPr/>
        </p:nvSpPr>
        <p:spPr>
          <a:xfrm>
            <a:off x="761773" y="9509759"/>
            <a:ext cx="3018065"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latin typeface="Calibri" panose="020F0502020204030204" pitchFamily="34" charset="0"/>
                <a:cs typeface="Calibri" panose="020F0502020204030204" pitchFamily="34" charset="0"/>
              </a:rPr>
              <a:t>Aby dowiedzieć się o branżowych przypadkach użycia technologii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 w sektorze mobilności, przeczytaj dokument </a:t>
            </a:r>
            <a:r>
              <a:rPr lang="en-US" sz="1100"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Analysis of Blockchain Technology in the Mobility Sector</a:t>
            </a:r>
            <a:r>
              <a:rPr lang="en-US" sz="1100" dirty="0">
                <a:latin typeface="Calibri" panose="020F0502020204030204" pitchFamily="34" charset="0"/>
                <a:cs typeface="Calibri" panose="020F0502020204030204" pitchFamily="34" charset="0"/>
              </a:rPr>
              <a:t> </a:t>
            </a:r>
            <a:r>
              <a:rPr lang="pl-PL" sz="1100" dirty="0">
                <a:latin typeface="Calibri" panose="020F0502020204030204" pitchFamily="34" charset="0"/>
                <a:cs typeface="Calibri" panose="020F0502020204030204" pitchFamily="34" charset="0"/>
              </a:rPr>
              <a:t>prof. dr Philippa </a:t>
            </a:r>
            <a:r>
              <a:rPr lang="pl-PL" sz="1100" dirty="0" err="1">
                <a:latin typeface="Calibri" panose="020F0502020204030204" pitchFamily="34" charset="0"/>
                <a:cs typeface="Calibri" panose="020F0502020204030204" pitchFamily="34" charset="0"/>
              </a:rPr>
              <a:t>Sandnera</a:t>
            </a:r>
            <a:r>
              <a:rPr lang="pl-PL" sz="1100" dirty="0">
                <a:latin typeface="Calibri" panose="020F0502020204030204" pitchFamily="34" charset="0"/>
                <a:cs typeface="Calibri" panose="020F0502020204030204" pitchFamily="34" charset="0"/>
              </a:rPr>
              <a:t> i Martina </a:t>
            </a:r>
            <a:r>
              <a:rPr lang="pl-PL" sz="1100" dirty="0" err="1">
                <a:latin typeface="Calibri" panose="020F0502020204030204" pitchFamily="34" charset="0"/>
                <a:cs typeface="Calibri" panose="020F0502020204030204" pitchFamily="34" charset="0"/>
              </a:rPr>
              <a:t>Gösele</a:t>
            </a:r>
            <a:r>
              <a:rPr lang="pl-PL" sz="1100" dirty="0">
                <a:latin typeface="Calibri" panose="020F0502020204030204" pitchFamily="34" charset="0"/>
                <a:cs typeface="Calibri" panose="020F0502020204030204" pitchFamily="34" charset="0"/>
              </a:rPr>
              <a:t>.</a:t>
            </a:r>
            <a:endParaRPr lang="en-LB"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grpSp>
        <p:nvGrpSpPr>
          <p:cNvPr id="12" name="object 15">
            <a:extLst>
              <a:ext uri="{FF2B5EF4-FFF2-40B4-BE49-F238E27FC236}">
                <a16:creationId xmlns:a16="http://schemas.microsoft.com/office/drawing/2014/main" id="{C453AE4E-C685-AA52-53DD-4BF23E129DAF}"/>
              </a:ext>
            </a:extLst>
          </p:cNvPr>
          <p:cNvGrpSpPr/>
          <p:nvPr/>
        </p:nvGrpSpPr>
        <p:grpSpPr>
          <a:xfrm>
            <a:off x="4095092" y="8487590"/>
            <a:ext cx="3047022" cy="1729173"/>
            <a:chOff x="485139" y="4586859"/>
            <a:chExt cx="3134043" cy="1778557"/>
          </a:xfrm>
        </p:grpSpPr>
        <p:pic>
          <p:nvPicPr>
            <p:cNvPr id="14" name="object 16">
              <a:extLst>
                <a:ext uri="{FF2B5EF4-FFF2-40B4-BE49-F238E27FC236}">
                  <a16:creationId xmlns:a16="http://schemas.microsoft.com/office/drawing/2014/main" id="{C618E0FF-2E9A-9B68-D898-8C5B85E26EC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5" name="object 17">
              <a:extLst>
                <a:ext uri="{FF2B5EF4-FFF2-40B4-BE49-F238E27FC236}">
                  <a16:creationId xmlns:a16="http://schemas.microsoft.com/office/drawing/2014/main" id="{7CF50BC3-87CB-CA7A-98E7-F89741431074}"/>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8" name="object 18">
              <a:extLst>
                <a:ext uri="{FF2B5EF4-FFF2-40B4-BE49-F238E27FC236}">
                  <a16:creationId xmlns:a16="http://schemas.microsoft.com/office/drawing/2014/main" id="{B33FAD55-D0F1-45AF-13A9-566A6A0BED0A}"/>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22" name="object 19">
              <a:extLst>
                <a:ext uri="{FF2B5EF4-FFF2-40B4-BE49-F238E27FC236}">
                  <a16:creationId xmlns:a16="http://schemas.microsoft.com/office/drawing/2014/main" id="{6065BE22-CB60-CFCD-0D35-6F7EC36A3B8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23" name="object 20">
              <a:extLst>
                <a:ext uri="{FF2B5EF4-FFF2-40B4-BE49-F238E27FC236}">
                  <a16:creationId xmlns:a16="http://schemas.microsoft.com/office/drawing/2014/main" id="{542E7490-BDE8-5140-1598-64FA37A04637}"/>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24" name="Picture 23">
            <a:extLst>
              <a:ext uri="{FF2B5EF4-FFF2-40B4-BE49-F238E27FC236}">
                <a16:creationId xmlns:a16="http://schemas.microsoft.com/office/drawing/2014/main" id="{5749E6D5-7584-2E4D-F429-610774F447C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18"/>
          <a:stretch/>
        </p:blipFill>
        <p:spPr>
          <a:xfrm>
            <a:off x="4473784" y="8573179"/>
            <a:ext cx="2319372" cy="1498655"/>
          </a:xfrm>
          <a:prstGeom prst="rect">
            <a:avLst/>
          </a:prstGeom>
        </p:spPr>
      </p:pic>
      <p:grpSp>
        <p:nvGrpSpPr>
          <p:cNvPr id="29" name="Group 28">
            <a:extLst>
              <a:ext uri="{FF2B5EF4-FFF2-40B4-BE49-F238E27FC236}">
                <a16:creationId xmlns:a16="http://schemas.microsoft.com/office/drawing/2014/main" id="{82335590-76F1-FB89-E57D-47BFA6E9EDDB}"/>
              </a:ext>
            </a:extLst>
          </p:cNvPr>
          <p:cNvGrpSpPr/>
          <p:nvPr/>
        </p:nvGrpSpPr>
        <p:grpSpPr>
          <a:xfrm>
            <a:off x="3833095" y="8483626"/>
            <a:ext cx="824852" cy="742396"/>
            <a:chOff x="7615126" y="6464727"/>
            <a:chExt cx="824852" cy="742396"/>
          </a:xfrm>
        </p:grpSpPr>
        <p:sp>
          <p:nvSpPr>
            <p:cNvPr id="28" name="Oval 27">
              <a:extLst>
                <a:ext uri="{FF2B5EF4-FFF2-40B4-BE49-F238E27FC236}">
                  <a16:creationId xmlns:a16="http://schemas.microsoft.com/office/drawing/2014/main" id="{7DA21FC1-633F-54DB-A940-CF9F5EBE91AD}"/>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 Placeholder 1">
              <a:extLst>
                <a:ext uri="{FF2B5EF4-FFF2-40B4-BE49-F238E27FC236}">
                  <a16:creationId xmlns:a16="http://schemas.microsoft.com/office/drawing/2014/main" id="{1826FD7A-C7B1-8767-5EF0-BD9DEB1FA0D2}"/>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CLICK  TO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VIEW</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5171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GB" dirty="0"/>
              <a:t>MECHANIZMY DZIAŁANIA TRANSAKCJI BLOCKCHAIN</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14</a:t>
            </a:fld>
            <a:endParaRPr lang="en-US" dirty="0"/>
          </a:p>
        </p:txBody>
      </p:sp>
    </p:spTree>
    <p:extLst>
      <p:ext uri="{BB962C8B-B14F-4D97-AF65-F5344CB8AC3E}">
        <p14:creationId xmlns:p14="http://schemas.microsoft.com/office/powerpoint/2010/main" val="1561846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3099328" cy="472214"/>
          </a:xfrm>
        </p:spPr>
        <p:txBody>
          <a:bodyPr numCol="1"/>
          <a:lstStyle/>
          <a:p>
            <a:r>
              <a:rPr lang="pl-PL" dirty="0"/>
              <a:t>Mechanizmy łańcucha bloków są złożone, poniżej przedstawiono krótki przegląd przetwarzania transakcji w łańcuchach bloków.</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15</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3.1 Jak działa transakcja </a:t>
            </a:r>
            <a:r>
              <a:rPr lang="pl-PL" sz="1800" b="0" dirty="0" err="1"/>
              <a:t>Blockchain</a:t>
            </a:r>
            <a:r>
              <a:rPr lang="pl-PL" sz="1800" b="0" dirty="0"/>
              <a:t>?</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61772" y="807890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3: Przykładowa transakcja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Bitcoin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(Źródło: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Mempool</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Space, dostęp 27.10.2022)</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54048" y="1904316"/>
            <a:ext cx="6051578" cy="166120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endParaRPr lang="pl-PL" dirty="0"/>
          </a:p>
          <a:p>
            <a:pPr algn="l"/>
            <a:r>
              <a:rPr lang="pl-PL" dirty="0">
                <a:hlinkClick r:id="rId3"/>
              </a:rPr>
              <a:t>Zacznij od obejrzenia tej demonstracji </a:t>
            </a:r>
            <a:r>
              <a:rPr lang="pl-PL" dirty="0" err="1">
                <a:hlinkClick r:id="rId3"/>
              </a:rPr>
              <a:t>blockchain</a:t>
            </a:r>
            <a:r>
              <a:rPr lang="pl-PL" dirty="0">
                <a:hlinkClick r:id="rId3"/>
              </a:rPr>
              <a:t>.</a:t>
            </a:r>
            <a:endParaRPr lang="pl-PL" dirty="0"/>
          </a:p>
          <a:p>
            <a:pPr algn="l"/>
            <a:endParaRPr lang="en-LB" dirty="0">
              <a:solidFill>
                <a:srgbClr val="F79037"/>
              </a:solidFill>
            </a:endParaRPr>
          </a:p>
          <a:p>
            <a:r>
              <a:rPr lang="en-US" dirty="0"/>
              <a:t> </a:t>
            </a:r>
            <a:endParaRPr lang="en-LB" dirty="0"/>
          </a:p>
          <a:p>
            <a:r>
              <a:rPr lang="pl-PL" dirty="0"/>
              <a:t>Możesz także samodzielnie wypróbować narzędzie demonstracyjne </a:t>
            </a:r>
            <a:r>
              <a:rPr lang="pl-PL" dirty="0" err="1"/>
              <a:t>blockchain</a:t>
            </a:r>
            <a:r>
              <a:rPr lang="pl-PL" dirty="0"/>
              <a:t>. Aby to zrobić, kliknij </a:t>
            </a:r>
            <a:r>
              <a:rPr lang="pl-PL" dirty="0">
                <a:hlinkClick r:id="rId4"/>
              </a:rPr>
              <a:t>tutaj</a:t>
            </a:r>
            <a:r>
              <a:rPr lang="pl-PL" dirty="0"/>
              <a:t>.</a:t>
            </a:r>
          </a:p>
        </p:txBody>
      </p:sp>
      <p:grpSp>
        <p:nvGrpSpPr>
          <p:cNvPr id="4" name="object 15">
            <a:extLst>
              <a:ext uri="{FF2B5EF4-FFF2-40B4-BE49-F238E27FC236}">
                <a16:creationId xmlns:a16="http://schemas.microsoft.com/office/drawing/2014/main" id="{3CFBA926-83D2-DC77-1CAE-0F599CAB7912}"/>
              </a:ext>
            </a:extLst>
          </p:cNvPr>
          <p:cNvGrpSpPr/>
          <p:nvPr/>
        </p:nvGrpSpPr>
        <p:grpSpPr>
          <a:xfrm>
            <a:off x="616165" y="3509479"/>
            <a:ext cx="3047022" cy="1729173"/>
            <a:chOff x="485139" y="4586859"/>
            <a:chExt cx="3134043" cy="1778557"/>
          </a:xfrm>
        </p:grpSpPr>
        <p:pic>
          <p:nvPicPr>
            <p:cNvPr id="5" name="object 16">
              <a:extLst>
                <a:ext uri="{FF2B5EF4-FFF2-40B4-BE49-F238E27FC236}">
                  <a16:creationId xmlns:a16="http://schemas.microsoft.com/office/drawing/2014/main" id="{DC5B5B39-2F04-E97A-0BFF-EC84857BDD4D}"/>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6" name="object 17">
              <a:extLst>
                <a:ext uri="{FF2B5EF4-FFF2-40B4-BE49-F238E27FC236}">
                  <a16:creationId xmlns:a16="http://schemas.microsoft.com/office/drawing/2014/main" id="{79C83F4D-711D-4976-BB11-9782D66688F2}"/>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7" name="object 18">
              <a:extLst>
                <a:ext uri="{FF2B5EF4-FFF2-40B4-BE49-F238E27FC236}">
                  <a16:creationId xmlns:a16="http://schemas.microsoft.com/office/drawing/2014/main" id="{4C78ED7D-5EC5-AC31-4348-F52BE8A9D718}"/>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8" name="object 19">
              <a:extLst>
                <a:ext uri="{FF2B5EF4-FFF2-40B4-BE49-F238E27FC236}">
                  <a16:creationId xmlns:a16="http://schemas.microsoft.com/office/drawing/2014/main" id="{98193B79-8517-0DD5-81D3-B2CEDC57DA94}"/>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9" name="object 20">
              <a:extLst>
                <a:ext uri="{FF2B5EF4-FFF2-40B4-BE49-F238E27FC236}">
                  <a16:creationId xmlns:a16="http://schemas.microsoft.com/office/drawing/2014/main" id="{BC1BA607-6D2D-79FB-9B46-2BCF58EC33CF}"/>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98D0A63-D9DE-4EE3-9F6D-E2EACE7FD864}"/>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994857" y="3595068"/>
            <a:ext cx="2319372" cy="1498655"/>
          </a:xfrm>
          <a:prstGeom prst="rect">
            <a:avLst/>
          </a:prstGeom>
        </p:spPr>
      </p:pic>
      <p:grpSp>
        <p:nvGrpSpPr>
          <p:cNvPr id="17" name="Group 16">
            <a:extLst>
              <a:ext uri="{FF2B5EF4-FFF2-40B4-BE49-F238E27FC236}">
                <a16:creationId xmlns:a16="http://schemas.microsoft.com/office/drawing/2014/main" id="{1B1805C2-0AFA-FE1A-94B4-208793E3EB33}"/>
              </a:ext>
            </a:extLst>
          </p:cNvPr>
          <p:cNvGrpSpPr/>
          <p:nvPr/>
        </p:nvGrpSpPr>
        <p:grpSpPr>
          <a:xfrm>
            <a:off x="368811" y="3505515"/>
            <a:ext cx="824852" cy="742396"/>
            <a:chOff x="7629769" y="6464727"/>
            <a:chExt cx="824852" cy="742396"/>
          </a:xfrm>
        </p:grpSpPr>
        <p:sp>
          <p:nvSpPr>
            <p:cNvPr id="19" name="Oval 18">
              <a:extLst>
                <a:ext uri="{FF2B5EF4-FFF2-40B4-BE49-F238E27FC236}">
                  <a16:creationId xmlns:a16="http://schemas.microsoft.com/office/drawing/2014/main" id="{C9983A7D-7CB9-3CF5-2F2B-E665E56F2CE8}"/>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Placeholder 1">
              <a:extLst>
                <a:ext uri="{FF2B5EF4-FFF2-40B4-BE49-F238E27FC236}">
                  <a16:creationId xmlns:a16="http://schemas.microsoft.com/office/drawing/2014/main" id="{CAC7E1E9-D953-4E14-C2B5-C8E2AE175BE8}"/>
                </a:ext>
              </a:extLst>
            </p:cNvPr>
            <p:cNvSpPr txBox="1">
              <a:spLocks/>
            </p:cNvSpPr>
            <p:nvPr/>
          </p:nvSpPr>
          <p:spPr>
            <a:xfrm rot="1419617">
              <a:off x="7629769" y="655945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21" name="object 15">
            <a:extLst>
              <a:ext uri="{FF2B5EF4-FFF2-40B4-BE49-F238E27FC236}">
                <a16:creationId xmlns:a16="http://schemas.microsoft.com/office/drawing/2014/main" id="{FD25E1AB-5176-3215-25E9-454CC717D517}"/>
              </a:ext>
            </a:extLst>
          </p:cNvPr>
          <p:cNvGrpSpPr/>
          <p:nvPr/>
        </p:nvGrpSpPr>
        <p:grpSpPr>
          <a:xfrm>
            <a:off x="3830012" y="3509479"/>
            <a:ext cx="3047022" cy="1729173"/>
            <a:chOff x="485139" y="4586859"/>
            <a:chExt cx="3134043" cy="1778557"/>
          </a:xfrm>
        </p:grpSpPr>
        <p:pic>
          <p:nvPicPr>
            <p:cNvPr id="22" name="object 16">
              <a:extLst>
                <a:ext uri="{FF2B5EF4-FFF2-40B4-BE49-F238E27FC236}">
                  <a16:creationId xmlns:a16="http://schemas.microsoft.com/office/drawing/2014/main" id="{AD95E9CE-DF26-EAFB-6487-72EC63233B7B}"/>
                </a:ext>
              </a:extLst>
            </p:cNvPr>
            <p:cNvPicPr/>
            <p:nvPr/>
          </p:nvPicPr>
          <p:blipFill>
            <a:blip r:embed="rId5"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23" name="object 17">
              <a:extLst>
                <a:ext uri="{FF2B5EF4-FFF2-40B4-BE49-F238E27FC236}">
                  <a16:creationId xmlns:a16="http://schemas.microsoft.com/office/drawing/2014/main" id="{F7FBF582-73D4-B57D-CE83-3C3FED98C3E7}"/>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30" name="object 18">
              <a:extLst>
                <a:ext uri="{FF2B5EF4-FFF2-40B4-BE49-F238E27FC236}">
                  <a16:creationId xmlns:a16="http://schemas.microsoft.com/office/drawing/2014/main" id="{00325C2A-7BEC-D620-9F9D-8B58AF438150}"/>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31" name="object 19">
              <a:extLst>
                <a:ext uri="{FF2B5EF4-FFF2-40B4-BE49-F238E27FC236}">
                  <a16:creationId xmlns:a16="http://schemas.microsoft.com/office/drawing/2014/main" id="{D20EFDCF-CC38-FD6C-23BF-7E39072B5AFB}"/>
                </a:ext>
              </a:extLst>
            </p:cNvPr>
            <p:cNvPicPr/>
            <p:nvPr/>
          </p:nvPicPr>
          <p:blipFill>
            <a:blip r:embed="rId7"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32" name="object 20">
              <a:extLst>
                <a:ext uri="{FF2B5EF4-FFF2-40B4-BE49-F238E27FC236}">
                  <a16:creationId xmlns:a16="http://schemas.microsoft.com/office/drawing/2014/main" id="{160BC33E-2374-DBF0-C276-52ADAAFC542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33" name="Picture 32">
            <a:extLst>
              <a:ext uri="{FF2B5EF4-FFF2-40B4-BE49-F238E27FC236}">
                <a16:creationId xmlns:a16="http://schemas.microsoft.com/office/drawing/2014/main" id="{58EC80E3-3415-18C4-1FB8-E8164F02CC2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4208704" y="3595068"/>
            <a:ext cx="2319372" cy="1498655"/>
          </a:xfrm>
          <a:prstGeom prst="rect">
            <a:avLst/>
          </a:prstGeom>
        </p:spPr>
      </p:pic>
      <p:grpSp>
        <p:nvGrpSpPr>
          <p:cNvPr id="34" name="Group 33">
            <a:extLst>
              <a:ext uri="{FF2B5EF4-FFF2-40B4-BE49-F238E27FC236}">
                <a16:creationId xmlns:a16="http://schemas.microsoft.com/office/drawing/2014/main" id="{5527FC63-DA29-FD07-3A50-744B692C62B3}"/>
              </a:ext>
            </a:extLst>
          </p:cNvPr>
          <p:cNvGrpSpPr/>
          <p:nvPr/>
        </p:nvGrpSpPr>
        <p:grpSpPr>
          <a:xfrm>
            <a:off x="3594984" y="3505515"/>
            <a:ext cx="824852" cy="742396"/>
            <a:chOff x="7642095" y="6464727"/>
            <a:chExt cx="824852" cy="742396"/>
          </a:xfrm>
        </p:grpSpPr>
        <p:sp>
          <p:nvSpPr>
            <p:cNvPr id="35" name="Oval 34">
              <a:extLst>
                <a:ext uri="{FF2B5EF4-FFF2-40B4-BE49-F238E27FC236}">
                  <a16:creationId xmlns:a16="http://schemas.microsoft.com/office/drawing/2014/main" id="{8F687FD7-CA95-BF09-BDDD-8A78978FC67C}"/>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 Placeholder 1">
              <a:extLst>
                <a:ext uri="{FF2B5EF4-FFF2-40B4-BE49-F238E27FC236}">
                  <a16:creationId xmlns:a16="http://schemas.microsoft.com/office/drawing/2014/main" id="{13807CCD-A126-AFD3-79DD-B6E789CC601F}"/>
                </a:ext>
              </a:extLst>
            </p:cNvPr>
            <p:cNvSpPr txBox="1">
              <a:spLocks/>
            </p:cNvSpPr>
            <p:nvPr/>
          </p:nvSpPr>
          <p:spPr>
            <a:xfrm rot="1419617">
              <a:off x="7642095" y="6576062"/>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38" name="Text Placeholder 17">
            <a:extLst>
              <a:ext uri="{FF2B5EF4-FFF2-40B4-BE49-F238E27FC236}">
                <a16:creationId xmlns:a16="http://schemas.microsoft.com/office/drawing/2014/main" id="{2ACC1A0E-0EAF-26C1-65AE-9D03882D3288}"/>
              </a:ext>
            </a:extLst>
          </p:cNvPr>
          <p:cNvSpPr txBox="1">
            <a:spLocks/>
          </p:cNvSpPr>
          <p:nvPr/>
        </p:nvSpPr>
        <p:spPr>
          <a:xfrm>
            <a:off x="761773" y="5677352"/>
            <a:ext cx="6005740" cy="101287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dirty="0" err="1">
                <a:solidFill>
                  <a:srgbClr val="F79037"/>
                </a:solidFill>
                <a:latin typeface="Calibri" panose="020F0502020204030204" pitchFamily="34" charset="0"/>
                <a:cs typeface="Calibri" panose="020F0502020204030204" pitchFamily="34" charset="0"/>
              </a:rPr>
              <a:t>Zarejestruj</a:t>
            </a:r>
            <a:r>
              <a:rPr lang="en-US" sz="1100" b="1" dirty="0">
                <a:solidFill>
                  <a:srgbClr val="F79037"/>
                </a:solidFill>
                <a:latin typeface="Calibri" panose="020F0502020204030204" pitchFamily="34" charset="0"/>
                <a:cs typeface="Calibri" panose="020F0502020204030204" pitchFamily="34" charset="0"/>
              </a:rPr>
              <a:t> </a:t>
            </a:r>
            <a:r>
              <a:rPr lang="en-US" sz="1100" b="1" dirty="0" err="1">
                <a:solidFill>
                  <a:srgbClr val="F79037"/>
                </a:solidFill>
                <a:latin typeface="Calibri" panose="020F0502020204030204" pitchFamily="34" charset="0"/>
                <a:cs typeface="Calibri" panose="020F0502020204030204" pitchFamily="34" charset="0"/>
              </a:rPr>
              <a:t>transakcję</a:t>
            </a:r>
            <a:endParaRPr lang="en-US" sz="1100" b="1" dirty="0">
              <a:solidFill>
                <a:srgbClr val="F79037"/>
              </a:solidFill>
              <a:latin typeface="Calibri" panose="020F0502020204030204" pitchFamily="34" charset="0"/>
              <a:cs typeface="Calibri" panose="020F0502020204030204" pitchFamily="34" charset="0"/>
            </a:endParaRPr>
          </a:p>
          <a:p>
            <a:pPr algn="just"/>
            <a:r>
              <a:rPr lang="pl-PL" sz="1100" dirty="0">
                <a:latin typeface="Calibri" panose="020F0502020204030204" pitchFamily="34" charset="0"/>
                <a:cs typeface="Calibri" panose="020F0502020204030204" pitchFamily="34" charset="0"/>
              </a:rPr>
              <a:t>Transakcja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 pokazuje przepływ zasobów fizycznych lub cyfrowych od jednej strony do drugiej w sieci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 Jest on zapisany w bloku danych i zawiera szczegółowe informacje (np. kto był zaangażowany w transakcję? Kiedy transakcja miała miejsce? Jaką część aktywów wymieniono?).</a:t>
            </a:r>
          </a:p>
          <a:p>
            <a:pPr algn="just"/>
            <a:endParaRPr lang="en-US" sz="1100" dirty="0">
              <a:solidFill>
                <a:schemeClr val="tx1"/>
              </a:solidFill>
              <a:latin typeface="Calibri" panose="020F0502020204030204" pitchFamily="34" charset="0"/>
              <a:cs typeface="Calibri" panose="020F0502020204030204" pitchFamily="34" charset="0"/>
            </a:endParaRPr>
          </a:p>
        </p:txBody>
      </p:sp>
      <p:pic>
        <p:nvPicPr>
          <p:cNvPr id="40" name="Picture 39">
            <a:extLst>
              <a:ext uri="{FF2B5EF4-FFF2-40B4-BE49-F238E27FC236}">
                <a16:creationId xmlns:a16="http://schemas.microsoft.com/office/drawing/2014/main" id="{AC228881-BC0E-BC1C-CC29-104CF61370F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71487" y="6770499"/>
            <a:ext cx="6616700" cy="1193800"/>
          </a:xfrm>
          <a:prstGeom prst="rect">
            <a:avLst/>
          </a:prstGeom>
        </p:spPr>
      </p:pic>
      <p:sp>
        <p:nvSpPr>
          <p:cNvPr id="41" name="Text Placeholder 17">
            <a:extLst>
              <a:ext uri="{FF2B5EF4-FFF2-40B4-BE49-F238E27FC236}">
                <a16:creationId xmlns:a16="http://schemas.microsoft.com/office/drawing/2014/main" id="{F920FFC0-84F1-9B66-A2C1-41AB8A9ECAC1}"/>
              </a:ext>
            </a:extLst>
          </p:cNvPr>
          <p:cNvSpPr txBox="1">
            <a:spLocks/>
          </p:cNvSpPr>
          <p:nvPr/>
        </p:nvSpPr>
        <p:spPr>
          <a:xfrm>
            <a:off x="761773" y="8706302"/>
            <a:ext cx="6005740" cy="101287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latin typeface="Calibri" panose="020F0502020204030204" pitchFamily="34" charset="0"/>
                <a:cs typeface="Calibri" panose="020F0502020204030204" pitchFamily="34" charset="0"/>
              </a:rPr>
              <a:t>Jak pokazano na rysunku, ID transakcji jest unikalnym identyfikatorem używanym do śledzenia transakcji, wszystkie transakcje można śledzić za pośrednictwem witryn eksploratora bloków. Adres wejściowy wskazuje, kto jest adresem wysyłającymi środki, adres wyjściowy to adresy odbierające środki. W tym przypadku istnieje jeden zewnętrzny adres odbiorczy, a adres wejściowy odbiera niewydane </a:t>
            </a:r>
            <a:r>
              <a:rPr lang="pl-PL" sz="1100" dirty="0" err="1">
                <a:latin typeface="Calibri" panose="020F0502020204030204" pitchFamily="34" charset="0"/>
                <a:cs typeface="Calibri" panose="020F0502020204030204" pitchFamily="34" charset="0"/>
              </a:rPr>
              <a:t>Bitcoiny</a:t>
            </a:r>
            <a:r>
              <a:rPr lang="pl-PL" sz="1100" dirty="0">
                <a:latin typeface="Calibri" panose="020F0502020204030204" pitchFamily="34" charset="0"/>
                <a:cs typeface="Calibri" panose="020F0502020204030204" pitchFamily="34" charset="0"/>
              </a:rPr>
              <a:t> z powrotem za pośrednictwem adresu wejściowego. Informacje o transakcji zawierają szczegółowe informacje, takie jak wysokość opłat zapłaconych górnikowi, łączna kwota wkładu </a:t>
            </a:r>
            <a:r>
              <a:rPr lang="pl-PL" sz="1100" dirty="0" err="1">
                <a:latin typeface="Calibri" panose="020F0502020204030204" pitchFamily="34" charset="0"/>
                <a:cs typeface="Calibri" panose="020F0502020204030204" pitchFamily="34" charset="0"/>
              </a:rPr>
              <a:t>Bitcoin</a:t>
            </a:r>
            <a:r>
              <a:rPr lang="pl-PL" sz="1100" dirty="0">
                <a:latin typeface="Calibri" panose="020F0502020204030204" pitchFamily="34" charset="0"/>
                <a:cs typeface="Calibri" panose="020F0502020204030204" pitchFamily="34" charset="0"/>
              </a:rPr>
              <a:t>. Różnica między całkowitą kwotą wejścia i wyjścia </a:t>
            </a:r>
            <a:r>
              <a:rPr lang="pl-PL" sz="1100" dirty="0" err="1">
                <a:latin typeface="Calibri" panose="020F0502020204030204" pitchFamily="34" charset="0"/>
                <a:cs typeface="Calibri" panose="020F0502020204030204" pitchFamily="34" charset="0"/>
              </a:rPr>
              <a:t>Bitcoin</a:t>
            </a:r>
            <a:r>
              <a:rPr lang="pl-PL" sz="1100" dirty="0">
                <a:latin typeface="Calibri" panose="020F0502020204030204" pitchFamily="34" charset="0"/>
                <a:cs typeface="Calibri" panose="020F0502020204030204" pitchFamily="34" charset="0"/>
              </a:rPr>
              <a:t> określa opłatę transakcyjną.</a:t>
            </a:r>
            <a:endParaRPr lang="en-US" sz="1100" dirty="0">
              <a:solidFill>
                <a:schemeClr val="tx1"/>
              </a:solidFill>
              <a:latin typeface="Calibri" panose="020F0502020204030204" pitchFamily="34" charset="0"/>
              <a:cs typeface="Calibri" panose="020F0502020204030204" pitchFamily="34" charset="0"/>
            </a:endParaRPr>
          </a:p>
        </p:txBody>
      </p:sp>
      <p:grpSp>
        <p:nvGrpSpPr>
          <p:cNvPr id="42" name="Group 41">
            <a:extLst>
              <a:ext uri="{FF2B5EF4-FFF2-40B4-BE49-F238E27FC236}">
                <a16:creationId xmlns:a16="http://schemas.microsoft.com/office/drawing/2014/main" id="{1A7E3F2B-8B83-0830-D8CD-DCF16BCCA2C4}"/>
              </a:ext>
            </a:extLst>
          </p:cNvPr>
          <p:cNvGrpSpPr/>
          <p:nvPr/>
        </p:nvGrpSpPr>
        <p:grpSpPr>
          <a:xfrm>
            <a:off x="5728309" y="1205218"/>
            <a:ext cx="1999713" cy="1442633"/>
            <a:chOff x="8493673" y="3441653"/>
            <a:chExt cx="2590079" cy="1868535"/>
          </a:xfrm>
        </p:grpSpPr>
        <p:sp>
          <p:nvSpPr>
            <p:cNvPr id="43" name="Freeform 42">
              <a:extLst>
                <a:ext uri="{FF2B5EF4-FFF2-40B4-BE49-F238E27FC236}">
                  <a16:creationId xmlns:a16="http://schemas.microsoft.com/office/drawing/2014/main" id="{DF125FE5-528C-CE87-7900-71F48D45E62B}"/>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834A327E-4ED5-B7D5-E103-E3A6C6D7027C}"/>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 name="Freeform 44">
              <a:extLst>
                <a:ext uri="{FF2B5EF4-FFF2-40B4-BE49-F238E27FC236}">
                  <a16:creationId xmlns:a16="http://schemas.microsoft.com/office/drawing/2014/main" id="{83961E85-E579-D79C-5ADB-C88844330D89}"/>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6E6C654F-F2AD-E616-5ECF-13AC0DABBDFE}"/>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 name="Freeform 46">
              <a:extLst>
                <a:ext uri="{FF2B5EF4-FFF2-40B4-BE49-F238E27FC236}">
                  <a16:creationId xmlns:a16="http://schemas.microsoft.com/office/drawing/2014/main" id="{C12566BD-5E2A-B0C4-BBD0-DE86D9E65452}"/>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58CCBBF0-35E9-615F-CDF0-DDF221C20E79}"/>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227B1AB3-BC36-3EAB-CAED-7AA6546D72A9}"/>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B79E1129-4260-001A-A290-099E86B9C5D2}"/>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 name="Freeform 50">
              <a:extLst>
                <a:ext uri="{FF2B5EF4-FFF2-40B4-BE49-F238E27FC236}">
                  <a16:creationId xmlns:a16="http://schemas.microsoft.com/office/drawing/2014/main" id="{725A76D3-751E-1622-3036-E561456F13C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F971ED02-FF87-7EE0-D00E-1041733B2D0F}"/>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E4754EC-B9F4-DBB8-EAD3-6EB0965F3D96}"/>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121158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16</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7"/>
            <a:ext cx="6832572" cy="417918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91067" y="6623398"/>
            <a:ext cx="6143488" cy="314328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Znalezienie</a:t>
            </a:r>
            <a:r>
              <a:rPr lang="en-US" b="1" dirty="0">
                <a:solidFill>
                  <a:srgbClr val="F79037"/>
                </a:solidFill>
              </a:rPr>
              <a:t> </a:t>
            </a:r>
            <a:r>
              <a:rPr lang="en-US" b="1" dirty="0" err="1">
                <a:solidFill>
                  <a:srgbClr val="F79037"/>
                </a:solidFill>
              </a:rPr>
              <a:t>konsensusu</a:t>
            </a:r>
            <a:endParaRPr lang="en-US" b="1" dirty="0">
              <a:solidFill>
                <a:srgbClr val="F79037"/>
              </a:solidFill>
            </a:endParaRPr>
          </a:p>
          <a:p>
            <a:r>
              <a:rPr lang="pl-PL" dirty="0"/>
              <a:t>Większość uczestników rozproszonej sieci </a:t>
            </a:r>
            <a:r>
              <a:rPr lang="pl-PL" dirty="0" err="1"/>
              <a:t>blockchain</a:t>
            </a:r>
            <a:r>
              <a:rPr lang="pl-PL" dirty="0"/>
              <a:t> musi uzgodnić aktualny stan sieci i ważność transakcji za pomocą mechanizmów konsensusu. Konsensus oznacza, że istnieje ogólna zgoda co do aktualnego stanu sieci. W zależności od typu sieci, zasady umowy mogą się różnić, ale zazwyczaj są ustalane w chwili tworzenia sieci. Wyobraź sobie grupę ludzi idących do kina. Jeśli nie ma różnicy zdań co do proponowanego wyboru filmów, zostaje osiągnięty konsensus. Jeśli nie można osiągnąć konsensusu, grupa może się rozdzielić i pójść oddzielnymi drogami. Jeśli chodzi o </a:t>
            </a:r>
            <a:r>
              <a:rPr lang="pl-PL" dirty="0" err="1"/>
              <a:t>blockchain</a:t>
            </a:r>
            <a:r>
              <a:rPr lang="pl-PL" dirty="0"/>
              <a:t>, proces jest sformalizowany, a osiągnięcie konsensusu oznacza, że co najmniej 51% węzłów w sieci zgadza się co do następnego globalnego stanu sieci.</a:t>
            </a:r>
          </a:p>
          <a:p>
            <a:r>
              <a:rPr lang="en-US" b="1" dirty="0">
                <a:solidFill>
                  <a:srgbClr val="F79037"/>
                </a:solidFill>
              </a:rPr>
              <a:t> </a:t>
            </a:r>
          </a:p>
          <a:p>
            <a:r>
              <a:rPr lang="en-US" b="1" dirty="0" err="1">
                <a:solidFill>
                  <a:srgbClr val="F79037"/>
                </a:solidFill>
              </a:rPr>
              <a:t>Połącz</a:t>
            </a:r>
            <a:r>
              <a:rPr lang="en-US" b="1" dirty="0">
                <a:solidFill>
                  <a:srgbClr val="F79037"/>
                </a:solidFill>
              </a:rPr>
              <a:t> </a:t>
            </a:r>
            <a:r>
              <a:rPr lang="en-US" b="1" dirty="0" err="1">
                <a:solidFill>
                  <a:srgbClr val="F79037"/>
                </a:solidFill>
              </a:rPr>
              <a:t>bloki</a:t>
            </a:r>
            <a:endParaRPr lang="en-US" b="1" dirty="0">
              <a:solidFill>
                <a:srgbClr val="F79037"/>
              </a:solidFill>
            </a:endParaRPr>
          </a:p>
          <a:p>
            <a:r>
              <a:rPr lang="pl-PL" dirty="0"/>
              <a:t>Po osiągnięciu konsensusu transakcje w łańcuchu bloków są zapisywane w blokach. Do każdego nowego bloku dołączany jest również kryptograficzny skrót, jak pokazano na wcześniejszym filmie. </a:t>
            </a:r>
            <a:r>
              <a:rPr lang="pl-PL" dirty="0" err="1"/>
              <a:t>Hash</a:t>
            </a:r>
            <a:r>
              <a:rPr lang="pl-PL" dirty="0"/>
              <a:t> następnie tworzy łańcuch łączący bloki razem. Jeśli dane w bloku są edytowane, zmienia się wartość </a:t>
            </a:r>
            <a:r>
              <a:rPr lang="pl-PL" dirty="0" err="1"/>
              <a:t>hasha</a:t>
            </a:r>
            <a:r>
              <a:rPr lang="pl-PL" dirty="0"/>
              <a:t>, co wskazuje na manipulację. Każdy dodatkowy blok ponownie weryfikuje poprzedni blok.</a:t>
            </a:r>
          </a:p>
          <a:p>
            <a:r>
              <a:rPr lang="en-US" dirty="0"/>
              <a:t> </a:t>
            </a:r>
          </a:p>
          <a:p>
            <a:r>
              <a:rPr lang="en-US" b="1" dirty="0" err="1">
                <a:solidFill>
                  <a:srgbClr val="F79037"/>
                </a:solidFill>
              </a:rPr>
              <a:t>Udostępnij</a:t>
            </a:r>
            <a:r>
              <a:rPr lang="en-US" b="1" dirty="0">
                <a:solidFill>
                  <a:srgbClr val="F79037"/>
                </a:solidFill>
              </a:rPr>
              <a:t> </a:t>
            </a:r>
            <a:r>
              <a:rPr lang="en-US" b="1" dirty="0" err="1">
                <a:solidFill>
                  <a:srgbClr val="F79037"/>
                </a:solidFill>
              </a:rPr>
              <a:t>księgę</a:t>
            </a:r>
            <a:endParaRPr lang="en-US" b="1" dirty="0">
              <a:solidFill>
                <a:srgbClr val="F79037"/>
              </a:solidFill>
            </a:endParaRPr>
          </a:p>
          <a:p>
            <a:r>
              <a:rPr lang="pl-PL" dirty="0"/>
              <a:t>Następnie system rozgłasza najnowszą kopię księgi centralnej wszystkim uczestnikom sieci, która aktualizuje stan przechowywanej kopii łańcucha bloków dla wszystkich uczestników. Wydobywanie wymaga znacznych zasobów obliczeniowych i zajmuje dużo czasu ze względu na złożoność procesu tworzenia oprogramowania. W zamian górnicy zarabiają niewielką ilość </a:t>
            </a:r>
            <a:r>
              <a:rPr lang="pl-PL" dirty="0" err="1"/>
              <a:t>kryptowaluty</a:t>
            </a:r>
            <a:r>
              <a:rPr lang="pl-PL" dirty="0"/>
              <a:t>. Górnicy pełnią rolę nowoczesnych urzędników, którzy rejestrują transakcje i pobierają opłaty transakcyjne. Wszyscy uczestnicy w całej sieci osiągają konsensus co do tego, kto jest właścicielem monet i/lub </a:t>
            </a:r>
            <a:r>
              <a:rPr lang="pl-PL" dirty="0" err="1"/>
              <a:t>tokenów</a:t>
            </a:r>
            <a:r>
              <a:rPr lang="pl-PL" dirty="0"/>
              <a:t>.</a:t>
            </a:r>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6"/>
            <a:ext cx="3018065" cy="289123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Informacje o bloku zawierają informacje o rozmiarze bloku (w tym przykładzie 1,12 MB), medianie opłaty, którą należy uiścić górnikom, aby Twoja transakcja została uwzględniona w bloku, który górnik/farma wydobywcza wydobył blok i inne kluczowe informacje. Wszystkie dane transakcji (patrz rysunek 3) są wymienione dla każdej pojedynczej transakcji w samym bloku. Informacje o bloku (patrz rysunek 4) są tylko podsumowaniem danych transakcji w bloku. Ogólnie rzecz biorąc, rozmiar bloku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wynosi około 1 MB, chociaż istnieją propozycje i dyskusje na temat zwiększenia rozmiaru bloku, aby uzyskać większą skalowalność dla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jako sieci transakcyjnej.</a:t>
            </a:r>
          </a:p>
        </p:txBody>
      </p:sp>
      <p:pic>
        <p:nvPicPr>
          <p:cNvPr id="5" name="Picture 4">
            <a:extLst>
              <a:ext uri="{FF2B5EF4-FFF2-40B4-BE49-F238E27FC236}">
                <a16:creationId xmlns:a16="http://schemas.microsoft.com/office/drawing/2014/main" id="{BCE59126-47CA-2549-7BFA-F6CB7A1599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550" y="3368508"/>
            <a:ext cx="2933700" cy="2552700"/>
          </a:xfrm>
          <a:prstGeom prst="rect">
            <a:avLst/>
          </a:prstGeom>
        </p:spPr>
      </p:pic>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3963550" y="5966378"/>
            <a:ext cx="291737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4: Przykładowa transakcja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Bitcoin</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(Źródło: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Mempool</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Space, dostęp 30.11.2022)</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2044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17</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ea typeface="Times New Roman" panose="02020603050405020304" pitchFamily="18" charset="0"/>
                <a:cs typeface="Calibri" panose="020F0502020204030204" pitchFamily="34" charset="0"/>
              </a:rPr>
              <a:t>3.2 Jakie są zalety technologii </a:t>
            </a:r>
            <a:r>
              <a:rPr lang="pl-PL" sz="1800" b="0" dirty="0" err="1">
                <a:effectLst/>
                <a:ea typeface="Times New Roman" panose="02020603050405020304" pitchFamily="18" charset="0"/>
                <a:cs typeface="Calibri" panose="020F0502020204030204" pitchFamily="34" charset="0"/>
              </a:rPr>
              <a:t>Blockchain</a:t>
            </a:r>
            <a:r>
              <a:rPr lang="pl-PL" sz="1800" b="0" dirty="0">
                <a:effectLst/>
                <a:ea typeface="Times New Roman" panose="02020603050405020304" pitchFamily="18" charset="0"/>
                <a:cs typeface="Calibri" panose="020F0502020204030204" pitchFamily="34" charset="0"/>
              </a:rPr>
              <a: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pl-PL" sz="1100" dirty="0">
                <a:solidFill>
                  <a:srgbClr val="000000"/>
                </a:solidFill>
                <a:effectLst/>
                <a:latin typeface="Calibri" panose="020F0502020204030204" pitchFamily="34" charset="0"/>
                <a:ea typeface="Times New Roman" panose="02020603050405020304" pitchFamily="18" charset="0"/>
              </a:rPr>
              <a:t>Technologia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przynosi wiele korzyści w zarządzaniu transakcjami na aktywach:</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321209"/>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dirty="0" err="1">
                <a:solidFill>
                  <a:srgbClr val="F79037"/>
                </a:solidFill>
                <a:cs typeface="+mn-cs"/>
              </a:rPr>
              <a:t>Zaawansowana</a:t>
            </a:r>
            <a:r>
              <a:rPr lang="en-US" b="1" dirty="0">
                <a:solidFill>
                  <a:srgbClr val="F79037"/>
                </a:solidFill>
                <a:cs typeface="+mn-cs"/>
              </a:rPr>
              <a:t> </a:t>
            </a:r>
            <a:r>
              <a:rPr lang="en-US" b="1" dirty="0" err="1">
                <a:solidFill>
                  <a:srgbClr val="F79037"/>
                </a:solidFill>
                <a:cs typeface="+mn-cs"/>
              </a:rPr>
              <a:t>ochrona</a:t>
            </a:r>
            <a:endParaRPr lang="en-US" b="1" dirty="0">
              <a:solidFill>
                <a:srgbClr val="F79037"/>
              </a:solidFill>
              <a:cs typeface="+mn-cs"/>
            </a:endParaRPr>
          </a:p>
          <a:p>
            <a:pPr algn="just"/>
            <a:r>
              <a:rPr lang="pl-PL" dirty="0">
                <a:solidFill>
                  <a:srgbClr val="000000"/>
                </a:solidFill>
                <a:cs typeface="+mn-cs"/>
              </a:rPr>
              <a:t>Systemy </a:t>
            </a:r>
            <a:r>
              <a:rPr lang="pl-PL" dirty="0" err="1">
                <a:solidFill>
                  <a:srgbClr val="000000"/>
                </a:solidFill>
                <a:cs typeface="+mn-cs"/>
              </a:rPr>
              <a:t>Blockchain</a:t>
            </a:r>
            <a:r>
              <a:rPr lang="pl-PL" dirty="0">
                <a:solidFill>
                  <a:srgbClr val="000000"/>
                </a:solidFill>
                <a:cs typeface="+mn-cs"/>
              </a:rPr>
              <a:t> zapewniają wysoki poziom bezpieczeństwa i zaufania, jakiego wymagają nowoczesne transakcje cyfrowe. Zawsze istnieje obawa, że ktoś zmanipuluje oprogramowanie bazowe, aby wygenerować dla siebie fałszywe pieniądze. </a:t>
            </a:r>
            <a:r>
              <a:rPr lang="pl-PL" dirty="0" err="1">
                <a:solidFill>
                  <a:srgbClr val="000000"/>
                </a:solidFill>
                <a:cs typeface="+mn-cs"/>
              </a:rPr>
              <a:t>Blockchain</a:t>
            </a:r>
            <a:r>
              <a:rPr lang="pl-PL" dirty="0">
                <a:solidFill>
                  <a:srgbClr val="000000"/>
                </a:solidFill>
                <a:cs typeface="+mn-cs"/>
              </a:rPr>
              <a:t> wykorzystuje trzy zasady kryptografii, decentralizacji i konsensusu, aby stworzyć wysoce bezpieczny system oprogramowania, przy którym manipulacja jest prawie niemożliwa. Nie ma pojedynczego punktu awarii, a pojedynczy użytkownik nie może zmienić rekordów transakcji.</a:t>
            </a:r>
          </a:p>
          <a:p>
            <a:pPr algn="just"/>
            <a:endParaRPr lang="en-US" dirty="0">
              <a:solidFill>
                <a:srgbClr val="000000"/>
              </a:solidFill>
              <a:cs typeface="+mn-cs"/>
            </a:endParaRPr>
          </a:p>
          <a:p>
            <a:r>
              <a:rPr lang="en-US" b="1" dirty="0" err="1">
                <a:solidFill>
                  <a:srgbClr val="F79037"/>
                </a:solidFill>
                <a:cs typeface="+mn-cs"/>
              </a:rPr>
              <a:t>Poprawiona</a:t>
            </a:r>
            <a:r>
              <a:rPr lang="en-US" b="1" dirty="0">
                <a:solidFill>
                  <a:srgbClr val="F79037"/>
                </a:solidFill>
                <a:cs typeface="+mn-cs"/>
              </a:rPr>
              <a:t> </a:t>
            </a:r>
            <a:r>
              <a:rPr lang="en-US" b="1" dirty="0" err="1">
                <a:solidFill>
                  <a:srgbClr val="F79037"/>
                </a:solidFill>
                <a:cs typeface="+mn-cs"/>
              </a:rPr>
              <a:t>wydajność</a:t>
            </a:r>
            <a:endParaRPr lang="en-US" b="1" dirty="0">
              <a:solidFill>
                <a:srgbClr val="F79037"/>
              </a:solidFill>
              <a:cs typeface="+mn-cs"/>
            </a:endParaRPr>
          </a:p>
          <a:p>
            <a:r>
              <a:rPr lang="pl-PL" dirty="0">
                <a:solidFill>
                  <a:srgbClr val="000000"/>
                </a:solidFill>
                <a:cs typeface="+mn-cs"/>
              </a:rPr>
              <a:t>Transakcje między przedsiębiorstwami mogą zabierać dużo czasu i tworzyć wąskie gardła, zwłaszcza gdy w grę wchodzą zewnętrzne organy regulacyjne. Przejrzystość i inteligentne kontrakty w </a:t>
            </a:r>
            <a:r>
              <a:rPr lang="pl-PL" dirty="0" err="1">
                <a:solidFill>
                  <a:srgbClr val="000000"/>
                </a:solidFill>
                <a:cs typeface="+mn-cs"/>
              </a:rPr>
              <a:t>blockchain</a:t>
            </a:r>
            <a:r>
              <a:rPr lang="pl-PL" dirty="0">
                <a:solidFill>
                  <a:srgbClr val="000000"/>
                </a:solidFill>
                <a:cs typeface="+mn-cs"/>
              </a:rPr>
              <a:t> sprawiają, że takie transakcje biznesowe są szybsze i bardziej efektywne kosztowo i czasowo.</a:t>
            </a:r>
          </a:p>
          <a:p>
            <a:r>
              <a:rPr lang="en-US" dirty="0">
                <a:solidFill>
                  <a:srgbClr val="000000"/>
                </a:solidFill>
                <a:cs typeface="+mn-cs"/>
              </a:rPr>
              <a:t> </a:t>
            </a:r>
          </a:p>
          <a:p>
            <a:r>
              <a:rPr lang="en-US" b="1" dirty="0" err="1">
                <a:solidFill>
                  <a:srgbClr val="F79037"/>
                </a:solidFill>
                <a:cs typeface="+mn-cs"/>
              </a:rPr>
              <a:t>Szybszy</a:t>
            </a:r>
            <a:r>
              <a:rPr lang="en-US" b="1" dirty="0">
                <a:solidFill>
                  <a:srgbClr val="F79037"/>
                </a:solidFill>
                <a:cs typeface="+mn-cs"/>
              </a:rPr>
              <a:t> </a:t>
            </a:r>
            <a:r>
              <a:rPr lang="en-US" b="1" dirty="0" err="1">
                <a:solidFill>
                  <a:srgbClr val="F79037"/>
                </a:solidFill>
                <a:cs typeface="+mn-cs"/>
              </a:rPr>
              <a:t>audyt</a:t>
            </a:r>
            <a:endParaRPr lang="en-US" b="1" dirty="0">
              <a:solidFill>
                <a:srgbClr val="F79037"/>
              </a:solidFill>
              <a:cs typeface="+mn-cs"/>
            </a:endParaRPr>
          </a:p>
          <a:p>
            <a:r>
              <a:rPr lang="pl-PL" dirty="0">
                <a:solidFill>
                  <a:srgbClr val="000000"/>
                </a:solidFill>
                <a:cs typeface="+mn-cs"/>
              </a:rPr>
              <a:t>Przedsiębiorstwa muszą być w stanie bezpiecznie generować, wymieniać, archiwizować i odtwarzać e-transakcje w kontrolowany sposób. Rekordy </a:t>
            </a:r>
            <a:r>
              <a:rPr lang="pl-PL" dirty="0" err="1">
                <a:solidFill>
                  <a:srgbClr val="000000"/>
                </a:solidFill>
                <a:cs typeface="+mn-cs"/>
              </a:rPr>
              <a:t>Blockchain</a:t>
            </a:r>
            <a:r>
              <a:rPr lang="pl-PL" dirty="0">
                <a:solidFill>
                  <a:srgbClr val="000000"/>
                </a:solidFill>
                <a:cs typeface="+mn-cs"/>
              </a:rPr>
              <a:t> są chronologicznie niezmienne, co oznacza, że wszystkie rekordy są zawsze uporządkowane według czasu. Ta przejrzystość danych przyspiesza przetwarzanie audytów.</a:t>
            </a:r>
          </a:p>
          <a:p>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grpSp>
        <p:nvGrpSpPr>
          <p:cNvPr id="3" name="Group 2">
            <a:extLst>
              <a:ext uri="{FF2B5EF4-FFF2-40B4-BE49-F238E27FC236}">
                <a16:creationId xmlns:a16="http://schemas.microsoft.com/office/drawing/2014/main" id="{DC1D1309-4D42-BE45-E556-733F631035EC}"/>
              </a:ext>
            </a:extLst>
          </p:cNvPr>
          <p:cNvGrpSpPr/>
          <p:nvPr/>
        </p:nvGrpSpPr>
        <p:grpSpPr>
          <a:xfrm>
            <a:off x="725213" y="2172405"/>
            <a:ext cx="1244726" cy="1236623"/>
            <a:chOff x="6298198" y="4900718"/>
            <a:chExt cx="1449436" cy="1440000"/>
          </a:xfrm>
          <a:solidFill>
            <a:srgbClr val="F79037"/>
          </a:solidFill>
        </p:grpSpPr>
        <p:grpSp>
          <p:nvGrpSpPr>
            <p:cNvPr id="4" name="Graphic 2">
              <a:extLst>
                <a:ext uri="{FF2B5EF4-FFF2-40B4-BE49-F238E27FC236}">
                  <a16:creationId xmlns:a16="http://schemas.microsoft.com/office/drawing/2014/main" id="{9F2924A7-3156-2A84-27DA-A0D0804159F9}"/>
                </a:ext>
              </a:extLst>
            </p:cNvPr>
            <p:cNvGrpSpPr/>
            <p:nvPr/>
          </p:nvGrpSpPr>
          <p:grpSpPr>
            <a:xfrm>
              <a:off x="6348614" y="4990298"/>
              <a:ext cx="1399020" cy="1350420"/>
              <a:chOff x="4593193" y="3962101"/>
              <a:chExt cx="2123345" cy="2049583"/>
            </a:xfrm>
            <a:grpFill/>
          </p:grpSpPr>
          <p:sp>
            <p:nvSpPr>
              <p:cNvPr id="54" name="Freeform 53">
                <a:extLst>
                  <a:ext uri="{FF2B5EF4-FFF2-40B4-BE49-F238E27FC236}">
                    <a16:creationId xmlns:a16="http://schemas.microsoft.com/office/drawing/2014/main" id="{D5617769-3A3C-0AE4-DCC0-07229A0444F9}"/>
                  </a:ext>
                </a:extLst>
              </p:cNvPr>
              <p:cNvSpPr/>
              <p:nvPr/>
            </p:nvSpPr>
            <p:spPr>
              <a:xfrm>
                <a:off x="5245139" y="3962101"/>
                <a:ext cx="824211" cy="939590"/>
              </a:xfrm>
              <a:custGeom>
                <a:avLst/>
                <a:gdLst>
                  <a:gd name="connsiteX0" fmla="*/ 818501 w 824211"/>
                  <a:gd name="connsiteY0" fmla="*/ 700647 h 939590"/>
                  <a:gd name="connsiteX1" fmla="*/ 419720 w 824211"/>
                  <a:gd name="connsiteY1" fmla="*/ 939591 h 939590"/>
                  <a:gd name="connsiteX2" fmla="*/ 0 w 824211"/>
                  <a:gd name="connsiteY2" fmla="*/ 704455 h 939590"/>
                  <a:gd name="connsiteX3" fmla="*/ 0 w 824211"/>
                  <a:gd name="connsiteY3" fmla="*/ 241799 h 939590"/>
                  <a:gd name="connsiteX4" fmla="*/ 414009 w 824211"/>
                  <a:gd name="connsiteY4" fmla="*/ 0 h 939590"/>
                  <a:gd name="connsiteX5" fmla="*/ 824212 w 824211"/>
                  <a:gd name="connsiteY5" fmla="*/ 244655 h 93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9590">
                    <a:moveTo>
                      <a:pt x="818501" y="700647"/>
                    </a:moveTo>
                    <a:lnTo>
                      <a:pt x="419720" y="939591"/>
                    </a:lnTo>
                    <a:lnTo>
                      <a:pt x="0" y="704455"/>
                    </a:lnTo>
                    <a:lnTo>
                      <a:pt x="0" y="241799"/>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93BCA2A9-FD5D-7F45-C3D4-B7E1E711E344}"/>
                  </a:ext>
                </a:extLst>
              </p:cNvPr>
              <p:cNvSpPr/>
              <p:nvPr/>
            </p:nvSpPr>
            <p:spPr>
              <a:xfrm>
                <a:off x="5892326" y="5065430"/>
                <a:ext cx="824211" cy="938638"/>
              </a:xfrm>
              <a:custGeom>
                <a:avLst/>
                <a:gdLst>
                  <a:gd name="connsiteX0" fmla="*/ 818501 w 824211"/>
                  <a:gd name="connsiteY0" fmla="*/ 700647 h 938638"/>
                  <a:gd name="connsiteX1" fmla="*/ 419720 w 824211"/>
                  <a:gd name="connsiteY1" fmla="*/ 938639 h 938638"/>
                  <a:gd name="connsiteX2" fmla="*/ 0 w 824211"/>
                  <a:gd name="connsiteY2" fmla="*/ 703503 h 938638"/>
                  <a:gd name="connsiteX3" fmla="*/ 0 w 824211"/>
                  <a:gd name="connsiteY3" fmla="*/ 240848 h 938638"/>
                  <a:gd name="connsiteX4" fmla="*/ 414009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8501" y="700647"/>
                    </a:moveTo>
                    <a:lnTo>
                      <a:pt x="419720" y="938639"/>
                    </a:lnTo>
                    <a:lnTo>
                      <a:pt x="0" y="703503"/>
                    </a:lnTo>
                    <a:lnTo>
                      <a:pt x="0" y="240848"/>
                    </a:lnTo>
                    <a:lnTo>
                      <a:pt x="414009" y="0"/>
                    </a:lnTo>
                    <a:lnTo>
                      <a:pt x="824212" y="244655"/>
                    </a:lnTo>
                    <a:close/>
                  </a:path>
                </a:pathLst>
              </a:custGeom>
              <a:solidFill>
                <a:srgbClr val="DD1470"/>
              </a:solidFill>
              <a:ln w="9514"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70A6B00E-8A00-2CD4-2218-EC294FE61709}"/>
                  </a:ext>
                </a:extLst>
              </p:cNvPr>
              <p:cNvSpPr/>
              <p:nvPr/>
            </p:nvSpPr>
            <p:spPr>
              <a:xfrm>
                <a:off x="4593193" y="5073046"/>
                <a:ext cx="824211" cy="938638"/>
              </a:xfrm>
              <a:custGeom>
                <a:avLst/>
                <a:gdLst>
                  <a:gd name="connsiteX0" fmla="*/ 817550 w 824211"/>
                  <a:gd name="connsiteY0" fmla="*/ 700647 h 938638"/>
                  <a:gd name="connsiteX1" fmla="*/ 419720 w 824211"/>
                  <a:gd name="connsiteY1" fmla="*/ 938639 h 938638"/>
                  <a:gd name="connsiteX2" fmla="*/ 0 w 824211"/>
                  <a:gd name="connsiteY2" fmla="*/ 703503 h 938638"/>
                  <a:gd name="connsiteX3" fmla="*/ 0 w 824211"/>
                  <a:gd name="connsiteY3" fmla="*/ 240847 h 938638"/>
                  <a:gd name="connsiteX4" fmla="*/ 413058 w 824211"/>
                  <a:gd name="connsiteY4" fmla="*/ 0 h 938638"/>
                  <a:gd name="connsiteX5" fmla="*/ 824212 w 824211"/>
                  <a:gd name="connsiteY5" fmla="*/ 244655 h 93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4211" h="938638">
                    <a:moveTo>
                      <a:pt x="817550" y="700647"/>
                    </a:moveTo>
                    <a:lnTo>
                      <a:pt x="419720" y="938639"/>
                    </a:lnTo>
                    <a:lnTo>
                      <a:pt x="0" y="703503"/>
                    </a:lnTo>
                    <a:lnTo>
                      <a:pt x="0" y="240847"/>
                    </a:lnTo>
                    <a:lnTo>
                      <a:pt x="413058" y="0"/>
                    </a:lnTo>
                    <a:lnTo>
                      <a:pt x="824212" y="244655"/>
                    </a:lnTo>
                    <a:close/>
                  </a:path>
                </a:pathLst>
              </a:custGeom>
              <a:solidFill>
                <a:srgbClr val="DD1470"/>
              </a:solidFill>
              <a:ln w="951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45D02725-357B-3858-025D-7D588C7B951E}"/>
                </a:ext>
              </a:extLst>
            </p:cNvPr>
            <p:cNvGrpSpPr/>
            <p:nvPr/>
          </p:nvGrpSpPr>
          <p:grpSpPr>
            <a:xfrm>
              <a:off x="6298198" y="4900718"/>
              <a:ext cx="1439780" cy="1404262"/>
              <a:chOff x="4560834" y="3923992"/>
              <a:chExt cx="2185208" cy="2131302"/>
            </a:xfrm>
            <a:grpFill/>
          </p:grpSpPr>
          <p:sp>
            <p:nvSpPr>
              <p:cNvPr id="8" name="Freeform 7">
                <a:extLst>
                  <a:ext uri="{FF2B5EF4-FFF2-40B4-BE49-F238E27FC236}">
                    <a16:creationId xmlns:a16="http://schemas.microsoft.com/office/drawing/2014/main" id="{4E508414-118A-B3F9-F7DD-E5C2ADBC691E}"/>
                  </a:ext>
                </a:extLst>
              </p:cNvPr>
              <p:cNvSpPr/>
              <p:nvPr/>
            </p:nvSpPr>
            <p:spPr>
              <a:xfrm>
                <a:off x="5904699" y="5079709"/>
                <a:ext cx="841343" cy="975586"/>
              </a:xfrm>
              <a:custGeom>
                <a:avLst/>
                <a:gdLst>
                  <a:gd name="connsiteX0" fmla="*/ 429237 w 841343"/>
                  <a:gd name="connsiteY0" fmla="*/ 53310 h 975586"/>
                  <a:gd name="connsiteX1" fmla="*/ 459693 w 841343"/>
                  <a:gd name="connsiteY1" fmla="*/ 0 h 975586"/>
                  <a:gd name="connsiteX2" fmla="*/ 532026 w 841343"/>
                  <a:gd name="connsiteY2" fmla="*/ 40935 h 975586"/>
                  <a:gd name="connsiteX3" fmla="*/ 825164 w 841343"/>
                  <a:gd name="connsiteY3" fmla="*/ 209433 h 975586"/>
                  <a:gd name="connsiteX4" fmla="*/ 841343 w 841343"/>
                  <a:gd name="connsiteY4" fmla="*/ 237040 h 975586"/>
                  <a:gd name="connsiteX5" fmla="*/ 841343 w 841343"/>
                  <a:gd name="connsiteY5" fmla="*/ 710167 h 975586"/>
                  <a:gd name="connsiteX6" fmla="*/ 828971 w 841343"/>
                  <a:gd name="connsiteY6" fmla="*/ 731110 h 975586"/>
                  <a:gd name="connsiteX7" fmla="*/ 408299 w 841343"/>
                  <a:gd name="connsiteY7" fmla="*/ 972910 h 975586"/>
                  <a:gd name="connsiteX8" fmla="*/ 390216 w 841343"/>
                  <a:gd name="connsiteY8" fmla="*/ 973862 h 975586"/>
                  <a:gd name="connsiteX9" fmla="*/ 3807 w 841343"/>
                  <a:gd name="connsiteY9" fmla="*/ 751101 h 975586"/>
                  <a:gd name="connsiteX10" fmla="*/ 0 w 841343"/>
                  <a:gd name="connsiteY10" fmla="*/ 748246 h 975586"/>
                  <a:gd name="connsiteX11" fmla="*/ 30456 w 841343"/>
                  <a:gd name="connsiteY11" fmla="*/ 695888 h 975586"/>
                  <a:gd name="connsiteX12" fmla="*/ 156086 w 841343"/>
                  <a:gd name="connsiteY12" fmla="*/ 768237 h 975586"/>
                  <a:gd name="connsiteX13" fmla="*/ 387361 w 841343"/>
                  <a:gd name="connsiteY13" fmla="*/ 901512 h 975586"/>
                  <a:gd name="connsiteX14" fmla="*/ 409251 w 841343"/>
                  <a:gd name="connsiteY14" fmla="*/ 901512 h 975586"/>
                  <a:gd name="connsiteX15" fmla="*/ 767107 w 841343"/>
                  <a:gd name="connsiteY15" fmla="*/ 693983 h 975586"/>
                  <a:gd name="connsiteX16" fmla="*/ 774721 w 841343"/>
                  <a:gd name="connsiteY16" fmla="*/ 679704 h 975586"/>
                  <a:gd name="connsiteX17" fmla="*/ 774721 w 841343"/>
                  <a:gd name="connsiteY17" fmla="*/ 263695 h 975586"/>
                  <a:gd name="connsiteX18" fmla="*/ 763300 w 841343"/>
                  <a:gd name="connsiteY18" fmla="*/ 246559 h 975586"/>
                  <a:gd name="connsiteX19" fmla="*/ 436851 w 841343"/>
                  <a:gd name="connsiteY19" fmla="*/ 58070 h 975586"/>
                  <a:gd name="connsiteX20" fmla="*/ 429237 w 841343"/>
                  <a:gd name="connsiteY20" fmla="*/ 53310 h 975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343" h="975586">
                    <a:moveTo>
                      <a:pt x="429237" y="53310"/>
                    </a:moveTo>
                    <a:cubicBezTo>
                      <a:pt x="439707" y="35223"/>
                      <a:pt x="449224" y="19039"/>
                      <a:pt x="459693" y="0"/>
                    </a:cubicBezTo>
                    <a:cubicBezTo>
                      <a:pt x="484439" y="14279"/>
                      <a:pt x="508232" y="27607"/>
                      <a:pt x="532026" y="40935"/>
                    </a:cubicBezTo>
                    <a:cubicBezTo>
                      <a:pt x="630056" y="97101"/>
                      <a:pt x="727134" y="153267"/>
                      <a:pt x="825164" y="209433"/>
                    </a:cubicBezTo>
                    <a:cubicBezTo>
                      <a:pt x="836585" y="216096"/>
                      <a:pt x="841343" y="222760"/>
                      <a:pt x="841343" y="237040"/>
                    </a:cubicBezTo>
                    <a:cubicBezTo>
                      <a:pt x="840392" y="395066"/>
                      <a:pt x="840392" y="553093"/>
                      <a:pt x="841343" y="710167"/>
                    </a:cubicBezTo>
                    <a:cubicBezTo>
                      <a:pt x="841343" y="720638"/>
                      <a:pt x="838488" y="726351"/>
                      <a:pt x="828971" y="731110"/>
                    </a:cubicBezTo>
                    <a:cubicBezTo>
                      <a:pt x="689064" y="812028"/>
                      <a:pt x="549157" y="892945"/>
                      <a:pt x="408299" y="972910"/>
                    </a:cubicBezTo>
                    <a:cubicBezTo>
                      <a:pt x="403540" y="975766"/>
                      <a:pt x="394975" y="976718"/>
                      <a:pt x="390216" y="973862"/>
                    </a:cubicBezTo>
                    <a:cubicBezTo>
                      <a:pt x="260778" y="899609"/>
                      <a:pt x="132293" y="825355"/>
                      <a:pt x="3807" y="751101"/>
                    </a:cubicBezTo>
                    <a:cubicBezTo>
                      <a:pt x="2855" y="751101"/>
                      <a:pt x="1904" y="750150"/>
                      <a:pt x="0" y="748246"/>
                    </a:cubicBezTo>
                    <a:cubicBezTo>
                      <a:pt x="9517" y="731110"/>
                      <a:pt x="19987" y="713975"/>
                      <a:pt x="30456" y="695888"/>
                    </a:cubicBezTo>
                    <a:cubicBezTo>
                      <a:pt x="73285" y="720638"/>
                      <a:pt x="115161" y="744438"/>
                      <a:pt x="156086" y="768237"/>
                    </a:cubicBezTo>
                    <a:cubicBezTo>
                      <a:pt x="233178" y="812979"/>
                      <a:pt x="310269" y="856770"/>
                      <a:pt x="387361" y="901512"/>
                    </a:cubicBezTo>
                    <a:cubicBezTo>
                      <a:pt x="395926" y="906272"/>
                      <a:pt x="401637" y="906272"/>
                      <a:pt x="409251" y="901512"/>
                    </a:cubicBezTo>
                    <a:cubicBezTo>
                      <a:pt x="528219" y="832019"/>
                      <a:pt x="648139" y="763477"/>
                      <a:pt x="767107" y="693983"/>
                    </a:cubicBezTo>
                    <a:cubicBezTo>
                      <a:pt x="770914" y="691128"/>
                      <a:pt x="774721" y="684464"/>
                      <a:pt x="774721" y="679704"/>
                    </a:cubicBezTo>
                    <a:cubicBezTo>
                      <a:pt x="774721" y="540717"/>
                      <a:pt x="774721" y="402682"/>
                      <a:pt x="774721" y="263695"/>
                    </a:cubicBezTo>
                    <a:cubicBezTo>
                      <a:pt x="774721" y="254175"/>
                      <a:pt x="769962" y="250367"/>
                      <a:pt x="763300" y="246559"/>
                    </a:cubicBezTo>
                    <a:cubicBezTo>
                      <a:pt x="654801" y="183730"/>
                      <a:pt x="546302" y="120900"/>
                      <a:pt x="436851" y="58070"/>
                    </a:cubicBezTo>
                    <a:cubicBezTo>
                      <a:pt x="435900" y="58070"/>
                      <a:pt x="433996" y="56166"/>
                      <a:pt x="429237" y="53310"/>
                    </a:cubicBezTo>
                    <a:close/>
                  </a:path>
                </a:pathLst>
              </a:custGeom>
              <a:grpFill/>
              <a:ln w="951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05D39B3-2FDE-BA00-61FF-05D0F121F915}"/>
                  </a:ext>
                </a:extLst>
              </p:cNvPr>
              <p:cNvSpPr/>
              <p:nvPr/>
            </p:nvSpPr>
            <p:spPr>
              <a:xfrm>
                <a:off x="5216586" y="5523088"/>
                <a:ext cx="889882" cy="237899"/>
              </a:xfrm>
              <a:custGeom>
                <a:avLst/>
                <a:gdLst>
                  <a:gd name="connsiteX0" fmla="*/ 889882 w 889882"/>
                  <a:gd name="connsiteY0" fmla="*/ 147793 h 237899"/>
                  <a:gd name="connsiteX1" fmla="*/ 871799 w 889882"/>
                  <a:gd name="connsiteY1" fmla="*/ 147793 h 237899"/>
                  <a:gd name="connsiteX2" fmla="*/ 769962 w 889882"/>
                  <a:gd name="connsiteY2" fmla="*/ 147793 h 237899"/>
                  <a:gd name="connsiteX3" fmla="*/ 751879 w 889882"/>
                  <a:gd name="connsiteY3" fmla="*/ 159216 h 237899"/>
                  <a:gd name="connsiteX4" fmla="*/ 640525 w 889882"/>
                  <a:gd name="connsiteY4" fmla="*/ 235374 h 237899"/>
                  <a:gd name="connsiteX5" fmla="*/ 574854 w 889882"/>
                  <a:gd name="connsiteY5" fmla="*/ 235374 h 237899"/>
                  <a:gd name="connsiteX6" fmla="*/ 465404 w 889882"/>
                  <a:gd name="connsiteY6" fmla="*/ 162072 h 237899"/>
                  <a:gd name="connsiteX7" fmla="*/ 446369 w 889882"/>
                  <a:gd name="connsiteY7" fmla="*/ 149697 h 237899"/>
                  <a:gd name="connsiteX8" fmla="*/ 427334 w 889882"/>
                  <a:gd name="connsiteY8" fmla="*/ 162072 h 237899"/>
                  <a:gd name="connsiteX9" fmla="*/ 317883 w 889882"/>
                  <a:gd name="connsiteY9" fmla="*/ 237278 h 237899"/>
                  <a:gd name="connsiteX10" fmla="*/ 238888 w 889882"/>
                  <a:gd name="connsiteY10" fmla="*/ 236325 h 237899"/>
                  <a:gd name="connsiteX11" fmla="*/ 139906 w 889882"/>
                  <a:gd name="connsiteY11" fmla="*/ 163024 h 237899"/>
                  <a:gd name="connsiteX12" fmla="*/ 120872 w 889882"/>
                  <a:gd name="connsiteY12" fmla="*/ 150649 h 237899"/>
                  <a:gd name="connsiteX13" fmla="*/ 13324 w 889882"/>
                  <a:gd name="connsiteY13" fmla="*/ 150649 h 237899"/>
                  <a:gd name="connsiteX14" fmla="*/ 0 w 889882"/>
                  <a:gd name="connsiteY14" fmla="*/ 137321 h 237899"/>
                  <a:gd name="connsiteX15" fmla="*/ 0 w 889882"/>
                  <a:gd name="connsiteY15" fmla="*/ 100194 h 237899"/>
                  <a:gd name="connsiteX16" fmla="*/ 12373 w 889882"/>
                  <a:gd name="connsiteY16" fmla="*/ 87819 h 237899"/>
                  <a:gd name="connsiteX17" fmla="*/ 119920 w 889882"/>
                  <a:gd name="connsiteY17" fmla="*/ 87819 h 237899"/>
                  <a:gd name="connsiteX18" fmla="*/ 139906 w 889882"/>
                  <a:gd name="connsiteY18" fmla="*/ 74491 h 237899"/>
                  <a:gd name="connsiteX19" fmla="*/ 241743 w 889882"/>
                  <a:gd name="connsiteY19" fmla="*/ 1190 h 237899"/>
                  <a:gd name="connsiteX20" fmla="*/ 315979 w 889882"/>
                  <a:gd name="connsiteY20" fmla="*/ 1190 h 237899"/>
                  <a:gd name="connsiteX21" fmla="*/ 427334 w 889882"/>
                  <a:gd name="connsiteY21" fmla="*/ 77347 h 237899"/>
                  <a:gd name="connsiteX22" fmla="*/ 444465 w 889882"/>
                  <a:gd name="connsiteY22" fmla="*/ 87819 h 237899"/>
                  <a:gd name="connsiteX23" fmla="*/ 463500 w 889882"/>
                  <a:gd name="connsiteY23" fmla="*/ 77347 h 237899"/>
                  <a:gd name="connsiteX24" fmla="*/ 578661 w 889882"/>
                  <a:gd name="connsiteY24" fmla="*/ 238 h 237899"/>
                  <a:gd name="connsiteX25" fmla="*/ 655753 w 889882"/>
                  <a:gd name="connsiteY25" fmla="*/ 1190 h 237899"/>
                  <a:gd name="connsiteX26" fmla="*/ 750927 w 889882"/>
                  <a:gd name="connsiteY26" fmla="*/ 73539 h 237899"/>
                  <a:gd name="connsiteX27" fmla="*/ 771866 w 889882"/>
                  <a:gd name="connsiteY27" fmla="*/ 87819 h 237899"/>
                  <a:gd name="connsiteX28" fmla="*/ 873703 w 889882"/>
                  <a:gd name="connsiteY28" fmla="*/ 86867 h 237899"/>
                  <a:gd name="connsiteX29" fmla="*/ 889882 w 889882"/>
                  <a:gd name="connsiteY29" fmla="*/ 86867 h 237899"/>
                  <a:gd name="connsiteX30" fmla="*/ 889882 w 889882"/>
                  <a:gd name="connsiteY30" fmla="*/ 147793 h 237899"/>
                  <a:gd name="connsiteX31" fmla="*/ 360712 w 889882"/>
                  <a:gd name="connsiteY31" fmla="*/ 87819 h 237899"/>
                  <a:gd name="connsiteX32" fmla="*/ 363567 w 889882"/>
                  <a:gd name="connsiteY32" fmla="*/ 82107 h 237899"/>
                  <a:gd name="connsiteX33" fmla="*/ 334063 w 889882"/>
                  <a:gd name="connsiteY33" fmla="*/ 65924 h 237899"/>
                  <a:gd name="connsiteX34" fmla="*/ 235081 w 889882"/>
                  <a:gd name="connsiteY34" fmla="*/ 65924 h 237899"/>
                  <a:gd name="connsiteX35" fmla="*/ 206529 w 889882"/>
                  <a:gd name="connsiteY35" fmla="*/ 87819 h 237899"/>
                  <a:gd name="connsiteX36" fmla="*/ 241743 w 889882"/>
                  <a:gd name="connsiteY36" fmla="*/ 87819 h 237899"/>
                  <a:gd name="connsiteX37" fmla="*/ 241743 w 889882"/>
                  <a:gd name="connsiteY37" fmla="*/ 149697 h 237899"/>
                  <a:gd name="connsiteX38" fmla="*/ 208432 w 889882"/>
                  <a:gd name="connsiteY38" fmla="*/ 151601 h 237899"/>
                  <a:gd name="connsiteX39" fmla="*/ 206529 w 889882"/>
                  <a:gd name="connsiteY39" fmla="*/ 157312 h 237899"/>
                  <a:gd name="connsiteX40" fmla="*/ 236985 w 889882"/>
                  <a:gd name="connsiteY40" fmla="*/ 173496 h 237899"/>
                  <a:gd name="connsiteX41" fmla="*/ 335014 w 889882"/>
                  <a:gd name="connsiteY41" fmla="*/ 173496 h 237899"/>
                  <a:gd name="connsiteX42" fmla="*/ 363567 w 889882"/>
                  <a:gd name="connsiteY42" fmla="*/ 157312 h 237899"/>
                  <a:gd name="connsiteX43" fmla="*/ 361663 w 889882"/>
                  <a:gd name="connsiteY43" fmla="*/ 151601 h 237899"/>
                  <a:gd name="connsiteX44" fmla="*/ 336918 w 889882"/>
                  <a:gd name="connsiteY44" fmla="*/ 151601 h 237899"/>
                  <a:gd name="connsiteX45" fmla="*/ 328352 w 889882"/>
                  <a:gd name="connsiteY45" fmla="*/ 145889 h 237899"/>
                  <a:gd name="connsiteX46" fmla="*/ 328352 w 889882"/>
                  <a:gd name="connsiteY46" fmla="*/ 89723 h 237899"/>
                  <a:gd name="connsiteX47" fmla="*/ 360712 w 889882"/>
                  <a:gd name="connsiteY47" fmla="*/ 87819 h 237899"/>
                  <a:gd name="connsiteX48" fmla="*/ 685257 w 889882"/>
                  <a:gd name="connsiteY48" fmla="*/ 86867 h 237899"/>
                  <a:gd name="connsiteX49" fmla="*/ 688112 w 889882"/>
                  <a:gd name="connsiteY49" fmla="*/ 81155 h 237899"/>
                  <a:gd name="connsiteX50" fmla="*/ 662415 w 889882"/>
                  <a:gd name="connsiteY50" fmla="*/ 65924 h 237899"/>
                  <a:gd name="connsiteX51" fmla="*/ 556771 w 889882"/>
                  <a:gd name="connsiteY51" fmla="*/ 65924 h 237899"/>
                  <a:gd name="connsiteX52" fmla="*/ 531074 w 889882"/>
                  <a:gd name="connsiteY52" fmla="*/ 82107 h 237899"/>
                  <a:gd name="connsiteX53" fmla="*/ 532978 w 889882"/>
                  <a:gd name="connsiteY53" fmla="*/ 87819 h 237899"/>
                  <a:gd name="connsiteX54" fmla="*/ 567241 w 889882"/>
                  <a:gd name="connsiteY54" fmla="*/ 87819 h 237899"/>
                  <a:gd name="connsiteX55" fmla="*/ 567241 w 889882"/>
                  <a:gd name="connsiteY55" fmla="*/ 142081 h 237899"/>
                  <a:gd name="connsiteX56" fmla="*/ 558675 w 889882"/>
                  <a:gd name="connsiteY56" fmla="*/ 149697 h 237899"/>
                  <a:gd name="connsiteX57" fmla="*/ 531074 w 889882"/>
                  <a:gd name="connsiteY57" fmla="*/ 149697 h 237899"/>
                  <a:gd name="connsiteX58" fmla="*/ 565337 w 889882"/>
                  <a:gd name="connsiteY58" fmla="*/ 172544 h 237899"/>
                  <a:gd name="connsiteX59" fmla="*/ 654801 w 889882"/>
                  <a:gd name="connsiteY59" fmla="*/ 172544 h 237899"/>
                  <a:gd name="connsiteX60" fmla="*/ 689064 w 889882"/>
                  <a:gd name="connsiteY60" fmla="*/ 148744 h 237899"/>
                  <a:gd name="connsiteX61" fmla="*/ 661463 w 889882"/>
                  <a:gd name="connsiteY61" fmla="*/ 148744 h 237899"/>
                  <a:gd name="connsiteX62" fmla="*/ 651946 w 889882"/>
                  <a:gd name="connsiteY62" fmla="*/ 143033 h 237899"/>
                  <a:gd name="connsiteX63" fmla="*/ 651946 w 889882"/>
                  <a:gd name="connsiteY63" fmla="*/ 86867 h 237899"/>
                  <a:gd name="connsiteX64" fmla="*/ 685257 w 889882"/>
                  <a:gd name="connsiteY64" fmla="*/ 86867 h 23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89882" h="237899">
                    <a:moveTo>
                      <a:pt x="889882" y="147793"/>
                    </a:moveTo>
                    <a:cubicBezTo>
                      <a:pt x="883220" y="147793"/>
                      <a:pt x="877510" y="147793"/>
                      <a:pt x="871799" y="147793"/>
                    </a:cubicBezTo>
                    <a:cubicBezTo>
                      <a:pt x="837536" y="147793"/>
                      <a:pt x="804225" y="147793"/>
                      <a:pt x="769962" y="147793"/>
                    </a:cubicBezTo>
                    <a:cubicBezTo>
                      <a:pt x="761397" y="147793"/>
                      <a:pt x="755686" y="149697"/>
                      <a:pt x="751879" y="159216"/>
                    </a:cubicBezTo>
                    <a:cubicBezTo>
                      <a:pt x="732844" y="206815"/>
                      <a:pt x="691919" y="234421"/>
                      <a:pt x="640525" y="235374"/>
                    </a:cubicBezTo>
                    <a:cubicBezTo>
                      <a:pt x="618635" y="235374"/>
                      <a:pt x="596745" y="235374"/>
                      <a:pt x="574854" y="235374"/>
                    </a:cubicBezTo>
                    <a:cubicBezTo>
                      <a:pt x="526315" y="235374"/>
                      <a:pt x="483487" y="206815"/>
                      <a:pt x="465404" y="162072"/>
                    </a:cubicBezTo>
                    <a:cubicBezTo>
                      <a:pt x="461597" y="152553"/>
                      <a:pt x="456838" y="148744"/>
                      <a:pt x="446369" y="149697"/>
                    </a:cubicBezTo>
                    <a:cubicBezTo>
                      <a:pt x="436851" y="149697"/>
                      <a:pt x="432093" y="151601"/>
                      <a:pt x="427334" y="162072"/>
                    </a:cubicBezTo>
                    <a:cubicBezTo>
                      <a:pt x="406395" y="209671"/>
                      <a:pt x="370229" y="236325"/>
                      <a:pt x="317883" y="237278"/>
                    </a:cubicBezTo>
                    <a:cubicBezTo>
                      <a:pt x="291234" y="237278"/>
                      <a:pt x="265537" y="239181"/>
                      <a:pt x="238888" y="236325"/>
                    </a:cubicBezTo>
                    <a:cubicBezTo>
                      <a:pt x="191301" y="232518"/>
                      <a:pt x="158941" y="205862"/>
                      <a:pt x="139906" y="163024"/>
                    </a:cubicBezTo>
                    <a:cubicBezTo>
                      <a:pt x="136100" y="153504"/>
                      <a:pt x="131341" y="150649"/>
                      <a:pt x="120872" y="150649"/>
                    </a:cubicBezTo>
                    <a:cubicBezTo>
                      <a:pt x="84705" y="151601"/>
                      <a:pt x="49491" y="150649"/>
                      <a:pt x="13324" y="150649"/>
                    </a:cubicBezTo>
                    <a:cubicBezTo>
                      <a:pt x="3807" y="150649"/>
                      <a:pt x="0" y="147793"/>
                      <a:pt x="0" y="137321"/>
                    </a:cubicBezTo>
                    <a:cubicBezTo>
                      <a:pt x="952" y="124945"/>
                      <a:pt x="0" y="112570"/>
                      <a:pt x="0" y="100194"/>
                    </a:cubicBezTo>
                    <a:cubicBezTo>
                      <a:pt x="0" y="90675"/>
                      <a:pt x="2855" y="87819"/>
                      <a:pt x="12373" y="87819"/>
                    </a:cubicBezTo>
                    <a:cubicBezTo>
                      <a:pt x="48539" y="87819"/>
                      <a:pt x="83754" y="87819"/>
                      <a:pt x="119920" y="87819"/>
                    </a:cubicBezTo>
                    <a:cubicBezTo>
                      <a:pt x="130389" y="87819"/>
                      <a:pt x="136100" y="85915"/>
                      <a:pt x="139906" y="74491"/>
                    </a:cubicBezTo>
                    <a:cubicBezTo>
                      <a:pt x="154183" y="33557"/>
                      <a:pt x="197963" y="2142"/>
                      <a:pt x="241743" y="1190"/>
                    </a:cubicBezTo>
                    <a:cubicBezTo>
                      <a:pt x="266489" y="238"/>
                      <a:pt x="291234" y="238"/>
                      <a:pt x="315979" y="1190"/>
                    </a:cubicBezTo>
                    <a:cubicBezTo>
                      <a:pt x="370229" y="1190"/>
                      <a:pt x="406395" y="28797"/>
                      <a:pt x="427334" y="77347"/>
                    </a:cubicBezTo>
                    <a:cubicBezTo>
                      <a:pt x="431141" y="86867"/>
                      <a:pt x="435899" y="87819"/>
                      <a:pt x="444465" y="87819"/>
                    </a:cubicBezTo>
                    <a:cubicBezTo>
                      <a:pt x="453031" y="87819"/>
                      <a:pt x="459693" y="86867"/>
                      <a:pt x="463500" y="77347"/>
                    </a:cubicBezTo>
                    <a:cubicBezTo>
                      <a:pt x="484439" y="25941"/>
                      <a:pt x="523460" y="238"/>
                      <a:pt x="578661" y="238"/>
                    </a:cubicBezTo>
                    <a:cubicBezTo>
                      <a:pt x="604359" y="238"/>
                      <a:pt x="630056" y="-714"/>
                      <a:pt x="655753" y="1190"/>
                    </a:cubicBezTo>
                    <a:cubicBezTo>
                      <a:pt x="701437" y="5949"/>
                      <a:pt x="732844" y="31653"/>
                      <a:pt x="750927" y="73539"/>
                    </a:cubicBezTo>
                    <a:cubicBezTo>
                      <a:pt x="755686" y="84011"/>
                      <a:pt x="760445" y="87819"/>
                      <a:pt x="771866" y="87819"/>
                    </a:cubicBezTo>
                    <a:cubicBezTo>
                      <a:pt x="806129" y="86867"/>
                      <a:pt x="839440" y="87819"/>
                      <a:pt x="873703" y="86867"/>
                    </a:cubicBezTo>
                    <a:cubicBezTo>
                      <a:pt x="878461" y="86867"/>
                      <a:pt x="884172" y="86867"/>
                      <a:pt x="889882" y="86867"/>
                    </a:cubicBezTo>
                    <a:cubicBezTo>
                      <a:pt x="889882" y="107810"/>
                      <a:pt x="889882" y="125898"/>
                      <a:pt x="889882" y="147793"/>
                    </a:cubicBezTo>
                    <a:close/>
                    <a:moveTo>
                      <a:pt x="360712" y="87819"/>
                    </a:moveTo>
                    <a:cubicBezTo>
                      <a:pt x="361663" y="85915"/>
                      <a:pt x="362615" y="84011"/>
                      <a:pt x="363567" y="82107"/>
                    </a:cubicBezTo>
                    <a:cubicBezTo>
                      <a:pt x="354049" y="76395"/>
                      <a:pt x="344532" y="66876"/>
                      <a:pt x="334063" y="65924"/>
                    </a:cubicBezTo>
                    <a:cubicBezTo>
                      <a:pt x="300752" y="64020"/>
                      <a:pt x="268392" y="64020"/>
                      <a:pt x="235081" y="65924"/>
                    </a:cubicBezTo>
                    <a:cubicBezTo>
                      <a:pt x="223660" y="66876"/>
                      <a:pt x="214143" y="74491"/>
                      <a:pt x="206529" y="87819"/>
                    </a:cubicBezTo>
                    <a:cubicBezTo>
                      <a:pt x="219853" y="87819"/>
                      <a:pt x="230322" y="87819"/>
                      <a:pt x="241743" y="87819"/>
                    </a:cubicBezTo>
                    <a:cubicBezTo>
                      <a:pt x="241743" y="109714"/>
                      <a:pt x="241743" y="128753"/>
                      <a:pt x="241743" y="149697"/>
                    </a:cubicBezTo>
                    <a:cubicBezTo>
                      <a:pt x="230322" y="150649"/>
                      <a:pt x="218902" y="150649"/>
                      <a:pt x="208432" y="151601"/>
                    </a:cubicBezTo>
                    <a:cubicBezTo>
                      <a:pt x="207480" y="153504"/>
                      <a:pt x="207480" y="155408"/>
                      <a:pt x="206529" y="157312"/>
                    </a:cubicBezTo>
                    <a:cubicBezTo>
                      <a:pt x="216998" y="163024"/>
                      <a:pt x="226515" y="172544"/>
                      <a:pt x="236985" y="173496"/>
                    </a:cubicBezTo>
                    <a:cubicBezTo>
                      <a:pt x="269344" y="175400"/>
                      <a:pt x="302655" y="175400"/>
                      <a:pt x="335014" y="173496"/>
                    </a:cubicBezTo>
                    <a:cubicBezTo>
                      <a:pt x="344532" y="172544"/>
                      <a:pt x="354049" y="163024"/>
                      <a:pt x="363567" y="157312"/>
                    </a:cubicBezTo>
                    <a:cubicBezTo>
                      <a:pt x="362615" y="155408"/>
                      <a:pt x="362615" y="153504"/>
                      <a:pt x="361663" y="151601"/>
                    </a:cubicBezTo>
                    <a:cubicBezTo>
                      <a:pt x="353098" y="151601"/>
                      <a:pt x="344532" y="152553"/>
                      <a:pt x="336918" y="151601"/>
                    </a:cubicBezTo>
                    <a:cubicBezTo>
                      <a:pt x="334063" y="151601"/>
                      <a:pt x="328352" y="147793"/>
                      <a:pt x="328352" y="145889"/>
                    </a:cubicBezTo>
                    <a:cubicBezTo>
                      <a:pt x="327401" y="127802"/>
                      <a:pt x="328352" y="109714"/>
                      <a:pt x="328352" y="89723"/>
                    </a:cubicBezTo>
                    <a:cubicBezTo>
                      <a:pt x="339773" y="87819"/>
                      <a:pt x="350242" y="87819"/>
                      <a:pt x="360712" y="87819"/>
                    </a:cubicBezTo>
                    <a:close/>
                    <a:moveTo>
                      <a:pt x="685257" y="86867"/>
                    </a:moveTo>
                    <a:cubicBezTo>
                      <a:pt x="686209" y="84963"/>
                      <a:pt x="687160" y="83059"/>
                      <a:pt x="688112" y="81155"/>
                    </a:cubicBezTo>
                    <a:cubicBezTo>
                      <a:pt x="679547" y="75444"/>
                      <a:pt x="670981" y="65924"/>
                      <a:pt x="662415" y="65924"/>
                    </a:cubicBezTo>
                    <a:cubicBezTo>
                      <a:pt x="627200" y="64020"/>
                      <a:pt x="591986" y="64020"/>
                      <a:pt x="556771" y="65924"/>
                    </a:cubicBezTo>
                    <a:cubicBezTo>
                      <a:pt x="548206" y="65924"/>
                      <a:pt x="539640" y="76395"/>
                      <a:pt x="531074" y="82107"/>
                    </a:cubicBezTo>
                    <a:cubicBezTo>
                      <a:pt x="532026" y="84011"/>
                      <a:pt x="532978" y="85915"/>
                      <a:pt x="532978" y="87819"/>
                    </a:cubicBezTo>
                    <a:cubicBezTo>
                      <a:pt x="544398" y="87819"/>
                      <a:pt x="554868" y="87819"/>
                      <a:pt x="567241" y="87819"/>
                    </a:cubicBezTo>
                    <a:cubicBezTo>
                      <a:pt x="567241" y="107810"/>
                      <a:pt x="567241" y="124945"/>
                      <a:pt x="567241" y="142081"/>
                    </a:cubicBezTo>
                    <a:cubicBezTo>
                      <a:pt x="567241" y="144937"/>
                      <a:pt x="561530" y="149697"/>
                      <a:pt x="558675" y="149697"/>
                    </a:cubicBezTo>
                    <a:cubicBezTo>
                      <a:pt x="550109" y="150649"/>
                      <a:pt x="542495" y="149697"/>
                      <a:pt x="531074" y="149697"/>
                    </a:cubicBezTo>
                    <a:cubicBezTo>
                      <a:pt x="540592" y="164928"/>
                      <a:pt x="552013" y="172544"/>
                      <a:pt x="565337" y="172544"/>
                    </a:cubicBezTo>
                    <a:cubicBezTo>
                      <a:pt x="594841" y="173496"/>
                      <a:pt x="625297" y="173496"/>
                      <a:pt x="654801" y="172544"/>
                    </a:cubicBezTo>
                    <a:cubicBezTo>
                      <a:pt x="668125" y="171592"/>
                      <a:pt x="679547" y="163976"/>
                      <a:pt x="689064" y="148744"/>
                    </a:cubicBezTo>
                    <a:cubicBezTo>
                      <a:pt x="677643" y="148744"/>
                      <a:pt x="670029" y="149697"/>
                      <a:pt x="661463" y="148744"/>
                    </a:cubicBezTo>
                    <a:cubicBezTo>
                      <a:pt x="657656" y="148744"/>
                      <a:pt x="651946" y="144937"/>
                      <a:pt x="651946" y="143033"/>
                    </a:cubicBezTo>
                    <a:cubicBezTo>
                      <a:pt x="650994" y="124945"/>
                      <a:pt x="651946" y="106858"/>
                      <a:pt x="651946" y="86867"/>
                    </a:cubicBezTo>
                    <a:cubicBezTo>
                      <a:pt x="663367" y="86867"/>
                      <a:pt x="674788" y="86867"/>
                      <a:pt x="685257" y="86867"/>
                    </a:cubicBezTo>
                    <a:close/>
                  </a:path>
                </a:pathLst>
              </a:custGeom>
              <a:grpFill/>
              <a:ln w="951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0E0A70-B437-14A6-2BF0-E965212A984B}"/>
                  </a:ext>
                </a:extLst>
              </p:cNvPr>
              <p:cNvSpPr/>
              <p:nvPr/>
            </p:nvSpPr>
            <p:spPr>
              <a:xfrm>
                <a:off x="5832366" y="4535191"/>
                <a:ext cx="493004" cy="795009"/>
              </a:xfrm>
              <a:custGeom>
                <a:avLst/>
                <a:gdLst>
                  <a:gd name="connsiteX0" fmla="*/ 0 w 493004"/>
                  <a:gd name="connsiteY0" fmla="*/ 27601 h 795009"/>
                  <a:gd name="connsiteX1" fmla="*/ 41877 w 493004"/>
                  <a:gd name="connsiteY1" fmla="*/ 2850 h 795009"/>
                  <a:gd name="connsiteX2" fmla="*/ 58057 w 493004"/>
                  <a:gd name="connsiteY2" fmla="*/ 7610 h 795009"/>
                  <a:gd name="connsiteX3" fmla="*/ 110403 w 493004"/>
                  <a:gd name="connsiteY3" fmla="*/ 98998 h 795009"/>
                  <a:gd name="connsiteX4" fmla="*/ 131341 w 493004"/>
                  <a:gd name="connsiteY4" fmla="*/ 110422 h 795009"/>
                  <a:gd name="connsiteX5" fmla="*/ 255068 w 493004"/>
                  <a:gd name="connsiteY5" fmla="*/ 176108 h 795009"/>
                  <a:gd name="connsiteX6" fmla="*/ 292186 w 493004"/>
                  <a:gd name="connsiteY6" fmla="*/ 246553 h 795009"/>
                  <a:gd name="connsiteX7" fmla="*/ 273151 w 493004"/>
                  <a:gd name="connsiteY7" fmla="*/ 360789 h 795009"/>
                  <a:gd name="connsiteX8" fmla="*/ 269344 w 493004"/>
                  <a:gd name="connsiteY8" fmla="*/ 377924 h 795009"/>
                  <a:gd name="connsiteX9" fmla="*/ 289331 w 493004"/>
                  <a:gd name="connsiteY9" fmla="*/ 392204 h 795009"/>
                  <a:gd name="connsiteX10" fmla="*/ 397830 w 493004"/>
                  <a:gd name="connsiteY10" fmla="*/ 432187 h 795009"/>
                  <a:gd name="connsiteX11" fmla="*/ 459693 w 493004"/>
                  <a:gd name="connsiteY11" fmla="*/ 558798 h 795009"/>
                  <a:gd name="connsiteX12" fmla="*/ 434948 w 493004"/>
                  <a:gd name="connsiteY12" fmla="*/ 639715 h 795009"/>
                  <a:gd name="connsiteX13" fmla="*/ 433996 w 493004"/>
                  <a:gd name="connsiteY13" fmla="*/ 665418 h 795009"/>
                  <a:gd name="connsiteX14" fmla="*/ 493005 w 493004"/>
                  <a:gd name="connsiteY14" fmla="*/ 767279 h 795009"/>
                  <a:gd name="connsiteX15" fmla="*/ 443514 w 493004"/>
                  <a:gd name="connsiteY15" fmla="*/ 794886 h 795009"/>
                  <a:gd name="connsiteX16" fmla="*/ 433996 w 493004"/>
                  <a:gd name="connsiteY16" fmla="*/ 787270 h 795009"/>
                  <a:gd name="connsiteX17" fmla="*/ 379747 w 493004"/>
                  <a:gd name="connsiteY17" fmla="*/ 693025 h 795009"/>
                  <a:gd name="connsiteX18" fmla="*/ 358808 w 493004"/>
                  <a:gd name="connsiteY18" fmla="*/ 683506 h 795009"/>
                  <a:gd name="connsiteX19" fmla="*/ 247454 w 493004"/>
                  <a:gd name="connsiteY19" fmla="*/ 635907 h 795009"/>
                  <a:gd name="connsiteX20" fmla="*/ 200818 w 493004"/>
                  <a:gd name="connsiteY20" fmla="*/ 553086 h 795009"/>
                  <a:gd name="connsiteX21" fmla="*/ 216998 w 493004"/>
                  <a:gd name="connsiteY21" fmla="*/ 435042 h 795009"/>
                  <a:gd name="connsiteX22" fmla="*/ 218902 w 493004"/>
                  <a:gd name="connsiteY22" fmla="*/ 411243 h 795009"/>
                  <a:gd name="connsiteX23" fmla="*/ 197963 w 493004"/>
                  <a:gd name="connsiteY23" fmla="*/ 402676 h 795009"/>
                  <a:gd name="connsiteX24" fmla="*/ 78995 w 493004"/>
                  <a:gd name="connsiteY24" fmla="*/ 343654 h 795009"/>
                  <a:gd name="connsiteX25" fmla="*/ 37118 w 493004"/>
                  <a:gd name="connsiteY25" fmla="*/ 264641 h 795009"/>
                  <a:gd name="connsiteX26" fmla="*/ 57105 w 493004"/>
                  <a:gd name="connsiteY26" fmla="*/ 152309 h 795009"/>
                  <a:gd name="connsiteX27" fmla="*/ 58057 w 493004"/>
                  <a:gd name="connsiteY27" fmla="*/ 132317 h 795009"/>
                  <a:gd name="connsiteX28" fmla="*/ 4759 w 493004"/>
                  <a:gd name="connsiteY28" fmla="*/ 39976 h 795009"/>
                  <a:gd name="connsiteX29" fmla="*/ 0 w 493004"/>
                  <a:gd name="connsiteY29" fmla="*/ 27601 h 795009"/>
                  <a:gd name="connsiteX30" fmla="*/ 393071 w 493004"/>
                  <a:gd name="connsiteY30" fmla="*/ 590213 h 795009"/>
                  <a:gd name="connsiteX31" fmla="*/ 394975 w 493004"/>
                  <a:gd name="connsiteY31" fmla="*/ 546423 h 795009"/>
                  <a:gd name="connsiteX32" fmla="*/ 354050 w 493004"/>
                  <a:gd name="connsiteY32" fmla="*/ 475025 h 795009"/>
                  <a:gd name="connsiteX33" fmla="*/ 315028 w 493004"/>
                  <a:gd name="connsiteY33" fmla="*/ 455034 h 795009"/>
                  <a:gd name="connsiteX34" fmla="*/ 332160 w 493004"/>
                  <a:gd name="connsiteY34" fmla="*/ 487401 h 795009"/>
                  <a:gd name="connsiteX35" fmla="*/ 290282 w 493004"/>
                  <a:gd name="connsiteY35" fmla="*/ 512152 h 795009"/>
                  <a:gd name="connsiteX36" fmla="*/ 273151 w 493004"/>
                  <a:gd name="connsiteY36" fmla="*/ 506440 h 795009"/>
                  <a:gd name="connsiteX37" fmla="*/ 260779 w 493004"/>
                  <a:gd name="connsiteY37" fmla="*/ 486449 h 795009"/>
                  <a:gd name="connsiteX38" fmla="*/ 256971 w 493004"/>
                  <a:gd name="connsiteY38" fmla="*/ 495017 h 795009"/>
                  <a:gd name="connsiteX39" fmla="*/ 262682 w 493004"/>
                  <a:gd name="connsiteY39" fmla="*/ 535951 h 795009"/>
                  <a:gd name="connsiteX40" fmla="*/ 297897 w 493004"/>
                  <a:gd name="connsiteY40" fmla="*/ 597829 h 795009"/>
                  <a:gd name="connsiteX41" fmla="*/ 340725 w 493004"/>
                  <a:gd name="connsiteY41" fmla="*/ 622580 h 795009"/>
                  <a:gd name="connsiteX42" fmla="*/ 323594 w 493004"/>
                  <a:gd name="connsiteY42" fmla="*/ 590213 h 795009"/>
                  <a:gd name="connsiteX43" fmla="*/ 368326 w 493004"/>
                  <a:gd name="connsiteY43" fmla="*/ 564510 h 795009"/>
                  <a:gd name="connsiteX44" fmla="*/ 381650 w 493004"/>
                  <a:gd name="connsiteY44" fmla="*/ 569270 h 795009"/>
                  <a:gd name="connsiteX45" fmla="*/ 393071 w 493004"/>
                  <a:gd name="connsiteY45" fmla="*/ 590213 h 795009"/>
                  <a:gd name="connsiteX46" fmla="*/ 171314 w 493004"/>
                  <a:gd name="connsiteY46" fmla="*/ 205619 h 795009"/>
                  <a:gd name="connsiteX47" fmla="*/ 118017 w 493004"/>
                  <a:gd name="connsiteY47" fmla="*/ 236082 h 795009"/>
                  <a:gd name="connsiteX48" fmla="*/ 98982 w 493004"/>
                  <a:gd name="connsiteY48" fmla="*/ 204667 h 795009"/>
                  <a:gd name="connsiteX49" fmla="*/ 97078 w 493004"/>
                  <a:gd name="connsiteY49" fmla="*/ 249409 h 795009"/>
                  <a:gd name="connsiteX50" fmla="*/ 136100 w 493004"/>
                  <a:gd name="connsiteY50" fmla="*/ 316999 h 795009"/>
                  <a:gd name="connsiteX51" fmla="*/ 163700 w 493004"/>
                  <a:gd name="connsiteY51" fmla="*/ 338894 h 795009"/>
                  <a:gd name="connsiteX52" fmla="*/ 177025 w 493004"/>
                  <a:gd name="connsiteY52" fmla="*/ 339846 h 795009"/>
                  <a:gd name="connsiteX53" fmla="*/ 160845 w 493004"/>
                  <a:gd name="connsiteY53" fmla="*/ 308431 h 795009"/>
                  <a:gd name="connsiteX54" fmla="*/ 213191 w 493004"/>
                  <a:gd name="connsiteY54" fmla="*/ 278920 h 795009"/>
                  <a:gd name="connsiteX55" fmla="*/ 232226 w 493004"/>
                  <a:gd name="connsiteY55" fmla="*/ 309383 h 795009"/>
                  <a:gd name="connsiteX56" fmla="*/ 233178 w 493004"/>
                  <a:gd name="connsiteY56" fmla="*/ 261785 h 795009"/>
                  <a:gd name="connsiteX57" fmla="*/ 197012 w 493004"/>
                  <a:gd name="connsiteY57" fmla="*/ 198955 h 795009"/>
                  <a:gd name="connsiteX58" fmla="*/ 170363 w 493004"/>
                  <a:gd name="connsiteY58" fmla="*/ 176108 h 795009"/>
                  <a:gd name="connsiteX59" fmla="*/ 154183 w 493004"/>
                  <a:gd name="connsiteY59" fmla="*/ 173252 h 795009"/>
                  <a:gd name="connsiteX60" fmla="*/ 171314 w 493004"/>
                  <a:gd name="connsiteY60" fmla="*/ 205619 h 7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3004" h="795009">
                    <a:moveTo>
                      <a:pt x="0" y="27601"/>
                    </a:moveTo>
                    <a:cubicBezTo>
                      <a:pt x="14276" y="19033"/>
                      <a:pt x="28552" y="11417"/>
                      <a:pt x="41877" y="2850"/>
                    </a:cubicBezTo>
                    <a:cubicBezTo>
                      <a:pt x="49491" y="-1910"/>
                      <a:pt x="54250" y="-958"/>
                      <a:pt x="58057" y="7610"/>
                    </a:cubicBezTo>
                    <a:cubicBezTo>
                      <a:pt x="75188" y="38073"/>
                      <a:pt x="93271" y="68535"/>
                      <a:pt x="110403" y="98998"/>
                    </a:cubicBezTo>
                    <a:cubicBezTo>
                      <a:pt x="115161" y="107566"/>
                      <a:pt x="120872" y="111374"/>
                      <a:pt x="131341" y="110422"/>
                    </a:cubicBezTo>
                    <a:cubicBezTo>
                      <a:pt x="186542" y="104710"/>
                      <a:pt x="228419" y="126605"/>
                      <a:pt x="255068" y="176108"/>
                    </a:cubicBezTo>
                    <a:cubicBezTo>
                      <a:pt x="267441" y="199907"/>
                      <a:pt x="282669" y="221802"/>
                      <a:pt x="292186" y="246553"/>
                    </a:cubicBezTo>
                    <a:cubicBezTo>
                      <a:pt x="309317" y="287488"/>
                      <a:pt x="298848" y="325566"/>
                      <a:pt x="273151" y="360789"/>
                    </a:cubicBezTo>
                    <a:cubicBezTo>
                      <a:pt x="269344" y="366501"/>
                      <a:pt x="264586" y="371261"/>
                      <a:pt x="269344" y="377924"/>
                    </a:cubicBezTo>
                    <a:cubicBezTo>
                      <a:pt x="274103" y="384588"/>
                      <a:pt x="276006" y="393156"/>
                      <a:pt x="289331" y="392204"/>
                    </a:cubicBezTo>
                    <a:cubicBezTo>
                      <a:pt x="332160" y="386492"/>
                      <a:pt x="372133" y="396964"/>
                      <a:pt x="397830" y="432187"/>
                    </a:cubicBezTo>
                    <a:cubicBezTo>
                      <a:pt x="425431" y="470265"/>
                      <a:pt x="454935" y="508344"/>
                      <a:pt x="459693" y="558798"/>
                    </a:cubicBezTo>
                    <a:cubicBezTo>
                      <a:pt x="462549" y="589261"/>
                      <a:pt x="454935" y="616868"/>
                      <a:pt x="434948" y="639715"/>
                    </a:cubicBezTo>
                    <a:cubicBezTo>
                      <a:pt x="427334" y="648283"/>
                      <a:pt x="428286" y="655899"/>
                      <a:pt x="433996" y="665418"/>
                    </a:cubicBezTo>
                    <a:cubicBezTo>
                      <a:pt x="453983" y="698737"/>
                      <a:pt x="472066" y="732056"/>
                      <a:pt x="493005" y="767279"/>
                    </a:cubicBezTo>
                    <a:cubicBezTo>
                      <a:pt x="476825" y="776798"/>
                      <a:pt x="460645" y="786318"/>
                      <a:pt x="443514" y="794886"/>
                    </a:cubicBezTo>
                    <a:cubicBezTo>
                      <a:pt x="441610" y="795838"/>
                      <a:pt x="435900" y="791078"/>
                      <a:pt x="433996" y="787270"/>
                    </a:cubicBezTo>
                    <a:cubicBezTo>
                      <a:pt x="415913" y="755855"/>
                      <a:pt x="397830" y="724440"/>
                      <a:pt x="379747" y="693025"/>
                    </a:cubicBezTo>
                    <a:cubicBezTo>
                      <a:pt x="374988" y="683506"/>
                      <a:pt x="369278" y="681602"/>
                      <a:pt x="358808" y="683506"/>
                    </a:cubicBezTo>
                    <a:cubicBezTo>
                      <a:pt x="313125" y="689218"/>
                      <a:pt x="274103" y="673986"/>
                      <a:pt x="247454" y="635907"/>
                    </a:cubicBezTo>
                    <a:cubicBezTo>
                      <a:pt x="229371" y="610204"/>
                      <a:pt x="213191" y="581645"/>
                      <a:pt x="200818" y="553086"/>
                    </a:cubicBezTo>
                    <a:cubicBezTo>
                      <a:pt x="182735" y="511200"/>
                      <a:pt x="189398" y="471217"/>
                      <a:pt x="216998" y="435042"/>
                    </a:cubicBezTo>
                    <a:cubicBezTo>
                      <a:pt x="223660" y="426475"/>
                      <a:pt x="224612" y="420763"/>
                      <a:pt x="218902" y="411243"/>
                    </a:cubicBezTo>
                    <a:cubicBezTo>
                      <a:pt x="213191" y="401724"/>
                      <a:pt x="208433" y="401724"/>
                      <a:pt x="197963" y="402676"/>
                    </a:cubicBezTo>
                    <a:cubicBezTo>
                      <a:pt x="146569" y="407436"/>
                      <a:pt x="105644" y="389348"/>
                      <a:pt x="78995" y="343654"/>
                    </a:cubicBezTo>
                    <a:cubicBezTo>
                      <a:pt x="63767" y="317951"/>
                      <a:pt x="48539" y="292248"/>
                      <a:pt x="37118" y="264641"/>
                    </a:cubicBezTo>
                    <a:cubicBezTo>
                      <a:pt x="20939" y="223706"/>
                      <a:pt x="31408" y="185627"/>
                      <a:pt x="57105" y="152309"/>
                    </a:cubicBezTo>
                    <a:cubicBezTo>
                      <a:pt x="62815" y="144693"/>
                      <a:pt x="62815" y="139933"/>
                      <a:pt x="58057" y="132317"/>
                    </a:cubicBezTo>
                    <a:cubicBezTo>
                      <a:pt x="39973" y="101854"/>
                      <a:pt x="21890" y="70439"/>
                      <a:pt x="4759" y="39976"/>
                    </a:cubicBezTo>
                    <a:cubicBezTo>
                      <a:pt x="2855" y="36169"/>
                      <a:pt x="1904" y="32361"/>
                      <a:pt x="0" y="27601"/>
                    </a:cubicBezTo>
                    <a:close/>
                    <a:moveTo>
                      <a:pt x="393071" y="590213"/>
                    </a:moveTo>
                    <a:cubicBezTo>
                      <a:pt x="402589" y="574030"/>
                      <a:pt x="401637" y="558798"/>
                      <a:pt x="394975" y="546423"/>
                    </a:cubicBezTo>
                    <a:cubicBezTo>
                      <a:pt x="382602" y="521671"/>
                      <a:pt x="368326" y="497872"/>
                      <a:pt x="354050" y="475025"/>
                    </a:cubicBezTo>
                    <a:cubicBezTo>
                      <a:pt x="346436" y="462649"/>
                      <a:pt x="334063" y="454082"/>
                      <a:pt x="315028" y="455034"/>
                    </a:cubicBezTo>
                    <a:cubicBezTo>
                      <a:pt x="320738" y="466458"/>
                      <a:pt x="326449" y="476929"/>
                      <a:pt x="332160" y="487401"/>
                    </a:cubicBezTo>
                    <a:cubicBezTo>
                      <a:pt x="316932" y="495968"/>
                      <a:pt x="303607" y="503584"/>
                      <a:pt x="290282" y="512152"/>
                    </a:cubicBezTo>
                    <a:cubicBezTo>
                      <a:pt x="281717" y="517864"/>
                      <a:pt x="276958" y="515960"/>
                      <a:pt x="273151" y="506440"/>
                    </a:cubicBezTo>
                    <a:cubicBezTo>
                      <a:pt x="270296" y="499776"/>
                      <a:pt x="265537" y="494065"/>
                      <a:pt x="260779" y="486449"/>
                    </a:cubicBezTo>
                    <a:cubicBezTo>
                      <a:pt x="257923" y="491208"/>
                      <a:pt x="256020" y="493112"/>
                      <a:pt x="256971" y="495017"/>
                    </a:cubicBezTo>
                    <a:cubicBezTo>
                      <a:pt x="257923" y="509296"/>
                      <a:pt x="256971" y="524527"/>
                      <a:pt x="262682" y="535951"/>
                    </a:cubicBezTo>
                    <a:cubicBezTo>
                      <a:pt x="272199" y="557846"/>
                      <a:pt x="285524" y="577837"/>
                      <a:pt x="297897" y="597829"/>
                    </a:cubicBezTo>
                    <a:cubicBezTo>
                      <a:pt x="306462" y="612108"/>
                      <a:pt x="319787" y="621628"/>
                      <a:pt x="340725" y="622580"/>
                    </a:cubicBezTo>
                    <a:cubicBezTo>
                      <a:pt x="334063" y="610204"/>
                      <a:pt x="329304" y="600685"/>
                      <a:pt x="323594" y="590213"/>
                    </a:cubicBezTo>
                    <a:cubicBezTo>
                      <a:pt x="338822" y="581645"/>
                      <a:pt x="354050" y="573078"/>
                      <a:pt x="368326" y="564510"/>
                    </a:cubicBezTo>
                    <a:cubicBezTo>
                      <a:pt x="374988" y="560702"/>
                      <a:pt x="378795" y="562606"/>
                      <a:pt x="381650" y="569270"/>
                    </a:cubicBezTo>
                    <a:cubicBezTo>
                      <a:pt x="382602" y="575934"/>
                      <a:pt x="387361" y="582597"/>
                      <a:pt x="393071" y="590213"/>
                    </a:cubicBezTo>
                    <a:close/>
                    <a:moveTo>
                      <a:pt x="171314" y="205619"/>
                    </a:moveTo>
                    <a:cubicBezTo>
                      <a:pt x="153231" y="216090"/>
                      <a:pt x="136100" y="225610"/>
                      <a:pt x="118017" y="236082"/>
                    </a:cubicBezTo>
                    <a:cubicBezTo>
                      <a:pt x="111354" y="224658"/>
                      <a:pt x="105644" y="216090"/>
                      <a:pt x="98982" y="204667"/>
                    </a:cubicBezTo>
                    <a:cubicBezTo>
                      <a:pt x="89464" y="220850"/>
                      <a:pt x="89464" y="236082"/>
                      <a:pt x="97078" y="249409"/>
                    </a:cubicBezTo>
                    <a:cubicBezTo>
                      <a:pt x="108499" y="272256"/>
                      <a:pt x="121824" y="296055"/>
                      <a:pt x="136100" y="316999"/>
                    </a:cubicBezTo>
                    <a:cubicBezTo>
                      <a:pt x="142762" y="326518"/>
                      <a:pt x="154183" y="332230"/>
                      <a:pt x="163700" y="338894"/>
                    </a:cubicBezTo>
                    <a:cubicBezTo>
                      <a:pt x="166556" y="340798"/>
                      <a:pt x="171314" y="339846"/>
                      <a:pt x="177025" y="339846"/>
                    </a:cubicBezTo>
                    <a:cubicBezTo>
                      <a:pt x="170363" y="327470"/>
                      <a:pt x="165604" y="317951"/>
                      <a:pt x="160845" y="308431"/>
                    </a:cubicBezTo>
                    <a:cubicBezTo>
                      <a:pt x="178928" y="297959"/>
                      <a:pt x="196060" y="288440"/>
                      <a:pt x="213191" y="278920"/>
                    </a:cubicBezTo>
                    <a:cubicBezTo>
                      <a:pt x="219853" y="289392"/>
                      <a:pt x="225564" y="297959"/>
                      <a:pt x="232226" y="309383"/>
                    </a:cubicBezTo>
                    <a:cubicBezTo>
                      <a:pt x="241744" y="292248"/>
                      <a:pt x="240792" y="276064"/>
                      <a:pt x="233178" y="261785"/>
                    </a:cubicBezTo>
                    <a:cubicBezTo>
                      <a:pt x="221757" y="239889"/>
                      <a:pt x="210336" y="218946"/>
                      <a:pt x="197012" y="198955"/>
                    </a:cubicBezTo>
                    <a:cubicBezTo>
                      <a:pt x="190349" y="189435"/>
                      <a:pt x="179880" y="182771"/>
                      <a:pt x="170363" y="176108"/>
                    </a:cubicBezTo>
                    <a:cubicBezTo>
                      <a:pt x="166556" y="173252"/>
                      <a:pt x="161797" y="174204"/>
                      <a:pt x="154183" y="173252"/>
                    </a:cubicBezTo>
                    <a:cubicBezTo>
                      <a:pt x="159893" y="185627"/>
                      <a:pt x="164652" y="194195"/>
                      <a:pt x="171314" y="205619"/>
                    </a:cubicBezTo>
                    <a:close/>
                  </a:path>
                </a:pathLst>
              </a:custGeom>
              <a:grpFill/>
              <a:ln w="951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70AC415-2C6D-0478-F503-352DB75D6282}"/>
                  </a:ext>
                </a:extLst>
              </p:cNvPr>
              <p:cNvSpPr/>
              <p:nvPr/>
            </p:nvSpPr>
            <p:spPr>
              <a:xfrm>
                <a:off x="4984281" y="4537095"/>
                <a:ext cx="490228" cy="794829"/>
              </a:xfrm>
              <a:custGeom>
                <a:avLst/>
                <a:gdLst>
                  <a:gd name="connsiteX0" fmla="*/ 490229 w 490228"/>
                  <a:gd name="connsiteY0" fmla="*/ 25697 h 794829"/>
                  <a:gd name="connsiteX1" fmla="*/ 451207 w 490228"/>
                  <a:gd name="connsiteY1" fmla="*/ 95190 h 794829"/>
                  <a:gd name="connsiteX2" fmla="*/ 429317 w 490228"/>
                  <a:gd name="connsiteY2" fmla="*/ 132317 h 794829"/>
                  <a:gd name="connsiteX3" fmla="*/ 431220 w 490228"/>
                  <a:gd name="connsiteY3" fmla="*/ 150405 h 794829"/>
                  <a:gd name="connsiteX4" fmla="*/ 439786 w 490228"/>
                  <a:gd name="connsiteY4" fmla="*/ 291296 h 794829"/>
                  <a:gd name="connsiteX5" fmla="*/ 411233 w 490228"/>
                  <a:gd name="connsiteY5" fmla="*/ 340798 h 794829"/>
                  <a:gd name="connsiteX6" fmla="*/ 287507 w 490228"/>
                  <a:gd name="connsiteY6" fmla="*/ 400772 h 794829"/>
                  <a:gd name="connsiteX7" fmla="*/ 270375 w 490228"/>
                  <a:gd name="connsiteY7" fmla="*/ 411243 h 794829"/>
                  <a:gd name="connsiteX8" fmla="*/ 270375 w 490228"/>
                  <a:gd name="connsiteY8" fmla="*/ 431235 h 794829"/>
                  <a:gd name="connsiteX9" fmla="*/ 282748 w 490228"/>
                  <a:gd name="connsiteY9" fmla="*/ 566414 h 794829"/>
                  <a:gd name="connsiteX10" fmla="*/ 250388 w 490228"/>
                  <a:gd name="connsiteY10" fmla="*/ 623532 h 794829"/>
                  <a:gd name="connsiteX11" fmla="*/ 125710 w 490228"/>
                  <a:gd name="connsiteY11" fmla="*/ 682554 h 794829"/>
                  <a:gd name="connsiteX12" fmla="*/ 111434 w 490228"/>
                  <a:gd name="connsiteY12" fmla="*/ 692073 h 794829"/>
                  <a:gd name="connsiteX13" fmla="*/ 58136 w 490228"/>
                  <a:gd name="connsiteY13" fmla="*/ 785366 h 794829"/>
                  <a:gd name="connsiteX14" fmla="*/ 37197 w 490228"/>
                  <a:gd name="connsiteY14" fmla="*/ 791078 h 794829"/>
                  <a:gd name="connsiteX15" fmla="*/ 9597 w 490228"/>
                  <a:gd name="connsiteY15" fmla="*/ 775846 h 794829"/>
                  <a:gd name="connsiteX16" fmla="*/ 3886 w 490228"/>
                  <a:gd name="connsiteY16" fmla="*/ 754903 h 794829"/>
                  <a:gd name="connsiteX17" fmla="*/ 58136 w 490228"/>
                  <a:gd name="connsiteY17" fmla="*/ 660658 h 794829"/>
                  <a:gd name="connsiteX18" fmla="*/ 58136 w 490228"/>
                  <a:gd name="connsiteY18" fmla="*/ 644475 h 794829"/>
                  <a:gd name="connsiteX19" fmla="*/ 46715 w 490228"/>
                  <a:gd name="connsiteY19" fmla="*/ 506440 h 794829"/>
                  <a:gd name="connsiteX20" fmla="*/ 81929 w 490228"/>
                  <a:gd name="connsiteY20" fmla="*/ 445514 h 794829"/>
                  <a:gd name="connsiteX21" fmla="*/ 198042 w 490228"/>
                  <a:gd name="connsiteY21" fmla="*/ 391252 h 794829"/>
                  <a:gd name="connsiteX22" fmla="*/ 218981 w 490228"/>
                  <a:gd name="connsiteY22" fmla="*/ 381732 h 794829"/>
                  <a:gd name="connsiteX23" fmla="*/ 217077 w 490228"/>
                  <a:gd name="connsiteY23" fmla="*/ 358885 h 794829"/>
                  <a:gd name="connsiteX24" fmla="*/ 207560 w 490228"/>
                  <a:gd name="connsiteY24" fmla="*/ 225610 h 794829"/>
                  <a:gd name="connsiteX25" fmla="*/ 236112 w 490228"/>
                  <a:gd name="connsiteY25" fmla="*/ 176108 h 794829"/>
                  <a:gd name="connsiteX26" fmla="*/ 356032 w 490228"/>
                  <a:gd name="connsiteY26" fmla="*/ 111374 h 794829"/>
                  <a:gd name="connsiteX27" fmla="*/ 383633 w 490228"/>
                  <a:gd name="connsiteY27" fmla="*/ 96142 h 794829"/>
                  <a:gd name="connsiteX28" fmla="*/ 433124 w 490228"/>
                  <a:gd name="connsiteY28" fmla="*/ 7610 h 794829"/>
                  <a:gd name="connsiteX29" fmla="*/ 449303 w 490228"/>
                  <a:gd name="connsiteY29" fmla="*/ 2850 h 794829"/>
                  <a:gd name="connsiteX30" fmla="*/ 490229 w 490228"/>
                  <a:gd name="connsiteY30" fmla="*/ 25697 h 794829"/>
                  <a:gd name="connsiteX31" fmla="*/ 173297 w 490228"/>
                  <a:gd name="connsiteY31" fmla="*/ 454082 h 794829"/>
                  <a:gd name="connsiteX32" fmla="*/ 135227 w 490228"/>
                  <a:gd name="connsiteY32" fmla="*/ 472169 h 794829"/>
                  <a:gd name="connsiteX33" fmla="*/ 93350 w 490228"/>
                  <a:gd name="connsiteY33" fmla="*/ 545471 h 794829"/>
                  <a:gd name="connsiteX34" fmla="*/ 95254 w 490228"/>
                  <a:gd name="connsiteY34" fmla="*/ 590213 h 794829"/>
                  <a:gd name="connsiteX35" fmla="*/ 114289 w 490228"/>
                  <a:gd name="connsiteY35" fmla="*/ 558798 h 794829"/>
                  <a:gd name="connsiteX36" fmla="*/ 167586 w 490228"/>
                  <a:gd name="connsiteY36" fmla="*/ 589261 h 794829"/>
                  <a:gd name="connsiteX37" fmla="*/ 159021 w 490228"/>
                  <a:gd name="connsiteY37" fmla="*/ 604492 h 794829"/>
                  <a:gd name="connsiteX38" fmla="*/ 151407 w 490228"/>
                  <a:gd name="connsiteY38" fmla="*/ 619724 h 794829"/>
                  <a:gd name="connsiteX39" fmla="*/ 192332 w 490228"/>
                  <a:gd name="connsiteY39" fmla="*/ 598781 h 794829"/>
                  <a:gd name="connsiteX40" fmla="*/ 230402 w 490228"/>
                  <a:gd name="connsiteY40" fmla="*/ 532143 h 794829"/>
                  <a:gd name="connsiteX41" fmla="*/ 229450 w 490228"/>
                  <a:gd name="connsiteY41" fmla="*/ 485497 h 794829"/>
                  <a:gd name="connsiteX42" fmla="*/ 214222 w 490228"/>
                  <a:gd name="connsiteY42" fmla="*/ 509296 h 794829"/>
                  <a:gd name="connsiteX43" fmla="*/ 203753 w 490228"/>
                  <a:gd name="connsiteY43" fmla="*/ 513104 h 794829"/>
                  <a:gd name="connsiteX44" fmla="*/ 158069 w 490228"/>
                  <a:gd name="connsiteY44" fmla="*/ 486449 h 794829"/>
                  <a:gd name="connsiteX45" fmla="*/ 173297 w 490228"/>
                  <a:gd name="connsiteY45" fmla="*/ 454082 h 794829"/>
                  <a:gd name="connsiteX46" fmla="*/ 317962 w 490228"/>
                  <a:gd name="connsiteY46" fmla="*/ 203715 h 794829"/>
                  <a:gd name="connsiteX47" fmla="*/ 335094 w 490228"/>
                  <a:gd name="connsiteY47" fmla="*/ 171348 h 794829"/>
                  <a:gd name="connsiteX48" fmla="*/ 291313 w 490228"/>
                  <a:gd name="connsiteY48" fmla="*/ 197051 h 794829"/>
                  <a:gd name="connsiteX49" fmla="*/ 258002 w 490228"/>
                  <a:gd name="connsiteY49" fmla="*/ 255121 h 794829"/>
                  <a:gd name="connsiteX50" fmla="*/ 256099 w 490228"/>
                  <a:gd name="connsiteY50" fmla="*/ 307479 h 794829"/>
                  <a:gd name="connsiteX51" fmla="*/ 269423 w 490228"/>
                  <a:gd name="connsiteY51" fmla="*/ 285584 h 794829"/>
                  <a:gd name="connsiteX52" fmla="*/ 283700 w 490228"/>
                  <a:gd name="connsiteY52" fmla="*/ 280824 h 794829"/>
                  <a:gd name="connsiteX53" fmla="*/ 319866 w 490228"/>
                  <a:gd name="connsiteY53" fmla="*/ 300815 h 794829"/>
                  <a:gd name="connsiteX54" fmla="*/ 323673 w 490228"/>
                  <a:gd name="connsiteY54" fmla="*/ 314143 h 794829"/>
                  <a:gd name="connsiteX55" fmla="*/ 310348 w 490228"/>
                  <a:gd name="connsiteY55" fmla="*/ 336990 h 794829"/>
                  <a:gd name="connsiteX56" fmla="*/ 352225 w 490228"/>
                  <a:gd name="connsiteY56" fmla="*/ 313191 h 794829"/>
                  <a:gd name="connsiteX57" fmla="*/ 388392 w 490228"/>
                  <a:gd name="connsiteY57" fmla="*/ 250361 h 794829"/>
                  <a:gd name="connsiteX58" fmla="*/ 389343 w 490228"/>
                  <a:gd name="connsiteY58" fmla="*/ 199907 h 794829"/>
                  <a:gd name="connsiteX59" fmla="*/ 368405 w 490228"/>
                  <a:gd name="connsiteY59" fmla="*/ 231322 h 794829"/>
                  <a:gd name="connsiteX60" fmla="*/ 317962 w 490228"/>
                  <a:gd name="connsiteY60" fmla="*/ 203715 h 79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90228" h="794829">
                    <a:moveTo>
                      <a:pt x="490229" y="25697"/>
                    </a:moveTo>
                    <a:cubicBezTo>
                      <a:pt x="476904" y="49496"/>
                      <a:pt x="463579" y="72343"/>
                      <a:pt x="451207" y="95190"/>
                    </a:cubicBezTo>
                    <a:cubicBezTo>
                      <a:pt x="444545" y="107566"/>
                      <a:pt x="436931" y="119942"/>
                      <a:pt x="429317" y="132317"/>
                    </a:cubicBezTo>
                    <a:cubicBezTo>
                      <a:pt x="425510" y="138981"/>
                      <a:pt x="426461" y="143741"/>
                      <a:pt x="431220" y="150405"/>
                    </a:cubicBezTo>
                    <a:cubicBezTo>
                      <a:pt x="466435" y="195147"/>
                      <a:pt x="467386" y="242745"/>
                      <a:pt x="439786" y="291296"/>
                    </a:cubicBezTo>
                    <a:cubicBezTo>
                      <a:pt x="430268" y="307479"/>
                      <a:pt x="420751" y="324614"/>
                      <a:pt x="411233" y="340798"/>
                    </a:cubicBezTo>
                    <a:cubicBezTo>
                      <a:pt x="384585" y="386492"/>
                      <a:pt x="338901" y="408387"/>
                      <a:pt x="287507" y="400772"/>
                    </a:cubicBezTo>
                    <a:cubicBezTo>
                      <a:pt x="277037" y="398868"/>
                      <a:pt x="274182" y="404580"/>
                      <a:pt x="270375" y="411243"/>
                    </a:cubicBezTo>
                    <a:cubicBezTo>
                      <a:pt x="265616" y="417907"/>
                      <a:pt x="264665" y="423619"/>
                      <a:pt x="270375" y="431235"/>
                    </a:cubicBezTo>
                    <a:cubicBezTo>
                      <a:pt x="303686" y="473121"/>
                      <a:pt x="306541" y="518815"/>
                      <a:pt x="282748" y="566414"/>
                    </a:cubicBezTo>
                    <a:cubicBezTo>
                      <a:pt x="272279" y="585453"/>
                      <a:pt x="260858" y="604492"/>
                      <a:pt x="250388" y="623532"/>
                    </a:cubicBezTo>
                    <a:cubicBezTo>
                      <a:pt x="228498" y="665418"/>
                      <a:pt x="173297" y="693026"/>
                      <a:pt x="125710" y="682554"/>
                    </a:cubicBezTo>
                    <a:cubicBezTo>
                      <a:pt x="121903" y="681602"/>
                      <a:pt x="113337" y="687314"/>
                      <a:pt x="111434" y="692073"/>
                    </a:cubicBezTo>
                    <a:cubicBezTo>
                      <a:pt x="93350" y="722536"/>
                      <a:pt x="75267" y="753951"/>
                      <a:pt x="58136" y="785366"/>
                    </a:cubicBezTo>
                    <a:cubicBezTo>
                      <a:pt x="52425" y="796790"/>
                      <a:pt x="46715" y="796790"/>
                      <a:pt x="37197" y="791078"/>
                    </a:cubicBezTo>
                    <a:cubicBezTo>
                      <a:pt x="28632" y="785366"/>
                      <a:pt x="19114" y="779654"/>
                      <a:pt x="9597" y="775846"/>
                    </a:cubicBezTo>
                    <a:cubicBezTo>
                      <a:pt x="-872" y="771087"/>
                      <a:pt x="-2776" y="765375"/>
                      <a:pt x="3886" y="754903"/>
                    </a:cubicBezTo>
                    <a:cubicBezTo>
                      <a:pt x="21969" y="723488"/>
                      <a:pt x="40053" y="692073"/>
                      <a:pt x="58136" y="660658"/>
                    </a:cubicBezTo>
                    <a:cubicBezTo>
                      <a:pt x="60039" y="656851"/>
                      <a:pt x="60039" y="648283"/>
                      <a:pt x="58136" y="644475"/>
                    </a:cubicBezTo>
                    <a:cubicBezTo>
                      <a:pt x="23873" y="600685"/>
                      <a:pt x="20066" y="554990"/>
                      <a:pt x="46715" y="506440"/>
                    </a:cubicBezTo>
                    <a:cubicBezTo>
                      <a:pt x="58136" y="486449"/>
                      <a:pt x="68605" y="465505"/>
                      <a:pt x="81929" y="445514"/>
                    </a:cubicBezTo>
                    <a:cubicBezTo>
                      <a:pt x="109530" y="403627"/>
                      <a:pt x="148552" y="386492"/>
                      <a:pt x="198042" y="391252"/>
                    </a:cubicBezTo>
                    <a:cubicBezTo>
                      <a:pt x="207560" y="392204"/>
                      <a:pt x="214222" y="391252"/>
                      <a:pt x="218981" y="381732"/>
                    </a:cubicBezTo>
                    <a:cubicBezTo>
                      <a:pt x="223740" y="373165"/>
                      <a:pt x="223740" y="366501"/>
                      <a:pt x="217077" y="358885"/>
                    </a:cubicBezTo>
                    <a:cubicBezTo>
                      <a:pt x="185670" y="318903"/>
                      <a:pt x="182814" y="268448"/>
                      <a:pt x="207560" y="225610"/>
                    </a:cubicBezTo>
                    <a:cubicBezTo>
                      <a:pt x="217077" y="209426"/>
                      <a:pt x="226595" y="192291"/>
                      <a:pt x="236112" y="176108"/>
                    </a:cubicBezTo>
                    <a:cubicBezTo>
                      <a:pt x="262761" y="129461"/>
                      <a:pt x="301783" y="105662"/>
                      <a:pt x="356032" y="111374"/>
                    </a:cubicBezTo>
                    <a:cubicBezTo>
                      <a:pt x="370309" y="112326"/>
                      <a:pt x="376971" y="107566"/>
                      <a:pt x="383633" y="96142"/>
                    </a:cubicBezTo>
                    <a:cubicBezTo>
                      <a:pt x="399813" y="66631"/>
                      <a:pt x="416944" y="37120"/>
                      <a:pt x="433124" y="7610"/>
                    </a:cubicBezTo>
                    <a:cubicBezTo>
                      <a:pt x="437883" y="-958"/>
                      <a:pt x="441689" y="-1910"/>
                      <a:pt x="449303" y="2850"/>
                    </a:cubicBezTo>
                    <a:cubicBezTo>
                      <a:pt x="460724" y="9513"/>
                      <a:pt x="474049" y="17129"/>
                      <a:pt x="490229" y="25697"/>
                    </a:cubicBezTo>
                    <a:close/>
                    <a:moveTo>
                      <a:pt x="173297" y="454082"/>
                    </a:moveTo>
                    <a:cubicBezTo>
                      <a:pt x="157117" y="453130"/>
                      <a:pt x="142841" y="458842"/>
                      <a:pt x="135227" y="472169"/>
                    </a:cubicBezTo>
                    <a:cubicBezTo>
                      <a:pt x="119999" y="495968"/>
                      <a:pt x="105723" y="519768"/>
                      <a:pt x="93350" y="545471"/>
                    </a:cubicBezTo>
                    <a:cubicBezTo>
                      <a:pt x="86688" y="558798"/>
                      <a:pt x="87640" y="573078"/>
                      <a:pt x="95254" y="590213"/>
                    </a:cubicBezTo>
                    <a:cubicBezTo>
                      <a:pt x="102868" y="578790"/>
                      <a:pt x="108578" y="569270"/>
                      <a:pt x="114289" y="558798"/>
                    </a:cubicBezTo>
                    <a:cubicBezTo>
                      <a:pt x="132372" y="569270"/>
                      <a:pt x="149503" y="578790"/>
                      <a:pt x="167586" y="589261"/>
                    </a:cubicBezTo>
                    <a:cubicBezTo>
                      <a:pt x="163780" y="594973"/>
                      <a:pt x="161876" y="599733"/>
                      <a:pt x="159021" y="604492"/>
                    </a:cubicBezTo>
                    <a:cubicBezTo>
                      <a:pt x="156166" y="609252"/>
                      <a:pt x="154262" y="614012"/>
                      <a:pt x="151407" y="619724"/>
                    </a:cubicBezTo>
                    <a:cubicBezTo>
                      <a:pt x="165683" y="622580"/>
                      <a:pt x="182814" y="614012"/>
                      <a:pt x="192332" y="598781"/>
                    </a:cubicBezTo>
                    <a:cubicBezTo>
                      <a:pt x="205656" y="576886"/>
                      <a:pt x="218981" y="554990"/>
                      <a:pt x="230402" y="532143"/>
                    </a:cubicBezTo>
                    <a:cubicBezTo>
                      <a:pt x="238016" y="517863"/>
                      <a:pt x="238967" y="502632"/>
                      <a:pt x="229450" y="485497"/>
                    </a:cubicBezTo>
                    <a:cubicBezTo>
                      <a:pt x="223740" y="494064"/>
                      <a:pt x="219932" y="502632"/>
                      <a:pt x="214222" y="509296"/>
                    </a:cubicBezTo>
                    <a:cubicBezTo>
                      <a:pt x="212319" y="512152"/>
                      <a:pt x="205656" y="514056"/>
                      <a:pt x="203753" y="513104"/>
                    </a:cubicBezTo>
                    <a:cubicBezTo>
                      <a:pt x="188525" y="505488"/>
                      <a:pt x="173297" y="495968"/>
                      <a:pt x="158069" y="486449"/>
                    </a:cubicBezTo>
                    <a:cubicBezTo>
                      <a:pt x="162828" y="474073"/>
                      <a:pt x="167586" y="464554"/>
                      <a:pt x="173297" y="454082"/>
                    </a:cubicBezTo>
                    <a:close/>
                    <a:moveTo>
                      <a:pt x="317962" y="203715"/>
                    </a:moveTo>
                    <a:cubicBezTo>
                      <a:pt x="323673" y="192291"/>
                      <a:pt x="329383" y="182771"/>
                      <a:pt x="335094" y="171348"/>
                    </a:cubicBezTo>
                    <a:cubicBezTo>
                      <a:pt x="313204" y="171348"/>
                      <a:pt x="300831" y="182771"/>
                      <a:pt x="291313" y="197051"/>
                    </a:cubicBezTo>
                    <a:cubicBezTo>
                      <a:pt x="279893" y="216090"/>
                      <a:pt x="268472" y="235130"/>
                      <a:pt x="258002" y="255121"/>
                    </a:cubicBezTo>
                    <a:cubicBezTo>
                      <a:pt x="249437" y="271304"/>
                      <a:pt x="245630" y="287488"/>
                      <a:pt x="256099" y="307479"/>
                    </a:cubicBezTo>
                    <a:cubicBezTo>
                      <a:pt x="260858" y="298911"/>
                      <a:pt x="265616" y="293200"/>
                      <a:pt x="269423" y="285584"/>
                    </a:cubicBezTo>
                    <a:cubicBezTo>
                      <a:pt x="273230" y="278920"/>
                      <a:pt x="276086" y="276064"/>
                      <a:pt x="283700" y="280824"/>
                    </a:cubicBezTo>
                    <a:cubicBezTo>
                      <a:pt x="295121" y="288440"/>
                      <a:pt x="307493" y="295103"/>
                      <a:pt x="319866" y="300815"/>
                    </a:cubicBezTo>
                    <a:cubicBezTo>
                      <a:pt x="326528" y="304623"/>
                      <a:pt x="327480" y="308431"/>
                      <a:pt x="323673" y="314143"/>
                    </a:cubicBezTo>
                    <a:cubicBezTo>
                      <a:pt x="319866" y="320807"/>
                      <a:pt x="316059" y="328422"/>
                      <a:pt x="310348" y="336990"/>
                    </a:cubicBezTo>
                    <a:cubicBezTo>
                      <a:pt x="330335" y="336038"/>
                      <a:pt x="343659" y="327470"/>
                      <a:pt x="352225" y="313191"/>
                    </a:cubicBezTo>
                    <a:cubicBezTo>
                      <a:pt x="364598" y="292248"/>
                      <a:pt x="376971" y="271304"/>
                      <a:pt x="388392" y="250361"/>
                    </a:cubicBezTo>
                    <a:cubicBezTo>
                      <a:pt x="396005" y="235130"/>
                      <a:pt x="397909" y="218946"/>
                      <a:pt x="389343" y="199907"/>
                    </a:cubicBezTo>
                    <a:cubicBezTo>
                      <a:pt x="381729" y="211330"/>
                      <a:pt x="375067" y="220850"/>
                      <a:pt x="368405" y="231322"/>
                    </a:cubicBezTo>
                    <a:cubicBezTo>
                      <a:pt x="352225" y="223706"/>
                      <a:pt x="336046" y="214186"/>
                      <a:pt x="317962" y="203715"/>
                    </a:cubicBezTo>
                    <a:close/>
                  </a:path>
                </a:pathLst>
              </a:custGeom>
              <a:grpFill/>
              <a:ln w="951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7FD101E-2EA6-1A80-C665-25F53074DE62}"/>
                  </a:ext>
                </a:extLst>
              </p:cNvPr>
              <p:cNvSpPr/>
              <p:nvPr/>
            </p:nvSpPr>
            <p:spPr>
              <a:xfrm>
                <a:off x="4560834" y="5077805"/>
                <a:ext cx="845150" cy="977237"/>
              </a:xfrm>
              <a:custGeom>
                <a:avLst/>
                <a:gdLst>
                  <a:gd name="connsiteX0" fmla="*/ 380698 w 845150"/>
                  <a:gd name="connsiteY0" fmla="*/ 0 h 977237"/>
                  <a:gd name="connsiteX1" fmla="*/ 411154 w 845150"/>
                  <a:gd name="connsiteY1" fmla="*/ 52358 h 977237"/>
                  <a:gd name="connsiteX2" fmla="*/ 337870 w 845150"/>
                  <a:gd name="connsiteY2" fmla="*/ 95197 h 977237"/>
                  <a:gd name="connsiteX3" fmla="*/ 77091 w 845150"/>
                  <a:gd name="connsiteY3" fmla="*/ 244655 h 977237"/>
                  <a:gd name="connsiteX4" fmla="*/ 61863 w 845150"/>
                  <a:gd name="connsiteY4" fmla="*/ 271310 h 977237"/>
                  <a:gd name="connsiteX5" fmla="*/ 61863 w 845150"/>
                  <a:gd name="connsiteY5" fmla="*/ 672088 h 977237"/>
                  <a:gd name="connsiteX6" fmla="*/ 78043 w 845150"/>
                  <a:gd name="connsiteY6" fmla="*/ 699695 h 977237"/>
                  <a:gd name="connsiteX7" fmla="*/ 426382 w 845150"/>
                  <a:gd name="connsiteY7" fmla="*/ 900560 h 977237"/>
                  <a:gd name="connsiteX8" fmla="*/ 453031 w 845150"/>
                  <a:gd name="connsiteY8" fmla="*/ 900560 h 977237"/>
                  <a:gd name="connsiteX9" fmla="*/ 801370 w 845150"/>
                  <a:gd name="connsiteY9" fmla="*/ 698743 h 977237"/>
                  <a:gd name="connsiteX10" fmla="*/ 814694 w 845150"/>
                  <a:gd name="connsiteY10" fmla="*/ 693031 h 977237"/>
                  <a:gd name="connsiteX11" fmla="*/ 845150 w 845150"/>
                  <a:gd name="connsiteY11" fmla="*/ 744438 h 977237"/>
                  <a:gd name="connsiteX12" fmla="*/ 790901 w 845150"/>
                  <a:gd name="connsiteY12" fmla="*/ 776804 h 977237"/>
                  <a:gd name="connsiteX13" fmla="*/ 450176 w 845150"/>
                  <a:gd name="connsiteY13" fmla="*/ 973862 h 977237"/>
                  <a:gd name="connsiteX14" fmla="*/ 431141 w 845150"/>
                  <a:gd name="connsiteY14" fmla="*/ 974813 h 977237"/>
                  <a:gd name="connsiteX15" fmla="*/ 15228 w 845150"/>
                  <a:gd name="connsiteY15" fmla="*/ 734918 h 977237"/>
                  <a:gd name="connsiteX16" fmla="*/ 0 w 845150"/>
                  <a:gd name="connsiteY16" fmla="*/ 708263 h 977237"/>
                  <a:gd name="connsiteX17" fmla="*/ 0 w 845150"/>
                  <a:gd name="connsiteY17" fmla="*/ 235136 h 977237"/>
                  <a:gd name="connsiteX18" fmla="*/ 15228 w 845150"/>
                  <a:gd name="connsiteY18" fmla="*/ 210384 h 977237"/>
                  <a:gd name="connsiteX19" fmla="*/ 363567 w 845150"/>
                  <a:gd name="connsiteY19" fmla="*/ 9520 h 977237"/>
                  <a:gd name="connsiteX20" fmla="*/ 380698 w 845150"/>
                  <a:gd name="connsiteY20" fmla="*/ 0 h 97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5150" h="977237">
                    <a:moveTo>
                      <a:pt x="380698" y="0"/>
                    </a:moveTo>
                    <a:cubicBezTo>
                      <a:pt x="391167" y="18087"/>
                      <a:pt x="400685" y="34271"/>
                      <a:pt x="411154" y="52358"/>
                    </a:cubicBezTo>
                    <a:cubicBezTo>
                      <a:pt x="386409" y="66638"/>
                      <a:pt x="361663" y="80917"/>
                      <a:pt x="337870" y="95197"/>
                    </a:cubicBezTo>
                    <a:cubicBezTo>
                      <a:pt x="251261" y="145651"/>
                      <a:pt x="164652" y="195153"/>
                      <a:pt x="77091" y="244655"/>
                    </a:cubicBezTo>
                    <a:cubicBezTo>
                      <a:pt x="65670" y="251319"/>
                      <a:pt x="61863" y="258935"/>
                      <a:pt x="61863" y="271310"/>
                    </a:cubicBezTo>
                    <a:cubicBezTo>
                      <a:pt x="61863" y="404586"/>
                      <a:pt x="61863" y="537861"/>
                      <a:pt x="61863" y="672088"/>
                    </a:cubicBezTo>
                    <a:cubicBezTo>
                      <a:pt x="61863" y="685416"/>
                      <a:pt x="65670" y="693031"/>
                      <a:pt x="78043" y="699695"/>
                    </a:cubicBezTo>
                    <a:cubicBezTo>
                      <a:pt x="194156" y="766333"/>
                      <a:pt x="310269" y="833922"/>
                      <a:pt x="426382" y="900560"/>
                    </a:cubicBezTo>
                    <a:cubicBezTo>
                      <a:pt x="435899" y="906272"/>
                      <a:pt x="443513" y="906272"/>
                      <a:pt x="453031" y="900560"/>
                    </a:cubicBezTo>
                    <a:cubicBezTo>
                      <a:pt x="569144" y="832971"/>
                      <a:pt x="685257" y="766333"/>
                      <a:pt x="801370" y="698743"/>
                    </a:cubicBezTo>
                    <a:cubicBezTo>
                      <a:pt x="805177" y="696840"/>
                      <a:pt x="808984" y="694935"/>
                      <a:pt x="814694" y="693031"/>
                    </a:cubicBezTo>
                    <a:cubicBezTo>
                      <a:pt x="824212" y="710167"/>
                      <a:pt x="834681" y="726350"/>
                      <a:pt x="845150" y="744438"/>
                    </a:cubicBezTo>
                    <a:cubicBezTo>
                      <a:pt x="827067" y="755861"/>
                      <a:pt x="808984" y="766333"/>
                      <a:pt x="790901" y="776804"/>
                    </a:cubicBezTo>
                    <a:cubicBezTo>
                      <a:pt x="677643" y="842490"/>
                      <a:pt x="563433" y="908176"/>
                      <a:pt x="450176" y="973862"/>
                    </a:cubicBezTo>
                    <a:cubicBezTo>
                      <a:pt x="443513" y="977670"/>
                      <a:pt x="438755" y="978621"/>
                      <a:pt x="431141" y="974813"/>
                    </a:cubicBezTo>
                    <a:cubicBezTo>
                      <a:pt x="292186" y="894848"/>
                      <a:pt x="154183" y="813931"/>
                      <a:pt x="15228" y="734918"/>
                    </a:cubicBezTo>
                    <a:cubicBezTo>
                      <a:pt x="3807" y="728254"/>
                      <a:pt x="0" y="721590"/>
                      <a:pt x="0" y="708263"/>
                    </a:cubicBezTo>
                    <a:cubicBezTo>
                      <a:pt x="952" y="550236"/>
                      <a:pt x="952" y="393162"/>
                      <a:pt x="0" y="235136"/>
                    </a:cubicBezTo>
                    <a:cubicBezTo>
                      <a:pt x="0" y="221808"/>
                      <a:pt x="4759" y="216096"/>
                      <a:pt x="15228" y="210384"/>
                    </a:cubicBezTo>
                    <a:cubicBezTo>
                      <a:pt x="131341" y="143747"/>
                      <a:pt x="247454" y="76157"/>
                      <a:pt x="363567" y="9520"/>
                    </a:cubicBezTo>
                    <a:cubicBezTo>
                      <a:pt x="368325" y="6664"/>
                      <a:pt x="374036" y="3808"/>
                      <a:pt x="380698" y="0"/>
                    </a:cubicBezTo>
                    <a:close/>
                  </a:path>
                </a:pathLst>
              </a:custGeom>
              <a:grpFill/>
              <a:ln w="951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E5D6B8A1-0AD4-6782-3E50-D64A58E9F672}"/>
                  </a:ext>
                </a:extLst>
              </p:cNvPr>
              <p:cNvSpPr/>
              <p:nvPr/>
            </p:nvSpPr>
            <p:spPr>
              <a:xfrm>
                <a:off x="5212779" y="3923992"/>
                <a:ext cx="879413" cy="684850"/>
              </a:xfrm>
              <a:custGeom>
                <a:avLst/>
                <a:gdLst>
                  <a:gd name="connsiteX0" fmla="*/ 0 w 879413"/>
                  <a:gd name="connsiteY0" fmla="*/ 466493 h 684850"/>
                  <a:gd name="connsiteX1" fmla="*/ 0 w 879413"/>
                  <a:gd name="connsiteY1" fmla="*/ 264676 h 684850"/>
                  <a:gd name="connsiteX2" fmla="*/ 10469 w 879413"/>
                  <a:gd name="connsiteY2" fmla="*/ 244685 h 684850"/>
                  <a:gd name="connsiteX3" fmla="*/ 425430 w 879413"/>
                  <a:gd name="connsiteY3" fmla="*/ 4790 h 684850"/>
                  <a:gd name="connsiteX4" fmla="*/ 454934 w 879413"/>
                  <a:gd name="connsiteY4" fmla="*/ 3837 h 684850"/>
                  <a:gd name="connsiteX5" fmla="*/ 868944 w 879413"/>
                  <a:gd name="connsiteY5" fmla="*/ 242781 h 684850"/>
                  <a:gd name="connsiteX6" fmla="*/ 879413 w 879413"/>
                  <a:gd name="connsiteY6" fmla="*/ 261820 h 684850"/>
                  <a:gd name="connsiteX7" fmla="*/ 879413 w 879413"/>
                  <a:gd name="connsiteY7" fmla="*/ 669262 h 684850"/>
                  <a:gd name="connsiteX8" fmla="*/ 865137 w 879413"/>
                  <a:gd name="connsiteY8" fmla="*/ 683541 h 684850"/>
                  <a:gd name="connsiteX9" fmla="*/ 834681 w 879413"/>
                  <a:gd name="connsiteY9" fmla="*/ 683541 h 684850"/>
                  <a:gd name="connsiteX10" fmla="*/ 818501 w 879413"/>
                  <a:gd name="connsiteY10" fmla="*/ 666406 h 684850"/>
                  <a:gd name="connsiteX11" fmla="*/ 818501 w 879413"/>
                  <a:gd name="connsiteY11" fmla="*/ 460781 h 684850"/>
                  <a:gd name="connsiteX12" fmla="*/ 818501 w 879413"/>
                  <a:gd name="connsiteY12" fmla="*/ 300851 h 684850"/>
                  <a:gd name="connsiteX13" fmla="*/ 806129 w 879413"/>
                  <a:gd name="connsiteY13" fmla="*/ 278004 h 684850"/>
                  <a:gd name="connsiteX14" fmla="*/ 450176 w 879413"/>
                  <a:gd name="connsiteY14" fmla="*/ 72379 h 684850"/>
                  <a:gd name="connsiteX15" fmla="*/ 431141 w 879413"/>
                  <a:gd name="connsiteY15" fmla="*/ 72379 h 684850"/>
                  <a:gd name="connsiteX16" fmla="*/ 75188 w 879413"/>
                  <a:gd name="connsiteY16" fmla="*/ 278004 h 684850"/>
                  <a:gd name="connsiteX17" fmla="*/ 62815 w 879413"/>
                  <a:gd name="connsiteY17" fmla="*/ 300851 h 684850"/>
                  <a:gd name="connsiteX18" fmla="*/ 63767 w 879413"/>
                  <a:gd name="connsiteY18" fmla="*/ 667358 h 684850"/>
                  <a:gd name="connsiteX19" fmla="*/ 46635 w 879413"/>
                  <a:gd name="connsiteY19" fmla="*/ 684493 h 684850"/>
                  <a:gd name="connsiteX20" fmla="*/ 15228 w 879413"/>
                  <a:gd name="connsiteY20" fmla="*/ 684493 h 684850"/>
                  <a:gd name="connsiteX21" fmla="*/ 952 w 879413"/>
                  <a:gd name="connsiteY21" fmla="*/ 670214 h 684850"/>
                  <a:gd name="connsiteX22" fmla="*/ 0 w 879413"/>
                  <a:gd name="connsiteY22" fmla="*/ 466493 h 68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413" h="684850">
                    <a:moveTo>
                      <a:pt x="0" y="466493"/>
                    </a:moveTo>
                    <a:cubicBezTo>
                      <a:pt x="0" y="398904"/>
                      <a:pt x="0" y="332266"/>
                      <a:pt x="0" y="264676"/>
                    </a:cubicBezTo>
                    <a:cubicBezTo>
                      <a:pt x="0" y="256109"/>
                      <a:pt x="1903" y="250397"/>
                      <a:pt x="10469" y="244685"/>
                    </a:cubicBezTo>
                    <a:cubicBezTo>
                      <a:pt x="148472" y="164720"/>
                      <a:pt x="287427" y="84755"/>
                      <a:pt x="425430" y="4790"/>
                    </a:cubicBezTo>
                    <a:cubicBezTo>
                      <a:pt x="435899" y="-922"/>
                      <a:pt x="443513" y="-1874"/>
                      <a:pt x="454934" y="3837"/>
                    </a:cubicBezTo>
                    <a:cubicBezTo>
                      <a:pt x="592938" y="83803"/>
                      <a:pt x="730941" y="163768"/>
                      <a:pt x="868944" y="242781"/>
                    </a:cubicBezTo>
                    <a:cubicBezTo>
                      <a:pt x="877510" y="247541"/>
                      <a:pt x="879413" y="253253"/>
                      <a:pt x="879413" y="261820"/>
                    </a:cubicBezTo>
                    <a:cubicBezTo>
                      <a:pt x="879413" y="397952"/>
                      <a:pt x="879413" y="533131"/>
                      <a:pt x="879413" y="669262"/>
                    </a:cubicBezTo>
                    <a:cubicBezTo>
                      <a:pt x="879413" y="680686"/>
                      <a:pt x="876558" y="684493"/>
                      <a:pt x="865137" y="683541"/>
                    </a:cubicBezTo>
                    <a:cubicBezTo>
                      <a:pt x="855619" y="682590"/>
                      <a:pt x="845150" y="682590"/>
                      <a:pt x="834681" y="683541"/>
                    </a:cubicBezTo>
                    <a:cubicBezTo>
                      <a:pt x="820405" y="685446"/>
                      <a:pt x="818501" y="678782"/>
                      <a:pt x="818501" y="666406"/>
                    </a:cubicBezTo>
                    <a:cubicBezTo>
                      <a:pt x="818501" y="597864"/>
                      <a:pt x="818501" y="529323"/>
                      <a:pt x="818501" y="460781"/>
                    </a:cubicBezTo>
                    <a:cubicBezTo>
                      <a:pt x="818501" y="407471"/>
                      <a:pt x="818501" y="354161"/>
                      <a:pt x="818501" y="300851"/>
                    </a:cubicBezTo>
                    <a:cubicBezTo>
                      <a:pt x="818501" y="290379"/>
                      <a:pt x="815646" y="283716"/>
                      <a:pt x="806129" y="278004"/>
                    </a:cubicBezTo>
                    <a:cubicBezTo>
                      <a:pt x="687160" y="209462"/>
                      <a:pt x="569144" y="140921"/>
                      <a:pt x="450176" y="72379"/>
                    </a:cubicBezTo>
                    <a:cubicBezTo>
                      <a:pt x="443513" y="68571"/>
                      <a:pt x="437803" y="67619"/>
                      <a:pt x="431141" y="72379"/>
                    </a:cubicBezTo>
                    <a:cubicBezTo>
                      <a:pt x="312173" y="140921"/>
                      <a:pt x="194156" y="209462"/>
                      <a:pt x="75188" y="278004"/>
                    </a:cubicBezTo>
                    <a:cubicBezTo>
                      <a:pt x="65670" y="283716"/>
                      <a:pt x="62815" y="290379"/>
                      <a:pt x="62815" y="300851"/>
                    </a:cubicBezTo>
                    <a:cubicBezTo>
                      <a:pt x="62815" y="422703"/>
                      <a:pt x="62815" y="544555"/>
                      <a:pt x="63767" y="667358"/>
                    </a:cubicBezTo>
                    <a:cubicBezTo>
                      <a:pt x="63767" y="680686"/>
                      <a:pt x="60912" y="686398"/>
                      <a:pt x="46635" y="684493"/>
                    </a:cubicBezTo>
                    <a:cubicBezTo>
                      <a:pt x="36166" y="683541"/>
                      <a:pt x="25697" y="683541"/>
                      <a:pt x="15228" y="684493"/>
                    </a:cubicBezTo>
                    <a:cubicBezTo>
                      <a:pt x="3807" y="685446"/>
                      <a:pt x="952" y="680686"/>
                      <a:pt x="952" y="670214"/>
                    </a:cubicBezTo>
                    <a:cubicBezTo>
                      <a:pt x="0" y="602624"/>
                      <a:pt x="0" y="535035"/>
                      <a:pt x="0" y="466493"/>
                    </a:cubicBezTo>
                    <a:close/>
                  </a:path>
                </a:pathLst>
              </a:custGeom>
              <a:grpFill/>
              <a:ln w="951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FABED13-F8C7-412B-3BD8-B07DD992C03B}"/>
                  </a:ext>
                </a:extLst>
              </p:cNvPr>
              <p:cNvSpPr/>
              <p:nvPr/>
            </p:nvSpPr>
            <p:spPr>
              <a:xfrm>
                <a:off x="5315568" y="4216276"/>
                <a:ext cx="671086" cy="585577"/>
              </a:xfrm>
              <a:custGeom>
                <a:avLst/>
                <a:gdLst>
                  <a:gd name="connsiteX0" fmla="*/ 0 w 671086"/>
                  <a:gd name="connsiteY0" fmla="*/ 53310 h 585577"/>
                  <a:gd name="connsiteX1" fmla="*/ 22842 w 671086"/>
                  <a:gd name="connsiteY1" fmla="*/ 13327 h 585577"/>
                  <a:gd name="connsiteX2" fmla="*/ 44732 w 671086"/>
                  <a:gd name="connsiteY2" fmla="*/ 7616 h 585577"/>
                  <a:gd name="connsiteX3" fmla="*/ 275055 w 671086"/>
                  <a:gd name="connsiteY3" fmla="*/ 140891 h 585577"/>
                  <a:gd name="connsiteX4" fmla="*/ 325497 w 671086"/>
                  <a:gd name="connsiteY4" fmla="*/ 170402 h 585577"/>
                  <a:gd name="connsiteX5" fmla="*/ 349291 w 671086"/>
                  <a:gd name="connsiteY5" fmla="*/ 170402 h 585577"/>
                  <a:gd name="connsiteX6" fmla="*/ 627200 w 671086"/>
                  <a:gd name="connsiteY6" fmla="*/ 9520 h 585577"/>
                  <a:gd name="connsiteX7" fmla="*/ 644332 w 671086"/>
                  <a:gd name="connsiteY7" fmla="*/ 0 h 585577"/>
                  <a:gd name="connsiteX8" fmla="*/ 670981 w 671086"/>
                  <a:gd name="connsiteY8" fmla="*/ 47598 h 585577"/>
                  <a:gd name="connsiteX9" fmla="*/ 662415 w 671086"/>
                  <a:gd name="connsiteY9" fmla="*/ 59974 h 585577"/>
                  <a:gd name="connsiteX10" fmla="*/ 557723 w 671086"/>
                  <a:gd name="connsiteY10" fmla="*/ 120900 h 585577"/>
                  <a:gd name="connsiteX11" fmla="*/ 380698 w 671086"/>
                  <a:gd name="connsiteY11" fmla="*/ 222760 h 585577"/>
                  <a:gd name="connsiteX12" fmla="*/ 368326 w 671086"/>
                  <a:gd name="connsiteY12" fmla="*/ 245607 h 585577"/>
                  <a:gd name="connsiteX13" fmla="*/ 369277 w 671086"/>
                  <a:gd name="connsiteY13" fmla="*/ 567372 h 585577"/>
                  <a:gd name="connsiteX14" fmla="*/ 352146 w 671086"/>
                  <a:gd name="connsiteY14" fmla="*/ 585459 h 585577"/>
                  <a:gd name="connsiteX15" fmla="*/ 323594 w 671086"/>
                  <a:gd name="connsiteY15" fmla="*/ 585459 h 585577"/>
                  <a:gd name="connsiteX16" fmla="*/ 307414 w 671086"/>
                  <a:gd name="connsiteY16" fmla="*/ 569276 h 585577"/>
                  <a:gd name="connsiteX17" fmla="*/ 308366 w 671086"/>
                  <a:gd name="connsiteY17" fmla="*/ 252271 h 585577"/>
                  <a:gd name="connsiteX18" fmla="*/ 289331 w 671086"/>
                  <a:gd name="connsiteY18" fmla="*/ 219904 h 585577"/>
                  <a:gd name="connsiteX19" fmla="*/ 15228 w 671086"/>
                  <a:gd name="connsiteY19" fmla="*/ 61878 h 585577"/>
                  <a:gd name="connsiteX20" fmla="*/ 0 w 671086"/>
                  <a:gd name="connsiteY20" fmla="*/ 53310 h 58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1086" h="585577">
                    <a:moveTo>
                      <a:pt x="0" y="53310"/>
                    </a:moveTo>
                    <a:cubicBezTo>
                      <a:pt x="8566" y="39030"/>
                      <a:pt x="16180" y="26655"/>
                      <a:pt x="22842" y="13327"/>
                    </a:cubicBezTo>
                    <a:cubicBezTo>
                      <a:pt x="28552" y="952"/>
                      <a:pt x="35215" y="1904"/>
                      <a:pt x="44732" y="7616"/>
                    </a:cubicBezTo>
                    <a:cubicBezTo>
                      <a:pt x="121823" y="52358"/>
                      <a:pt x="198915" y="97100"/>
                      <a:pt x="275055" y="140891"/>
                    </a:cubicBezTo>
                    <a:cubicBezTo>
                      <a:pt x="292186" y="150411"/>
                      <a:pt x="309317" y="159930"/>
                      <a:pt x="325497" y="170402"/>
                    </a:cubicBezTo>
                    <a:cubicBezTo>
                      <a:pt x="334063" y="175162"/>
                      <a:pt x="340725" y="175162"/>
                      <a:pt x="349291" y="170402"/>
                    </a:cubicBezTo>
                    <a:cubicBezTo>
                      <a:pt x="441610" y="117092"/>
                      <a:pt x="533930" y="62830"/>
                      <a:pt x="627200" y="9520"/>
                    </a:cubicBezTo>
                    <a:cubicBezTo>
                      <a:pt x="632911" y="6664"/>
                      <a:pt x="637670" y="3808"/>
                      <a:pt x="644332" y="0"/>
                    </a:cubicBezTo>
                    <a:cubicBezTo>
                      <a:pt x="653850" y="16183"/>
                      <a:pt x="663367" y="31415"/>
                      <a:pt x="670981" y="47598"/>
                    </a:cubicBezTo>
                    <a:cubicBezTo>
                      <a:pt x="671933" y="49502"/>
                      <a:pt x="666222" y="58070"/>
                      <a:pt x="662415" y="59974"/>
                    </a:cubicBezTo>
                    <a:cubicBezTo>
                      <a:pt x="627200" y="80917"/>
                      <a:pt x="592938" y="99956"/>
                      <a:pt x="557723" y="120900"/>
                    </a:cubicBezTo>
                    <a:cubicBezTo>
                      <a:pt x="498715" y="155170"/>
                      <a:pt x="439707" y="189441"/>
                      <a:pt x="380698" y="222760"/>
                    </a:cubicBezTo>
                    <a:cubicBezTo>
                      <a:pt x="371181" y="228472"/>
                      <a:pt x="368326" y="235136"/>
                      <a:pt x="368326" y="245607"/>
                    </a:cubicBezTo>
                    <a:cubicBezTo>
                      <a:pt x="368326" y="353179"/>
                      <a:pt x="368326" y="459800"/>
                      <a:pt x="369277" y="567372"/>
                    </a:cubicBezTo>
                    <a:cubicBezTo>
                      <a:pt x="369277" y="580700"/>
                      <a:pt x="366422" y="586411"/>
                      <a:pt x="352146" y="585459"/>
                    </a:cubicBezTo>
                    <a:cubicBezTo>
                      <a:pt x="342629" y="584507"/>
                      <a:pt x="333111" y="584507"/>
                      <a:pt x="323594" y="585459"/>
                    </a:cubicBezTo>
                    <a:cubicBezTo>
                      <a:pt x="310269" y="586411"/>
                      <a:pt x="307414" y="581651"/>
                      <a:pt x="307414" y="569276"/>
                    </a:cubicBezTo>
                    <a:cubicBezTo>
                      <a:pt x="307414" y="463607"/>
                      <a:pt x="307414" y="357939"/>
                      <a:pt x="308366" y="252271"/>
                    </a:cubicBezTo>
                    <a:cubicBezTo>
                      <a:pt x="308366" y="236088"/>
                      <a:pt x="303607" y="227520"/>
                      <a:pt x="289331" y="219904"/>
                    </a:cubicBezTo>
                    <a:cubicBezTo>
                      <a:pt x="197963" y="167546"/>
                      <a:pt x="106596" y="115188"/>
                      <a:pt x="15228" y="61878"/>
                    </a:cubicBezTo>
                    <a:cubicBezTo>
                      <a:pt x="9517" y="59022"/>
                      <a:pt x="4759" y="56166"/>
                      <a:pt x="0" y="53310"/>
                    </a:cubicBezTo>
                    <a:close/>
                  </a:path>
                </a:pathLst>
              </a:custGeom>
              <a:grpFill/>
              <a:ln w="951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F1BFA6E-6F15-9A53-7D9A-76486EC41FED}"/>
                  </a:ext>
                </a:extLst>
              </p:cNvPr>
              <p:cNvSpPr/>
              <p:nvPr/>
            </p:nvSpPr>
            <p:spPr>
              <a:xfrm>
                <a:off x="4665526" y="5336740"/>
                <a:ext cx="670972" cy="584625"/>
              </a:xfrm>
              <a:custGeom>
                <a:avLst/>
                <a:gdLst>
                  <a:gd name="connsiteX0" fmla="*/ 642428 w 670972"/>
                  <a:gd name="connsiteY0" fmla="*/ 1904 h 584625"/>
                  <a:gd name="connsiteX1" fmla="*/ 669077 w 670972"/>
                  <a:gd name="connsiteY1" fmla="*/ 46646 h 584625"/>
                  <a:gd name="connsiteX2" fmla="*/ 661463 w 670972"/>
                  <a:gd name="connsiteY2" fmla="*/ 60926 h 584625"/>
                  <a:gd name="connsiteX3" fmla="*/ 481583 w 670972"/>
                  <a:gd name="connsiteY3" fmla="*/ 164690 h 584625"/>
                  <a:gd name="connsiteX4" fmla="*/ 380698 w 670972"/>
                  <a:gd name="connsiteY4" fmla="*/ 222760 h 584625"/>
                  <a:gd name="connsiteX5" fmla="*/ 367374 w 670972"/>
                  <a:gd name="connsiteY5" fmla="*/ 244655 h 584625"/>
                  <a:gd name="connsiteX6" fmla="*/ 368325 w 670972"/>
                  <a:gd name="connsiteY6" fmla="*/ 566420 h 584625"/>
                  <a:gd name="connsiteX7" fmla="*/ 351194 w 670972"/>
                  <a:gd name="connsiteY7" fmla="*/ 584507 h 584625"/>
                  <a:gd name="connsiteX8" fmla="*/ 319786 w 670972"/>
                  <a:gd name="connsiteY8" fmla="*/ 584507 h 584625"/>
                  <a:gd name="connsiteX9" fmla="*/ 305510 w 670972"/>
                  <a:gd name="connsiteY9" fmla="*/ 569276 h 584625"/>
                  <a:gd name="connsiteX10" fmla="*/ 306462 w 670972"/>
                  <a:gd name="connsiteY10" fmla="*/ 246559 h 584625"/>
                  <a:gd name="connsiteX11" fmla="*/ 292186 w 670972"/>
                  <a:gd name="connsiteY11" fmla="*/ 221808 h 584625"/>
                  <a:gd name="connsiteX12" fmla="*/ 9517 w 670972"/>
                  <a:gd name="connsiteY12" fmla="*/ 59022 h 584625"/>
                  <a:gd name="connsiteX13" fmla="*/ 0 w 670972"/>
                  <a:gd name="connsiteY13" fmla="*/ 53310 h 584625"/>
                  <a:gd name="connsiteX14" fmla="*/ 30456 w 670972"/>
                  <a:gd name="connsiteY14" fmla="*/ 0 h 584625"/>
                  <a:gd name="connsiteX15" fmla="*/ 91367 w 670972"/>
                  <a:gd name="connsiteY15" fmla="*/ 35223 h 584625"/>
                  <a:gd name="connsiteX16" fmla="*/ 326449 w 670972"/>
                  <a:gd name="connsiteY16" fmla="*/ 170402 h 584625"/>
                  <a:gd name="connsiteX17" fmla="*/ 348339 w 670972"/>
                  <a:gd name="connsiteY17" fmla="*/ 170402 h 584625"/>
                  <a:gd name="connsiteX18" fmla="*/ 627200 w 670972"/>
                  <a:gd name="connsiteY18" fmla="*/ 9520 h 584625"/>
                  <a:gd name="connsiteX19" fmla="*/ 642428 w 670972"/>
                  <a:gd name="connsiteY19" fmla="*/ 1904 h 58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972" h="584625">
                    <a:moveTo>
                      <a:pt x="642428" y="1904"/>
                    </a:moveTo>
                    <a:cubicBezTo>
                      <a:pt x="651946" y="17136"/>
                      <a:pt x="659560" y="32367"/>
                      <a:pt x="669077" y="46646"/>
                    </a:cubicBezTo>
                    <a:cubicBezTo>
                      <a:pt x="674788" y="56166"/>
                      <a:pt x="666222" y="58070"/>
                      <a:pt x="661463" y="60926"/>
                    </a:cubicBezTo>
                    <a:cubicBezTo>
                      <a:pt x="601503" y="96149"/>
                      <a:pt x="541543" y="130420"/>
                      <a:pt x="481583" y="164690"/>
                    </a:cubicBezTo>
                    <a:cubicBezTo>
                      <a:pt x="448272" y="183730"/>
                      <a:pt x="414009" y="204673"/>
                      <a:pt x="380698" y="222760"/>
                    </a:cubicBezTo>
                    <a:cubicBezTo>
                      <a:pt x="371181" y="228472"/>
                      <a:pt x="367374" y="234184"/>
                      <a:pt x="367374" y="244655"/>
                    </a:cubicBezTo>
                    <a:cubicBezTo>
                      <a:pt x="367374" y="352228"/>
                      <a:pt x="367374" y="458848"/>
                      <a:pt x="368325" y="566420"/>
                    </a:cubicBezTo>
                    <a:cubicBezTo>
                      <a:pt x="368325" y="579748"/>
                      <a:pt x="365470" y="585460"/>
                      <a:pt x="351194" y="584507"/>
                    </a:cubicBezTo>
                    <a:cubicBezTo>
                      <a:pt x="340725" y="583556"/>
                      <a:pt x="330256" y="583556"/>
                      <a:pt x="319786" y="584507"/>
                    </a:cubicBezTo>
                    <a:cubicBezTo>
                      <a:pt x="308366" y="585460"/>
                      <a:pt x="305510" y="580700"/>
                      <a:pt x="305510" y="569276"/>
                    </a:cubicBezTo>
                    <a:cubicBezTo>
                      <a:pt x="305510" y="461704"/>
                      <a:pt x="305510" y="354131"/>
                      <a:pt x="306462" y="246559"/>
                    </a:cubicBezTo>
                    <a:cubicBezTo>
                      <a:pt x="306462" y="234184"/>
                      <a:pt x="302655" y="227520"/>
                      <a:pt x="292186" y="221808"/>
                    </a:cubicBezTo>
                    <a:cubicBezTo>
                      <a:pt x="197963" y="167546"/>
                      <a:pt x="103740" y="113284"/>
                      <a:pt x="9517" y="59022"/>
                    </a:cubicBezTo>
                    <a:cubicBezTo>
                      <a:pt x="6662" y="57118"/>
                      <a:pt x="3807" y="55214"/>
                      <a:pt x="0" y="53310"/>
                    </a:cubicBezTo>
                    <a:cubicBezTo>
                      <a:pt x="10469" y="36175"/>
                      <a:pt x="19986" y="19039"/>
                      <a:pt x="30456" y="0"/>
                    </a:cubicBezTo>
                    <a:cubicBezTo>
                      <a:pt x="51394" y="12376"/>
                      <a:pt x="71381" y="23799"/>
                      <a:pt x="91367" y="35223"/>
                    </a:cubicBezTo>
                    <a:cubicBezTo>
                      <a:pt x="169411" y="79965"/>
                      <a:pt x="248405" y="125660"/>
                      <a:pt x="326449" y="170402"/>
                    </a:cubicBezTo>
                    <a:cubicBezTo>
                      <a:pt x="334063" y="175162"/>
                      <a:pt x="339773" y="175162"/>
                      <a:pt x="348339" y="170402"/>
                    </a:cubicBezTo>
                    <a:cubicBezTo>
                      <a:pt x="441610" y="116140"/>
                      <a:pt x="533929" y="62830"/>
                      <a:pt x="627200" y="9520"/>
                    </a:cubicBezTo>
                    <a:cubicBezTo>
                      <a:pt x="630056" y="7616"/>
                      <a:pt x="635766" y="4760"/>
                      <a:pt x="642428" y="1904"/>
                    </a:cubicBezTo>
                    <a:close/>
                  </a:path>
                </a:pathLst>
              </a:custGeom>
              <a:grpFill/>
              <a:ln w="951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255829-69EA-E1DC-08D7-676E6A8AA621}"/>
                  </a:ext>
                </a:extLst>
              </p:cNvPr>
              <p:cNvSpPr/>
              <p:nvPr/>
            </p:nvSpPr>
            <p:spPr>
              <a:xfrm>
                <a:off x="5966205" y="5339596"/>
                <a:ext cx="670534" cy="584745"/>
              </a:xfrm>
              <a:custGeom>
                <a:avLst/>
                <a:gdLst>
                  <a:gd name="connsiteX0" fmla="*/ 29861 w 670534"/>
                  <a:gd name="connsiteY0" fmla="*/ 952 h 584745"/>
                  <a:gd name="connsiteX1" fmla="*/ 145974 w 670534"/>
                  <a:gd name="connsiteY1" fmla="*/ 67589 h 584745"/>
                  <a:gd name="connsiteX2" fmla="*/ 328709 w 670534"/>
                  <a:gd name="connsiteY2" fmla="*/ 172306 h 584745"/>
                  <a:gd name="connsiteX3" fmla="*/ 346792 w 670534"/>
                  <a:gd name="connsiteY3" fmla="*/ 171354 h 584745"/>
                  <a:gd name="connsiteX4" fmla="*/ 633268 w 670534"/>
                  <a:gd name="connsiteY4" fmla="*/ 5712 h 584745"/>
                  <a:gd name="connsiteX5" fmla="*/ 643737 w 670534"/>
                  <a:gd name="connsiteY5" fmla="*/ 0 h 584745"/>
                  <a:gd name="connsiteX6" fmla="*/ 670386 w 670534"/>
                  <a:gd name="connsiteY6" fmla="*/ 46646 h 584745"/>
                  <a:gd name="connsiteX7" fmla="*/ 664676 w 670534"/>
                  <a:gd name="connsiteY7" fmla="*/ 58070 h 584745"/>
                  <a:gd name="connsiteX8" fmla="*/ 470519 w 670534"/>
                  <a:gd name="connsiteY8" fmla="*/ 170402 h 584745"/>
                  <a:gd name="connsiteX9" fmla="*/ 376296 w 670534"/>
                  <a:gd name="connsiteY9" fmla="*/ 224664 h 584745"/>
                  <a:gd name="connsiteX10" fmla="*/ 366779 w 670534"/>
                  <a:gd name="connsiteY10" fmla="*/ 244655 h 584745"/>
                  <a:gd name="connsiteX11" fmla="*/ 366779 w 670534"/>
                  <a:gd name="connsiteY11" fmla="*/ 566420 h 584745"/>
                  <a:gd name="connsiteX12" fmla="*/ 366779 w 670534"/>
                  <a:gd name="connsiteY12" fmla="*/ 584507 h 584745"/>
                  <a:gd name="connsiteX13" fmla="*/ 312530 w 670534"/>
                  <a:gd name="connsiteY13" fmla="*/ 583555 h 584745"/>
                  <a:gd name="connsiteX14" fmla="*/ 304916 w 670534"/>
                  <a:gd name="connsiteY14" fmla="*/ 573084 h 584745"/>
                  <a:gd name="connsiteX15" fmla="*/ 303964 w 670534"/>
                  <a:gd name="connsiteY15" fmla="*/ 522629 h 584745"/>
                  <a:gd name="connsiteX16" fmla="*/ 303964 w 670534"/>
                  <a:gd name="connsiteY16" fmla="*/ 243703 h 584745"/>
                  <a:gd name="connsiteX17" fmla="*/ 289688 w 670534"/>
                  <a:gd name="connsiteY17" fmla="*/ 219904 h 584745"/>
                  <a:gd name="connsiteX18" fmla="*/ 8922 w 670534"/>
                  <a:gd name="connsiteY18" fmla="*/ 58070 h 584745"/>
                  <a:gd name="connsiteX19" fmla="*/ 3212 w 670534"/>
                  <a:gd name="connsiteY19" fmla="*/ 39030 h 584745"/>
                  <a:gd name="connsiteX20" fmla="*/ 29861 w 670534"/>
                  <a:gd name="connsiteY20" fmla="*/ 952 h 584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534" h="584745">
                    <a:moveTo>
                      <a:pt x="29861" y="952"/>
                    </a:moveTo>
                    <a:cubicBezTo>
                      <a:pt x="69834" y="23799"/>
                      <a:pt x="107904" y="45694"/>
                      <a:pt x="145974" y="67589"/>
                    </a:cubicBezTo>
                    <a:cubicBezTo>
                      <a:pt x="206886" y="102812"/>
                      <a:pt x="267797" y="138035"/>
                      <a:pt x="328709" y="172306"/>
                    </a:cubicBezTo>
                    <a:cubicBezTo>
                      <a:pt x="333468" y="175161"/>
                      <a:pt x="342034" y="174210"/>
                      <a:pt x="346792" y="171354"/>
                    </a:cubicBezTo>
                    <a:cubicBezTo>
                      <a:pt x="442919" y="116140"/>
                      <a:pt x="538093" y="60926"/>
                      <a:pt x="633268" y="5712"/>
                    </a:cubicBezTo>
                    <a:cubicBezTo>
                      <a:pt x="636123" y="3808"/>
                      <a:pt x="638978" y="2856"/>
                      <a:pt x="643737" y="0"/>
                    </a:cubicBezTo>
                    <a:cubicBezTo>
                      <a:pt x="653255" y="16183"/>
                      <a:pt x="662772" y="31415"/>
                      <a:pt x="670386" y="46646"/>
                    </a:cubicBezTo>
                    <a:cubicBezTo>
                      <a:pt x="671338" y="48550"/>
                      <a:pt x="667531" y="56166"/>
                      <a:pt x="664676" y="58070"/>
                    </a:cubicBezTo>
                    <a:cubicBezTo>
                      <a:pt x="599957" y="96148"/>
                      <a:pt x="535238" y="133275"/>
                      <a:pt x="470519" y="170402"/>
                    </a:cubicBezTo>
                    <a:cubicBezTo>
                      <a:pt x="439112" y="188489"/>
                      <a:pt x="407704" y="206577"/>
                      <a:pt x="376296" y="224664"/>
                    </a:cubicBezTo>
                    <a:cubicBezTo>
                      <a:pt x="367731" y="229424"/>
                      <a:pt x="366779" y="236088"/>
                      <a:pt x="366779" y="244655"/>
                    </a:cubicBezTo>
                    <a:cubicBezTo>
                      <a:pt x="366779" y="352228"/>
                      <a:pt x="366779" y="458848"/>
                      <a:pt x="366779" y="566420"/>
                    </a:cubicBezTo>
                    <a:cubicBezTo>
                      <a:pt x="366779" y="572132"/>
                      <a:pt x="366779" y="577844"/>
                      <a:pt x="366779" y="584507"/>
                    </a:cubicBezTo>
                    <a:cubicBezTo>
                      <a:pt x="347744" y="584507"/>
                      <a:pt x="330613" y="585459"/>
                      <a:pt x="312530" y="583555"/>
                    </a:cubicBezTo>
                    <a:cubicBezTo>
                      <a:pt x="309674" y="583555"/>
                      <a:pt x="304916" y="576891"/>
                      <a:pt x="304916" y="573084"/>
                    </a:cubicBezTo>
                    <a:cubicBezTo>
                      <a:pt x="303964" y="556900"/>
                      <a:pt x="303964" y="539765"/>
                      <a:pt x="303964" y="522629"/>
                    </a:cubicBezTo>
                    <a:cubicBezTo>
                      <a:pt x="303964" y="429337"/>
                      <a:pt x="303964" y="336996"/>
                      <a:pt x="303964" y="243703"/>
                    </a:cubicBezTo>
                    <a:cubicBezTo>
                      <a:pt x="303964" y="232279"/>
                      <a:pt x="300157" y="226568"/>
                      <a:pt x="289688" y="219904"/>
                    </a:cubicBezTo>
                    <a:cubicBezTo>
                      <a:pt x="196417" y="166594"/>
                      <a:pt x="103146" y="112332"/>
                      <a:pt x="8922" y="58070"/>
                    </a:cubicBezTo>
                    <a:cubicBezTo>
                      <a:pt x="-595" y="52358"/>
                      <a:pt x="-2498" y="48550"/>
                      <a:pt x="3212" y="39030"/>
                    </a:cubicBezTo>
                    <a:cubicBezTo>
                      <a:pt x="14633" y="28559"/>
                      <a:pt x="21295" y="15231"/>
                      <a:pt x="29861" y="952"/>
                    </a:cubicBezTo>
                    <a:close/>
                  </a:path>
                </a:pathLst>
              </a:custGeom>
              <a:grpFill/>
              <a:ln w="951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3DFC07F-AF01-4229-4DDA-CE491D55AED1}"/>
                  </a:ext>
                </a:extLst>
              </p:cNvPr>
              <p:cNvSpPr/>
              <p:nvPr/>
            </p:nvSpPr>
            <p:spPr>
              <a:xfrm>
                <a:off x="5477365" y="4781744"/>
                <a:ext cx="350242" cy="153103"/>
              </a:xfrm>
              <a:custGeom>
                <a:avLst/>
                <a:gdLst>
                  <a:gd name="connsiteX0" fmla="*/ 0 w 350242"/>
                  <a:gd name="connsiteY0" fmla="*/ 53310 h 153103"/>
                  <a:gd name="connsiteX1" fmla="*/ 31407 w 350242"/>
                  <a:gd name="connsiteY1" fmla="*/ 0 h 153103"/>
                  <a:gd name="connsiteX2" fmla="*/ 118968 w 350242"/>
                  <a:gd name="connsiteY2" fmla="*/ 50454 h 153103"/>
                  <a:gd name="connsiteX3" fmla="*/ 165604 w 350242"/>
                  <a:gd name="connsiteY3" fmla="*/ 78061 h 153103"/>
                  <a:gd name="connsiteX4" fmla="*/ 186542 w 350242"/>
                  <a:gd name="connsiteY4" fmla="*/ 78061 h 153103"/>
                  <a:gd name="connsiteX5" fmla="*/ 306462 w 350242"/>
                  <a:gd name="connsiteY5" fmla="*/ 8568 h 153103"/>
                  <a:gd name="connsiteX6" fmla="*/ 320738 w 350242"/>
                  <a:gd name="connsiteY6" fmla="*/ 952 h 153103"/>
                  <a:gd name="connsiteX7" fmla="*/ 350242 w 350242"/>
                  <a:gd name="connsiteY7" fmla="*/ 52358 h 153103"/>
                  <a:gd name="connsiteX8" fmla="*/ 341677 w 350242"/>
                  <a:gd name="connsiteY8" fmla="*/ 59974 h 153103"/>
                  <a:gd name="connsiteX9" fmla="*/ 184639 w 350242"/>
                  <a:gd name="connsiteY9" fmla="*/ 150411 h 153103"/>
                  <a:gd name="connsiteX10" fmla="*/ 170362 w 350242"/>
                  <a:gd name="connsiteY10" fmla="*/ 152315 h 153103"/>
                  <a:gd name="connsiteX11" fmla="*/ 0 w 350242"/>
                  <a:gd name="connsiteY11" fmla="*/ 53310 h 15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242" h="153103">
                    <a:moveTo>
                      <a:pt x="0" y="53310"/>
                    </a:moveTo>
                    <a:cubicBezTo>
                      <a:pt x="10469" y="35223"/>
                      <a:pt x="20939" y="18087"/>
                      <a:pt x="31407" y="0"/>
                    </a:cubicBezTo>
                    <a:cubicBezTo>
                      <a:pt x="60912" y="17135"/>
                      <a:pt x="90416" y="33319"/>
                      <a:pt x="118968" y="50454"/>
                    </a:cubicBezTo>
                    <a:cubicBezTo>
                      <a:pt x="134196" y="59022"/>
                      <a:pt x="150376" y="68541"/>
                      <a:pt x="165604" y="78061"/>
                    </a:cubicBezTo>
                    <a:cubicBezTo>
                      <a:pt x="173218" y="82821"/>
                      <a:pt x="178928" y="82821"/>
                      <a:pt x="186542" y="78061"/>
                    </a:cubicBezTo>
                    <a:cubicBezTo>
                      <a:pt x="226515" y="54262"/>
                      <a:pt x="266489" y="31415"/>
                      <a:pt x="306462" y="8568"/>
                    </a:cubicBezTo>
                    <a:cubicBezTo>
                      <a:pt x="310269" y="6664"/>
                      <a:pt x="315028" y="3808"/>
                      <a:pt x="320738" y="952"/>
                    </a:cubicBezTo>
                    <a:cubicBezTo>
                      <a:pt x="330256" y="18087"/>
                      <a:pt x="340725" y="34271"/>
                      <a:pt x="350242" y="52358"/>
                    </a:cubicBezTo>
                    <a:cubicBezTo>
                      <a:pt x="347387" y="55214"/>
                      <a:pt x="345484" y="58070"/>
                      <a:pt x="341677" y="59974"/>
                    </a:cubicBezTo>
                    <a:cubicBezTo>
                      <a:pt x="289331" y="90437"/>
                      <a:pt x="236985" y="119948"/>
                      <a:pt x="184639" y="150411"/>
                    </a:cubicBezTo>
                    <a:cubicBezTo>
                      <a:pt x="180832" y="152315"/>
                      <a:pt x="174169" y="154218"/>
                      <a:pt x="170362" y="152315"/>
                    </a:cubicBezTo>
                    <a:cubicBezTo>
                      <a:pt x="114210" y="118996"/>
                      <a:pt x="58057" y="86629"/>
                      <a:pt x="0" y="53310"/>
                    </a:cubicBezTo>
                    <a:close/>
                  </a:path>
                </a:pathLst>
              </a:custGeom>
              <a:grpFill/>
              <a:ln w="951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4DBD5F72-0E0C-F65C-AADF-C97A71B4745E}"/>
                  </a:ext>
                </a:extLst>
              </p:cNvPr>
              <p:cNvSpPr/>
              <p:nvPr/>
            </p:nvSpPr>
            <p:spPr>
              <a:xfrm>
                <a:off x="5238476" y="5198705"/>
                <a:ext cx="200289" cy="277974"/>
              </a:xfrm>
              <a:custGeom>
                <a:avLst/>
                <a:gdLst>
                  <a:gd name="connsiteX0" fmla="*/ 198915 w 200289"/>
                  <a:gd name="connsiteY0" fmla="*/ 277974 h 277974"/>
                  <a:gd name="connsiteX1" fmla="*/ 139907 w 200289"/>
                  <a:gd name="connsiteY1" fmla="*/ 277974 h 277974"/>
                  <a:gd name="connsiteX2" fmla="*/ 139907 w 200289"/>
                  <a:gd name="connsiteY2" fmla="*/ 216096 h 277974"/>
                  <a:gd name="connsiteX3" fmla="*/ 139907 w 200289"/>
                  <a:gd name="connsiteY3" fmla="*/ 147555 h 277974"/>
                  <a:gd name="connsiteX4" fmla="*/ 129437 w 200289"/>
                  <a:gd name="connsiteY4" fmla="*/ 128515 h 277974"/>
                  <a:gd name="connsiteX5" fmla="*/ 13324 w 200289"/>
                  <a:gd name="connsiteY5" fmla="*/ 61878 h 277974"/>
                  <a:gd name="connsiteX6" fmla="*/ 0 w 200289"/>
                  <a:gd name="connsiteY6" fmla="*/ 53310 h 277974"/>
                  <a:gd name="connsiteX7" fmla="*/ 30456 w 200289"/>
                  <a:gd name="connsiteY7" fmla="*/ 0 h 277974"/>
                  <a:gd name="connsiteX8" fmla="*/ 149424 w 200289"/>
                  <a:gd name="connsiteY8" fmla="*/ 68542 h 277974"/>
                  <a:gd name="connsiteX9" fmla="*/ 190349 w 200289"/>
                  <a:gd name="connsiteY9" fmla="*/ 92341 h 277974"/>
                  <a:gd name="connsiteX10" fmla="*/ 199867 w 200289"/>
                  <a:gd name="connsiteY10" fmla="*/ 105668 h 277974"/>
                  <a:gd name="connsiteX11" fmla="*/ 199867 w 200289"/>
                  <a:gd name="connsiteY11" fmla="*/ 273214 h 277974"/>
                  <a:gd name="connsiteX12" fmla="*/ 198915 w 200289"/>
                  <a:gd name="connsiteY12" fmla="*/ 277974 h 27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289" h="277974">
                    <a:moveTo>
                      <a:pt x="198915" y="277974"/>
                    </a:moveTo>
                    <a:cubicBezTo>
                      <a:pt x="179880" y="277974"/>
                      <a:pt x="160845" y="277974"/>
                      <a:pt x="139907" y="277974"/>
                    </a:cubicBezTo>
                    <a:cubicBezTo>
                      <a:pt x="139907" y="257031"/>
                      <a:pt x="139907" y="236088"/>
                      <a:pt x="139907" y="216096"/>
                    </a:cubicBezTo>
                    <a:cubicBezTo>
                      <a:pt x="139907" y="193249"/>
                      <a:pt x="139907" y="170402"/>
                      <a:pt x="139907" y="147555"/>
                    </a:cubicBezTo>
                    <a:cubicBezTo>
                      <a:pt x="139907" y="138987"/>
                      <a:pt x="138003" y="133275"/>
                      <a:pt x="129437" y="128515"/>
                    </a:cubicBezTo>
                    <a:cubicBezTo>
                      <a:pt x="90416" y="106620"/>
                      <a:pt x="52346" y="83773"/>
                      <a:pt x="13324" y="61878"/>
                    </a:cubicBezTo>
                    <a:cubicBezTo>
                      <a:pt x="9517" y="59974"/>
                      <a:pt x="5711" y="57118"/>
                      <a:pt x="0" y="53310"/>
                    </a:cubicBezTo>
                    <a:cubicBezTo>
                      <a:pt x="10469" y="35223"/>
                      <a:pt x="19987" y="18087"/>
                      <a:pt x="30456" y="0"/>
                    </a:cubicBezTo>
                    <a:cubicBezTo>
                      <a:pt x="71381" y="23799"/>
                      <a:pt x="110403" y="45695"/>
                      <a:pt x="149424" y="68542"/>
                    </a:cubicBezTo>
                    <a:cubicBezTo>
                      <a:pt x="162749" y="76157"/>
                      <a:pt x="177025" y="83773"/>
                      <a:pt x="190349" y="92341"/>
                    </a:cubicBezTo>
                    <a:cubicBezTo>
                      <a:pt x="195108" y="95197"/>
                      <a:pt x="199867" y="100908"/>
                      <a:pt x="199867" y="105668"/>
                    </a:cubicBezTo>
                    <a:cubicBezTo>
                      <a:pt x="200818" y="160882"/>
                      <a:pt x="199867" y="217049"/>
                      <a:pt x="199867" y="273214"/>
                    </a:cubicBezTo>
                    <a:cubicBezTo>
                      <a:pt x="200818" y="274167"/>
                      <a:pt x="199867" y="275118"/>
                      <a:pt x="198915" y="277974"/>
                    </a:cubicBezTo>
                    <a:close/>
                  </a:path>
                </a:pathLst>
              </a:custGeom>
              <a:grpFill/>
              <a:ln w="951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2B730E35-18DE-8C42-98C3-6381836CE575}"/>
                  </a:ext>
                </a:extLst>
              </p:cNvPr>
              <p:cNvSpPr/>
              <p:nvPr/>
            </p:nvSpPr>
            <p:spPr>
              <a:xfrm>
                <a:off x="5863060" y="5202513"/>
                <a:ext cx="201401" cy="267502"/>
              </a:xfrm>
              <a:custGeom>
                <a:avLst/>
                <a:gdLst>
                  <a:gd name="connsiteX0" fmla="*/ 61626 w 201401"/>
                  <a:gd name="connsiteY0" fmla="*/ 267503 h 267502"/>
                  <a:gd name="connsiteX1" fmla="*/ 7376 w 201401"/>
                  <a:gd name="connsiteY1" fmla="*/ 267503 h 267502"/>
                  <a:gd name="connsiteX2" fmla="*/ 714 w 201401"/>
                  <a:gd name="connsiteY2" fmla="*/ 257983 h 267502"/>
                  <a:gd name="connsiteX3" fmla="*/ 714 w 201401"/>
                  <a:gd name="connsiteY3" fmla="*/ 106620 h 267502"/>
                  <a:gd name="connsiteX4" fmla="*/ 7376 w 201401"/>
                  <a:gd name="connsiteY4" fmla="*/ 94245 h 267502"/>
                  <a:gd name="connsiteX5" fmla="*/ 169173 w 201401"/>
                  <a:gd name="connsiteY5" fmla="*/ 952 h 267502"/>
                  <a:gd name="connsiteX6" fmla="*/ 173931 w 201401"/>
                  <a:gd name="connsiteY6" fmla="*/ 0 h 267502"/>
                  <a:gd name="connsiteX7" fmla="*/ 199629 w 201401"/>
                  <a:gd name="connsiteY7" fmla="*/ 43791 h 267502"/>
                  <a:gd name="connsiteX8" fmla="*/ 192966 w 201401"/>
                  <a:gd name="connsiteY8" fmla="*/ 58070 h 267502"/>
                  <a:gd name="connsiteX9" fmla="*/ 73998 w 201401"/>
                  <a:gd name="connsiteY9" fmla="*/ 126612 h 267502"/>
                  <a:gd name="connsiteX10" fmla="*/ 60674 w 201401"/>
                  <a:gd name="connsiteY10" fmla="*/ 148507 h 267502"/>
                  <a:gd name="connsiteX11" fmla="*/ 60674 w 201401"/>
                  <a:gd name="connsiteY11" fmla="*/ 251319 h 267502"/>
                  <a:gd name="connsiteX12" fmla="*/ 61626 w 201401"/>
                  <a:gd name="connsiteY12" fmla="*/ 267503 h 26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401" h="267502">
                    <a:moveTo>
                      <a:pt x="61626" y="267503"/>
                    </a:moveTo>
                    <a:cubicBezTo>
                      <a:pt x="42591" y="267503"/>
                      <a:pt x="25459" y="267503"/>
                      <a:pt x="7376" y="267503"/>
                    </a:cubicBezTo>
                    <a:cubicBezTo>
                      <a:pt x="4521" y="267503"/>
                      <a:pt x="714" y="260839"/>
                      <a:pt x="714" y="257983"/>
                    </a:cubicBezTo>
                    <a:cubicBezTo>
                      <a:pt x="-238" y="207529"/>
                      <a:pt x="-238" y="157074"/>
                      <a:pt x="714" y="106620"/>
                    </a:cubicBezTo>
                    <a:cubicBezTo>
                      <a:pt x="714" y="102813"/>
                      <a:pt x="3569" y="96149"/>
                      <a:pt x="7376" y="94245"/>
                    </a:cubicBezTo>
                    <a:cubicBezTo>
                      <a:pt x="60674" y="62830"/>
                      <a:pt x="114923" y="31415"/>
                      <a:pt x="169173" y="952"/>
                    </a:cubicBezTo>
                    <a:cubicBezTo>
                      <a:pt x="170125" y="0"/>
                      <a:pt x="172028" y="952"/>
                      <a:pt x="173931" y="0"/>
                    </a:cubicBezTo>
                    <a:cubicBezTo>
                      <a:pt x="182497" y="14279"/>
                      <a:pt x="191063" y="29511"/>
                      <a:pt x="199629" y="43791"/>
                    </a:cubicBezTo>
                    <a:cubicBezTo>
                      <a:pt x="204387" y="52358"/>
                      <a:pt x="198677" y="54262"/>
                      <a:pt x="192966" y="58070"/>
                    </a:cubicBezTo>
                    <a:cubicBezTo>
                      <a:pt x="152993" y="80917"/>
                      <a:pt x="113972" y="103765"/>
                      <a:pt x="73998" y="126612"/>
                    </a:cubicBezTo>
                    <a:cubicBezTo>
                      <a:pt x="64481" y="132324"/>
                      <a:pt x="60674" y="138035"/>
                      <a:pt x="60674" y="148507"/>
                    </a:cubicBezTo>
                    <a:cubicBezTo>
                      <a:pt x="61626" y="182778"/>
                      <a:pt x="60674" y="217049"/>
                      <a:pt x="60674" y="251319"/>
                    </a:cubicBezTo>
                    <a:cubicBezTo>
                      <a:pt x="61626" y="255127"/>
                      <a:pt x="61626" y="259887"/>
                      <a:pt x="61626" y="267503"/>
                    </a:cubicBezTo>
                    <a:close/>
                  </a:path>
                </a:pathLst>
              </a:custGeom>
              <a:grpFill/>
              <a:ln w="951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1808787-F0DB-B5E7-7D7E-CA09865174D8}"/>
                  </a:ext>
                </a:extLst>
              </p:cNvPr>
              <p:cNvSpPr/>
              <p:nvPr/>
            </p:nvSpPr>
            <p:spPr>
              <a:xfrm>
                <a:off x="4666477" y="5678496"/>
                <a:ext cx="263633" cy="197057"/>
              </a:xfrm>
              <a:custGeom>
                <a:avLst/>
                <a:gdLst>
                  <a:gd name="connsiteX0" fmla="*/ 263634 w 263633"/>
                  <a:gd name="connsiteY0" fmla="*/ 144699 h 197057"/>
                  <a:gd name="connsiteX1" fmla="*/ 233178 w 263633"/>
                  <a:gd name="connsiteY1" fmla="*/ 197057 h 197057"/>
                  <a:gd name="connsiteX2" fmla="*/ 138955 w 263633"/>
                  <a:gd name="connsiteY2" fmla="*/ 143747 h 197057"/>
                  <a:gd name="connsiteX3" fmla="*/ 10469 w 263633"/>
                  <a:gd name="connsiteY3" fmla="*/ 69493 h 197057"/>
                  <a:gd name="connsiteX4" fmla="*/ 0 w 263633"/>
                  <a:gd name="connsiteY4" fmla="*/ 51406 h 197057"/>
                  <a:gd name="connsiteX5" fmla="*/ 0 w 263633"/>
                  <a:gd name="connsiteY5" fmla="*/ 0 h 197057"/>
                  <a:gd name="connsiteX6" fmla="*/ 59960 w 263633"/>
                  <a:gd name="connsiteY6" fmla="*/ 0 h 197057"/>
                  <a:gd name="connsiteX7" fmla="*/ 61863 w 263633"/>
                  <a:gd name="connsiteY7" fmla="*/ 1904 h 197057"/>
                  <a:gd name="connsiteX8" fmla="*/ 87561 w 263633"/>
                  <a:gd name="connsiteY8" fmla="*/ 42838 h 197057"/>
                  <a:gd name="connsiteX9" fmla="*/ 245551 w 263633"/>
                  <a:gd name="connsiteY9" fmla="*/ 133275 h 197057"/>
                  <a:gd name="connsiteX10" fmla="*/ 263634 w 263633"/>
                  <a:gd name="connsiteY10" fmla="*/ 144699 h 19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33" h="197057">
                    <a:moveTo>
                      <a:pt x="263634" y="144699"/>
                    </a:moveTo>
                    <a:cubicBezTo>
                      <a:pt x="253164" y="162787"/>
                      <a:pt x="243647" y="179922"/>
                      <a:pt x="233178" y="197057"/>
                    </a:cubicBezTo>
                    <a:cubicBezTo>
                      <a:pt x="200818" y="178970"/>
                      <a:pt x="169411" y="160883"/>
                      <a:pt x="138955" y="143747"/>
                    </a:cubicBezTo>
                    <a:cubicBezTo>
                      <a:pt x="96126" y="118996"/>
                      <a:pt x="53298" y="94245"/>
                      <a:pt x="10469" y="69493"/>
                    </a:cubicBezTo>
                    <a:cubicBezTo>
                      <a:pt x="2855" y="64734"/>
                      <a:pt x="0" y="59974"/>
                      <a:pt x="0" y="51406"/>
                    </a:cubicBezTo>
                    <a:cubicBezTo>
                      <a:pt x="952" y="35223"/>
                      <a:pt x="0" y="18088"/>
                      <a:pt x="0" y="0"/>
                    </a:cubicBezTo>
                    <a:cubicBezTo>
                      <a:pt x="20939" y="0"/>
                      <a:pt x="40925" y="0"/>
                      <a:pt x="59960" y="0"/>
                    </a:cubicBezTo>
                    <a:cubicBezTo>
                      <a:pt x="60912" y="952"/>
                      <a:pt x="61863" y="1904"/>
                      <a:pt x="61863" y="1904"/>
                    </a:cubicBezTo>
                    <a:cubicBezTo>
                      <a:pt x="58057" y="23799"/>
                      <a:pt x="70429" y="33319"/>
                      <a:pt x="87561" y="42838"/>
                    </a:cubicBezTo>
                    <a:cubicBezTo>
                      <a:pt x="140859" y="72350"/>
                      <a:pt x="193205" y="102812"/>
                      <a:pt x="245551" y="133275"/>
                    </a:cubicBezTo>
                    <a:cubicBezTo>
                      <a:pt x="252213" y="137083"/>
                      <a:pt x="256971" y="140891"/>
                      <a:pt x="263634" y="144699"/>
                    </a:cubicBezTo>
                    <a:close/>
                  </a:path>
                </a:pathLst>
              </a:custGeom>
              <a:grpFill/>
              <a:ln w="951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3A7D98-83E6-B47B-0211-1232C87C8A0A}"/>
                  </a:ext>
                </a:extLst>
              </p:cNvPr>
              <p:cNvSpPr/>
              <p:nvPr/>
            </p:nvSpPr>
            <p:spPr>
              <a:xfrm>
                <a:off x="6396751" y="5691824"/>
                <a:ext cx="240791" cy="174209"/>
              </a:xfrm>
              <a:custGeom>
                <a:avLst/>
                <a:gdLst>
                  <a:gd name="connsiteX0" fmla="*/ 30456 w 240791"/>
                  <a:gd name="connsiteY0" fmla="*/ 174210 h 174209"/>
                  <a:gd name="connsiteX1" fmla="*/ 0 w 240791"/>
                  <a:gd name="connsiteY1" fmla="*/ 120900 h 174209"/>
                  <a:gd name="connsiteX2" fmla="*/ 76140 w 240791"/>
                  <a:gd name="connsiteY2" fmla="*/ 76157 h 174209"/>
                  <a:gd name="connsiteX3" fmla="*/ 168459 w 240791"/>
                  <a:gd name="connsiteY3" fmla="*/ 22847 h 174209"/>
                  <a:gd name="connsiteX4" fmla="*/ 183687 w 240791"/>
                  <a:gd name="connsiteY4" fmla="*/ 0 h 174209"/>
                  <a:gd name="connsiteX5" fmla="*/ 240792 w 240791"/>
                  <a:gd name="connsiteY5" fmla="*/ 0 h 174209"/>
                  <a:gd name="connsiteX6" fmla="*/ 240792 w 240791"/>
                  <a:gd name="connsiteY6" fmla="*/ 48550 h 174209"/>
                  <a:gd name="connsiteX7" fmla="*/ 233178 w 240791"/>
                  <a:gd name="connsiteY7" fmla="*/ 57118 h 174209"/>
                  <a:gd name="connsiteX8" fmla="*/ 30456 w 240791"/>
                  <a:gd name="connsiteY8" fmla="*/ 174210 h 17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791" h="174209">
                    <a:moveTo>
                      <a:pt x="30456" y="174210"/>
                    </a:moveTo>
                    <a:cubicBezTo>
                      <a:pt x="19987" y="156122"/>
                      <a:pt x="10469" y="139939"/>
                      <a:pt x="0" y="120900"/>
                    </a:cubicBezTo>
                    <a:cubicBezTo>
                      <a:pt x="25697" y="105668"/>
                      <a:pt x="51394" y="91389"/>
                      <a:pt x="76140" y="76157"/>
                    </a:cubicBezTo>
                    <a:cubicBezTo>
                      <a:pt x="106595" y="58070"/>
                      <a:pt x="138003" y="40934"/>
                      <a:pt x="168459" y="22847"/>
                    </a:cubicBezTo>
                    <a:cubicBezTo>
                      <a:pt x="175121" y="19039"/>
                      <a:pt x="177025" y="9520"/>
                      <a:pt x="183687" y="0"/>
                    </a:cubicBezTo>
                    <a:cubicBezTo>
                      <a:pt x="199867" y="0"/>
                      <a:pt x="218902" y="0"/>
                      <a:pt x="240792" y="0"/>
                    </a:cubicBezTo>
                    <a:cubicBezTo>
                      <a:pt x="240792" y="16184"/>
                      <a:pt x="240792" y="32367"/>
                      <a:pt x="240792" y="48550"/>
                    </a:cubicBezTo>
                    <a:cubicBezTo>
                      <a:pt x="240792" y="51406"/>
                      <a:pt x="236985" y="55214"/>
                      <a:pt x="233178" y="57118"/>
                    </a:cubicBezTo>
                    <a:cubicBezTo>
                      <a:pt x="165604" y="96148"/>
                      <a:pt x="98982" y="134227"/>
                      <a:pt x="30456" y="174210"/>
                    </a:cubicBezTo>
                    <a:close/>
                  </a:path>
                </a:pathLst>
              </a:custGeom>
              <a:grpFill/>
              <a:ln w="951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05C97612-E2B1-B137-4603-38182B3EC1A0}"/>
                  </a:ext>
                </a:extLst>
              </p:cNvPr>
              <p:cNvSpPr/>
              <p:nvPr/>
            </p:nvSpPr>
            <p:spPr>
              <a:xfrm>
                <a:off x="5605850" y="4046452"/>
                <a:ext cx="256019" cy="171727"/>
              </a:xfrm>
              <a:custGeom>
                <a:avLst/>
                <a:gdLst>
                  <a:gd name="connsiteX0" fmla="*/ 31407 w 256019"/>
                  <a:gd name="connsiteY0" fmla="*/ 79387 h 171727"/>
                  <a:gd name="connsiteX1" fmla="*/ 0 w 256019"/>
                  <a:gd name="connsiteY1" fmla="*/ 25125 h 171727"/>
                  <a:gd name="connsiteX2" fmla="*/ 43780 w 256019"/>
                  <a:gd name="connsiteY2" fmla="*/ 373 h 171727"/>
                  <a:gd name="connsiteX3" fmla="*/ 54250 w 256019"/>
                  <a:gd name="connsiteY3" fmla="*/ 2278 h 171727"/>
                  <a:gd name="connsiteX4" fmla="*/ 252213 w 256019"/>
                  <a:gd name="connsiteY4" fmla="*/ 116514 h 171727"/>
                  <a:gd name="connsiteX5" fmla="*/ 256020 w 256019"/>
                  <a:gd name="connsiteY5" fmla="*/ 120321 h 171727"/>
                  <a:gd name="connsiteX6" fmla="*/ 226515 w 256019"/>
                  <a:gd name="connsiteY6" fmla="*/ 171727 h 171727"/>
                  <a:gd name="connsiteX7" fmla="*/ 66622 w 256019"/>
                  <a:gd name="connsiteY7" fmla="*/ 79387 h 171727"/>
                  <a:gd name="connsiteX8" fmla="*/ 31407 w 256019"/>
                  <a:gd name="connsiteY8" fmla="*/ 79387 h 1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019" h="171727">
                    <a:moveTo>
                      <a:pt x="31407" y="79387"/>
                    </a:moveTo>
                    <a:cubicBezTo>
                      <a:pt x="20939" y="61299"/>
                      <a:pt x="11421" y="44164"/>
                      <a:pt x="0" y="25125"/>
                    </a:cubicBezTo>
                    <a:cubicBezTo>
                      <a:pt x="15228" y="16557"/>
                      <a:pt x="29504" y="7989"/>
                      <a:pt x="43780" y="373"/>
                    </a:cubicBezTo>
                    <a:cubicBezTo>
                      <a:pt x="46635" y="-579"/>
                      <a:pt x="51394" y="373"/>
                      <a:pt x="54250" y="2278"/>
                    </a:cubicBezTo>
                    <a:cubicBezTo>
                      <a:pt x="119920" y="40356"/>
                      <a:pt x="185590" y="78435"/>
                      <a:pt x="252213" y="116514"/>
                    </a:cubicBezTo>
                    <a:cubicBezTo>
                      <a:pt x="253164" y="117466"/>
                      <a:pt x="254116" y="118417"/>
                      <a:pt x="256020" y="120321"/>
                    </a:cubicBezTo>
                    <a:cubicBezTo>
                      <a:pt x="246502" y="137457"/>
                      <a:pt x="236033" y="154592"/>
                      <a:pt x="226515" y="171727"/>
                    </a:cubicBezTo>
                    <a:cubicBezTo>
                      <a:pt x="172266" y="140313"/>
                      <a:pt x="119920" y="110802"/>
                      <a:pt x="66622" y="79387"/>
                    </a:cubicBezTo>
                    <a:cubicBezTo>
                      <a:pt x="55201" y="73675"/>
                      <a:pt x="44732" y="65107"/>
                      <a:pt x="31407" y="79387"/>
                    </a:cubicBezTo>
                    <a:close/>
                  </a:path>
                </a:pathLst>
              </a:custGeom>
              <a:grpFill/>
              <a:ln w="951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B4584167-0D98-4CC6-B4E4-A8ADCBD46838}"/>
                  </a:ext>
                </a:extLst>
              </p:cNvPr>
              <p:cNvSpPr/>
              <p:nvPr/>
            </p:nvSpPr>
            <p:spPr>
              <a:xfrm>
                <a:off x="6574728" y="5478583"/>
                <a:ext cx="60911" cy="59022"/>
              </a:xfrm>
              <a:custGeom>
                <a:avLst/>
                <a:gdLst>
                  <a:gd name="connsiteX0" fmla="*/ 60912 w 60911"/>
                  <a:gd name="connsiteY0" fmla="*/ 59022 h 59022"/>
                  <a:gd name="connsiteX1" fmla="*/ 0 w 60911"/>
                  <a:gd name="connsiteY1" fmla="*/ 59022 h 59022"/>
                  <a:gd name="connsiteX2" fmla="*/ 0 w 60911"/>
                  <a:gd name="connsiteY2" fmla="*/ 0 h 59022"/>
                  <a:gd name="connsiteX3" fmla="*/ 60912 w 60911"/>
                  <a:gd name="connsiteY3" fmla="*/ 0 h 59022"/>
                  <a:gd name="connsiteX4" fmla="*/ 60912 w 60911"/>
                  <a:gd name="connsiteY4" fmla="*/ 59022 h 5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11" h="59022">
                    <a:moveTo>
                      <a:pt x="60912" y="59022"/>
                    </a:moveTo>
                    <a:cubicBezTo>
                      <a:pt x="40925" y="59022"/>
                      <a:pt x="20939" y="59022"/>
                      <a:pt x="0" y="59022"/>
                    </a:cubicBezTo>
                    <a:cubicBezTo>
                      <a:pt x="0" y="39983"/>
                      <a:pt x="0" y="20943"/>
                      <a:pt x="0" y="0"/>
                    </a:cubicBezTo>
                    <a:cubicBezTo>
                      <a:pt x="19987" y="0"/>
                      <a:pt x="39973" y="0"/>
                      <a:pt x="60912" y="0"/>
                    </a:cubicBezTo>
                    <a:cubicBezTo>
                      <a:pt x="60912" y="19992"/>
                      <a:pt x="60912" y="39031"/>
                      <a:pt x="60912" y="59022"/>
                    </a:cubicBezTo>
                    <a:close/>
                  </a:path>
                </a:pathLst>
              </a:custGeom>
              <a:grpFill/>
              <a:ln w="951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80E9306-D284-65B4-5B00-81AE396F5E73}"/>
                  </a:ext>
                </a:extLst>
              </p:cNvPr>
              <p:cNvSpPr/>
              <p:nvPr/>
            </p:nvSpPr>
            <p:spPr>
              <a:xfrm>
                <a:off x="5421212" y="4148686"/>
                <a:ext cx="84705" cy="82058"/>
              </a:xfrm>
              <a:custGeom>
                <a:avLst/>
                <a:gdLst>
                  <a:gd name="connsiteX0" fmla="*/ 0 w 84705"/>
                  <a:gd name="connsiteY0" fmla="*/ 30463 h 82058"/>
                  <a:gd name="connsiteX1" fmla="*/ 53298 w 84705"/>
                  <a:gd name="connsiteY1" fmla="*/ 0 h 82058"/>
                  <a:gd name="connsiteX2" fmla="*/ 84705 w 84705"/>
                  <a:gd name="connsiteY2" fmla="*/ 53310 h 82058"/>
                  <a:gd name="connsiteX3" fmla="*/ 35214 w 84705"/>
                  <a:gd name="connsiteY3" fmla="*/ 81869 h 82058"/>
                  <a:gd name="connsiteX4" fmla="*/ 27601 w 84705"/>
                  <a:gd name="connsiteY4" fmla="*/ 78061 h 82058"/>
                  <a:gd name="connsiteX5" fmla="*/ 0 w 84705"/>
                  <a:gd name="connsiteY5" fmla="*/ 30463 h 8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5" h="82058">
                    <a:moveTo>
                      <a:pt x="0" y="30463"/>
                    </a:moveTo>
                    <a:cubicBezTo>
                      <a:pt x="17131" y="19991"/>
                      <a:pt x="34263" y="10472"/>
                      <a:pt x="53298" y="0"/>
                    </a:cubicBezTo>
                    <a:cubicBezTo>
                      <a:pt x="63767" y="17135"/>
                      <a:pt x="73284" y="34271"/>
                      <a:pt x="84705" y="53310"/>
                    </a:cubicBezTo>
                    <a:cubicBezTo>
                      <a:pt x="67574" y="62830"/>
                      <a:pt x="51394" y="72350"/>
                      <a:pt x="35214" y="81869"/>
                    </a:cubicBezTo>
                    <a:cubicBezTo>
                      <a:pt x="33311" y="82821"/>
                      <a:pt x="28552" y="79965"/>
                      <a:pt x="27601" y="78061"/>
                    </a:cubicBezTo>
                    <a:cubicBezTo>
                      <a:pt x="18083" y="61878"/>
                      <a:pt x="9517" y="46646"/>
                      <a:pt x="0" y="30463"/>
                    </a:cubicBezTo>
                    <a:close/>
                  </a:path>
                </a:pathLst>
              </a:custGeom>
              <a:grpFill/>
              <a:ln w="9514"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35BD344-9C22-8B18-82F7-EF5367D00814}"/>
                  </a:ext>
                </a:extLst>
              </p:cNvPr>
              <p:cNvSpPr/>
              <p:nvPr/>
            </p:nvSpPr>
            <p:spPr>
              <a:xfrm>
                <a:off x="5514695" y="4094424"/>
                <a:ext cx="82590" cy="80212"/>
              </a:xfrm>
              <a:custGeom>
                <a:avLst/>
                <a:gdLst>
                  <a:gd name="connsiteX0" fmla="*/ 52134 w 82590"/>
                  <a:gd name="connsiteY0" fmla="*/ 0 h 80212"/>
                  <a:gd name="connsiteX1" fmla="*/ 82590 w 82590"/>
                  <a:gd name="connsiteY1" fmla="*/ 53310 h 80212"/>
                  <a:gd name="connsiteX2" fmla="*/ 35955 w 82590"/>
                  <a:gd name="connsiteY2" fmla="*/ 79965 h 80212"/>
                  <a:gd name="connsiteX3" fmla="*/ 24534 w 82590"/>
                  <a:gd name="connsiteY3" fmla="*/ 76157 h 80212"/>
                  <a:gd name="connsiteX4" fmla="*/ 2643 w 82590"/>
                  <a:gd name="connsiteY4" fmla="*/ 39031 h 80212"/>
                  <a:gd name="connsiteX5" fmla="*/ 6450 w 82590"/>
                  <a:gd name="connsiteY5" fmla="*/ 25703 h 80212"/>
                  <a:gd name="connsiteX6" fmla="*/ 52134 w 82590"/>
                  <a:gd name="connsiteY6" fmla="*/ 0 h 8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90" h="80212">
                    <a:moveTo>
                      <a:pt x="52134" y="0"/>
                    </a:moveTo>
                    <a:cubicBezTo>
                      <a:pt x="62603" y="18087"/>
                      <a:pt x="72121" y="35223"/>
                      <a:pt x="82590" y="53310"/>
                    </a:cubicBezTo>
                    <a:cubicBezTo>
                      <a:pt x="66410" y="62830"/>
                      <a:pt x="52134" y="72350"/>
                      <a:pt x="35955" y="79965"/>
                    </a:cubicBezTo>
                    <a:cubicBezTo>
                      <a:pt x="33099" y="80917"/>
                      <a:pt x="26437" y="79013"/>
                      <a:pt x="24534" y="76157"/>
                    </a:cubicBezTo>
                    <a:cubicBezTo>
                      <a:pt x="16920" y="64734"/>
                      <a:pt x="10257" y="51406"/>
                      <a:pt x="2643" y="39031"/>
                    </a:cubicBezTo>
                    <a:cubicBezTo>
                      <a:pt x="-2115" y="32367"/>
                      <a:pt x="-212" y="28559"/>
                      <a:pt x="6450" y="25703"/>
                    </a:cubicBezTo>
                    <a:cubicBezTo>
                      <a:pt x="21678" y="18087"/>
                      <a:pt x="35955" y="9520"/>
                      <a:pt x="52134" y="0"/>
                    </a:cubicBezTo>
                    <a:close/>
                  </a:path>
                </a:pathLst>
              </a:custGeom>
              <a:grpFill/>
              <a:ln w="9514"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018B2DE-47C0-0711-BF3C-285D52EB3B5A}"/>
                  </a:ext>
                </a:extLst>
              </p:cNvPr>
              <p:cNvSpPr/>
              <p:nvPr/>
            </p:nvSpPr>
            <p:spPr>
              <a:xfrm>
                <a:off x="6573776" y="5585203"/>
                <a:ext cx="62814" cy="59735"/>
              </a:xfrm>
              <a:custGeom>
                <a:avLst/>
                <a:gdLst>
                  <a:gd name="connsiteX0" fmla="*/ 0 w 62814"/>
                  <a:gd name="connsiteY0" fmla="*/ 0 h 59735"/>
                  <a:gd name="connsiteX1" fmla="*/ 62815 w 62814"/>
                  <a:gd name="connsiteY1" fmla="*/ 0 h 59735"/>
                  <a:gd name="connsiteX2" fmla="*/ 62815 w 62814"/>
                  <a:gd name="connsiteY2" fmla="*/ 51406 h 59735"/>
                  <a:gd name="connsiteX3" fmla="*/ 54249 w 62814"/>
                  <a:gd name="connsiteY3" fmla="*/ 59022 h 59735"/>
                  <a:gd name="connsiteX4" fmla="*/ 10469 w 62814"/>
                  <a:gd name="connsiteY4" fmla="*/ 59022 h 59735"/>
                  <a:gd name="connsiteX5" fmla="*/ 952 w 62814"/>
                  <a:gd name="connsiteY5" fmla="*/ 50454 h 59735"/>
                  <a:gd name="connsiteX6" fmla="*/ 0 w 62814"/>
                  <a:gd name="connsiteY6" fmla="*/ 0 h 59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4" h="59735">
                    <a:moveTo>
                      <a:pt x="0" y="0"/>
                    </a:moveTo>
                    <a:cubicBezTo>
                      <a:pt x="21890" y="0"/>
                      <a:pt x="40925" y="0"/>
                      <a:pt x="62815" y="0"/>
                    </a:cubicBezTo>
                    <a:cubicBezTo>
                      <a:pt x="62815" y="18088"/>
                      <a:pt x="62815" y="35223"/>
                      <a:pt x="62815" y="51406"/>
                    </a:cubicBezTo>
                    <a:cubicBezTo>
                      <a:pt x="62815" y="54262"/>
                      <a:pt x="57105" y="59022"/>
                      <a:pt x="54249" y="59022"/>
                    </a:cubicBezTo>
                    <a:cubicBezTo>
                      <a:pt x="39973" y="59974"/>
                      <a:pt x="24745" y="59974"/>
                      <a:pt x="10469" y="59022"/>
                    </a:cubicBezTo>
                    <a:cubicBezTo>
                      <a:pt x="7614" y="59022"/>
                      <a:pt x="1903" y="53310"/>
                      <a:pt x="952" y="50454"/>
                    </a:cubicBezTo>
                    <a:cubicBezTo>
                      <a:pt x="0" y="35223"/>
                      <a:pt x="0" y="18088"/>
                      <a:pt x="0" y="0"/>
                    </a:cubicBezTo>
                    <a:close/>
                  </a:path>
                </a:pathLst>
              </a:custGeom>
              <a:grpFill/>
              <a:ln w="9514"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0689CBC-9B24-5469-BB65-54377D40F0B5}"/>
                  </a:ext>
                </a:extLst>
              </p:cNvPr>
              <p:cNvSpPr/>
              <p:nvPr/>
            </p:nvSpPr>
            <p:spPr>
              <a:xfrm>
                <a:off x="4667006" y="5465256"/>
                <a:ext cx="61334" cy="59974"/>
              </a:xfrm>
              <a:custGeom>
                <a:avLst/>
                <a:gdLst>
                  <a:gd name="connsiteX0" fmla="*/ 423 w 61334"/>
                  <a:gd name="connsiteY0" fmla="*/ 0 h 59974"/>
                  <a:gd name="connsiteX1" fmla="*/ 61335 w 61334"/>
                  <a:gd name="connsiteY1" fmla="*/ 0 h 59974"/>
                  <a:gd name="connsiteX2" fmla="*/ 61335 w 61334"/>
                  <a:gd name="connsiteY2" fmla="*/ 59974 h 59974"/>
                  <a:gd name="connsiteX3" fmla="*/ 7085 w 61334"/>
                  <a:gd name="connsiteY3" fmla="*/ 59974 h 59974"/>
                  <a:gd name="connsiteX4" fmla="*/ 423 w 61334"/>
                  <a:gd name="connsiteY4" fmla="*/ 53310 h 59974"/>
                  <a:gd name="connsiteX5" fmla="*/ 423 w 61334"/>
                  <a:gd name="connsiteY5" fmla="*/ 0 h 5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34" h="59974">
                    <a:moveTo>
                      <a:pt x="423" y="0"/>
                    </a:moveTo>
                    <a:cubicBezTo>
                      <a:pt x="21362" y="0"/>
                      <a:pt x="41348" y="0"/>
                      <a:pt x="61335" y="0"/>
                    </a:cubicBezTo>
                    <a:cubicBezTo>
                      <a:pt x="61335" y="19040"/>
                      <a:pt x="61335" y="39031"/>
                      <a:pt x="61335" y="59974"/>
                    </a:cubicBezTo>
                    <a:cubicBezTo>
                      <a:pt x="43252" y="59974"/>
                      <a:pt x="25168" y="59974"/>
                      <a:pt x="7085" y="59974"/>
                    </a:cubicBezTo>
                    <a:cubicBezTo>
                      <a:pt x="4230" y="59974"/>
                      <a:pt x="423" y="56166"/>
                      <a:pt x="423" y="53310"/>
                    </a:cubicBezTo>
                    <a:cubicBezTo>
                      <a:pt x="-529" y="35223"/>
                      <a:pt x="423" y="18087"/>
                      <a:pt x="423" y="0"/>
                    </a:cubicBezTo>
                    <a:close/>
                  </a:path>
                </a:pathLst>
              </a:custGeom>
              <a:grpFill/>
              <a:ln w="9514"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2E0BEB1-11E7-BA99-E675-61AE416597E7}"/>
                  </a:ext>
                </a:extLst>
              </p:cNvPr>
              <p:cNvSpPr/>
              <p:nvPr/>
            </p:nvSpPr>
            <p:spPr>
              <a:xfrm>
                <a:off x="4666715" y="5571453"/>
                <a:ext cx="61625" cy="60820"/>
              </a:xfrm>
              <a:custGeom>
                <a:avLst/>
                <a:gdLst>
                  <a:gd name="connsiteX0" fmla="*/ 61626 w 61625"/>
                  <a:gd name="connsiteY0" fmla="*/ 60397 h 60820"/>
                  <a:gd name="connsiteX1" fmla="*/ 9280 w 61625"/>
                  <a:gd name="connsiteY1" fmla="*/ 60397 h 60820"/>
                  <a:gd name="connsiteX2" fmla="*/ 714 w 61625"/>
                  <a:gd name="connsiteY2" fmla="*/ 51829 h 60820"/>
                  <a:gd name="connsiteX3" fmla="*/ 714 w 61625"/>
                  <a:gd name="connsiteY3" fmla="*/ 8991 h 60820"/>
                  <a:gd name="connsiteX4" fmla="*/ 7376 w 61625"/>
                  <a:gd name="connsiteY4" fmla="*/ 423 h 60820"/>
                  <a:gd name="connsiteX5" fmla="*/ 61626 w 61625"/>
                  <a:gd name="connsiteY5" fmla="*/ 423 h 60820"/>
                  <a:gd name="connsiteX6" fmla="*/ 61626 w 61625"/>
                  <a:gd name="connsiteY6" fmla="*/ 60397 h 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625" h="60820">
                    <a:moveTo>
                      <a:pt x="61626" y="60397"/>
                    </a:moveTo>
                    <a:cubicBezTo>
                      <a:pt x="43542" y="60397"/>
                      <a:pt x="26411" y="61349"/>
                      <a:pt x="9280" y="60397"/>
                    </a:cubicBezTo>
                    <a:cubicBezTo>
                      <a:pt x="6424" y="60397"/>
                      <a:pt x="714" y="54685"/>
                      <a:pt x="714" y="51829"/>
                    </a:cubicBezTo>
                    <a:cubicBezTo>
                      <a:pt x="-238" y="37550"/>
                      <a:pt x="-238" y="23270"/>
                      <a:pt x="714" y="8991"/>
                    </a:cubicBezTo>
                    <a:cubicBezTo>
                      <a:pt x="714" y="6135"/>
                      <a:pt x="5473" y="1375"/>
                      <a:pt x="7376" y="423"/>
                    </a:cubicBezTo>
                    <a:cubicBezTo>
                      <a:pt x="25459" y="-529"/>
                      <a:pt x="43542" y="423"/>
                      <a:pt x="61626" y="423"/>
                    </a:cubicBezTo>
                    <a:cubicBezTo>
                      <a:pt x="61626" y="20415"/>
                      <a:pt x="61626" y="39454"/>
                      <a:pt x="61626" y="60397"/>
                    </a:cubicBezTo>
                    <a:close/>
                  </a:path>
                </a:pathLst>
              </a:custGeom>
              <a:grpFill/>
              <a:ln w="9514" cap="flat">
                <a:noFill/>
                <a:prstDash val="solid"/>
                <a:miter/>
              </a:ln>
            </p:spPr>
            <p:txBody>
              <a:bodyPr rtlCol="0" anchor="ctr"/>
              <a:lstStyle/>
              <a:p>
                <a:endParaRPr lang="en-US"/>
              </a:p>
            </p:txBody>
          </p:sp>
        </p:grpSp>
      </p:grpSp>
      <p:grpSp>
        <p:nvGrpSpPr>
          <p:cNvPr id="57" name="Group 56">
            <a:extLst>
              <a:ext uri="{FF2B5EF4-FFF2-40B4-BE49-F238E27FC236}">
                <a16:creationId xmlns:a16="http://schemas.microsoft.com/office/drawing/2014/main" id="{E4BC877C-BD7E-6AB7-7E00-83C758743AA1}"/>
              </a:ext>
            </a:extLst>
          </p:cNvPr>
          <p:cNvGrpSpPr/>
          <p:nvPr/>
        </p:nvGrpSpPr>
        <p:grpSpPr>
          <a:xfrm rot="10800000">
            <a:off x="948775" y="3747414"/>
            <a:ext cx="1073645" cy="867598"/>
            <a:chOff x="2183461" y="3309567"/>
            <a:chExt cx="1315031" cy="1062659"/>
          </a:xfrm>
          <a:solidFill>
            <a:srgbClr val="F79037"/>
          </a:solidFill>
        </p:grpSpPr>
        <p:sp>
          <p:nvSpPr>
            <p:cNvPr id="58" name="Freeform 57">
              <a:extLst>
                <a:ext uri="{FF2B5EF4-FFF2-40B4-BE49-F238E27FC236}">
                  <a16:creationId xmlns:a16="http://schemas.microsoft.com/office/drawing/2014/main" id="{6540CF8E-4530-5E5D-19EF-391314BA701E}"/>
                </a:ext>
              </a:extLst>
            </p:cNvPr>
            <p:cNvSpPr/>
            <p:nvPr/>
          </p:nvSpPr>
          <p:spPr>
            <a:xfrm>
              <a:off x="2611644" y="3377920"/>
              <a:ext cx="603886" cy="896703"/>
            </a:xfrm>
            <a:custGeom>
              <a:avLst/>
              <a:gdLst>
                <a:gd name="connsiteX0" fmla="*/ 377263 w 758141"/>
                <a:gd name="connsiteY0" fmla="*/ 1125755 h 1125755"/>
                <a:gd name="connsiteX1" fmla="*/ 366538 w 758141"/>
                <a:gd name="connsiteY1" fmla="*/ 1120394 h 1125755"/>
                <a:gd name="connsiteX2" fmla="*/ 3210 w 758141"/>
                <a:gd name="connsiteY2" fmla="*/ 678133 h 1125755"/>
                <a:gd name="connsiteX3" fmla="*/ 1868 w 758141"/>
                <a:gd name="connsiteY3" fmla="*/ 663391 h 1125755"/>
                <a:gd name="connsiteX4" fmla="*/ 15275 w 758141"/>
                <a:gd name="connsiteY4" fmla="*/ 655350 h 1125755"/>
                <a:gd name="connsiteX5" fmla="*/ 145324 w 758141"/>
                <a:gd name="connsiteY5" fmla="*/ 655350 h 1125755"/>
                <a:gd name="connsiteX6" fmla="*/ 145324 w 758141"/>
                <a:gd name="connsiteY6" fmla="*/ 14742 h 1125755"/>
                <a:gd name="connsiteX7" fmla="*/ 160071 w 758141"/>
                <a:gd name="connsiteY7" fmla="*/ 0 h 1125755"/>
                <a:gd name="connsiteX8" fmla="*/ 598478 w 758141"/>
                <a:gd name="connsiteY8" fmla="*/ 0 h 1125755"/>
                <a:gd name="connsiteX9" fmla="*/ 613227 w 758141"/>
                <a:gd name="connsiteY9" fmla="*/ 14742 h 1125755"/>
                <a:gd name="connsiteX10" fmla="*/ 613227 w 758141"/>
                <a:gd name="connsiteY10" fmla="*/ 655350 h 1125755"/>
                <a:gd name="connsiteX11" fmla="*/ 743273 w 758141"/>
                <a:gd name="connsiteY11" fmla="*/ 655350 h 1125755"/>
                <a:gd name="connsiteX12" fmla="*/ 756680 w 758141"/>
                <a:gd name="connsiteY12" fmla="*/ 663391 h 1125755"/>
                <a:gd name="connsiteX13" fmla="*/ 755340 w 758141"/>
                <a:gd name="connsiteY13" fmla="*/ 678133 h 1125755"/>
                <a:gd name="connsiteX14" fmla="*/ 392012 w 758141"/>
                <a:gd name="connsiteY14" fmla="*/ 1120394 h 1125755"/>
                <a:gd name="connsiteX15" fmla="*/ 377263 w 758141"/>
                <a:gd name="connsiteY15" fmla="*/ 1125755 h 11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8141" h="1125755">
                  <a:moveTo>
                    <a:pt x="377263" y="1125755"/>
                  </a:moveTo>
                  <a:cubicBezTo>
                    <a:pt x="373242" y="1125755"/>
                    <a:pt x="369219" y="1124414"/>
                    <a:pt x="366538" y="1120394"/>
                  </a:cubicBezTo>
                  <a:lnTo>
                    <a:pt x="3210" y="678133"/>
                  </a:lnTo>
                  <a:cubicBezTo>
                    <a:pt x="-813" y="674113"/>
                    <a:pt x="-813" y="667412"/>
                    <a:pt x="1868" y="663391"/>
                  </a:cubicBezTo>
                  <a:cubicBezTo>
                    <a:pt x="4551" y="658030"/>
                    <a:pt x="9914" y="655350"/>
                    <a:pt x="15275" y="655350"/>
                  </a:cubicBezTo>
                  <a:lnTo>
                    <a:pt x="145324" y="655350"/>
                  </a:lnTo>
                  <a:lnTo>
                    <a:pt x="145324" y="14742"/>
                  </a:lnTo>
                  <a:cubicBezTo>
                    <a:pt x="145324" y="6701"/>
                    <a:pt x="152027" y="0"/>
                    <a:pt x="160071" y="0"/>
                  </a:cubicBezTo>
                  <a:lnTo>
                    <a:pt x="598478" y="0"/>
                  </a:lnTo>
                  <a:cubicBezTo>
                    <a:pt x="606523" y="0"/>
                    <a:pt x="613227" y="6701"/>
                    <a:pt x="613227" y="14742"/>
                  </a:cubicBezTo>
                  <a:lnTo>
                    <a:pt x="613227" y="655350"/>
                  </a:lnTo>
                  <a:lnTo>
                    <a:pt x="743273" y="655350"/>
                  </a:lnTo>
                  <a:cubicBezTo>
                    <a:pt x="748637" y="655350"/>
                    <a:pt x="754000" y="659371"/>
                    <a:pt x="756680" y="663391"/>
                  </a:cubicBezTo>
                  <a:cubicBezTo>
                    <a:pt x="759361" y="667412"/>
                    <a:pt x="758021" y="674113"/>
                    <a:pt x="755340" y="678133"/>
                  </a:cubicBezTo>
                  <a:lnTo>
                    <a:pt x="392012" y="1120394"/>
                  </a:lnTo>
                  <a:cubicBezTo>
                    <a:pt x="385308" y="1123075"/>
                    <a:pt x="381286" y="1125755"/>
                    <a:pt x="377263" y="1125755"/>
                  </a:cubicBezTo>
                  <a:close/>
                </a:path>
              </a:pathLst>
            </a:custGeom>
            <a:solidFill>
              <a:srgbClr val="DD1470"/>
            </a:solidFill>
            <a:ln w="13404" cap="flat">
              <a:noFill/>
              <a:prstDash val="solid"/>
              <a:miter/>
            </a:ln>
          </p:spPr>
          <p:txBody>
            <a:bodyPr rtlCol="0" anchor="ctr"/>
            <a:lstStyle/>
            <a:p>
              <a:endParaRPr lang="en-US"/>
            </a:p>
          </p:txBody>
        </p:sp>
        <p:grpSp>
          <p:nvGrpSpPr>
            <p:cNvPr id="59" name="Graphic 8">
              <a:extLst>
                <a:ext uri="{FF2B5EF4-FFF2-40B4-BE49-F238E27FC236}">
                  <a16:creationId xmlns:a16="http://schemas.microsoft.com/office/drawing/2014/main" id="{D428B59D-0065-46CB-4A9B-316B58777DE4}"/>
                </a:ext>
              </a:extLst>
            </p:cNvPr>
            <p:cNvGrpSpPr/>
            <p:nvPr/>
          </p:nvGrpSpPr>
          <p:grpSpPr>
            <a:xfrm>
              <a:off x="2183461" y="3309567"/>
              <a:ext cx="1315031" cy="1062659"/>
              <a:chOff x="6363120" y="2593423"/>
              <a:chExt cx="700697" cy="566224"/>
            </a:xfrm>
            <a:grpFill/>
          </p:grpSpPr>
          <p:grpSp>
            <p:nvGrpSpPr>
              <p:cNvPr id="60" name="Graphic 8">
                <a:extLst>
                  <a:ext uri="{FF2B5EF4-FFF2-40B4-BE49-F238E27FC236}">
                    <a16:creationId xmlns:a16="http://schemas.microsoft.com/office/drawing/2014/main" id="{E48E5791-2977-07B6-DF92-18E224402848}"/>
                  </a:ext>
                </a:extLst>
              </p:cNvPr>
              <p:cNvGrpSpPr/>
              <p:nvPr/>
            </p:nvGrpSpPr>
            <p:grpSpPr>
              <a:xfrm>
                <a:off x="6520715" y="2593423"/>
                <a:ext cx="379810" cy="566224"/>
                <a:chOff x="6520715" y="2593423"/>
                <a:chExt cx="379810" cy="566224"/>
              </a:xfrm>
              <a:grpFill/>
            </p:grpSpPr>
            <p:sp>
              <p:nvSpPr>
                <p:cNvPr id="67" name="Freeform 66">
                  <a:extLst>
                    <a:ext uri="{FF2B5EF4-FFF2-40B4-BE49-F238E27FC236}">
                      <a16:creationId xmlns:a16="http://schemas.microsoft.com/office/drawing/2014/main" id="{FD4E920A-60DB-5E37-78E2-B12B4BA35836}"/>
                    </a:ext>
                  </a:extLst>
                </p:cNvPr>
                <p:cNvSpPr/>
                <p:nvPr/>
              </p:nvSpPr>
              <p:spPr>
                <a:xfrm>
                  <a:off x="6520715" y="2593423"/>
                  <a:ext cx="379810" cy="566224"/>
                </a:xfrm>
                <a:custGeom>
                  <a:avLst/>
                  <a:gdLst>
                    <a:gd name="connsiteX0" fmla="*/ 189270 w 379810"/>
                    <a:gd name="connsiteY0" fmla="*/ 566224 h 566224"/>
                    <a:gd name="connsiteX1" fmla="*/ 183762 w 379810"/>
                    <a:gd name="connsiteY1" fmla="*/ 563683 h 566224"/>
                    <a:gd name="connsiteX2" fmla="*/ 1586 w 379810"/>
                    <a:gd name="connsiteY2" fmla="*/ 341344 h 566224"/>
                    <a:gd name="connsiteX3" fmla="*/ 739 w 379810"/>
                    <a:gd name="connsiteY3" fmla="*/ 333721 h 566224"/>
                    <a:gd name="connsiteX4" fmla="*/ 7517 w 379810"/>
                    <a:gd name="connsiteY4" fmla="*/ 329486 h 566224"/>
                    <a:gd name="connsiteX5" fmla="*/ 72762 w 379810"/>
                    <a:gd name="connsiteY5" fmla="*/ 329486 h 566224"/>
                    <a:gd name="connsiteX6" fmla="*/ 72762 w 379810"/>
                    <a:gd name="connsiteY6" fmla="*/ 7200 h 566224"/>
                    <a:gd name="connsiteX7" fmla="*/ 79964 w 379810"/>
                    <a:gd name="connsiteY7" fmla="*/ 0 h 566224"/>
                    <a:gd name="connsiteX8" fmla="*/ 299846 w 379810"/>
                    <a:gd name="connsiteY8" fmla="*/ 0 h 566224"/>
                    <a:gd name="connsiteX9" fmla="*/ 307049 w 379810"/>
                    <a:gd name="connsiteY9" fmla="*/ 7200 h 566224"/>
                    <a:gd name="connsiteX10" fmla="*/ 307049 w 379810"/>
                    <a:gd name="connsiteY10" fmla="*/ 329486 h 566224"/>
                    <a:gd name="connsiteX11" fmla="*/ 372293 w 379810"/>
                    <a:gd name="connsiteY11" fmla="*/ 329486 h 566224"/>
                    <a:gd name="connsiteX12" fmla="*/ 379072 w 379810"/>
                    <a:gd name="connsiteY12" fmla="*/ 333721 h 566224"/>
                    <a:gd name="connsiteX13" fmla="*/ 378224 w 379810"/>
                    <a:gd name="connsiteY13" fmla="*/ 341344 h 566224"/>
                    <a:gd name="connsiteX14" fmla="*/ 196048 w 379810"/>
                    <a:gd name="connsiteY14" fmla="*/ 563683 h 566224"/>
                    <a:gd name="connsiteX15" fmla="*/ 189270 w 379810"/>
                    <a:gd name="connsiteY15" fmla="*/ 566224 h 566224"/>
                    <a:gd name="connsiteX16" fmla="*/ 22346 w 379810"/>
                    <a:gd name="connsiteY16" fmla="*/ 343885 h 566224"/>
                    <a:gd name="connsiteX17" fmla="*/ 189270 w 379810"/>
                    <a:gd name="connsiteY17" fmla="*/ 547167 h 566224"/>
                    <a:gd name="connsiteX18" fmla="*/ 356194 w 379810"/>
                    <a:gd name="connsiteY18" fmla="*/ 343885 h 566224"/>
                    <a:gd name="connsiteX19" fmla="*/ 299423 w 379810"/>
                    <a:gd name="connsiteY19" fmla="*/ 343885 h 566224"/>
                    <a:gd name="connsiteX20" fmla="*/ 292221 w 379810"/>
                    <a:gd name="connsiteY20" fmla="*/ 336685 h 566224"/>
                    <a:gd name="connsiteX21" fmla="*/ 292221 w 379810"/>
                    <a:gd name="connsiteY21" fmla="*/ 14399 h 566224"/>
                    <a:gd name="connsiteX22" fmla="*/ 87167 w 379810"/>
                    <a:gd name="connsiteY22" fmla="*/ 14399 h 566224"/>
                    <a:gd name="connsiteX23" fmla="*/ 87167 w 379810"/>
                    <a:gd name="connsiteY23" fmla="*/ 336685 h 566224"/>
                    <a:gd name="connsiteX24" fmla="*/ 79964 w 379810"/>
                    <a:gd name="connsiteY24" fmla="*/ 343885 h 566224"/>
                    <a:gd name="connsiteX25" fmla="*/ 22346 w 379810"/>
                    <a:gd name="connsiteY25" fmla="*/ 343885 h 56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9810" h="566224">
                      <a:moveTo>
                        <a:pt x="189270" y="566224"/>
                      </a:moveTo>
                      <a:cubicBezTo>
                        <a:pt x="187151" y="566224"/>
                        <a:pt x="185033" y="565377"/>
                        <a:pt x="183762" y="563683"/>
                      </a:cubicBezTo>
                      <a:lnTo>
                        <a:pt x="1586" y="341344"/>
                      </a:lnTo>
                      <a:cubicBezTo>
                        <a:pt x="-108" y="339226"/>
                        <a:pt x="-532" y="336262"/>
                        <a:pt x="739" y="333721"/>
                      </a:cubicBezTo>
                      <a:cubicBezTo>
                        <a:pt x="2010" y="331180"/>
                        <a:pt x="4552" y="329486"/>
                        <a:pt x="7517" y="329486"/>
                      </a:cubicBezTo>
                      <a:lnTo>
                        <a:pt x="72762" y="329486"/>
                      </a:lnTo>
                      <a:lnTo>
                        <a:pt x="72762" y="7200"/>
                      </a:lnTo>
                      <a:cubicBezTo>
                        <a:pt x="72762" y="2965"/>
                        <a:pt x="76151" y="0"/>
                        <a:pt x="79964" y="0"/>
                      </a:cubicBezTo>
                      <a:lnTo>
                        <a:pt x="299846" y="0"/>
                      </a:lnTo>
                      <a:cubicBezTo>
                        <a:pt x="304083" y="0"/>
                        <a:pt x="307049" y="3388"/>
                        <a:pt x="307049" y="7200"/>
                      </a:cubicBezTo>
                      <a:lnTo>
                        <a:pt x="307049" y="329486"/>
                      </a:lnTo>
                      <a:lnTo>
                        <a:pt x="372293" y="329486"/>
                      </a:lnTo>
                      <a:cubicBezTo>
                        <a:pt x="375259" y="329486"/>
                        <a:pt x="377801" y="331180"/>
                        <a:pt x="379072" y="333721"/>
                      </a:cubicBezTo>
                      <a:cubicBezTo>
                        <a:pt x="380343" y="336262"/>
                        <a:pt x="379919" y="339226"/>
                        <a:pt x="378224" y="341344"/>
                      </a:cubicBezTo>
                      <a:lnTo>
                        <a:pt x="196048" y="563683"/>
                      </a:lnTo>
                      <a:cubicBezTo>
                        <a:pt x="193506" y="564954"/>
                        <a:pt x="191388" y="566224"/>
                        <a:pt x="189270" y="566224"/>
                      </a:cubicBezTo>
                      <a:close/>
                      <a:moveTo>
                        <a:pt x="22346" y="343885"/>
                      </a:moveTo>
                      <a:lnTo>
                        <a:pt x="189270" y="547167"/>
                      </a:lnTo>
                      <a:lnTo>
                        <a:pt x="356194" y="343885"/>
                      </a:lnTo>
                      <a:lnTo>
                        <a:pt x="299423" y="343885"/>
                      </a:lnTo>
                      <a:cubicBezTo>
                        <a:pt x="295610" y="343885"/>
                        <a:pt x="292221" y="340497"/>
                        <a:pt x="292221" y="336685"/>
                      </a:cubicBezTo>
                      <a:lnTo>
                        <a:pt x="292221" y="14399"/>
                      </a:lnTo>
                      <a:lnTo>
                        <a:pt x="87167" y="14399"/>
                      </a:lnTo>
                      <a:lnTo>
                        <a:pt x="87167" y="336685"/>
                      </a:lnTo>
                      <a:cubicBezTo>
                        <a:pt x="87167" y="340920"/>
                        <a:pt x="83777" y="343885"/>
                        <a:pt x="79964" y="343885"/>
                      </a:cubicBezTo>
                      <a:lnTo>
                        <a:pt x="22346" y="343885"/>
                      </a:lnTo>
                      <a:close/>
                    </a:path>
                  </a:pathLst>
                </a:custGeom>
                <a:grpFill/>
                <a:ln w="423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070A21B2-41E9-85BC-787C-9B34D207CFFE}"/>
                    </a:ext>
                  </a:extLst>
                </p:cNvPr>
                <p:cNvSpPr/>
                <p:nvPr/>
              </p:nvSpPr>
              <p:spPr>
                <a:xfrm>
                  <a:off x="6597399" y="2629844"/>
                  <a:ext cx="225596" cy="472206"/>
                </a:xfrm>
                <a:custGeom>
                  <a:avLst/>
                  <a:gdLst>
                    <a:gd name="connsiteX0" fmla="*/ 112586 w 225596"/>
                    <a:gd name="connsiteY0" fmla="*/ 472207 h 472206"/>
                    <a:gd name="connsiteX1" fmla="*/ 107079 w 225596"/>
                    <a:gd name="connsiteY1" fmla="*/ 469666 h 472206"/>
                    <a:gd name="connsiteX2" fmla="*/ 90980 w 225596"/>
                    <a:gd name="connsiteY2" fmla="*/ 449761 h 472206"/>
                    <a:gd name="connsiteX3" fmla="*/ 91827 w 225596"/>
                    <a:gd name="connsiteY3" fmla="*/ 439597 h 472206"/>
                    <a:gd name="connsiteX4" fmla="*/ 102418 w 225596"/>
                    <a:gd name="connsiteY4" fmla="*/ 440867 h 472206"/>
                    <a:gd name="connsiteX5" fmla="*/ 113010 w 225596"/>
                    <a:gd name="connsiteY5" fmla="*/ 453573 h 472206"/>
                    <a:gd name="connsiteX6" fmla="*/ 123602 w 225596"/>
                    <a:gd name="connsiteY6" fmla="*/ 440444 h 472206"/>
                    <a:gd name="connsiteX7" fmla="*/ 133770 w 225596"/>
                    <a:gd name="connsiteY7" fmla="*/ 439597 h 472206"/>
                    <a:gd name="connsiteX8" fmla="*/ 134617 w 225596"/>
                    <a:gd name="connsiteY8" fmla="*/ 449761 h 472206"/>
                    <a:gd name="connsiteX9" fmla="*/ 118518 w 225596"/>
                    <a:gd name="connsiteY9" fmla="*/ 469666 h 472206"/>
                    <a:gd name="connsiteX10" fmla="*/ 117247 w 225596"/>
                    <a:gd name="connsiteY10" fmla="*/ 470936 h 472206"/>
                    <a:gd name="connsiteX11" fmla="*/ 112586 w 225596"/>
                    <a:gd name="connsiteY11" fmla="*/ 472207 h 472206"/>
                    <a:gd name="connsiteX12" fmla="*/ 80388 w 225596"/>
                    <a:gd name="connsiteY12" fmla="*/ 432821 h 472206"/>
                    <a:gd name="connsiteX13" fmla="*/ 74457 w 225596"/>
                    <a:gd name="connsiteY13" fmla="*/ 430280 h 472206"/>
                    <a:gd name="connsiteX14" fmla="*/ 58358 w 225596"/>
                    <a:gd name="connsiteY14" fmla="*/ 410375 h 472206"/>
                    <a:gd name="connsiteX15" fmla="*/ 59628 w 225596"/>
                    <a:gd name="connsiteY15" fmla="*/ 400211 h 472206"/>
                    <a:gd name="connsiteX16" fmla="*/ 69796 w 225596"/>
                    <a:gd name="connsiteY16" fmla="*/ 401058 h 472206"/>
                    <a:gd name="connsiteX17" fmla="*/ 85896 w 225596"/>
                    <a:gd name="connsiteY17" fmla="*/ 420963 h 472206"/>
                    <a:gd name="connsiteX18" fmla="*/ 85048 w 225596"/>
                    <a:gd name="connsiteY18" fmla="*/ 431127 h 472206"/>
                    <a:gd name="connsiteX19" fmla="*/ 80388 w 225596"/>
                    <a:gd name="connsiteY19" fmla="*/ 432821 h 472206"/>
                    <a:gd name="connsiteX20" fmla="*/ 145209 w 225596"/>
                    <a:gd name="connsiteY20" fmla="*/ 432397 h 472206"/>
                    <a:gd name="connsiteX21" fmla="*/ 140548 w 225596"/>
                    <a:gd name="connsiteY21" fmla="*/ 430703 h 472206"/>
                    <a:gd name="connsiteX22" fmla="*/ 139701 w 225596"/>
                    <a:gd name="connsiteY22" fmla="*/ 420539 h 472206"/>
                    <a:gd name="connsiteX23" fmla="*/ 155801 w 225596"/>
                    <a:gd name="connsiteY23" fmla="*/ 400635 h 472206"/>
                    <a:gd name="connsiteX24" fmla="*/ 165968 w 225596"/>
                    <a:gd name="connsiteY24" fmla="*/ 399788 h 472206"/>
                    <a:gd name="connsiteX25" fmla="*/ 167239 w 225596"/>
                    <a:gd name="connsiteY25" fmla="*/ 409952 h 472206"/>
                    <a:gd name="connsiteX26" fmla="*/ 151140 w 225596"/>
                    <a:gd name="connsiteY26" fmla="*/ 429856 h 472206"/>
                    <a:gd name="connsiteX27" fmla="*/ 145209 w 225596"/>
                    <a:gd name="connsiteY27" fmla="*/ 432397 h 472206"/>
                    <a:gd name="connsiteX28" fmla="*/ 47766 w 225596"/>
                    <a:gd name="connsiteY28" fmla="*/ 393011 h 472206"/>
                    <a:gd name="connsiteX29" fmla="*/ 42258 w 225596"/>
                    <a:gd name="connsiteY29" fmla="*/ 390470 h 472206"/>
                    <a:gd name="connsiteX30" fmla="*/ 26159 w 225596"/>
                    <a:gd name="connsiteY30" fmla="*/ 370566 h 472206"/>
                    <a:gd name="connsiteX31" fmla="*/ 27006 w 225596"/>
                    <a:gd name="connsiteY31" fmla="*/ 360402 h 472206"/>
                    <a:gd name="connsiteX32" fmla="*/ 37174 w 225596"/>
                    <a:gd name="connsiteY32" fmla="*/ 361249 h 472206"/>
                    <a:gd name="connsiteX33" fmla="*/ 53273 w 225596"/>
                    <a:gd name="connsiteY33" fmla="*/ 381153 h 472206"/>
                    <a:gd name="connsiteX34" fmla="*/ 52426 w 225596"/>
                    <a:gd name="connsiteY34" fmla="*/ 391317 h 472206"/>
                    <a:gd name="connsiteX35" fmla="*/ 47766 w 225596"/>
                    <a:gd name="connsiteY35" fmla="*/ 393011 h 472206"/>
                    <a:gd name="connsiteX36" fmla="*/ 177831 w 225596"/>
                    <a:gd name="connsiteY36" fmla="*/ 393011 h 472206"/>
                    <a:gd name="connsiteX37" fmla="*/ 173171 w 225596"/>
                    <a:gd name="connsiteY37" fmla="*/ 391317 h 472206"/>
                    <a:gd name="connsiteX38" fmla="*/ 172323 w 225596"/>
                    <a:gd name="connsiteY38" fmla="*/ 381153 h 472206"/>
                    <a:gd name="connsiteX39" fmla="*/ 188423 w 225596"/>
                    <a:gd name="connsiteY39" fmla="*/ 361249 h 472206"/>
                    <a:gd name="connsiteX40" fmla="*/ 198591 w 225596"/>
                    <a:gd name="connsiteY40" fmla="*/ 360402 h 472206"/>
                    <a:gd name="connsiteX41" fmla="*/ 199438 w 225596"/>
                    <a:gd name="connsiteY41" fmla="*/ 370989 h 472206"/>
                    <a:gd name="connsiteX42" fmla="*/ 183339 w 225596"/>
                    <a:gd name="connsiteY42" fmla="*/ 390894 h 472206"/>
                    <a:gd name="connsiteX43" fmla="*/ 177831 w 225596"/>
                    <a:gd name="connsiteY43" fmla="*/ 393011 h 472206"/>
                    <a:gd name="connsiteX44" fmla="*/ 15144 w 225596"/>
                    <a:gd name="connsiteY44" fmla="*/ 353626 h 472206"/>
                    <a:gd name="connsiteX45" fmla="*/ 9636 w 225596"/>
                    <a:gd name="connsiteY45" fmla="*/ 351085 h 472206"/>
                    <a:gd name="connsiteX46" fmla="*/ 1586 w 225596"/>
                    <a:gd name="connsiteY46" fmla="*/ 341344 h 472206"/>
                    <a:gd name="connsiteX47" fmla="*/ 739 w 225596"/>
                    <a:gd name="connsiteY47" fmla="*/ 333721 h 472206"/>
                    <a:gd name="connsiteX48" fmla="*/ 7518 w 225596"/>
                    <a:gd name="connsiteY48" fmla="*/ 329486 h 472206"/>
                    <a:gd name="connsiteX49" fmla="*/ 20228 w 225596"/>
                    <a:gd name="connsiteY49" fmla="*/ 329486 h 472206"/>
                    <a:gd name="connsiteX50" fmla="*/ 27430 w 225596"/>
                    <a:gd name="connsiteY50" fmla="*/ 336685 h 472206"/>
                    <a:gd name="connsiteX51" fmla="*/ 22346 w 225596"/>
                    <a:gd name="connsiteY51" fmla="*/ 343885 h 472206"/>
                    <a:gd name="connsiteX52" fmla="*/ 20228 w 225596"/>
                    <a:gd name="connsiteY52" fmla="*/ 352355 h 472206"/>
                    <a:gd name="connsiteX53" fmla="*/ 15144 w 225596"/>
                    <a:gd name="connsiteY53" fmla="*/ 353626 h 472206"/>
                    <a:gd name="connsiteX54" fmla="*/ 210029 w 225596"/>
                    <a:gd name="connsiteY54" fmla="*/ 353626 h 472206"/>
                    <a:gd name="connsiteX55" fmla="*/ 205369 w 225596"/>
                    <a:gd name="connsiteY55" fmla="*/ 351932 h 472206"/>
                    <a:gd name="connsiteX56" fmla="*/ 203251 w 225596"/>
                    <a:gd name="connsiteY56" fmla="*/ 343885 h 472206"/>
                    <a:gd name="connsiteX57" fmla="*/ 197743 w 225596"/>
                    <a:gd name="connsiteY57" fmla="*/ 336685 h 472206"/>
                    <a:gd name="connsiteX58" fmla="*/ 204946 w 225596"/>
                    <a:gd name="connsiteY58" fmla="*/ 329486 h 472206"/>
                    <a:gd name="connsiteX59" fmla="*/ 218079 w 225596"/>
                    <a:gd name="connsiteY59" fmla="*/ 329486 h 472206"/>
                    <a:gd name="connsiteX60" fmla="*/ 224858 w 225596"/>
                    <a:gd name="connsiteY60" fmla="*/ 333721 h 472206"/>
                    <a:gd name="connsiteX61" fmla="*/ 224011 w 225596"/>
                    <a:gd name="connsiteY61" fmla="*/ 341344 h 472206"/>
                    <a:gd name="connsiteX62" fmla="*/ 215961 w 225596"/>
                    <a:gd name="connsiteY62" fmla="*/ 351085 h 472206"/>
                    <a:gd name="connsiteX63" fmla="*/ 210029 w 225596"/>
                    <a:gd name="connsiteY63" fmla="*/ 353626 h 472206"/>
                    <a:gd name="connsiteX64" fmla="*/ 38869 w 225596"/>
                    <a:gd name="connsiteY64" fmla="*/ 337532 h 472206"/>
                    <a:gd name="connsiteX65" fmla="*/ 31667 w 225596"/>
                    <a:gd name="connsiteY65" fmla="*/ 330333 h 472206"/>
                    <a:gd name="connsiteX66" fmla="*/ 31667 w 225596"/>
                    <a:gd name="connsiteY66" fmla="*/ 304923 h 472206"/>
                    <a:gd name="connsiteX67" fmla="*/ 38869 w 225596"/>
                    <a:gd name="connsiteY67" fmla="*/ 297723 h 472206"/>
                    <a:gd name="connsiteX68" fmla="*/ 46495 w 225596"/>
                    <a:gd name="connsiteY68" fmla="*/ 304923 h 472206"/>
                    <a:gd name="connsiteX69" fmla="*/ 46495 w 225596"/>
                    <a:gd name="connsiteY69" fmla="*/ 330333 h 472206"/>
                    <a:gd name="connsiteX70" fmla="*/ 38869 w 225596"/>
                    <a:gd name="connsiteY70" fmla="*/ 337532 h 472206"/>
                    <a:gd name="connsiteX71" fmla="*/ 186304 w 225596"/>
                    <a:gd name="connsiteY71" fmla="*/ 337109 h 472206"/>
                    <a:gd name="connsiteX72" fmla="*/ 179102 w 225596"/>
                    <a:gd name="connsiteY72" fmla="*/ 329909 h 472206"/>
                    <a:gd name="connsiteX73" fmla="*/ 179102 w 225596"/>
                    <a:gd name="connsiteY73" fmla="*/ 304076 h 472206"/>
                    <a:gd name="connsiteX74" fmla="*/ 186304 w 225596"/>
                    <a:gd name="connsiteY74" fmla="*/ 296876 h 472206"/>
                    <a:gd name="connsiteX75" fmla="*/ 193506 w 225596"/>
                    <a:gd name="connsiteY75" fmla="*/ 304076 h 472206"/>
                    <a:gd name="connsiteX76" fmla="*/ 193506 w 225596"/>
                    <a:gd name="connsiteY76" fmla="*/ 329909 h 472206"/>
                    <a:gd name="connsiteX77" fmla="*/ 186304 w 225596"/>
                    <a:gd name="connsiteY77" fmla="*/ 337109 h 472206"/>
                    <a:gd name="connsiteX78" fmla="*/ 38869 w 225596"/>
                    <a:gd name="connsiteY78" fmla="*/ 286289 h 472206"/>
                    <a:gd name="connsiteX79" fmla="*/ 31667 w 225596"/>
                    <a:gd name="connsiteY79" fmla="*/ 279089 h 472206"/>
                    <a:gd name="connsiteX80" fmla="*/ 31667 w 225596"/>
                    <a:gd name="connsiteY80" fmla="*/ 253679 h 472206"/>
                    <a:gd name="connsiteX81" fmla="*/ 38869 w 225596"/>
                    <a:gd name="connsiteY81" fmla="*/ 246479 h 472206"/>
                    <a:gd name="connsiteX82" fmla="*/ 46495 w 225596"/>
                    <a:gd name="connsiteY82" fmla="*/ 253679 h 472206"/>
                    <a:gd name="connsiteX83" fmla="*/ 46495 w 225596"/>
                    <a:gd name="connsiteY83" fmla="*/ 279089 h 472206"/>
                    <a:gd name="connsiteX84" fmla="*/ 38869 w 225596"/>
                    <a:gd name="connsiteY84" fmla="*/ 286289 h 472206"/>
                    <a:gd name="connsiteX85" fmla="*/ 186304 w 225596"/>
                    <a:gd name="connsiteY85" fmla="*/ 285865 h 472206"/>
                    <a:gd name="connsiteX86" fmla="*/ 179102 w 225596"/>
                    <a:gd name="connsiteY86" fmla="*/ 278665 h 472206"/>
                    <a:gd name="connsiteX87" fmla="*/ 179102 w 225596"/>
                    <a:gd name="connsiteY87" fmla="*/ 253255 h 472206"/>
                    <a:gd name="connsiteX88" fmla="*/ 186304 w 225596"/>
                    <a:gd name="connsiteY88" fmla="*/ 246056 h 472206"/>
                    <a:gd name="connsiteX89" fmla="*/ 193506 w 225596"/>
                    <a:gd name="connsiteY89" fmla="*/ 253255 h 472206"/>
                    <a:gd name="connsiteX90" fmla="*/ 193506 w 225596"/>
                    <a:gd name="connsiteY90" fmla="*/ 278665 h 472206"/>
                    <a:gd name="connsiteX91" fmla="*/ 186304 w 225596"/>
                    <a:gd name="connsiteY91" fmla="*/ 285865 h 472206"/>
                    <a:gd name="connsiteX92" fmla="*/ 38869 w 225596"/>
                    <a:gd name="connsiteY92" fmla="*/ 235045 h 472206"/>
                    <a:gd name="connsiteX93" fmla="*/ 31667 w 225596"/>
                    <a:gd name="connsiteY93" fmla="*/ 227845 h 472206"/>
                    <a:gd name="connsiteX94" fmla="*/ 31667 w 225596"/>
                    <a:gd name="connsiteY94" fmla="*/ 202011 h 472206"/>
                    <a:gd name="connsiteX95" fmla="*/ 38869 w 225596"/>
                    <a:gd name="connsiteY95" fmla="*/ 194812 h 472206"/>
                    <a:gd name="connsiteX96" fmla="*/ 46495 w 225596"/>
                    <a:gd name="connsiteY96" fmla="*/ 202011 h 472206"/>
                    <a:gd name="connsiteX97" fmla="*/ 46495 w 225596"/>
                    <a:gd name="connsiteY97" fmla="*/ 227845 h 472206"/>
                    <a:gd name="connsiteX98" fmla="*/ 38869 w 225596"/>
                    <a:gd name="connsiteY98" fmla="*/ 235045 h 472206"/>
                    <a:gd name="connsiteX99" fmla="*/ 186304 w 225596"/>
                    <a:gd name="connsiteY99" fmla="*/ 234621 h 472206"/>
                    <a:gd name="connsiteX100" fmla="*/ 179102 w 225596"/>
                    <a:gd name="connsiteY100" fmla="*/ 227422 h 472206"/>
                    <a:gd name="connsiteX101" fmla="*/ 179102 w 225596"/>
                    <a:gd name="connsiteY101" fmla="*/ 202011 h 472206"/>
                    <a:gd name="connsiteX102" fmla="*/ 186304 w 225596"/>
                    <a:gd name="connsiteY102" fmla="*/ 194812 h 472206"/>
                    <a:gd name="connsiteX103" fmla="*/ 193506 w 225596"/>
                    <a:gd name="connsiteY103" fmla="*/ 202011 h 472206"/>
                    <a:gd name="connsiteX104" fmla="*/ 193506 w 225596"/>
                    <a:gd name="connsiteY104" fmla="*/ 227422 h 472206"/>
                    <a:gd name="connsiteX105" fmla="*/ 186304 w 225596"/>
                    <a:gd name="connsiteY105" fmla="*/ 234621 h 472206"/>
                    <a:gd name="connsiteX106" fmla="*/ 38869 w 225596"/>
                    <a:gd name="connsiteY106" fmla="*/ 183801 h 472206"/>
                    <a:gd name="connsiteX107" fmla="*/ 31667 w 225596"/>
                    <a:gd name="connsiteY107" fmla="*/ 176601 h 472206"/>
                    <a:gd name="connsiteX108" fmla="*/ 31667 w 225596"/>
                    <a:gd name="connsiteY108" fmla="*/ 151191 h 472206"/>
                    <a:gd name="connsiteX109" fmla="*/ 38869 w 225596"/>
                    <a:gd name="connsiteY109" fmla="*/ 143991 h 472206"/>
                    <a:gd name="connsiteX110" fmla="*/ 46495 w 225596"/>
                    <a:gd name="connsiteY110" fmla="*/ 151191 h 472206"/>
                    <a:gd name="connsiteX111" fmla="*/ 46495 w 225596"/>
                    <a:gd name="connsiteY111" fmla="*/ 176601 h 472206"/>
                    <a:gd name="connsiteX112" fmla="*/ 38869 w 225596"/>
                    <a:gd name="connsiteY112" fmla="*/ 183801 h 472206"/>
                    <a:gd name="connsiteX113" fmla="*/ 186304 w 225596"/>
                    <a:gd name="connsiteY113" fmla="*/ 183377 h 472206"/>
                    <a:gd name="connsiteX114" fmla="*/ 179102 w 225596"/>
                    <a:gd name="connsiteY114" fmla="*/ 176178 h 472206"/>
                    <a:gd name="connsiteX115" fmla="*/ 179102 w 225596"/>
                    <a:gd name="connsiteY115" fmla="*/ 150767 h 472206"/>
                    <a:gd name="connsiteX116" fmla="*/ 186304 w 225596"/>
                    <a:gd name="connsiteY116" fmla="*/ 143568 h 472206"/>
                    <a:gd name="connsiteX117" fmla="*/ 193506 w 225596"/>
                    <a:gd name="connsiteY117" fmla="*/ 150767 h 472206"/>
                    <a:gd name="connsiteX118" fmla="*/ 193506 w 225596"/>
                    <a:gd name="connsiteY118" fmla="*/ 176178 h 472206"/>
                    <a:gd name="connsiteX119" fmla="*/ 186304 w 225596"/>
                    <a:gd name="connsiteY119" fmla="*/ 183377 h 472206"/>
                    <a:gd name="connsiteX120" fmla="*/ 38869 w 225596"/>
                    <a:gd name="connsiteY120" fmla="*/ 132557 h 472206"/>
                    <a:gd name="connsiteX121" fmla="*/ 31667 w 225596"/>
                    <a:gd name="connsiteY121" fmla="*/ 125357 h 472206"/>
                    <a:gd name="connsiteX122" fmla="*/ 31667 w 225596"/>
                    <a:gd name="connsiteY122" fmla="*/ 99947 h 472206"/>
                    <a:gd name="connsiteX123" fmla="*/ 38869 w 225596"/>
                    <a:gd name="connsiteY123" fmla="*/ 92324 h 472206"/>
                    <a:gd name="connsiteX124" fmla="*/ 46495 w 225596"/>
                    <a:gd name="connsiteY124" fmla="*/ 99947 h 472206"/>
                    <a:gd name="connsiteX125" fmla="*/ 46495 w 225596"/>
                    <a:gd name="connsiteY125" fmla="*/ 125357 h 472206"/>
                    <a:gd name="connsiteX126" fmla="*/ 38869 w 225596"/>
                    <a:gd name="connsiteY126" fmla="*/ 132557 h 472206"/>
                    <a:gd name="connsiteX127" fmla="*/ 186304 w 225596"/>
                    <a:gd name="connsiteY127" fmla="*/ 132557 h 472206"/>
                    <a:gd name="connsiteX128" fmla="*/ 179102 w 225596"/>
                    <a:gd name="connsiteY128" fmla="*/ 125357 h 472206"/>
                    <a:gd name="connsiteX129" fmla="*/ 179102 w 225596"/>
                    <a:gd name="connsiteY129" fmla="*/ 99947 h 472206"/>
                    <a:gd name="connsiteX130" fmla="*/ 186304 w 225596"/>
                    <a:gd name="connsiteY130" fmla="*/ 92747 h 472206"/>
                    <a:gd name="connsiteX131" fmla="*/ 193506 w 225596"/>
                    <a:gd name="connsiteY131" fmla="*/ 99947 h 472206"/>
                    <a:gd name="connsiteX132" fmla="*/ 193506 w 225596"/>
                    <a:gd name="connsiteY132" fmla="*/ 125357 h 472206"/>
                    <a:gd name="connsiteX133" fmla="*/ 186304 w 225596"/>
                    <a:gd name="connsiteY133" fmla="*/ 132557 h 472206"/>
                    <a:gd name="connsiteX134" fmla="*/ 38869 w 225596"/>
                    <a:gd name="connsiteY134" fmla="*/ 81736 h 472206"/>
                    <a:gd name="connsiteX135" fmla="*/ 31667 w 225596"/>
                    <a:gd name="connsiteY135" fmla="*/ 74113 h 472206"/>
                    <a:gd name="connsiteX136" fmla="*/ 31667 w 225596"/>
                    <a:gd name="connsiteY136" fmla="*/ 48703 h 472206"/>
                    <a:gd name="connsiteX137" fmla="*/ 38869 w 225596"/>
                    <a:gd name="connsiteY137" fmla="*/ 41503 h 472206"/>
                    <a:gd name="connsiteX138" fmla="*/ 46495 w 225596"/>
                    <a:gd name="connsiteY138" fmla="*/ 48703 h 472206"/>
                    <a:gd name="connsiteX139" fmla="*/ 46495 w 225596"/>
                    <a:gd name="connsiteY139" fmla="*/ 74113 h 472206"/>
                    <a:gd name="connsiteX140" fmla="*/ 38869 w 225596"/>
                    <a:gd name="connsiteY140" fmla="*/ 81736 h 472206"/>
                    <a:gd name="connsiteX141" fmla="*/ 186304 w 225596"/>
                    <a:gd name="connsiteY141" fmla="*/ 81313 h 472206"/>
                    <a:gd name="connsiteX142" fmla="*/ 179102 w 225596"/>
                    <a:gd name="connsiteY142" fmla="*/ 74113 h 472206"/>
                    <a:gd name="connsiteX143" fmla="*/ 179102 w 225596"/>
                    <a:gd name="connsiteY143" fmla="*/ 48703 h 472206"/>
                    <a:gd name="connsiteX144" fmla="*/ 186304 w 225596"/>
                    <a:gd name="connsiteY144" fmla="*/ 41503 h 472206"/>
                    <a:gd name="connsiteX145" fmla="*/ 193506 w 225596"/>
                    <a:gd name="connsiteY145" fmla="*/ 48703 h 472206"/>
                    <a:gd name="connsiteX146" fmla="*/ 193506 w 225596"/>
                    <a:gd name="connsiteY146" fmla="*/ 74113 h 472206"/>
                    <a:gd name="connsiteX147" fmla="*/ 186304 w 225596"/>
                    <a:gd name="connsiteY147" fmla="*/ 81313 h 472206"/>
                    <a:gd name="connsiteX148" fmla="*/ 38869 w 225596"/>
                    <a:gd name="connsiteY148" fmla="*/ 30492 h 472206"/>
                    <a:gd name="connsiteX149" fmla="*/ 31667 w 225596"/>
                    <a:gd name="connsiteY149" fmla="*/ 23293 h 472206"/>
                    <a:gd name="connsiteX150" fmla="*/ 31667 w 225596"/>
                    <a:gd name="connsiteY150" fmla="*/ 7200 h 472206"/>
                    <a:gd name="connsiteX151" fmla="*/ 38869 w 225596"/>
                    <a:gd name="connsiteY151" fmla="*/ 0 h 472206"/>
                    <a:gd name="connsiteX152" fmla="*/ 48190 w 225596"/>
                    <a:gd name="connsiteY152" fmla="*/ 0 h 472206"/>
                    <a:gd name="connsiteX153" fmla="*/ 55392 w 225596"/>
                    <a:gd name="connsiteY153" fmla="*/ 7200 h 472206"/>
                    <a:gd name="connsiteX154" fmla="*/ 48190 w 225596"/>
                    <a:gd name="connsiteY154" fmla="*/ 14399 h 472206"/>
                    <a:gd name="connsiteX155" fmla="*/ 46071 w 225596"/>
                    <a:gd name="connsiteY155" fmla="*/ 14399 h 472206"/>
                    <a:gd name="connsiteX156" fmla="*/ 46071 w 225596"/>
                    <a:gd name="connsiteY156" fmla="*/ 23293 h 472206"/>
                    <a:gd name="connsiteX157" fmla="*/ 38869 w 225596"/>
                    <a:gd name="connsiteY157" fmla="*/ 30492 h 472206"/>
                    <a:gd name="connsiteX158" fmla="*/ 186304 w 225596"/>
                    <a:gd name="connsiteY158" fmla="*/ 30069 h 472206"/>
                    <a:gd name="connsiteX159" fmla="*/ 179102 w 225596"/>
                    <a:gd name="connsiteY159" fmla="*/ 22869 h 472206"/>
                    <a:gd name="connsiteX160" fmla="*/ 179102 w 225596"/>
                    <a:gd name="connsiteY160" fmla="*/ 14399 h 472206"/>
                    <a:gd name="connsiteX161" fmla="*/ 176560 w 225596"/>
                    <a:gd name="connsiteY161" fmla="*/ 14399 h 472206"/>
                    <a:gd name="connsiteX162" fmla="*/ 169358 w 225596"/>
                    <a:gd name="connsiteY162" fmla="*/ 7200 h 472206"/>
                    <a:gd name="connsiteX163" fmla="*/ 176560 w 225596"/>
                    <a:gd name="connsiteY163" fmla="*/ 0 h 472206"/>
                    <a:gd name="connsiteX164" fmla="*/ 186304 w 225596"/>
                    <a:gd name="connsiteY164" fmla="*/ 0 h 472206"/>
                    <a:gd name="connsiteX165" fmla="*/ 193506 w 225596"/>
                    <a:gd name="connsiteY165" fmla="*/ 7200 h 472206"/>
                    <a:gd name="connsiteX166" fmla="*/ 193506 w 225596"/>
                    <a:gd name="connsiteY166" fmla="*/ 22869 h 472206"/>
                    <a:gd name="connsiteX167" fmla="*/ 186304 w 225596"/>
                    <a:gd name="connsiteY167" fmla="*/ 30069 h 472206"/>
                    <a:gd name="connsiteX168" fmla="*/ 150716 w 225596"/>
                    <a:gd name="connsiteY168" fmla="*/ 14399 h 472206"/>
                    <a:gd name="connsiteX169" fmla="*/ 125296 w 225596"/>
                    <a:gd name="connsiteY169" fmla="*/ 14399 h 472206"/>
                    <a:gd name="connsiteX170" fmla="*/ 118094 w 225596"/>
                    <a:gd name="connsiteY170" fmla="*/ 7200 h 472206"/>
                    <a:gd name="connsiteX171" fmla="*/ 125296 w 225596"/>
                    <a:gd name="connsiteY171" fmla="*/ 0 h 472206"/>
                    <a:gd name="connsiteX172" fmla="*/ 150716 w 225596"/>
                    <a:gd name="connsiteY172" fmla="*/ 0 h 472206"/>
                    <a:gd name="connsiteX173" fmla="*/ 157919 w 225596"/>
                    <a:gd name="connsiteY173" fmla="*/ 7200 h 472206"/>
                    <a:gd name="connsiteX174" fmla="*/ 150716 w 225596"/>
                    <a:gd name="connsiteY174" fmla="*/ 14399 h 472206"/>
                    <a:gd name="connsiteX175" fmla="*/ 99877 w 225596"/>
                    <a:gd name="connsiteY175" fmla="*/ 14399 h 472206"/>
                    <a:gd name="connsiteX176" fmla="*/ 74457 w 225596"/>
                    <a:gd name="connsiteY176" fmla="*/ 14399 h 472206"/>
                    <a:gd name="connsiteX177" fmla="*/ 66831 w 225596"/>
                    <a:gd name="connsiteY177" fmla="*/ 7200 h 472206"/>
                    <a:gd name="connsiteX178" fmla="*/ 74457 w 225596"/>
                    <a:gd name="connsiteY178" fmla="*/ 0 h 472206"/>
                    <a:gd name="connsiteX179" fmla="*/ 99877 w 225596"/>
                    <a:gd name="connsiteY179" fmla="*/ 0 h 472206"/>
                    <a:gd name="connsiteX180" fmla="*/ 107079 w 225596"/>
                    <a:gd name="connsiteY180" fmla="*/ 7200 h 472206"/>
                    <a:gd name="connsiteX181" fmla="*/ 99877 w 225596"/>
                    <a:gd name="connsiteY181" fmla="*/ 14399 h 47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25596" h="472206">
                      <a:moveTo>
                        <a:pt x="112586" y="472207"/>
                      </a:moveTo>
                      <a:cubicBezTo>
                        <a:pt x="110468" y="472207"/>
                        <a:pt x="108350" y="471360"/>
                        <a:pt x="107079" y="469666"/>
                      </a:cubicBezTo>
                      <a:lnTo>
                        <a:pt x="90980" y="449761"/>
                      </a:lnTo>
                      <a:cubicBezTo>
                        <a:pt x="88438" y="446796"/>
                        <a:pt x="88861" y="442138"/>
                        <a:pt x="91827" y="439597"/>
                      </a:cubicBezTo>
                      <a:cubicBezTo>
                        <a:pt x="95216" y="437056"/>
                        <a:pt x="99453" y="437479"/>
                        <a:pt x="102418" y="440867"/>
                      </a:cubicBezTo>
                      <a:lnTo>
                        <a:pt x="113010" y="453573"/>
                      </a:lnTo>
                      <a:lnTo>
                        <a:pt x="123602" y="440444"/>
                      </a:lnTo>
                      <a:cubicBezTo>
                        <a:pt x="126144" y="437056"/>
                        <a:pt x="130804" y="436632"/>
                        <a:pt x="133770" y="439597"/>
                      </a:cubicBezTo>
                      <a:cubicBezTo>
                        <a:pt x="136736" y="442138"/>
                        <a:pt x="137159" y="446796"/>
                        <a:pt x="134617" y="449761"/>
                      </a:cubicBezTo>
                      <a:lnTo>
                        <a:pt x="118518" y="469666"/>
                      </a:lnTo>
                      <a:cubicBezTo>
                        <a:pt x="118094" y="470089"/>
                        <a:pt x="117671" y="470513"/>
                        <a:pt x="117247" y="470936"/>
                      </a:cubicBezTo>
                      <a:cubicBezTo>
                        <a:pt x="115976" y="471783"/>
                        <a:pt x="114281" y="472207"/>
                        <a:pt x="112586" y="472207"/>
                      </a:cubicBezTo>
                      <a:close/>
                      <a:moveTo>
                        <a:pt x="80388" y="432821"/>
                      </a:moveTo>
                      <a:cubicBezTo>
                        <a:pt x="78270" y="432821"/>
                        <a:pt x="76151" y="431974"/>
                        <a:pt x="74457" y="430280"/>
                      </a:cubicBezTo>
                      <a:lnTo>
                        <a:pt x="58358" y="410375"/>
                      </a:lnTo>
                      <a:cubicBezTo>
                        <a:pt x="55815" y="407411"/>
                        <a:pt x="56239" y="402752"/>
                        <a:pt x="59628" y="400211"/>
                      </a:cubicBezTo>
                      <a:cubicBezTo>
                        <a:pt x="62594" y="397670"/>
                        <a:pt x="67255" y="398093"/>
                        <a:pt x="69796" y="401058"/>
                      </a:cubicBezTo>
                      <a:lnTo>
                        <a:pt x="85896" y="420963"/>
                      </a:lnTo>
                      <a:cubicBezTo>
                        <a:pt x="88438" y="423927"/>
                        <a:pt x="88014" y="428586"/>
                        <a:pt x="85048" y="431127"/>
                      </a:cubicBezTo>
                      <a:cubicBezTo>
                        <a:pt x="83353" y="432397"/>
                        <a:pt x="81659" y="432821"/>
                        <a:pt x="80388" y="432821"/>
                      </a:cubicBezTo>
                      <a:close/>
                      <a:moveTo>
                        <a:pt x="145209" y="432397"/>
                      </a:moveTo>
                      <a:cubicBezTo>
                        <a:pt x="143514" y="432397"/>
                        <a:pt x="141819" y="431974"/>
                        <a:pt x="140548" y="430703"/>
                      </a:cubicBezTo>
                      <a:cubicBezTo>
                        <a:pt x="137583" y="428162"/>
                        <a:pt x="137159" y="423504"/>
                        <a:pt x="139701" y="420539"/>
                      </a:cubicBezTo>
                      <a:lnTo>
                        <a:pt x="155801" y="400635"/>
                      </a:lnTo>
                      <a:cubicBezTo>
                        <a:pt x="158343" y="397670"/>
                        <a:pt x="163003" y="397246"/>
                        <a:pt x="165968" y="399788"/>
                      </a:cubicBezTo>
                      <a:cubicBezTo>
                        <a:pt x="169358" y="402328"/>
                        <a:pt x="169781" y="406987"/>
                        <a:pt x="167239" y="409952"/>
                      </a:cubicBezTo>
                      <a:lnTo>
                        <a:pt x="151140" y="429856"/>
                      </a:lnTo>
                      <a:cubicBezTo>
                        <a:pt x="149446" y="431550"/>
                        <a:pt x="147327" y="432397"/>
                        <a:pt x="145209" y="432397"/>
                      </a:cubicBezTo>
                      <a:close/>
                      <a:moveTo>
                        <a:pt x="47766" y="393011"/>
                      </a:moveTo>
                      <a:cubicBezTo>
                        <a:pt x="45648" y="393011"/>
                        <a:pt x="43529" y="392165"/>
                        <a:pt x="42258" y="390470"/>
                      </a:cubicBezTo>
                      <a:lnTo>
                        <a:pt x="26159" y="370566"/>
                      </a:lnTo>
                      <a:cubicBezTo>
                        <a:pt x="23617" y="367601"/>
                        <a:pt x="24040" y="362943"/>
                        <a:pt x="27006" y="360402"/>
                      </a:cubicBezTo>
                      <a:cubicBezTo>
                        <a:pt x="29972" y="357861"/>
                        <a:pt x="34632" y="358284"/>
                        <a:pt x="37174" y="361249"/>
                      </a:cubicBezTo>
                      <a:lnTo>
                        <a:pt x="53273" y="381153"/>
                      </a:lnTo>
                      <a:cubicBezTo>
                        <a:pt x="55815" y="384118"/>
                        <a:pt x="55392" y="388776"/>
                        <a:pt x="52426" y="391317"/>
                      </a:cubicBezTo>
                      <a:cubicBezTo>
                        <a:pt x="51155" y="392588"/>
                        <a:pt x="49460" y="393011"/>
                        <a:pt x="47766" y="393011"/>
                      </a:cubicBezTo>
                      <a:close/>
                      <a:moveTo>
                        <a:pt x="177831" y="393011"/>
                      </a:moveTo>
                      <a:cubicBezTo>
                        <a:pt x="176136" y="393011"/>
                        <a:pt x="174441" y="392588"/>
                        <a:pt x="173171" y="391317"/>
                      </a:cubicBezTo>
                      <a:cubicBezTo>
                        <a:pt x="169781" y="388776"/>
                        <a:pt x="169358" y="384118"/>
                        <a:pt x="172323" y="381153"/>
                      </a:cubicBezTo>
                      <a:lnTo>
                        <a:pt x="188423" y="361249"/>
                      </a:lnTo>
                      <a:cubicBezTo>
                        <a:pt x="190965" y="358284"/>
                        <a:pt x="195625" y="357861"/>
                        <a:pt x="198591" y="360402"/>
                      </a:cubicBezTo>
                      <a:cubicBezTo>
                        <a:pt x="201980" y="362943"/>
                        <a:pt x="202404" y="367601"/>
                        <a:pt x="199438" y="370989"/>
                      </a:cubicBezTo>
                      <a:lnTo>
                        <a:pt x="183339" y="390894"/>
                      </a:lnTo>
                      <a:cubicBezTo>
                        <a:pt x="182068" y="392165"/>
                        <a:pt x="179949" y="393011"/>
                        <a:pt x="177831" y="393011"/>
                      </a:cubicBezTo>
                      <a:close/>
                      <a:moveTo>
                        <a:pt x="15144" y="353626"/>
                      </a:moveTo>
                      <a:cubicBezTo>
                        <a:pt x="13025" y="353626"/>
                        <a:pt x="10907" y="352779"/>
                        <a:pt x="9636" y="351085"/>
                      </a:cubicBezTo>
                      <a:lnTo>
                        <a:pt x="1586" y="341344"/>
                      </a:lnTo>
                      <a:cubicBezTo>
                        <a:pt x="-108" y="339227"/>
                        <a:pt x="-532" y="336262"/>
                        <a:pt x="739" y="333721"/>
                      </a:cubicBezTo>
                      <a:cubicBezTo>
                        <a:pt x="2010" y="331180"/>
                        <a:pt x="4552" y="329486"/>
                        <a:pt x="7518" y="329486"/>
                      </a:cubicBezTo>
                      <a:lnTo>
                        <a:pt x="20228" y="329486"/>
                      </a:lnTo>
                      <a:cubicBezTo>
                        <a:pt x="24464" y="329486"/>
                        <a:pt x="27430" y="332874"/>
                        <a:pt x="27430" y="336685"/>
                      </a:cubicBezTo>
                      <a:cubicBezTo>
                        <a:pt x="27430" y="340073"/>
                        <a:pt x="25312" y="342615"/>
                        <a:pt x="22346" y="343885"/>
                      </a:cubicBezTo>
                      <a:cubicBezTo>
                        <a:pt x="23617" y="346850"/>
                        <a:pt x="22770" y="350238"/>
                        <a:pt x="20228" y="352355"/>
                      </a:cubicBezTo>
                      <a:cubicBezTo>
                        <a:pt x="18533" y="353202"/>
                        <a:pt x="16838" y="353626"/>
                        <a:pt x="15144" y="353626"/>
                      </a:cubicBezTo>
                      <a:close/>
                      <a:moveTo>
                        <a:pt x="210029" y="353626"/>
                      </a:moveTo>
                      <a:cubicBezTo>
                        <a:pt x="208335" y="353626"/>
                        <a:pt x="206640" y="353202"/>
                        <a:pt x="205369" y="351932"/>
                      </a:cubicBezTo>
                      <a:cubicBezTo>
                        <a:pt x="202827" y="349814"/>
                        <a:pt x="201980" y="346426"/>
                        <a:pt x="203251" y="343885"/>
                      </a:cubicBezTo>
                      <a:cubicBezTo>
                        <a:pt x="200285" y="343038"/>
                        <a:pt x="197743" y="340073"/>
                        <a:pt x="197743" y="336685"/>
                      </a:cubicBezTo>
                      <a:cubicBezTo>
                        <a:pt x="197743" y="332450"/>
                        <a:pt x="201133" y="329486"/>
                        <a:pt x="204946" y="329486"/>
                      </a:cubicBezTo>
                      <a:lnTo>
                        <a:pt x="218079" y="329486"/>
                      </a:lnTo>
                      <a:cubicBezTo>
                        <a:pt x="221045" y="329486"/>
                        <a:pt x="223587" y="331180"/>
                        <a:pt x="224858" y="333721"/>
                      </a:cubicBezTo>
                      <a:cubicBezTo>
                        <a:pt x="226129" y="336262"/>
                        <a:pt x="225705" y="339227"/>
                        <a:pt x="224011" y="341344"/>
                      </a:cubicBezTo>
                      <a:lnTo>
                        <a:pt x="215961" y="351085"/>
                      </a:lnTo>
                      <a:cubicBezTo>
                        <a:pt x="214266" y="352355"/>
                        <a:pt x="212148" y="353626"/>
                        <a:pt x="210029" y="353626"/>
                      </a:cubicBezTo>
                      <a:close/>
                      <a:moveTo>
                        <a:pt x="38869" y="337532"/>
                      </a:moveTo>
                      <a:cubicBezTo>
                        <a:pt x="35056" y="337532"/>
                        <a:pt x="31667" y="334145"/>
                        <a:pt x="31667" y="330333"/>
                      </a:cubicBezTo>
                      <a:lnTo>
                        <a:pt x="31667" y="304923"/>
                      </a:lnTo>
                      <a:cubicBezTo>
                        <a:pt x="31667" y="300688"/>
                        <a:pt x="35056" y="297723"/>
                        <a:pt x="38869" y="297723"/>
                      </a:cubicBezTo>
                      <a:cubicBezTo>
                        <a:pt x="43105" y="297723"/>
                        <a:pt x="46495" y="301111"/>
                        <a:pt x="46495" y="304923"/>
                      </a:cubicBezTo>
                      <a:lnTo>
                        <a:pt x="46495" y="330333"/>
                      </a:lnTo>
                      <a:cubicBezTo>
                        <a:pt x="46495" y="334145"/>
                        <a:pt x="43105" y="337532"/>
                        <a:pt x="38869" y="337532"/>
                      </a:cubicBezTo>
                      <a:close/>
                      <a:moveTo>
                        <a:pt x="186304" y="337109"/>
                      </a:moveTo>
                      <a:cubicBezTo>
                        <a:pt x="182068" y="337109"/>
                        <a:pt x="179102" y="333721"/>
                        <a:pt x="179102" y="329909"/>
                      </a:cubicBezTo>
                      <a:lnTo>
                        <a:pt x="179102" y="304076"/>
                      </a:lnTo>
                      <a:cubicBezTo>
                        <a:pt x="179102" y="300264"/>
                        <a:pt x="182491" y="296876"/>
                        <a:pt x="186304" y="296876"/>
                      </a:cubicBezTo>
                      <a:cubicBezTo>
                        <a:pt x="190541" y="296876"/>
                        <a:pt x="193506" y="300264"/>
                        <a:pt x="193506" y="304076"/>
                      </a:cubicBezTo>
                      <a:lnTo>
                        <a:pt x="193506" y="329909"/>
                      </a:lnTo>
                      <a:cubicBezTo>
                        <a:pt x="193506" y="333721"/>
                        <a:pt x="190117" y="337109"/>
                        <a:pt x="186304" y="337109"/>
                      </a:cubicBezTo>
                      <a:close/>
                      <a:moveTo>
                        <a:pt x="38869" y="286289"/>
                      </a:moveTo>
                      <a:cubicBezTo>
                        <a:pt x="35056" y="286289"/>
                        <a:pt x="31667" y="282900"/>
                        <a:pt x="31667" y="279089"/>
                      </a:cubicBezTo>
                      <a:lnTo>
                        <a:pt x="31667" y="253679"/>
                      </a:lnTo>
                      <a:cubicBezTo>
                        <a:pt x="31667" y="249444"/>
                        <a:pt x="35056" y="246479"/>
                        <a:pt x="38869" y="246479"/>
                      </a:cubicBezTo>
                      <a:cubicBezTo>
                        <a:pt x="43105" y="246479"/>
                        <a:pt x="46495" y="249867"/>
                        <a:pt x="46495" y="253679"/>
                      </a:cubicBezTo>
                      <a:lnTo>
                        <a:pt x="46495" y="279089"/>
                      </a:lnTo>
                      <a:cubicBezTo>
                        <a:pt x="46495" y="282900"/>
                        <a:pt x="43105" y="286289"/>
                        <a:pt x="38869" y="286289"/>
                      </a:cubicBezTo>
                      <a:close/>
                      <a:moveTo>
                        <a:pt x="186304" y="285865"/>
                      </a:moveTo>
                      <a:cubicBezTo>
                        <a:pt x="182068" y="285865"/>
                        <a:pt x="179102" y="282477"/>
                        <a:pt x="179102" y="278665"/>
                      </a:cubicBezTo>
                      <a:lnTo>
                        <a:pt x="179102" y="253255"/>
                      </a:lnTo>
                      <a:cubicBezTo>
                        <a:pt x="179102" y="249020"/>
                        <a:pt x="182491" y="246056"/>
                        <a:pt x="186304" y="246056"/>
                      </a:cubicBezTo>
                      <a:cubicBezTo>
                        <a:pt x="190541" y="246056"/>
                        <a:pt x="193506" y="249444"/>
                        <a:pt x="193506" y="253255"/>
                      </a:cubicBezTo>
                      <a:lnTo>
                        <a:pt x="193506" y="278665"/>
                      </a:lnTo>
                      <a:cubicBezTo>
                        <a:pt x="193506" y="282477"/>
                        <a:pt x="190117" y="285865"/>
                        <a:pt x="186304" y="285865"/>
                      </a:cubicBezTo>
                      <a:close/>
                      <a:moveTo>
                        <a:pt x="38869" y="235045"/>
                      </a:moveTo>
                      <a:cubicBezTo>
                        <a:pt x="35056" y="235045"/>
                        <a:pt x="31667" y="231657"/>
                        <a:pt x="31667" y="227845"/>
                      </a:cubicBezTo>
                      <a:lnTo>
                        <a:pt x="31667" y="202011"/>
                      </a:lnTo>
                      <a:cubicBezTo>
                        <a:pt x="31667" y="197776"/>
                        <a:pt x="35056" y="194812"/>
                        <a:pt x="38869" y="194812"/>
                      </a:cubicBezTo>
                      <a:cubicBezTo>
                        <a:pt x="43105" y="194812"/>
                        <a:pt x="46495" y="198200"/>
                        <a:pt x="46495" y="202011"/>
                      </a:cubicBezTo>
                      <a:lnTo>
                        <a:pt x="46495" y="227845"/>
                      </a:lnTo>
                      <a:cubicBezTo>
                        <a:pt x="46495" y="231657"/>
                        <a:pt x="43105" y="235045"/>
                        <a:pt x="38869" y="235045"/>
                      </a:cubicBezTo>
                      <a:close/>
                      <a:moveTo>
                        <a:pt x="186304" y="234621"/>
                      </a:moveTo>
                      <a:cubicBezTo>
                        <a:pt x="182068" y="234621"/>
                        <a:pt x="179102" y="231233"/>
                        <a:pt x="179102" y="227422"/>
                      </a:cubicBezTo>
                      <a:lnTo>
                        <a:pt x="179102" y="202011"/>
                      </a:lnTo>
                      <a:cubicBezTo>
                        <a:pt x="179102" y="197776"/>
                        <a:pt x="182491" y="194812"/>
                        <a:pt x="186304" y="194812"/>
                      </a:cubicBezTo>
                      <a:cubicBezTo>
                        <a:pt x="190541" y="194812"/>
                        <a:pt x="193506" y="198200"/>
                        <a:pt x="193506" y="202011"/>
                      </a:cubicBezTo>
                      <a:lnTo>
                        <a:pt x="193506" y="227422"/>
                      </a:lnTo>
                      <a:cubicBezTo>
                        <a:pt x="193506" y="231657"/>
                        <a:pt x="190117" y="234621"/>
                        <a:pt x="186304" y="234621"/>
                      </a:cubicBezTo>
                      <a:close/>
                      <a:moveTo>
                        <a:pt x="38869" y="183801"/>
                      </a:moveTo>
                      <a:cubicBezTo>
                        <a:pt x="35056" y="183801"/>
                        <a:pt x="31667" y="180413"/>
                        <a:pt x="31667" y="176601"/>
                      </a:cubicBezTo>
                      <a:lnTo>
                        <a:pt x="31667" y="151191"/>
                      </a:lnTo>
                      <a:cubicBezTo>
                        <a:pt x="31667" y="146956"/>
                        <a:pt x="35056" y="143991"/>
                        <a:pt x="38869" y="143991"/>
                      </a:cubicBezTo>
                      <a:cubicBezTo>
                        <a:pt x="43105" y="143991"/>
                        <a:pt x="46495" y="147379"/>
                        <a:pt x="46495" y="151191"/>
                      </a:cubicBezTo>
                      <a:lnTo>
                        <a:pt x="46495" y="176601"/>
                      </a:lnTo>
                      <a:cubicBezTo>
                        <a:pt x="46495" y="180413"/>
                        <a:pt x="43105" y="183801"/>
                        <a:pt x="38869" y="183801"/>
                      </a:cubicBezTo>
                      <a:close/>
                      <a:moveTo>
                        <a:pt x="186304" y="183377"/>
                      </a:moveTo>
                      <a:cubicBezTo>
                        <a:pt x="182068" y="183377"/>
                        <a:pt x="179102" y="179989"/>
                        <a:pt x="179102" y="176178"/>
                      </a:cubicBezTo>
                      <a:lnTo>
                        <a:pt x="179102" y="150767"/>
                      </a:lnTo>
                      <a:cubicBezTo>
                        <a:pt x="179102" y="146532"/>
                        <a:pt x="182491" y="143568"/>
                        <a:pt x="186304" y="143568"/>
                      </a:cubicBezTo>
                      <a:cubicBezTo>
                        <a:pt x="190541" y="143568"/>
                        <a:pt x="193506" y="146956"/>
                        <a:pt x="193506" y="150767"/>
                      </a:cubicBezTo>
                      <a:lnTo>
                        <a:pt x="193506" y="176178"/>
                      </a:lnTo>
                      <a:cubicBezTo>
                        <a:pt x="193506" y="180413"/>
                        <a:pt x="190117" y="183377"/>
                        <a:pt x="186304" y="183377"/>
                      </a:cubicBezTo>
                      <a:close/>
                      <a:moveTo>
                        <a:pt x="38869" y="132557"/>
                      </a:moveTo>
                      <a:cubicBezTo>
                        <a:pt x="35056" y="132557"/>
                        <a:pt x="31667" y="129169"/>
                        <a:pt x="31667" y="125357"/>
                      </a:cubicBezTo>
                      <a:lnTo>
                        <a:pt x="31667" y="99947"/>
                      </a:lnTo>
                      <a:cubicBezTo>
                        <a:pt x="31667" y="95712"/>
                        <a:pt x="35056" y="92324"/>
                        <a:pt x="38869" y="92324"/>
                      </a:cubicBezTo>
                      <a:cubicBezTo>
                        <a:pt x="43105" y="92324"/>
                        <a:pt x="46495" y="95712"/>
                        <a:pt x="46495" y="99947"/>
                      </a:cubicBezTo>
                      <a:lnTo>
                        <a:pt x="46495" y="125357"/>
                      </a:lnTo>
                      <a:cubicBezTo>
                        <a:pt x="46495" y="129169"/>
                        <a:pt x="43105" y="132557"/>
                        <a:pt x="38869" y="132557"/>
                      </a:cubicBezTo>
                      <a:close/>
                      <a:moveTo>
                        <a:pt x="186304" y="132557"/>
                      </a:moveTo>
                      <a:cubicBezTo>
                        <a:pt x="182068" y="132557"/>
                        <a:pt x="179102" y="129169"/>
                        <a:pt x="179102" y="125357"/>
                      </a:cubicBezTo>
                      <a:lnTo>
                        <a:pt x="179102" y="99947"/>
                      </a:lnTo>
                      <a:cubicBezTo>
                        <a:pt x="179102" y="95712"/>
                        <a:pt x="182491" y="92747"/>
                        <a:pt x="186304" y="92747"/>
                      </a:cubicBezTo>
                      <a:cubicBezTo>
                        <a:pt x="190541" y="92747"/>
                        <a:pt x="193506" y="96135"/>
                        <a:pt x="193506" y="99947"/>
                      </a:cubicBezTo>
                      <a:lnTo>
                        <a:pt x="193506" y="125357"/>
                      </a:lnTo>
                      <a:cubicBezTo>
                        <a:pt x="193506" y="129169"/>
                        <a:pt x="190117" y="132557"/>
                        <a:pt x="186304" y="132557"/>
                      </a:cubicBezTo>
                      <a:close/>
                      <a:moveTo>
                        <a:pt x="38869" y="81736"/>
                      </a:moveTo>
                      <a:cubicBezTo>
                        <a:pt x="35056" y="81736"/>
                        <a:pt x="31667" y="78348"/>
                        <a:pt x="31667" y="74113"/>
                      </a:cubicBezTo>
                      <a:lnTo>
                        <a:pt x="31667" y="48703"/>
                      </a:lnTo>
                      <a:cubicBezTo>
                        <a:pt x="31667" y="44892"/>
                        <a:pt x="35056" y="41503"/>
                        <a:pt x="38869" y="41503"/>
                      </a:cubicBezTo>
                      <a:cubicBezTo>
                        <a:pt x="43105" y="41503"/>
                        <a:pt x="46495" y="44892"/>
                        <a:pt x="46495" y="48703"/>
                      </a:cubicBezTo>
                      <a:lnTo>
                        <a:pt x="46495" y="74113"/>
                      </a:lnTo>
                      <a:cubicBezTo>
                        <a:pt x="46495" y="78348"/>
                        <a:pt x="43105" y="81736"/>
                        <a:pt x="38869" y="81736"/>
                      </a:cubicBezTo>
                      <a:close/>
                      <a:moveTo>
                        <a:pt x="186304" y="81313"/>
                      </a:moveTo>
                      <a:cubicBezTo>
                        <a:pt x="182068" y="81313"/>
                        <a:pt x="179102" y="77925"/>
                        <a:pt x="179102" y="74113"/>
                      </a:cubicBezTo>
                      <a:lnTo>
                        <a:pt x="179102" y="48703"/>
                      </a:lnTo>
                      <a:cubicBezTo>
                        <a:pt x="179102" y="44468"/>
                        <a:pt x="182491" y="41503"/>
                        <a:pt x="186304" y="41503"/>
                      </a:cubicBezTo>
                      <a:cubicBezTo>
                        <a:pt x="190541" y="41503"/>
                        <a:pt x="193506" y="44892"/>
                        <a:pt x="193506" y="48703"/>
                      </a:cubicBezTo>
                      <a:lnTo>
                        <a:pt x="193506" y="74113"/>
                      </a:lnTo>
                      <a:cubicBezTo>
                        <a:pt x="193506" y="77925"/>
                        <a:pt x="190117" y="81313"/>
                        <a:pt x="186304" y="81313"/>
                      </a:cubicBezTo>
                      <a:close/>
                      <a:moveTo>
                        <a:pt x="38869" y="30492"/>
                      </a:moveTo>
                      <a:cubicBezTo>
                        <a:pt x="35056" y="30492"/>
                        <a:pt x="31667" y="27104"/>
                        <a:pt x="31667" y="23293"/>
                      </a:cubicBezTo>
                      <a:lnTo>
                        <a:pt x="31667" y="7200"/>
                      </a:lnTo>
                      <a:cubicBezTo>
                        <a:pt x="31667" y="2965"/>
                        <a:pt x="35056" y="0"/>
                        <a:pt x="38869" y="0"/>
                      </a:cubicBezTo>
                      <a:lnTo>
                        <a:pt x="48190" y="0"/>
                      </a:lnTo>
                      <a:cubicBezTo>
                        <a:pt x="52426" y="0"/>
                        <a:pt x="55392" y="3388"/>
                        <a:pt x="55392" y="7200"/>
                      </a:cubicBezTo>
                      <a:cubicBezTo>
                        <a:pt x="55392" y="11435"/>
                        <a:pt x="52003" y="14399"/>
                        <a:pt x="48190" y="14399"/>
                      </a:cubicBezTo>
                      <a:lnTo>
                        <a:pt x="46071" y="14399"/>
                      </a:lnTo>
                      <a:lnTo>
                        <a:pt x="46071" y="23293"/>
                      </a:lnTo>
                      <a:cubicBezTo>
                        <a:pt x="46495" y="27104"/>
                        <a:pt x="43105" y="30492"/>
                        <a:pt x="38869" y="30492"/>
                      </a:cubicBezTo>
                      <a:close/>
                      <a:moveTo>
                        <a:pt x="186304" y="30069"/>
                      </a:moveTo>
                      <a:cubicBezTo>
                        <a:pt x="182068" y="30069"/>
                        <a:pt x="179102" y="26681"/>
                        <a:pt x="179102" y="22869"/>
                      </a:cubicBezTo>
                      <a:lnTo>
                        <a:pt x="179102" y="14399"/>
                      </a:lnTo>
                      <a:lnTo>
                        <a:pt x="176560" y="14399"/>
                      </a:lnTo>
                      <a:cubicBezTo>
                        <a:pt x="172323" y="14399"/>
                        <a:pt x="169358" y="11011"/>
                        <a:pt x="169358" y="7200"/>
                      </a:cubicBezTo>
                      <a:cubicBezTo>
                        <a:pt x="169358" y="2965"/>
                        <a:pt x="172747" y="0"/>
                        <a:pt x="176560" y="0"/>
                      </a:cubicBezTo>
                      <a:lnTo>
                        <a:pt x="186304" y="0"/>
                      </a:lnTo>
                      <a:cubicBezTo>
                        <a:pt x="190541" y="0"/>
                        <a:pt x="193506" y="3388"/>
                        <a:pt x="193506" y="7200"/>
                      </a:cubicBezTo>
                      <a:lnTo>
                        <a:pt x="193506" y="22869"/>
                      </a:lnTo>
                      <a:cubicBezTo>
                        <a:pt x="193506" y="26681"/>
                        <a:pt x="190117" y="30069"/>
                        <a:pt x="186304" y="30069"/>
                      </a:cubicBezTo>
                      <a:close/>
                      <a:moveTo>
                        <a:pt x="150716" y="14399"/>
                      </a:moveTo>
                      <a:lnTo>
                        <a:pt x="125296" y="14399"/>
                      </a:lnTo>
                      <a:cubicBezTo>
                        <a:pt x="121060" y="14399"/>
                        <a:pt x="118094" y="11011"/>
                        <a:pt x="118094" y="7200"/>
                      </a:cubicBezTo>
                      <a:cubicBezTo>
                        <a:pt x="118094" y="2965"/>
                        <a:pt x="121483" y="0"/>
                        <a:pt x="125296" y="0"/>
                      </a:cubicBezTo>
                      <a:lnTo>
                        <a:pt x="150716" y="0"/>
                      </a:lnTo>
                      <a:cubicBezTo>
                        <a:pt x="154953" y="0"/>
                        <a:pt x="157919" y="3388"/>
                        <a:pt x="157919" y="7200"/>
                      </a:cubicBezTo>
                      <a:cubicBezTo>
                        <a:pt x="158343" y="11011"/>
                        <a:pt x="154953" y="14399"/>
                        <a:pt x="150716" y="14399"/>
                      </a:cubicBezTo>
                      <a:close/>
                      <a:moveTo>
                        <a:pt x="99877" y="14399"/>
                      </a:moveTo>
                      <a:lnTo>
                        <a:pt x="74457" y="14399"/>
                      </a:lnTo>
                      <a:cubicBezTo>
                        <a:pt x="70220" y="14399"/>
                        <a:pt x="66831" y="11011"/>
                        <a:pt x="66831" y="7200"/>
                      </a:cubicBezTo>
                      <a:cubicBezTo>
                        <a:pt x="66831" y="2965"/>
                        <a:pt x="70220" y="0"/>
                        <a:pt x="74457" y="0"/>
                      </a:cubicBezTo>
                      <a:lnTo>
                        <a:pt x="99877" y="0"/>
                      </a:lnTo>
                      <a:cubicBezTo>
                        <a:pt x="104113" y="0"/>
                        <a:pt x="107079" y="3388"/>
                        <a:pt x="107079" y="7200"/>
                      </a:cubicBezTo>
                      <a:cubicBezTo>
                        <a:pt x="107079" y="11011"/>
                        <a:pt x="103690" y="14399"/>
                        <a:pt x="99877" y="14399"/>
                      </a:cubicBezTo>
                      <a:close/>
                    </a:path>
                  </a:pathLst>
                </a:custGeom>
                <a:grpFill/>
                <a:ln w="4233" cap="flat">
                  <a:noFill/>
                  <a:prstDash val="solid"/>
                  <a:miter/>
                </a:ln>
              </p:spPr>
              <p:txBody>
                <a:bodyPr rtlCol="0" anchor="ctr"/>
                <a:lstStyle/>
                <a:p>
                  <a:endParaRPr lang="en-US"/>
                </a:p>
              </p:txBody>
            </p:sp>
          </p:grpSp>
          <p:grpSp>
            <p:nvGrpSpPr>
              <p:cNvPr id="61" name="Graphic 8">
                <a:extLst>
                  <a:ext uri="{FF2B5EF4-FFF2-40B4-BE49-F238E27FC236}">
                    <a16:creationId xmlns:a16="http://schemas.microsoft.com/office/drawing/2014/main" id="{DC267ADF-5CD6-2D32-D7AA-EA016A490FD0}"/>
                  </a:ext>
                </a:extLst>
              </p:cNvPr>
              <p:cNvGrpSpPr/>
              <p:nvPr/>
            </p:nvGrpSpPr>
            <p:grpSpPr>
              <a:xfrm>
                <a:off x="6962626" y="2623492"/>
                <a:ext cx="101190" cy="345155"/>
                <a:chOff x="6962626" y="2623492"/>
                <a:chExt cx="101190" cy="345155"/>
              </a:xfrm>
              <a:grpFill/>
            </p:grpSpPr>
            <p:sp>
              <p:nvSpPr>
                <p:cNvPr id="65" name="Freeform 64">
                  <a:extLst>
                    <a:ext uri="{FF2B5EF4-FFF2-40B4-BE49-F238E27FC236}">
                      <a16:creationId xmlns:a16="http://schemas.microsoft.com/office/drawing/2014/main" id="{2B9EB4C1-F947-542E-5506-CF348AD25135}"/>
                    </a:ext>
                  </a:extLst>
                </p:cNvPr>
                <p:cNvSpPr/>
                <p:nvPr/>
              </p:nvSpPr>
              <p:spPr>
                <a:xfrm>
                  <a:off x="6962626" y="2884910"/>
                  <a:ext cx="101190" cy="83737"/>
                </a:xfrm>
                <a:custGeom>
                  <a:avLst/>
                  <a:gdLst>
                    <a:gd name="connsiteX0" fmla="*/ 50703 w 101190"/>
                    <a:gd name="connsiteY0" fmla="*/ 83738 h 83737"/>
                    <a:gd name="connsiteX1" fmla="*/ 44349 w 101190"/>
                    <a:gd name="connsiteY1" fmla="*/ 80350 h 83737"/>
                    <a:gd name="connsiteX2" fmla="*/ 1135 w 101190"/>
                    <a:gd name="connsiteY2" fmla="*/ 11319 h 83737"/>
                    <a:gd name="connsiteX3" fmla="*/ 3677 w 101190"/>
                    <a:gd name="connsiteY3" fmla="*/ 1154 h 83737"/>
                    <a:gd name="connsiteX4" fmla="*/ 13845 w 101190"/>
                    <a:gd name="connsiteY4" fmla="*/ 3272 h 83737"/>
                    <a:gd name="connsiteX5" fmla="*/ 50703 w 101190"/>
                    <a:gd name="connsiteY5" fmla="*/ 62139 h 83737"/>
                    <a:gd name="connsiteX6" fmla="*/ 87563 w 101190"/>
                    <a:gd name="connsiteY6" fmla="*/ 3272 h 83737"/>
                    <a:gd name="connsiteX7" fmla="*/ 97731 w 101190"/>
                    <a:gd name="connsiteY7" fmla="*/ 1154 h 83737"/>
                    <a:gd name="connsiteX8" fmla="*/ 99849 w 101190"/>
                    <a:gd name="connsiteY8" fmla="*/ 11319 h 83737"/>
                    <a:gd name="connsiteX9" fmla="*/ 56635 w 101190"/>
                    <a:gd name="connsiteY9" fmla="*/ 80350 h 83737"/>
                    <a:gd name="connsiteX10" fmla="*/ 50703 w 101190"/>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190" h="83737">
                      <a:moveTo>
                        <a:pt x="50703" y="83738"/>
                      </a:moveTo>
                      <a:cubicBezTo>
                        <a:pt x="48162" y="83738"/>
                        <a:pt x="45620" y="82467"/>
                        <a:pt x="44349" y="80350"/>
                      </a:cubicBezTo>
                      <a:lnTo>
                        <a:pt x="1135" y="11319"/>
                      </a:lnTo>
                      <a:cubicBezTo>
                        <a:pt x="-983" y="7931"/>
                        <a:pt x="-136" y="3272"/>
                        <a:pt x="3677" y="1154"/>
                      </a:cubicBezTo>
                      <a:cubicBezTo>
                        <a:pt x="7066" y="-963"/>
                        <a:pt x="11727" y="-116"/>
                        <a:pt x="13845" y="3272"/>
                      </a:cubicBezTo>
                      <a:lnTo>
                        <a:pt x="50703" y="62139"/>
                      </a:lnTo>
                      <a:lnTo>
                        <a:pt x="87563" y="3272"/>
                      </a:lnTo>
                      <a:cubicBezTo>
                        <a:pt x="89681" y="-116"/>
                        <a:pt x="94341" y="-963"/>
                        <a:pt x="97731" y="1154"/>
                      </a:cubicBezTo>
                      <a:cubicBezTo>
                        <a:pt x="101120" y="3272"/>
                        <a:pt x="102391" y="7931"/>
                        <a:pt x="99849" y="11319"/>
                      </a:cubicBezTo>
                      <a:lnTo>
                        <a:pt x="56635" y="80350"/>
                      </a:lnTo>
                      <a:cubicBezTo>
                        <a:pt x="55364" y="82467"/>
                        <a:pt x="53246" y="83738"/>
                        <a:pt x="50703" y="83738"/>
                      </a:cubicBezTo>
                      <a:close/>
                    </a:path>
                  </a:pathLst>
                </a:custGeom>
                <a:grpFill/>
                <a:ln w="423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97A50695-7E7B-E57D-E227-4B1ABC59057C}"/>
                    </a:ext>
                  </a:extLst>
                </p:cNvPr>
                <p:cNvSpPr/>
                <p:nvPr/>
              </p:nvSpPr>
              <p:spPr>
                <a:xfrm>
                  <a:off x="7006127"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nvGrpSpPr>
              <p:cNvPr id="62" name="Graphic 8">
                <a:extLst>
                  <a:ext uri="{FF2B5EF4-FFF2-40B4-BE49-F238E27FC236}">
                    <a16:creationId xmlns:a16="http://schemas.microsoft.com/office/drawing/2014/main" id="{ECA8BE29-0B60-45F0-5022-E32619281E72}"/>
                  </a:ext>
                </a:extLst>
              </p:cNvPr>
              <p:cNvGrpSpPr/>
              <p:nvPr/>
            </p:nvGrpSpPr>
            <p:grpSpPr>
              <a:xfrm>
                <a:off x="6363120" y="2623492"/>
                <a:ext cx="100904" cy="345155"/>
                <a:chOff x="6363120" y="2623492"/>
                <a:chExt cx="100904" cy="345155"/>
              </a:xfrm>
              <a:grpFill/>
            </p:grpSpPr>
            <p:sp>
              <p:nvSpPr>
                <p:cNvPr id="63" name="Freeform 62">
                  <a:extLst>
                    <a:ext uri="{FF2B5EF4-FFF2-40B4-BE49-F238E27FC236}">
                      <a16:creationId xmlns:a16="http://schemas.microsoft.com/office/drawing/2014/main" id="{0A5C6A54-6D13-8E68-4CB5-323D6874D813}"/>
                    </a:ext>
                  </a:extLst>
                </p:cNvPr>
                <p:cNvSpPr/>
                <p:nvPr/>
              </p:nvSpPr>
              <p:spPr>
                <a:xfrm>
                  <a:off x="6363120" y="2884910"/>
                  <a:ext cx="100904" cy="83737"/>
                </a:xfrm>
                <a:custGeom>
                  <a:avLst/>
                  <a:gdLst>
                    <a:gd name="connsiteX0" fmla="*/ 50724 w 100904"/>
                    <a:gd name="connsiteY0" fmla="*/ 83738 h 83737"/>
                    <a:gd name="connsiteX1" fmla="*/ 44369 w 100904"/>
                    <a:gd name="connsiteY1" fmla="*/ 80350 h 83737"/>
                    <a:gd name="connsiteX2" fmla="*/ 1155 w 100904"/>
                    <a:gd name="connsiteY2" fmla="*/ 11319 h 83737"/>
                    <a:gd name="connsiteX3" fmla="*/ 3273 w 100904"/>
                    <a:gd name="connsiteY3" fmla="*/ 1154 h 83737"/>
                    <a:gd name="connsiteX4" fmla="*/ 13441 w 100904"/>
                    <a:gd name="connsiteY4" fmla="*/ 3272 h 83737"/>
                    <a:gd name="connsiteX5" fmla="*/ 50300 w 100904"/>
                    <a:gd name="connsiteY5" fmla="*/ 62139 h 83737"/>
                    <a:gd name="connsiteX6" fmla="*/ 87159 w 100904"/>
                    <a:gd name="connsiteY6" fmla="*/ 3272 h 83737"/>
                    <a:gd name="connsiteX7" fmla="*/ 97327 w 100904"/>
                    <a:gd name="connsiteY7" fmla="*/ 1154 h 83737"/>
                    <a:gd name="connsiteX8" fmla="*/ 99869 w 100904"/>
                    <a:gd name="connsiteY8" fmla="*/ 11319 h 83737"/>
                    <a:gd name="connsiteX9" fmla="*/ 56655 w 100904"/>
                    <a:gd name="connsiteY9" fmla="*/ 80350 h 83737"/>
                    <a:gd name="connsiteX10" fmla="*/ 50724 w 100904"/>
                    <a:gd name="connsiteY10" fmla="*/ 83738 h 8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04" h="83737">
                      <a:moveTo>
                        <a:pt x="50724" y="83738"/>
                      </a:moveTo>
                      <a:cubicBezTo>
                        <a:pt x="48182" y="83738"/>
                        <a:pt x="45640" y="82467"/>
                        <a:pt x="44369" y="80350"/>
                      </a:cubicBezTo>
                      <a:lnTo>
                        <a:pt x="1155" y="11319"/>
                      </a:lnTo>
                      <a:cubicBezTo>
                        <a:pt x="-963" y="7931"/>
                        <a:pt x="-116" y="3272"/>
                        <a:pt x="3273" y="1154"/>
                      </a:cubicBezTo>
                      <a:cubicBezTo>
                        <a:pt x="6663" y="-963"/>
                        <a:pt x="11323" y="-116"/>
                        <a:pt x="13441" y="3272"/>
                      </a:cubicBezTo>
                      <a:lnTo>
                        <a:pt x="50300" y="62139"/>
                      </a:lnTo>
                      <a:lnTo>
                        <a:pt x="87159" y="3272"/>
                      </a:lnTo>
                      <a:cubicBezTo>
                        <a:pt x="89277" y="-116"/>
                        <a:pt x="93938" y="-963"/>
                        <a:pt x="97327" y="1154"/>
                      </a:cubicBezTo>
                      <a:cubicBezTo>
                        <a:pt x="100716" y="3272"/>
                        <a:pt x="101987" y="7931"/>
                        <a:pt x="99869" y="11319"/>
                      </a:cubicBezTo>
                      <a:lnTo>
                        <a:pt x="56655" y="80350"/>
                      </a:lnTo>
                      <a:cubicBezTo>
                        <a:pt x="55384" y="82467"/>
                        <a:pt x="53266" y="83738"/>
                        <a:pt x="50724" y="83738"/>
                      </a:cubicBezTo>
                      <a:close/>
                    </a:path>
                  </a:pathLst>
                </a:custGeom>
                <a:grpFill/>
                <a:ln w="423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D1E4C24C-9B69-370E-D717-97230ABBCBCF}"/>
                    </a:ext>
                  </a:extLst>
                </p:cNvPr>
                <p:cNvSpPr/>
                <p:nvPr/>
              </p:nvSpPr>
              <p:spPr>
                <a:xfrm>
                  <a:off x="6406641" y="2623492"/>
                  <a:ext cx="14404" cy="345155"/>
                </a:xfrm>
                <a:custGeom>
                  <a:avLst/>
                  <a:gdLst>
                    <a:gd name="connsiteX0" fmla="*/ 7202 w 14404"/>
                    <a:gd name="connsiteY0" fmla="*/ 345155 h 345155"/>
                    <a:gd name="connsiteX1" fmla="*/ 0 w 14404"/>
                    <a:gd name="connsiteY1" fmla="*/ 337532 h 345155"/>
                    <a:gd name="connsiteX2" fmla="*/ 0 w 14404"/>
                    <a:gd name="connsiteY2" fmla="*/ 313393 h 345155"/>
                    <a:gd name="connsiteX3" fmla="*/ 7202 w 14404"/>
                    <a:gd name="connsiteY3" fmla="*/ 306193 h 345155"/>
                    <a:gd name="connsiteX4" fmla="*/ 14405 w 14404"/>
                    <a:gd name="connsiteY4" fmla="*/ 313393 h 345155"/>
                    <a:gd name="connsiteX5" fmla="*/ 14405 w 14404"/>
                    <a:gd name="connsiteY5" fmla="*/ 337532 h 345155"/>
                    <a:gd name="connsiteX6" fmla="*/ 7202 w 14404"/>
                    <a:gd name="connsiteY6" fmla="*/ 345155 h 345155"/>
                    <a:gd name="connsiteX7" fmla="*/ 7202 w 14404"/>
                    <a:gd name="connsiteY7" fmla="*/ 295606 h 345155"/>
                    <a:gd name="connsiteX8" fmla="*/ 0 w 14404"/>
                    <a:gd name="connsiteY8" fmla="*/ 288406 h 345155"/>
                    <a:gd name="connsiteX9" fmla="*/ 0 w 14404"/>
                    <a:gd name="connsiteY9" fmla="*/ 262996 h 345155"/>
                    <a:gd name="connsiteX10" fmla="*/ 7202 w 14404"/>
                    <a:gd name="connsiteY10" fmla="*/ 255373 h 345155"/>
                    <a:gd name="connsiteX11" fmla="*/ 14405 w 14404"/>
                    <a:gd name="connsiteY11" fmla="*/ 262996 h 345155"/>
                    <a:gd name="connsiteX12" fmla="*/ 14405 w 14404"/>
                    <a:gd name="connsiteY12" fmla="*/ 288406 h 345155"/>
                    <a:gd name="connsiteX13" fmla="*/ 7202 w 14404"/>
                    <a:gd name="connsiteY13" fmla="*/ 295606 h 345155"/>
                    <a:gd name="connsiteX14" fmla="*/ 7202 w 14404"/>
                    <a:gd name="connsiteY14" fmla="*/ 244362 h 345155"/>
                    <a:gd name="connsiteX15" fmla="*/ 0 w 14404"/>
                    <a:gd name="connsiteY15" fmla="*/ 237162 h 345155"/>
                    <a:gd name="connsiteX16" fmla="*/ 0 w 14404"/>
                    <a:gd name="connsiteY16" fmla="*/ 211752 h 345155"/>
                    <a:gd name="connsiteX17" fmla="*/ 7202 w 14404"/>
                    <a:gd name="connsiteY17" fmla="*/ 204552 h 345155"/>
                    <a:gd name="connsiteX18" fmla="*/ 14405 w 14404"/>
                    <a:gd name="connsiteY18" fmla="*/ 211752 h 345155"/>
                    <a:gd name="connsiteX19" fmla="*/ 14405 w 14404"/>
                    <a:gd name="connsiteY19" fmla="*/ 237162 h 345155"/>
                    <a:gd name="connsiteX20" fmla="*/ 7202 w 14404"/>
                    <a:gd name="connsiteY20" fmla="*/ 244362 h 345155"/>
                    <a:gd name="connsiteX21" fmla="*/ 7202 w 14404"/>
                    <a:gd name="connsiteY21" fmla="*/ 193118 h 345155"/>
                    <a:gd name="connsiteX22" fmla="*/ 0 w 14404"/>
                    <a:gd name="connsiteY22" fmla="*/ 185918 h 345155"/>
                    <a:gd name="connsiteX23" fmla="*/ 0 w 14404"/>
                    <a:gd name="connsiteY23" fmla="*/ 160508 h 345155"/>
                    <a:gd name="connsiteX24" fmla="*/ 7202 w 14404"/>
                    <a:gd name="connsiteY24" fmla="*/ 153308 h 345155"/>
                    <a:gd name="connsiteX25" fmla="*/ 14405 w 14404"/>
                    <a:gd name="connsiteY25" fmla="*/ 160508 h 345155"/>
                    <a:gd name="connsiteX26" fmla="*/ 14405 w 14404"/>
                    <a:gd name="connsiteY26" fmla="*/ 185918 h 345155"/>
                    <a:gd name="connsiteX27" fmla="*/ 7202 w 14404"/>
                    <a:gd name="connsiteY27" fmla="*/ 193118 h 345155"/>
                    <a:gd name="connsiteX28" fmla="*/ 7202 w 14404"/>
                    <a:gd name="connsiteY28" fmla="*/ 141874 h 345155"/>
                    <a:gd name="connsiteX29" fmla="*/ 0 w 14404"/>
                    <a:gd name="connsiteY29" fmla="*/ 134674 h 345155"/>
                    <a:gd name="connsiteX30" fmla="*/ 0 w 14404"/>
                    <a:gd name="connsiteY30" fmla="*/ 109264 h 345155"/>
                    <a:gd name="connsiteX31" fmla="*/ 7202 w 14404"/>
                    <a:gd name="connsiteY31" fmla="*/ 102065 h 345155"/>
                    <a:gd name="connsiteX32" fmla="*/ 14405 w 14404"/>
                    <a:gd name="connsiteY32" fmla="*/ 109264 h 345155"/>
                    <a:gd name="connsiteX33" fmla="*/ 14405 w 14404"/>
                    <a:gd name="connsiteY33" fmla="*/ 134674 h 345155"/>
                    <a:gd name="connsiteX34" fmla="*/ 7202 w 14404"/>
                    <a:gd name="connsiteY34" fmla="*/ 141874 h 345155"/>
                    <a:gd name="connsiteX35" fmla="*/ 7202 w 14404"/>
                    <a:gd name="connsiteY35" fmla="*/ 91053 h 345155"/>
                    <a:gd name="connsiteX36" fmla="*/ 0 w 14404"/>
                    <a:gd name="connsiteY36" fmla="*/ 83854 h 345155"/>
                    <a:gd name="connsiteX37" fmla="*/ 0 w 14404"/>
                    <a:gd name="connsiteY37" fmla="*/ 58443 h 345155"/>
                    <a:gd name="connsiteX38" fmla="*/ 7202 w 14404"/>
                    <a:gd name="connsiteY38" fmla="*/ 51244 h 345155"/>
                    <a:gd name="connsiteX39" fmla="*/ 14405 w 14404"/>
                    <a:gd name="connsiteY39" fmla="*/ 58443 h 345155"/>
                    <a:gd name="connsiteX40" fmla="*/ 14405 w 14404"/>
                    <a:gd name="connsiteY40" fmla="*/ 83854 h 345155"/>
                    <a:gd name="connsiteX41" fmla="*/ 7202 w 14404"/>
                    <a:gd name="connsiteY41" fmla="*/ 91053 h 345155"/>
                    <a:gd name="connsiteX42" fmla="*/ 7202 w 14404"/>
                    <a:gd name="connsiteY42" fmla="*/ 39809 h 345155"/>
                    <a:gd name="connsiteX43" fmla="*/ 0 w 14404"/>
                    <a:gd name="connsiteY43" fmla="*/ 32610 h 345155"/>
                    <a:gd name="connsiteX44" fmla="*/ 0 w 14404"/>
                    <a:gd name="connsiteY44" fmla="*/ 7200 h 345155"/>
                    <a:gd name="connsiteX45" fmla="*/ 7202 w 14404"/>
                    <a:gd name="connsiteY45" fmla="*/ 0 h 345155"/>
                    <a:gd name="connsiteX46" fmla="*/ 14405 w 14404"/>
                    <a:gd name="connsiteY46" fmla="*/ 7200 h 345155"/>
                    <a:gd name="connsiteX47" fmla="*/ 14405 w 14404"/>
                    <a:gd name="connsiteY47" fmla="*/ 32610 h 345155"/>
                    <a:gd name="connsiteX48" fmla="*/ 7202 w 14404"/>
                    <a:gd name="connsiteY48" fmla="*/ 39809 h 34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404" h="345155">
                      <a:moveTo>
                        <a:pt x="7202" y="345155"/>
                      </a:moveTo>
                      <a:cubicBezTo>
                        <a:pt x="2965" y="345155"/>
                        <a:pt x="0" y="341768"/>
                        <a:pt x="0" y="337532"/>
                      </a:cubicBezTo>
                      <a:lnTo>
                        <a:pt x="0" y="313393"/>
                      </a:lnTo>
                      <a:cubicBezTo>
                        <a:pt x="0" y="309581"/>
                        <a:pt x="3390" y="306193"/>
                        <a:pt x="7202" y="306193"/>
                      </a:cubicBezTo>
                      <a:cubicBezTo>
                        <a:pt x="11439" y="306193"/>
                        <a:pt x="14405" y="309581"/>
                        <a:pt x="14405" y="313393"/>
                      </a:cubicBezTo>
                      <a:lnTo>
                        <a:pt x="14405" y="337532"/>
                      </a:lnTo>
                      <a:cubicBezTo>
                        <a:pt x="14405" y="341768"/>
                        <a:pt x="11015" y="345155"/>
                        <a:pt x="7202" y="345155"/>
                      </a:cubicBezTo>
                      <a:close/>
                      <a:moveTo>
                        <a:pt x="7202" y="295606"/>
                      </a:moveTo>
                      <a:cubicBezTo>
                        <a:pt x="2965" y="295606"/>
                        <a:pt x="0" y="292218"/>
                        <a:pt x="0" y="288406"/>
                      </a:cubicBezTo>
                      <a:lnTo>
                        <a:pt x="0" y="262996"/>
                      </a:lnTo>
                      <a:cubicBezTo>
                        <a:pt x="0" y="258761"/>
                        <a:pt x="3390" y="255373"/>
                        <a:pt x="7202" y="255373"/>
                      </a:cubicBezTo>
                      <a:cubicBezTo>
                        <a:pt x="11439" y="255373"/>
                        <a:pt x="14405" y="258761"/>
                        <a:pt x="14405" y="262996"/>
                      </a:cubicBezTo>
                      <a:lnTo>
                        <a:pt x="14405" y="288406"/>
                      </a:lnTo>
                      <a:cubicBezTo>
                        <a:pt x="14405" y="292218"/>
                        <a:pt x="11015" y="295606"/>
                        <a:pt x="7202" y="295606"/>
                      </a:cubicBezTo>
                      <a:close/>
                      <a:moveTo>
                        <a:pt x="7202" y="244362"/>
                      </a:moveTo>
                      <a:cubicBezTo>
                        <a:pt x="2965" y="244362"/>
                        <a:pt x="0" y="240974"/>
                        <a:pt x="0" y="237162"/>
                      </a:cubicBezTo>
                      <a:lnTo>
                        <a:pt x="0" y="211752"/>
                      </a:lnTo>
                      <a:cubicBezTo>
                        <a:pt x="0" y="207517"/>
                        <a:pt x="3390" y="204552"/>
                        <a:pt x="7202" y="204552"/>
                      </a:cubicBezTo>
                      <a:cubicBezTo>
                        <a:pt x="11439" y="204552"/>
                        <a:pt x="14405" y="207940"/>
                        <a:pt x="14405" y="211752"/>
                      </a:cubicBezTo>
                      <a:lnTo>
                        <a:pt x="14405" y="237162"/>
                      </a:lnTo>
                      <a:cubicBezTo>
                        <a:pt x="14405" y="240974"/>
                        <a:pt x="11015" y="244362"/>
                        <a:pt x="7202" y="244362"/>
                      </a:cubicBezTo>
                      <a:close/>
                      <a:moveTo>
                        <a:pt x="7202" y="193118"/>
                      </a:moveTo>
                      <a:cubicBezTo>
                        <a:pt x="2965" y="193118"/>
                        <a:pt x="0" y="189730"/>
                        <a:pt x="0" y="185918"/>
                      </a:cubicBezTo>
                      <a:lnTo>
                        <a:pt x="0" y="160508"/>
                      </a:lnTo>
                      <a:cubicBezTo>
                        <a:pt x="0" y="156696"/>
                        <a:pt x="3390" y="153308"/>
                        <a:pt x="7202" y="153308"/>
                      </a:cubicBezTo>
                      <a:cubicBezTo>
                        <a:pt x="11439" y="153308"/>
                        <a:pt x="14405" y="156696"/>
                        <a:pt x="14405" y="160508"/>
                      </a:cubicBezTo>
                      <a:lnTo>
                        <a:pt x="14405" y="185918"/>
                      </a:lnTo>
                      <a:cubicBezTo>
                        <a:pt x="14405" y="189730"/>
                        <a:pt x="11015" y="193118"/>
                        <a:pt x="7202" y="193118"/>
                      </a:cubicBezTo>
                      <a:close/>
                      <a:moveTo>
                        <a:pt x="7202" y="141874"/>
                      </a:moveTo>
                      <a:cubicBezTo>
                        <a:pt x="2965" y="141874"/>
                        <a:pt x="0" y="138486"/>
                        <a:pt x="0" y="134674"/>
                      </a:cubicBezTo>
                      <a:lnTo>
                        <a:pt x="0" y="109264"/>
                      </a:lnTo>
                      <a:cubicBezTo>
                        <a:pt x="0" y="105029"/>
                        <a:pt x="3390" y="102065"/>
                        <a:pt x="7202" y="102065"/>
                      </a:cubicBezTo>
                      <a:cubicBezTo>
                        <a:pt x="11439" y="102065"/>
                        <a:pt x="14405" y="105453"/>
                        <a:pt x="14405" y="109264"/>
                      </a:cubicBezTo>
                      <a:lnTo>
                        <a:pt x="14405" y="134674"/>
                      </a:lnTo>
                      <a:cubicBezTo>
                        <a:pt x="14405" y="138909"/>
                        <a:pt x="11015" y="141874"/>
                        <a:pt x="7202" y="141874"/>
                      </a:cubicBezTo>
                      <a:close/>
                      <a:moveTo>
                        <a:pt x="7202" y="91053"/>
                      </a:moveTo>
                      <a:cubicBezTo>
                        <a:pt x="2965" y="91053"/>
                        <a:pt x="0" y="87665"/>
                        <a:pt x="0" y="83854"/>
                      </a:cubicBezTo>
                      <a:lnTo>
                        <a:pt x="0" y="58443"/>
                      </a:lnTo>
                      <a:cubicBezTo>
                        <a:pt x="0" y="54208"/>
                        <a:pt x="3390" y="51244"/>
                        <a:pt x="7202" y="51244"/>
                      </a:cubicBezTo>
                      <a:cubicBezTo>
                        <a:pt x="11439" y="51244"/>
                        <a:pt x="14405" y="54632"/>
                        <a:pt x="14405" y="58443"/>
                      </a:cubicBezTo>
                      <a:lnTo>
                        <a:pt x="14405" y="83854"/>
                      </a:lnTo>
                      <a:cubicBezTo>
                        <a:pt x="14405" y="87665"/>
                        <a:pt x="11015" y="91053"/>
                        <a:pt x="7202" y="91053"/>
                      </a:cubicBezTo>
                      <a:close/>
                      <a:moveTo>
                        <a:pt x="7202" y="39809"/>
                      </a:moveTo>
                      <a:cubicBezTo>
                        <a:pt x="2965" y="39809"/>
                        <a:pt x="0" y="36421"/>
                        <a:pt x="0" y="32610"/>
                      </a:cubicBezTo>
                      <a:lnTo>
                        <a:pt x="0" y="7200"/>
                      </a:lnTo>
                      <a:cubicBezTo>
                        <a:pt x="0" y="3388"/>
                        <a:pt x="3390" y="0"/>
                        <a:pt x="7202" y="0"/>
                      </a:cubicBezTo>
                      <a:cubicBezTo>
                        <a:pt x="11439" y="0"/>
                        <a:pt x="14405" y="3388"/>
                        <a:pt x="14405" y="7200"/>
                      </a:cubicBezTo>
                      <a:lnTo>
                        <a:pt x="14405" y="32610"/>
                      </a:lnTo>
                      <a:cubicBezTo>
                        <a:pt x="14405" y="36421"/>
                        <a:pt x="11015" y="39809"/>
                        <a:pt x="7202" y="39809"/>
                      </a:cubicBezTo>
                      <a:close/>
                    </a:path>
                  </a:pathLst>
                </a:custGeom>
                <a:grpFill/>
                <a:ln w="4233" cap="flat">
                  <a:noFill/>
                  <a:prstDash val="solid"/>
                  <a:miter/>
                </a:ln>
              </p:spPr>
              <p:txBody>
                <a:bodyPr rtlCol="0" anchor="ctr"/>
                <a:lstStyle/>
                <a:p>
                  <a:endParaRPr lang="en-US"/>
                </a:p>
              </p:txBody>
            </p:sp>
          </p:grpSp>
        </p:grpSp>
      </p:grpSp>
      <p:grpSp>
        <p:nvGrpSpPr>
          <p:cNvPr id="69" name="Group 68">
            <a:extLst>
              <a:ext uri="{FF2B5EF4-FFF2-40B4-BE49-F238E27FC236}">
                <a16:creationId xmlns:a16="http://schemas.microsoft.com/office/drawing/2014/main" id="{72C860B9-E289-5306-ED5F-C4AC31BC67DA}"/>
              </a:ext>
            </a:extLst>
          </p:cNvPr>
          <p:cNvGrpSpPr/>
          <p:nvPr/>
        </p:nvGrpSpPr>
        <p:grpSpPr>
          <a:xfrm>
            <a:off x="948749" y="4963605"/>
            <a:ext cx="1053970" cy="1073304"/>
            <a:chOff x="5834687" y="3140849"/>
            <a:chExt cx="1290933" cy="1314614"/>
          </a:xfrm>
          <a:solidFill>
            <a:srgbClr val="F79037"/>
          </a:solidFill>
        </p:grpSpPr>
        <p:sp>
          <p:nvSpPr>
            <p:cNvPr id="70" name="Freeform 69">
              <a:extLst>
                <a:ext uri="{FF2B5EF4-FFF2-40B4-BE49-F238E27FC236}">
                  <a16:creationId xmlns:a16="http://schemas.microsoft.com/office/drawing/2014/main" id="{1C38BD77-A35B-17B2-EFC5-63BC0AC2B140}"/>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DD1470"/>
            </a:solidFill>
            <a:ln w="13404" cap="flat">
              <a:noFill/>
              <a:prstDash val="solid"/>
              <a:miter/>
            </a:ln>
          </p:spPr>
          <p:txBody>
            <a:bodyPr rtlCol="0" anchor="ctr"/>
            <a:lstStyle/>
            <a:p>
              <a:endParaRPr lang="en-US"/>
            </a:p>
          </p:txBody>
        </p:sp>
        <p:grpSp>
          <p:nvGrpSpPr>
            <p:cNvPr id="71" name="Graphic 8">
              <a:extLst>
                <a:ext uri="{FF2B5EF4-FFF2-40B4-BE49-F238E27FC236}">
                  <a16:creationId xmlns:a16="http://schemas.microsoft.com/office/drawing/2014/main" id="{CAF8B0DC-6A52-360A-57C0-F8993B20E03B}"/>
                </a:ext>
              </a:extLst>
            </p:cNvPr>
            <p:cNvGrpSpPr/>
            <p:nvPr/>
          </p:nvGrpSpPr>
          <p:grpSpPr>
            <a:xfrm>
              <a:off x="5834687" y="3140849"/>
              <a:ext cx="1290933" cy="1314614"/>
              <a:chOff x="5197376" y="5607922"/>
              <a:chExt cx="687857" cy="700475"/>
            </a:xfrm>
            <a:grpFill/>
          </p:grpSpPr>
          <p:grpSp>
            <p:nvGrpSpPr>
              <p:cNvPr id="72" name="Graphic 8">
                <a:extLst>
                  <a:ext uri="{FF2B5EF4-FFF2-40B4-BE49-F238E27FC236}">
                    <a16:creationId xmlns:a16="http://schemas.microsoft.com/office/drawing/2014/main" id="{CEDDEF19-B078-D7AF-56DD-4BDBCFCC6C25}"/>
                  </a:ext>
                </a:extLst>
              </p:cNvPr>
              <p:cNvGrpSpPr/>
              <p:nvPr/>
            </p:nvGrpSpPr>
            <p:grpSpPr>
              <a:xfrm>
                <a:off x="5234593" y="5645191"/>
                <a:ext cx="612999" cy="540390"/>
                <a:chOff x="5234593" y="5645191"/>
                <a:chExt cx="612999" cy="540390"/>
              </a:xfrm>
              <a:grpFill/>
            </p:grpSpPr>
            <p:grpSp>
              <p:nvGrpSpPr>
                <p:cNvPr id="76" name="Graphic 8">
                  <a:extLst>
                    <a:ext uri="{FF2B5EF4-FFF2-40B4-BE49-F238E27FC236}">
                      <a16:creationId xmlns:a16="http://schemas.microsoft.com/office/drawing/2014/main" id="{60904E76-E175-EF77-1A8C-E5471FAFE901}"/>
                    </a:ext>
                  </a:extLst>
                </p:cNvPr>
                <p:cNvGrpSpPr/>
                <p:nvPr/>
              </p:nvGrpSpPr>
              <p:grpSpPr>
                <a:xfrm>
                  <a:off x="5234593" y="5645191"/>
                  <a:ext cx="612999" cy="540390"/>
                  <a:chOff x="5234593" y="5645191"/>
                  <a:chExt cx="612999" cy="540390"/>
                </a:xfrm>
                <a:grpFill/>
              </p:grpSpPr>
              <p:sp>
                <p:nvSpPr>
                  <p:cNvPr id="80" name="Freeform 79">
                    <a:extLst>
                      <a:ext uri="{FF2B5EF4-FFF2-40B4-BE49-F238E27FC236}">
                        <a16:creationId xmlns:a16="http://schemas.microsoft.com/office/drawing/2014/main" id="{BA936599-89B0-BAF7-7B0E-B57BBF79C999}"/>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8B303D9D-DEA7-8CAF-111C-36EFB44F92EB}"/>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783F8B98-5814-9B4B-8CBF-9E32870BB6B0}"/>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BCD436DC-0A2F-0C5A-035D-EAFF0F0ED077}"/>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AE8D5CC5-EE55-1FF3-2F2C-A619CD2D9FC4}"/>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2873288-C413-70C5-B513-E64DB1E79EA9}"/>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endParaRPr lang="en-US"/>
                </a:p>
              </p:txBody>
            </p:sp>
          </p:grpSp>
          <p:sp>
            <p:nvSpPr>
              <p:cNvPr id="73" name="Freeform 72">
                <a:extLst>
                  <a:ext uri="{FF2B5EF4-FFF2-40B4-BE49-F238E27FC236}">
                    <a16:creationId xmlns:a16="http://schemas.microsoft.com/office/drawing/2014/main" id="{88589C90-04EB-3AD6-A868-D3F77A96FB7D}"/>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C2591A70-13CE-A560-C205-B15188E04228}"/>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5176B65F-72C8-ACC1-B769-E301C7E27EC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endParaRPr lang="en-US"/>
              </a:p>
            </p:txBody>
          </p:sp>
        </p:grpSp>
      </p:grpSp>
      <p:sp>
        <p:nvSpPr>
          <p:cNvPr id="12" name="Text Placeholder 16">
            <a:extLst>
              <a:ext uri="{FF2B5EF4-FFF2-40B4-BE49-F238E27FC236}">
                <a16:creationId xmlns:a16="http://schemas.microsoft.com/office/drawing/2014/main" id="{F297D0C9-C9AD-D821-8F9A-DDEBC0E6B6CC}"/>
              </a:ext>
            </a:extLst>
          </p:cNvPr>
          <p:cNvSpPr>
            <a:spLocks noGrp="1"/>
          </p:cNvSpPr>
          <p:nvPr/>
        </p:nvSpPr>
        <p:spPr>
          <a:xfrm>
            <a:off x="760180" y="6612393"/>
            <a:ext cx="3098107" cy="1151636"/>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effectLst/>
                <a:ea typeface="Times New Roman" panose="02020603050405020304" pitchFamily="18" charset="0"/>
                <a:cs typeface="Calibri" panose="020F0502020204030204" pitchFamily="34" charset="0"/>
              </a:rPr>
              <a:t>3.3 Jaka jest różnica między </a:t>
            </a:r>
            <a:r>
              <a:rPr lang="pl-PL" sz="1800" b="0" dirty="0" err="1">
                <a:effectLst/>
                <a:ea typeface="Times New Roman" panose="02020603050405020304" pitchFamily="18" charset="0"/>
                <a:cs typeface="Calibri" panose="020F0502020204030204" pitchFamily="34" charset="0"/>
              </a:rPr>
              <a:t>Bitcoinem</a:t>
            </a:r>
            <a:r>
              <a:rPr lang="pl-PL" sz="1800" b="0" dirty="0">
                <a:effectLst/>
                <a:ea typeface="Times New Roman" panose="02020603050405020304" pitchFamily="18" charset="0"/>
                <a:cs typeface="Calibri" panose="020F0502020204030204" pitchFamily="34" charset="0"/>
              </a:rPr>
              <a:t> a </a:t>
            </a:r>
            <a:r>
              <a:rPr lang="pl-PL" sz="1800" b="0" dirty="0" err="1">
                <a:effectLst/>
                <a:ea typeface="Times New Roman" panose="02020603050405020304" pitchFamily="18" charset="0"/>
                <a:cs typeface="Calibri" panose="020F0502020204030204" pitchFamily="34" charset="0"/>
              </a:rPr>
              <a:t>Blockchainem</a:t>
            </a:r>
            <a:r>
              <a:rPr lang="pl-PL" sz="1800" b="0" dirty="0">
                <a:effectLst/>
                <a:ea typeface="Times New Roman" panose="02020603050405020304" pitchFamily="18" charset="0"/>
                <a:cs typeface="Calibri" panose="020F0502020204030204" pitchFamily="34" charset="0"/>
              </a:rPr>
              <a:t>?</a:t>
            </a:r>
          </a:p>
        </p:txBody>
      </p:sp>
      <p:sp>
        <p:nvSpPr>
          <p:cNvPr id="14" name="Text Placeholder 17">
            <a:extLst>
              <a:ext uri="{FF2B5EF4-FFF2-40B4-BE49-F238E27FC236}">
                <a16:creationId xmlns:a16="http://schemas.microsoft.com/office/drawing/2014/main" id="{1FA75C7C-CEC1-74D6-EDBB-B819D33FF2D2}"/>
              </a:ext>
            </a:extLst>
          </p:cNvPr>
          <p:cNvSpPr txBox="1">
            <a:spLocks/>
          </p:cNvSpPr>
          <p:nvPr/>
        </p:nvSpPr>
        <p:spPr>
          <a:xfrm>
            <a:off x="791269" y="7911492"/>
            <a:ext cx="2988570" cy="263355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i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mogą być używane zamiennie, ale to dwie różne rzeczy. Ponieważ </a:t>
            </a: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był wczesnym zastosowaniem technologii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ludzie nieumyślnie zaczęli używać </a:t>
            </a: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w znaczeniu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tworząc to mylące określenie. Jak pokazano w poprzednim rozdziale, technologia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ma wiele zastosowań poza </a:t>
            </a:r>
            <a:r>
              <a:rPr lang="pl-PL" sz="1100" dirty="0" err="1">
                <a:solidFill>
                  <a:srgbClr val="000000"/>
                </a:solidFill>
                <a:effectLst/>
                <a:latin typeface="Calibri" panose="020F0502020204030204" pitchFamily="34" charset="0"/>
                <a:ea typeface="Times New Roman" panose="02020603050405020304" pitchFamily="18" charset="0"/>
              </a:rPr>
              <a:t>Bitcoinem</a:t>
            </a:r>
            <a:r>
              <a:rPr lang="pl-PL" sz="1100" dirty="0">
                <a:solidFill>
                  <a:srgbClr val="000000"/>
                </a:solidFill>
                <a:effectLst/>
                <a:latin typeface="Calibri" panose="020F0502020204030204" pitchFamily="34" charset="0"/>
                <a:ea typeface="Times New Roman" panose="02020603050405020304" pitchFamily="18" charset="0"/>
              </a:rPr>
              <a:t>. </a:t>
            </a:r>
            <a:r>
              <a:rPr lang="pl-PL" sz="1100" dirty="0" err="1">
                <a:solidFill>
                  <a:srgbClr val="000000"/>
                </a:solidFill>
                <a:effectLst/>
                <a:latin typeface="Calibri" panose="020F0502020204030204" pitchFamily="34" charset="0"/>
                <a:ea typeface="Times New Roman" panose="02020603050405020304" pitchFamily="18" charset="0"/>
              </a:rPr>
              <a:t>Bitcoin</a:t>
            </a:r>
            <a:r>
              <a:rPr lang="pl-PL" sz="1100" dirty="0">
                <a:solidFill>
                  <a:srgbClr val="000000"/>
                </a:solidFill>
                <a:effectLst/>
                <a:latin typeface="Calibri" panose="020F0502020204030204" pitchFamily="34" charset="0"/>
                <a:ea typeface="Times New Roman" panose="02020603050405020304" pitchFamily="18" charset="0"/>
              </a:rPr>
              <a:t> to cyfrowa waluta, która działa bez scentralizowanej kontroli i wykorzystuje technologię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jako podstawową infrastrukturę.</a:t>
            </a:r>
          </a:p>
        </p:txBody>
      </p:sp>
      <p:pic>
        <p:nvPicPr>
          <p:cNvPr id="15" name="Picture 14">
            <a:extLst>
              <a:ext uri="{FF2B5EF4-FFF2-40B4-BE49-F238E27FC236}">
                <a16:creationId xmlns:a16="http://schemas.microsoft.com/office/drawing/2014/main" id="{A6079070-340A-0E01-9809-9088A324D91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6312309"/>
            <a:ext cx="3555848" cy="4379503"/>
          </a:xfrm>
          <a:prstGeom prst="rect">
            <a:avLst/>
          </a:prstGeom>
        </p:spPr>
      </p:pic>
    </p:spTree>
    <p:extLst>
      <p:ext uri="{BB962C8B-B14F-4D97-AF65-F5344CB8AC3E}">
        <p14:creationId xmlns:p14="http://schemas.microsoft.com/office/powerpoint/2010/main" val="403645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dirty="0"/>
              <a:t>HISTORIA PIENIĄDZA</a:t>
            </a:r>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18</a:t>
            </a:fld>
            <a:endParaRPr lang="en-US" dirty="0"/>
          </a:p>
        </p:txBody>
      </p:sp>
    </p:spTree>
    <p:extLst>
      <p:ext uri="{BB962C8B-B14F-4D97-AF65-F5344CB8AC3E}">
        <p14:creationId xmlns:p14="http://schemas.microsoft.com/office/powerpoint/2010/main" val="937435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19</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Pieniądz sam w sobie jest tak stary jak cywilizacja - nawet w najbardziej prymitywnych społeczeństwach jako środka płatniczego używano wartościowych przedmiotów. Pieniądz naturalny lub towarowy to ogólne określenia tych wczesnych form pieniądza. Na przestrzeni dziejów wiele różnych rzeczy służyło jako pieniądz. Należą do nich żywność, zwierzęta hodowlane, broń, biżuteria, odzież, a nawet muszle ślimaków. Najbardziej rozpowszechnionym środkiem płatniczym w czasie i przestrzeni jest ślimak kauri. Kauri, najskuteczniejszy środek płatniczy w historii świata, był używany w dużej części Afryki i Azji. Znaleziska w Chinach sugerują nawet, że muszla kauri była tam używana jako pieniądz już w drugim tysiącleciu p.n.e. Zwykle te rodzaje pieniędzy były wymienialne, co oznacza, że musiałbyś wymienić jedno dobro, które posiadasz, na drugie, którego pożądasz. </a:t>
            </a:r>
          </a:p>
          <a:p>
            <a:pPr algn="just"/>
            <a:r>
              <a:rPr lang="en-US" sz="1100" dirty="0">
                <a:solidFill>
                  <a:schemeClr val="tx1"/>
                </a:solidFill>
                <a:latin typeface="Calibri" panose="020F0502020204030204" pitchFamily="34" charset="0"/>
                <a:cs typeface="Calibri" panose="020F0502020204030204" pitchFamily="34" charset="0"/>
              </a:rPr>
              <a:t> </a:t>
            </a:r>
          </a:p>
          <a:p>
            <a:pPr algn="just"/>
            <a:r>
              <a:rPr lang="pl-PL" sz="1100" dirty="0">
                <a:solidFill>
                  <a:schemeClr val="tx1"/>
                </a:solidFill>
                <a:latin typeface="Calibri" panose="020F0502020204030204" pitchFamily="34" charset="0"/>
                <a:cs typeface="Calibri" panose="020F0502020204030204" pitchFamily="34" charset="0"/>
              </a:rPr>
              <a:t>Ten pieniądz w naturze lub pieniądz towarowy został zastąpiony przez monety, które pełniły wyłącznie funkcję pieniężną. Pierwsze monety wybito w królestwie Licji w VII wieku p.n.e. Były to bezkształtne grudki elektronów, naturalnie występujący stop złota i srebra. Moneta znacznie ułatwiła handel, dlatego nowa kulturowa technika płatności rozprzestrzeniła się z Azji Mniejszej do Europy w starożytności. Powoli monety bito także w Grecji i Rzymie. Starożytni władcy zaczęli stemplować na monetach swoje portrety - były więc one nie tylko środkiem płatniczym, ale także nośnikiem wizerunku. Wraz z końcem Cesarstwa Rzymskiego w V wieku naszej ery zakończyła się starożytna era monet, a pod koniec starożytności i we wczesnym średniowieczu obieg monet w całej Europie gwałtownie spadł. Dopiero w późnym średniowieczu, w XII w. we Włoszech ponownie nastąpiło przejście od gospodarki naturalnej do monetarnej, a wraz z nim ponownie pojawiły się monety. Jednak nie było już jednolitego systemu monetarnego, jak w Cesarstwie Rzymskim. Tak więc w Świętym Cesarstwie Rzymskim Narodu Niemieckiego, które charakteryzowało  istnienie małych państw, krążyło wiele różnych walut. W późnym średniowieczu ostatecznie zwyciężył floren reński jako swego rodzaju rezerwa.</a:t>
            </a:r>
          </a:p>
          <a:p>
            <a:pPr algn="just"/>
            <a:br>
              <a:rPr lang="en-US" sz="1100" dirty="0">
                <a:solidFill>
                  <a:schemeClr val="tx1"/>
                </a:solidFill>
                <a:latin typeface="Calibri" panose="020F0502020204030204" pitchFamily="34" charset="0"/>
                <a:cs typeface="Calibri" panose="020F0502020204030204" pitchFamily="34" charset="0"/>
              </a:rPr>
            </a:br>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latin typeface="Calibri" panose="020F0502020204030204" pitchFamily="34" charset="0"/>
              <a:cs typeface="Calibri" panose="020F0502020204030204" pitchFamily="34" charset="0"/>
            </a:endParaRPr>
          </a:p>
          <a:p>
            <a:pPr algn="just"/>
            <a:r>
              <a:rPr lang="pl-PL" sz="1100" dirty="0">
                <a:solidFill>
                  <a:schemeClr val="tx1"/>
                </a:solidFill>
                <a:latin typeface="Calibri" panose="020F0502020204030204" pitchFamily="34" charset="0"/>
                <a:cs typeface="Calibri" panose="020F0502020204030204" pitchFamily="34" charset="0"/>
              </a:rPr>
              <a:t>Pieniądz papierowy, jaki znamy dzisiaj, ugruntował się stosunkowo późno, jednak pojawiał się jako środek płatniczy na przestrzeni dziejów, na przykład w Chinach w X wieku naszej ery. W Europie został wprowadzony znacznie później. Dopiero przyjęcie go przez Bank Anglii w Wielkiej Brytanii sprawiło, że udało się stworzyć trwałe publiczne zaufanie do papierowych pieniędzy. W 1833 roku rząd angielski ogłosił banknoty prawnym środkiem płatniczym i tym samym stał się pionierem. Ze względu na szybko rozwijającą się gospodarkę w dobie uprzemysłowienia podaż pieniądza miała zasadnicze znaczenie. Doprowadziło to do stopniowego odchodzenia od walut metali szlachetnych. Moneta straciła na roli.</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4.1 Historia </a:t>
            </a:r>
            <a:r>
              <a:rPr lang="en-US" sz="1800" b="0" dirty="0" err="1"/>
              <a:t>pieniądza</a:t>
            </a:r>
            <a:endParaRPr lang="en-US" sz="1800" b="0" dirty="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32886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6512628"/>
            <a:ext cx="6832572" cy="357978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7559675" cy="3105011"/>
          </a:xfrm>
          <a:prstGeom prst="rect">
            <a:avLst/>
          </a:prstGeom>
        </p:spPr>
      </p:pic>
      <p:sp>
        <p:nvSpPr>
          <p:cNvPr id="28" name="Text Placeholder 16">
            <a:extLst>
              <a:ext uri="{FF2B5EF4-FFF2-40B4-BE49-F238E27FC236}">
                <a16:creationId xmlns:a16="http://schemas.microsoft.com/office/drawing/2014/main" id="{A38D377D-12BE-DC45-84C1-4F97A60561AB}"/>
              </a:ext>
            </a:extLst>
          </p:cNvPr>
          <p:cNvSpPr>
            <a:spLocks noGrp="1"/>
          </p:cNvSpPr>
          <p:nvPr/>
        </p:nvSpPr>
        <p:spPr>
          <a:xfrm>
            <a:off x="742427" y="3384973"/>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1" dirty="0">
                <a:solidFill>
                  <a:srgbClr val="F48043"/>
                </a:solidFill>
                <a:effectLst/>
                <a:latin typeface="Calibri" panose="020F0502020204030204" pitchFamily="34" charset="0"/>
                <a:ea typeface="Calibri" panose="020F0502020204030204" pitchFamily="34" charset="0"/>
                <a:cs typeface="Times New Roman" panose="02020603050405020304" pitchFamily="18" charset="0"/>
              </a:rPr>
              <a:t>01 |</a:t>
            </a:r>
            <a:r>
              <a:rPr lang="pl-PL" sz="1800" b="1" dirty="0">
                <a:solidFill>
                  <a:srgbClr val="8E2F91"/>
                </a:solidFill>
                <a:effectLst/>
                <a:latin typeface="Calibri" panose="020F0502020204030204" pitchFamily="34" charset="0"/>
                <a:ea typeface="Calibri" panose="020F0502020204030204" pitchFamily="34" charset="0"/>
                <a:cs typeface="Times New Roman" panose="02020603050405020304" pitchFamily="18" charset="0"/>
              </a:rPr>
              <a:t>WPROWADZENIE DO KURSU</a:t>
            </a: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7705284"/>
            <a:ext cx="6143488" cy="2340761"/>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t>Projekt ERASMUS+ „</a:t>
            </a:r>
            <a:r>
              <a:rPr lang="pl-PL" dirty="0" err="1"/>
              <a:t>Generation</a:t>
            </a:r>
            <a:r>
              <a:rPr lang="pl-PL" dirty="0"/>
              <a:t> </a:t>
            </a:r>
            <a:r>
              <a:rPr lang="pl-PL" dirty="0" err="1"/>
              <a:t>Blockchain</a:t>
            </a:r>
            <a:r>
              <a:rPr lang="pl-PL" dirty="0"/>
              <a:t>” ma na celu przyczynienie się do poprawy umiejętności cyfrowego uczenia się i nauczania w instytucjach szkolnictwa wyższego oraz rozwoju zaawansowanych umiejętności studentów, tak aby byli lepiej przygotowani do udziału w cyfrowej transformacji społeczeństwa. </a:t>
            </a:r>
          </a:p>
          <a:p>
            <a:pPr algn="just"/>
            <a:endParaRPr lang="pl-PL" dirty="0"/>
          </a:p>
          <a:p>
            <a:pPr algn="just"/>
            <a:r>
              <a:rPr lang="pl-PL" dirty="0"/>
              <a:t>Projekt ten jest wynikiem współpracy pomiędzy Uniwersytetem Szczecińskim w Polsce, Frankfurt School </a:t>
            </a:r>
            <a:r>
              <a:rPr lang="pl-PL" dirty="0" err="1"/>
              <a:t>Blockchain</a:t>
            </a:r>
            <a:r>
              <a:rPr lang="pl-PL" dirty="0"/>
              <a:t> Center w Niemczech, </a:t>
            </a:r>
            <a:r>
              <a:rPr lang="pl-PL" dirty="0" err="1"/>
              <a:t>Momentum</a:t>
            </a:r>
            <a:r>
              <a:rPr lang="pl-PL" dirty="0"/>
              <a:t> </a:t>
            </a:r>
            <a:r>
              <a:rPr lang="pl-PL" dirty="0" err="1"/>
              <a:t>Educate+Innovate</a:t>
            </a:r>
            <a:r>
              <a:rPr lang="pl-PL" dirty="0"/>
              <a:t> w Irlandii, Amsterdam University of Applied </a:t>
            </a:r>
            <a:r>
              <a:rPr lang="pl-PL" dirty="0" err="1"/>
              <a:t>Sciences</a:t>
            </a:r>
            <a:r>
              <a:rPr lang="pl-PL" dirty="0"/>
              <a:t> w Holandii, </a:t>
            </a:r>
            <a:r>
              <a:rPr lang="pl-PL" dirty="0" err="1"/>
              <a:t>European</a:t>
            </a:r>
            <a:r>
              <a:rPr lang="pl-PL" dirty="0"/>
              <a:t> E-Learning </a:t>
            </a:r>
            <a:r>
              <a:rPr lang="pl-PL" dirty="0" err="1"/>
              <a:t>Institute</a:t>
            </a:r>
            <a:r>
              <a:rPr lang="pl-PL" dirty="0"/>
              <a:t> w Danii i University of Porto w Portugalii.</a:t>
            </a:r>
          </a:p>
          <a:p>
            <a:pPr algn="just"/>
            <a:r>
              <a:rPr lang="pl-PL" dirty="0"/>
              <a:t> </a:t>
            </a:r>
          </a:p>
          <a:p>
            <a:pPr algn="just"/>
            <a:r>
              <a:rPr lang="pl-PL" dirty="0"/>
              <a:t>Sfinansowane ze środków UE. Wyrażone poglądy i opinie są jedynie opiniami autora lub autorów i niekoniecznie odzwierciedlają poglądy i opinie Unii Europejskiej lub Narodowej Agencji. Unia Europejska ani Narodowa Agencja nie ponoszą za nie odpowiedzialności.</a:t>
            </a:r>
          </a:p>
          <a:p>
            <a:endParaRPr lang="en-US" dirty="0"/>
          </a:p>
        </p:txBody>
      </p:sp>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4745708"/>
            <a:ext cx="6036131"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pl-PL" sz="1100" dirty="0">
                <a:latin typeface="Calibri" panose="020F0502020204030204" pitchFamily="34" charset="0"/>
                <a:cs typeface="Calibri" panose="020F0502020204030204" pitchFamily="34" charset="0"/>
              </a:rPr>
              <a:t>Przed zagłębieniem się w treść zdecydowanie zalecamy zapoznanie się z sylabusem kursu. W sylabusie znajdziesz najważniejsze informacje związane z kursem, w tym:</a:t>
            </a:r>
          </a:p>
          <a:p>
            <a:pPr marL="342900" lvl="0" indent="-342900" algn="just" fontAlgn="base">
              <a:buSzPts val="1000"/>
              <a:buFont typeface="Symbol" panose="05050102010706020507" pitchFamily="18" charset="2"/>
              <a:buChar char=""/>
              <a:tabLst>
                <a:tab pos="457200" algn="l"/>
              </a:tabLst>
            </a:pPr>
            <a:r>
              <a:rPr lang="de-DE" sz="1100" dirty="0" err="1">
                <a:latin typeface="Calibri" panose="020F0502020204030204" pitchFamily="34" charset="0"/>
                <a:cs typeface="Calibri" panose="020F0502020204030204" pitchFamily="34" charset="0"/>
              </a:rPr>
              <a:t>Przegląd</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buSzPts val="1000"/>
              <a:buFont typeface="Symbol" panose="05050102010706020507" pitchFamily="18" charset="2"/>
              <a:buChar char=""/>
              <a:tabLst>
                <a:tab pos="457200" algn="l"/>
              </a:tabLst>
            </a:pPr>
            <a:r>
              <a:rPr lang="de-DE" sz="1100" dirty="0" err="1">
                <a:latin typeface="Calibri" panose="020F0502020204030204" pitchFamily="34" charset="0"/>
                <a:cs typeface="Calibri" panose="020F0502020204030204" pitchFamily="34" charset="0"/>
              </a:rPr>
              <a:t>Wymagania</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wstępne</a:t>
            </a:r>
            <a:r>
              <a:rPr lang="de-DE" sz="1100" dirty="0">
                <a:latin typeface="Calibri" panose="020F0502020204030204" pitchFamily="34" charset="0"/>
                <a:cs typeface="Calibri" panose="020F0502020204030204" pitchFamily="34" charset="0"/>
              </a:rPr>
              <a:t> i </a:t>
            </a:r>
            <a:r>
              <a:rPr lang="de-DE" sz="1100" dirty="0" err="1">
                <a:latin typeface="Calibri" panose="020F0502020204030204" pitchFamily="34" charset="0"/>
                <a:cs typeface="Calibri" panose="020F0502020204030204" pitchFamily="34" charset="0"/>
              </a:rPr>
              <a:t>czas</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trwania</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buSzPts val="1000"/>
              <a:buFont typeface="Symbol" panose="05050102010706020507" pitchFamily="18" charset="2"/>
              <a:buChar char=""/>
              <a:tabLst>
                <a:tab pos="457200" algn="l"/>
              </a:tabLst>
            </a:pPr>
            <a:r>
              <a:rPr lang="pl-PL" sz="1100" dirty="0">
                <a:latin typeface="Calibri" panose="020F0502020204030204" pitchFamily="34" charset="0"/>
                <a:cs typeface="Calibri" panose="020F0502020204030204" pitchFamily="34" charset="0"/>
              </a:rPr>
              <a:t>Cele dydaktyczne kursu i zarys programu nauczania</a:t>
            </a:r>
          </a:p>
          <a:p>
            <a:pPr marL="342900" lvl="0" indent="-342900" algn="just" fontAlgn="base">
              <a:buSzPts val="1000"/>
              <a:buFont typeface="Symbol" panose="05050102010706020507" pitchFamily="18" charset="2"/>
              <a:buChar char=""/>
              <a:tabLst>
                <a:tab pos="457200" algn="l"/>
              </a:tabLst>
            </a:pPr>
            <a:r>
              <a:rPr lang="de-DE" sz="1100" dirty="0">
                <a:latin typeface="Calibri" panose="020F0502020204030204" pitchFamily="34" charset="0"/>
                <a:cs typeface="Calibri" panose="020F0502020204030204" pitchFamily="34" charset="0"/>
              </a:rPr>
              <a:t>Termin </a:t>
            </a:r>
            <a:r>
              <a:rPr lang="de-DE" sz="1100" dirty="0" err="1">
                <a:latin typeface="Calibri" panose="020F0502020204030204" pitchFamily="34" charset="0"/>
                <a:cs typeface="Calibri" panose="020F0502020204030204" pitchFamily="34" charset="0"/>
              </a:rPr>
              <a:t>realizacji</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buSzPts val="1000"/>
              <a:buFont typeface="Symbol" panose="05050102010706020507" pitchFamily="18" charset="2"/>
              <a:buChar char=""/>
              <a:tabLst>
                <a:tab pos="457200" algn="l"/>
              </a:tabLst>
            </a:pPr>
            <a:r>
              <a:rPr lang="de-DE" sz="1100" dirty="0" err="1">
                <a:latin typeface="Calibri" panose="020F0502020204030204" pitchFamily="34" charset="0"/>
                <a:cs typeface="Calibri" panose="020F0502020204030204" pitchFamily="34" charset="0"/>
              </a:rPr>
              <a:t>Ocena</a:t>
            </a:r>
            <a:r>
              <a:rPr lang="de-DE" sz="1100" dirty="0">
                <a:latin typeface="Calibri" panose="020F0502020204030204" pitchFamily="34" charset="0"/>
                <a:cs typeface="Calibri" panose="020F0502020204030204" pitchFamily="34" charset="0"/>
              </a:rPr>
              <a:t> i </a:t>
            </a:r>
            <a:r>
              <a:rPr lang="de-DE" sz="1100" dirty="0" err="1">
                <a:latin typeface="Calibri" panose="020F0502020204030204" pitchFamily="34" charset="0"/>
                <a:cs typeface="Calibri" panose="020F0502020204030204" pitchFamily="34" charset="0"/>
              </a:rPr>
              <a:t>zaliczenie</a:t>
            </a:r>
            <a:r>
              <a:rPr lang="de-DE" sz="1100" dirty="0">
                <a:latin typeface="Calibri" panose="020F0502020204030204" pitchFamily="34" charset="0"/>
                <a:cs typeface="Calibri" panose="020F0502020204030204" pitchFamily="34" charset="0"/>
              </a:rPr>
              <a:t> </a:t>
            </a:r>
            <a:r>
              <a:rPr lang="de-DE" sz="1100" dirty="0" err="1">
                <a:latin typeface="Calibri" panose="020F0502020204030204" pitchFamily="34" charset="0"/>
                <a:cs typeface="Calibri" panose="020F0502020204030204" pitchFamily="34" charset="0"/>
              </a:rPr>
              <a:t>kursu</a:t>
            </a:r>
            <a:endParaRPr lang="pl-PL" sz="1100" dirty="0">
              <a:latin typeface="Calibri" panose="020F0502020204030204" pitchFamily="34" charset="0"/>
              <a:cs typeface="Calibri" panose="020F0502020204030204" pitchFamily="34" charset="0"/>
            </a:endParaRPr>
          </a:p>
          <a:p>
            <a:pPr marL="342900" lvl="0" indent="-342900" algn="just" fontAlgn="base">
              <a:spcAft>
                <a:spcPts val="1900"/>
              </a:spcAft>
              <a:buSzPts val="1000"/>
              <a:buFont typeface="Symbol" panose="05050102010706020507" pitchFamily="18" charset="2"/>
              <a:buChar char=""/>
              <a:tabLst>
                <a:tab pos="457200" algn="l"/>
              </a:tabLst>
            </a:pPr>
            <a:r>
              <a:rPr lang="pl-PL" sz="1100" dirty="0">
                <a:latin typeface="Calibri" panose="020F0502020204030204" pitchFamily="34" charset="0"/>
                <a:cs typeface="Calibri" panose="020F0502020204030204" pitchFamily="34" charset="0"/>
              </a:rPr>
              <a:t>Informacja o projekcie ERASMUS+ „</a:t>
            </a:r>
            <a:r>
              <a:rPr lang="pl-PL" sz="1100" dirty="0" err="1">
                <a:latin typeface="Calibri" panose="020F0502020204030204" pitchFamily="34" charset="0"/>
                <a:cs typeface="Calibri" panose="020F0502020204030204" pitchFamily="34" charset="0"/>
              </a:rPr>
              <a:t>Generation</a:t>
            </a:r>
            <a:r>
              <a:rPr lang="pl-PL" sz="1100" dirty="0">
                <a:latin typeface="Calibri" panose="020F0502020204030204" pitchFamily="34" charset="0"/>
                <a:cs typeface="Calibri" panose="020F0502020204030204" pitchFamily="34" charset="0"/>
              </a:rPr>
              <a:t> </a:t>
            </a:r>
            <a:r>
              <a:rPr lang="pl-PL" sz="1100" dirty="0" err="1">
                <a:latin typeface="Calibri" panose="020F0502020204030204" pitchFamily="34" charset="0"/>
                <a:cs typeface="Calibri" panose="020F0502020204030204" pitchFamily="34" charset="0"/>
              </a:rPr>
              <a:t>Blockchain</a:t>
            </a:r>
            <a:r>
              <a:rPr lang="pl-PL" sz="1100" dirty="0">
                <a:latin typeface="Calibri" panose="020F0502020204030204" pitchFamily="34" charset="0"/>
                <a:cs typeface="Calibri" panose="020F0502020204030204" pitchFamily="34" charset="0"/>
              </a:rPr>
              <a:t>”</a:t>
            </a:r>
          </a:p>
          <a:p>
            <a:pPr marL="171450" indent="-171450">
              <a:buClr>
                <a:srgbClr val="DD1470"/>
              </a:buClr>
              <a:buSzPct val="120000"/>
              <a:buFont typeface="Wingdings" pitchFamily="2" charset="2"/>
              <a:buChar char="§"/>
            </a:pPr>
            <a:endParaRPr lang="en-US" sz="1100" dirty="0">
              <a:latin typeface="Calibri" panose="020F0502020204030204" pitchFamily="34" charset="0"/>
              <a:cs typeface="Calibri" panose="020F0502020204030204" pitchFamily="34" charset="0"/>
            </a:endParaRPr>
          </a:p>
          <a:p>
            <a:endParaRPr lang="en-US" dirty="0">
              <a:solidFill>
                <a:schemeClr val="tx1"/>
              </a:solidFill>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6872748"/>
            <a:ext cx="5825260" cy="80058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O projekcie ERASMUS „Generacja </a:t>
            </a:r>
            <a:r>
              <a:rPr lang="pl-PL" sz="1800" b="0" dirty="0" err="1"/>
              <a:t>Blockchain</a:t>
            </a:r>
            <a:r>
              <a:rPr lang="pl-PL" sz="1800" b="0" dirty="0"/>
              <a:t>”</a:t>
            </a:r>
          </a:p>
          <a:p>
            <a:pPr>
              <a:spcBef>
                <a:spcPts val="0"/>
              </a:spcBef>
            </a:pPr>
            <a:endParaRPr lang="en-US" sz="1800" b="0" dirty="0"/>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4" y="3929305"/>
            <a:ext cx="6051577" cy="908583"/>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spcBef>
                <a:spcPts val="0"/>
              </a:spcBef>
            </a:pPr>
            <a:r>
              <a:rPr lang="pl-PL" sz="1800" b="0" dirty="0"/>
              <a:t>Witamy w kursie </a:t>
            </a:r>
          </a:p>
          <a:p>
            <a:pPr>
              <a:spcBef>
                <a:spcPts val="0"/>
              </a:spcBef>
            </a:pPr>
            <a:r>
              <a:rPr lang="pl-PL" sz="1800" b="0" dirty="0"/>
              <a:t>Technologia </a:t>
            </a:r>
            <a:r>
              <a:rPr lang="pl-PL" sz="1800" b="0" dirty="0" err="1"/>
              <a:t>blockchain</a:t>
            </a:r>
            <a:r>
              <a:rPr lang="pl-PL" sz="1800" b="0" dirty="0"/>
              <a:t> i </a:t>
            </a:r>
            <a:r>
              <a:rPr lang="pl-PL" sz="1800" b="0" dirty="0" err="1"/>
              <a:t>kryptowaluty</a:t>
            </a:r>
            <a:endParaRPr lang="pl-PL" sz="1800" b="0" dirty="0"/>
          </a:p>
          <a:p>
            <a:pPr>
              <a:spcBef>
                <a:spcPts val="0"/>
              </a:spcBef>
            </a:pPr>
            <a:endParaRPr lang="en-US" sz="1800" b="0" dirty="0"/>
          </a:p>
        </p:txBody>
      </p:sp>
    </p:spTree>
    <p:extLst>
      <p:ext uri="{BB962C8B-B14F-4D97-AF65-F5344CB8AC3E}">
        <p14:creationId xmlns:p14="http://schemas.microsoft.com/office/powerpoint/2010/main" val="403354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r>
              <a:rPr lang="pl-PL" dirty="0"/>
              <a:t>Pieniądz, niezależnie od jego kształtu czy formy, jest często definiowany w kategoriach trzech funkcji lub usług:</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20</a:t>
            </a:fld>
            <a:endParaRPr lang="en-US" dirty="0"/>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19"/>
            <a:ext cx="6051578" cy="20728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Pieniądzem może być jakiekolwiek dobro, które jest powszechnie używane i akceptowane w transakcjach związanych z transferem towarów i usług od jednej osoby do drugiej. W dzisiejszym świecie istnieją dwie tradycyjne formy pieniądza, pieniądz </a:t>
            </a:r>
            <a:r>
              <a:rPr lang="pl-PL" dirty="0" err="1">
                <a:solidFill>
                  <a:srgbClr val="000000"/>
                </a:solidFill>
              </a:rPr>
              <a:t>fiducjarny</a:t>
            </a:r>
            <a:r>
              <a:rPr lang="pl-PL" dirty="0">
                <a:solidFill>
                  <a:srgbClr val="000000"/>
                </a:solidFill>
              </a:rPr>
              <a:t> i pieniądz banku komercyjnego. Pieniądz </a:t>
            </a:r>
            <a:r>
              <a:rPr lang="pl-PL" dirty="0" err="1">
                <a:solidFill>
                  <a:srgbClr val="000000"/>
                </a:solidFill>
              </a:rPr>
              <a:t>fiducjarny</a:t>
            </a:r>
            <a:r>
              <a:rPr lang="pl-PL" dirty="0">
                <a:solidFill>
                  <a:srgbClr val="000000"/>
                </a:solidFill>
              </a:rPr>
              <a:t> w postaci banknotów i monet zyskuje swoją wartość, ponieważ rząd ogłasza, że pieniądz </a:t>
            </a:r>
            <a:r>
              <a:rPr lang="pl-PL" dirty="0" err="1">
                <a:solidFill>
                  <a:srgbClr val="000000"/>
                </a:solidFill>
              </a:rPr>
              <a:t>fiducjarny</a:t>
            </a:r>
            <a:r>
              <a:rPr lang="pl-PL" dirty="0">
                <a:solidFill>
                  <a:srgbClr val="000000"/>
                </a:solidFill>
              </a:rPr>
              <a:t> jest prawnym środkiem płatniczym, co wymaga od wszystkich kupców i handlowców w kraju zaakceptowania go jako środka do uregulowania długów. Z definicji pieniądz </a:t>
            </a:r>
            <a:r>
              <a:rPr lang="pl-PL" dirty="0" err="1">
                <a:solidFill>
                  <a:srgbClr val="000000"/>
                </a:solidFill>
              </a:rPr>
              <a:t>fiducjarny</a:t>
            </a:r>
            <a:r>
              <a:rPr lang="pl-PL" dirty="0">
                <a:solidFill>
                  <a:srgbClr val="000000"/>
                </a:solidFill>
              </a:rPr>
              <a:t> ma wartość wewnętrzną, która jest znacznie niższa. Jego wartość wynika z sił podaży i popytu. Jest to forma waluty, z którą jesteśmy najbardziej zaznajomieni.</a:t>
            </a:r>
          </a:p>
          <a:p>
            <a:endParaRPr lang="en-US" dirty="0">
              <a:solidFill>
                <a:srgbClr val="000000"/>
              </a:solidFill>
            </a:endParaRPr>
          </a:p>
          <a:p>
            <a:r>
              <a:rPr lang="pl-PL" dirty="0">
                <a:solidFill>
                  <a:srgbClr val="000000"/>
                </a:solidFill>
              </a:rPr>
              <a:t>Dodatkową formą pieniądza są pieniądze banków komercyjnych, które można określić jako roszczenia wobec instytucji finansowych, które można wykorzystać do zakupu towarów lub usług. To, co łączy wszystkie te rodzaje pieniędzy, to podstawowe cechy pieniądza:</a:t>
            </a:r>
          </a:p>
          <a:p>
            <a:endParaRPr lang="en-US" dirty="0">
              <a:solidFill>
                <a:srgbClr val="000000"/>
              </a:solidFill>
            </a:endParaRP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764523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Trwałość</a:t>
            </a:r>
            <a:r>
              <a:rPr lang="en-LB" dirty="0">
                <a:effectLst/>
              </a:rPr>
              <a:t> </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721434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Przechowywanie</a:t>
            </a:r>
            <a:r>
              <a:rPr lang="en-US" b="1" dirty="0">
                <a:solidFill>
                  <a:srgbClr val="F79037"/>
                </a:solidFill>
              </a:rPr>
              <a:t> </a:t>
            </a:r>
            <a:r>
              <a:rPr lang="en-US" b="1" dirty="0" err="1">
                <a:solidFill>
                  <a:srgbClr val="F79037"/>
                </a:solidFill>
              </a:rPr>
              <a:t>wartości</a:t>
            </a:r>
            <a:r>
              <a:rPr lang="pl-PL" b="1" dirty="0">
                <a:solidFill>
                  <a:srgbClr val="F79037"/>
                </a:solidFill>
              </a:rPr>
              <a:t>:</a:t>
            </a:r>
          </a:p>
          <a:p>
            <a:pPr algn="l"/>
            <a:r>
              <a:rPr lang="pl-PL" dirty="0"/>
              <a:t>Wartość jest utrzymywana lub zwiększana przez długi okres czasu.</a:t>
            </a:r>
          </a:p>
          <a:p>
            <a:pPr algn="l"/>
            <a:endParaRPr lang="en-US" dirty="0"/>
          </a:p>
        </p:txBody>
      </p:sp>
      <p:sp>
        <p:nvSpPr>
          <p:cNvPr id="6" name="Text Placeholder 17">
            <a:extLst>
              <a:ext uri="{FF2B5EF4-FFF2-40B4-BE49-F238E27FC236}">
                <a16:creationId xmlns:a16="http://schemas.microsoft.com/office/drawing/2014/main" id="{FBDCDDB9-DFE7-B835-A19E-D97BF3C79F23}"/>
              </a:ext>
            </a:extLst>
          </p:cNvPr>
          <p:cNvSpPr txBox="1">
            <a:spLocks/>
          </p:cNvSpPr>
          <p:nvPr/>
        </p:nvSpPr>
        <p:spPr>
          <a:xfrm>
            <a:off x="1005879" y="222961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Jednostka</a:t>
            </a:r>
            <a:r>
              <a:rPr lang="en-US" b="1" dirty="0">
                <a:solidFill>
                  <a:srgbClr val="F79037"/>
                </a:solidFill>
              </a:rPr>
              <a:t> </a:t>
            </a:r>
            <a:r>
              <a:rPr lang="en-US" b="1" dirty="0" err="1">
                <a:solidFill>
                  <a:srgbClr val="F79037"/>
                </a:solidFill>
              </a:rPr>
              <a:t>rozliczeniowa</a:t>
            </a:r>
            <a:r>
              <a:rPr lang="pl-PL" b="1" dirty="0">
                <a:solidFill>
                  <a:srgbClr val="F79037"/>
                </a:solidFill>
              </a:rPr>
              <a:t>:</a:t>
            </a:r>
          </a:p>
          <a:p>
            <a:pPr algn="l"/>
            <a:r>
              <a:rPr lang="pl-PL" dirty="0"/>
              <a:t>zapewniająca wspólną miarę wartości wymienianych towarów i usług, która musi być zamienna, podzielna i policzalna.</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07458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9" name="TextBox 8">
            <a:extLst>
              <a:ext uri="{FF2B5EF4-FFF2-40B4-BE49-F238E27FC236}">
                <a16:creationId xmlns:a16="http://schemas.microsoft.com/office/drawing/2014/main" id="{5ADF7230-6E5B-52EE-6313-B9EC72DD335F}"/>
              </a:ext>
            </a:extLst>
          </p:cNvPr>
          <p:cNvSpPr txBox="1"/>
          <p:nvPr/>
        </p:nvSpPr>
        <p:spPr>
          <a:xfrm>
            <a:off x="450035" y="308375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16" name="Text Placeholder 17">
            <a:extLst>
              <a:ext uri="{FF2B5EF4-FFF2-40B4-BE49-F238E27FC236}">
                <a16:creationId xmlns:a16="http://schemas.microsoft.com/office/drawing/2014/main" id="{8343F65E-40CA-32B8-DC05-CE7363860642}"/>
              </a:ext>
            </a:extLst>
          </p:cNvPr>
          <p:cNvSpPr txBox="1">
            <a:spLocks/>
          </p:cNvSpPr>
          <p:nvPr/>
        </p:nvSpPr>
        <p:spPr>
          <a:xfrm>
            <a:off x="1005879" y="3278487"/>
            <a:ext cx="273955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Środek</a:t>
            </a:r>
            <a:r>
              <a:rPr lang="en-US" b="1" dirty="0">
                <a:solidFill>
                  <a:srgbClr val="F79037"/>
                </a:solidFill>
              </a:rPr>
              <a:t> </a:t>
            </a:r>
            <a:r>
              <a:rPr lang="en-US" b="1" dirty="0" err="1">
                <a:solidFill>
                  <a:srgbClr val="F79037"/>
                </a:solidFill>
              </a:rPr>
              <a:t>wymiany</a:t>
            </a:r>
            <a:r>
              <a:rPr lang="pl-PL" b="1" dirty="0">
                <a:solidFill>
                  <a:srgbClr val="F79037"/>
                </a:solidFill>
              </a:rPr>
              <a:t>:</a:t>
            </a:r>
          </a:p>
          <a:p>
            <a:pPr algn="l"/>
            <a:r>
              <a:rPr lang="pl-PL" dirty="0"/>
              <a:t>jest instrumentem pośredniczącym lub systemem służącym do ułatwienia handlu towarami między stronami.</a:t>
            </a:r>
            <a:endParaRPr lang="en-US" dirty="0"/>
          </a:p>
        </p:txBody>
      </p:sp>
      <p:cxnSp>
        <p:nvCxnSpPr>
          <p:cNvPr id="21" name="Straight Connector 20">
            <a:extLst>
              <a:ext uri="{FF2B5EF4-FFF2-40B4-BE49-F238E27FC236}">
                <a16:creationId xmlns:a16="http://schemas.microsoft.com/office/drawing/2014/main" id="{9922FF04-3AB4-3B53-771A-670BE093A12C}"/>
              </a:ext>
            </a:extLst>
          </p:cNvPr>
          <p:cNvCxnSpPr>
            <a:cxnSpLocks/>
          </p:cNvCxnSpPr>
          <p:nvPr/>
        </p:nvCxnSpPr>
        <p:spPr>
          <a:xfrm>
            <a:off x="0" y="8310282"/>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22" name="Text Placeholder 17">
            <a:extLst>
              <a:ext uri="{FF2B5EF4-FFF2-40B4-BE49-F238E27FC236}">
                <a16:creationId xmlns:a16="http://schemas.microsoft.com/office/drawing/2014/main" id="{0C764CBB-102A-13FB-D295-E66B67549F56}"/>
              </a:ext>
            </a:extLst>
          </p:cNvPr>
          <p:cNvSpPr txBox="1">
            <a:spLocks/>
          </p:cNvSpPr>
          <p:nvPr/>
        </p:nvSpPr>
        <p:spPr>
          <a:xfrm>
            <a:off x="2059233" y="8747209"/>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Przenośność</a:t>
            </a:r>
            <a:r>
              <a:rPr lang="en-US" dirty="0">
                <a:solidFill>
                  <a:srgbClr val="000000"/>
                </a:solidFill>
              </a:rPr>
              <a:t> </a:t>
            </a:r>
          </a:p>
        </p:txBody>
      </p:sp>
      <p:sp>
        <p:nvSpPr>
          <p:cNvPr id="23" name="TextBox 22">
            <a:extLst>
              <a:ext uri="{FF2B5EF4-FFF2-40B4-BE49-F238E27FC236}">
                <a16:creationId xmlns:a16="http://schemas.microsoft.com/office/drawing/2014/main" id="{0F9AA829-2ECA-628E-E894-0028DD096C7C}"/>
              </a:ext>
            </a:extLst>
          </p:cNvPr>
          <p:cNvSpPr txBox="1"/>
          <p:nvPr/>
        </p:nvSpPr>
        <p:spPr>
          <a:xfrm>
            <a:off x="1495073" y="8316312"/>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30" name="Text Placeholder 17">
            <a:extLst>
              <a:ext uri="{FF2B5EF4-FFF2-40B4-BE49-F238E27FC236}">
                <a16:creationId xmlns:a16="http://schemas.microsoft.com/office/drawing/2014/main" id="{2E0E8AC3-9AE1-D2A7-B457-4304A8116B96}"/>
              </a:ext>
            </a:extLst>
          </p:cNvPr>
          <p:cNvSpPr txBox="1">
            <a:spLocks/>
          </p:cNvSpPr>
          <p:nvPr/>
        </p:nvSpPr>
        <p:spPr>
          <a:xfrm>
            <a:off x="3137757" y="76569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Płynność</a:t>
            </a:r>
            <a:r>
              <a:rPr lang="en-US" dirty="0">
                <a:solidFill>
                  <a:srgbClr val="000000"/>
                </a:solidFill>
              </a:rPr>
              <a:t> </a:t>
            </a:r>
          </a:p>
        </p:txBody>
      </p:sp>
      <p:sp>
        <p:nvSpPr>
          <p:cNvPr id="31" name="TextBox 30">
            <a:extLst>
              <a:ext uri="{FF2B5EF4-FFF2-40B4-BE49-F238E27FC236}">
                <a16:creationId xmlns:a16="http://schemas.microsoft.com/office/drawing/2014/main" id="{5218DFA1-9F4A-42E0-D12E-83FFF4BEE7D8}"/>
              </a:ext>
            </a:extLst>
          </p:cNvPr>
          <p:cNvSpPr txBox="1"/>
          <p:nvPr/>
        </p:nvSpPr>
        <p:spPr>
          <a:xfrm>
            <a:off x="2573597" y="72260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32" name="Text Placeholder 17">
            <a:extLst>
              <a:ext uri="{FF2B5EF4-FFF2-40B4-BE49-F238E27FC236}">
                <a16:creationId xmlns:a16="http://schemas.microsoft.com/office/drawing/2014/main" id="{DD64B735-7127-048D-FD1A-31B23576E22F}"/>
              </a:ext>
            </a:extLst>
          </p:cNvPr>
          <p:cNvSpPr txBox="1">
            <a:spLocks/>
          </p:cNvSpPr>
          <p:nvPr/>
        </p:nvSpPr>
        <p:spPr>
          <a:xfrm>
            <a:off x="4028716" y="8730080"/>
            <a:ext cx="1311532" cy="2707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dirty="0">
                <a:solidFill>
                  <a:srgbClr val="000000"/>
                </a:solidFill>
              </a:rPr>
              <a:t>Jednostka rozliczeniowa</a:t>
            </a:r>
            <a:endParaRPr lang="en-US" dirty="0">
              <a:solidFill>
                <a:srgbClr val="000000"/>
              </a:solidFill>
            </a:endParaRPr>
          </a:p>
        </p:txBody>
      </p:sp>
      <p:sp>
        <p:nvSpPr>
          <p:cNvPr id="33" name="TextBox 32">
            <a:extLst>
              <a:ext uri="{FF2B5EF4-FFF2-40B4-BE49-F238E27FC236}">
                <a16:creationId xmlns:a16="http://schemas.microsoft.com/office/drawing/2014/main" id="{54420155-0969-DCC6-CD47-AC45DA5946A2}"/>
              </a:ext>
            </a:extLst>
          </p:cNvPr>
          <p:cNvSpPr txBox="1"/>
          <p:nvPr/>
        </p:nvSpPr>
        <p:spPr>
          <a:xfrm>
            <a:off x="3464556" y="83045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sp>
        <p:nvSpPr>
          <p:cNvPr id="34" name="Text Placeholder 17">
            <a:extLst>
              <a:ext uri="{FF2B5EF4-FFF2-40B4-BE49-F238E27FC236}">
                <a16:creationId xmlns:a16="http://schemas.microsoft.com/office/drawing/2014/main" id="{84261466-5A71-8BFC-53A5-848FF2C9BABD}"/>
              </a:ext>
            </a:extLst>
          </p:cNvPr>
          <p:cNvSpPr txBox="1">
            <a:spLocks/>
          </p:cNvSpPr>
          <p:nvPr/>
        </p:nvSpPr>
        <p:spPr>
          <a:xfrm>
            <a:off x="5072070" y="7656964"/>
            <a:ext cx="1495173"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a:solidFill>
                  <a:srgbClr val="000000"/>
                </a:solidFill>
              </a:rPr>
              <a:t>Status </a:t>
            </a:r>
            <a:r>
              <a:rPr lang="en-US" dirty="0" err="1">
                <a:solidFill>
                  <a:srgbClr val="000000"/>
                </a:solidFill>
              </a:rPr>
              <a:t>prawnego</a:t>
            </a:r>
            <a:r>
              <a:rPr lang="en-US" dirty="0">
                <a:solidFill>
                  <a:srgbClr val="000000"/>
                </a:solidFill>
              </a:rPr>
              <a:t> </a:t>
            </a:r>
            <a:r>
              <a:rPr lang="en-US" dirty="0" err="1">
                <a:solidFill>
                  <a:srgbClr val="000000"/>
                </a:solidFill>
              </a:rPr>
              <a:t>środka</a:t>
            </a:r>
            <a:r>
              <a:rPr lang="en-US" dirty="0">
                <a:solidFill>
                  <a:srgbClr val="000000"/>
                </a:solidFill>
              </a:rPr>
              <a:t> </a:t>
            </a:r>
            <a:r>
              <a:rPr lang="en-US" dirty="0" err="1">
                <a:solidFill>
                  <a:srgbClr val="000000"/>
                </a:solidFill>
              </a:rPr>
              <a:t>płatniczego</a:t>
            </a:r>
            <a:r>
              <a:rPr lang="en-US" dirty="0">
                <a:solidFill>
                  <a:srgbClr val="000000"/>
                </a:solidFill>
              </a:rPr>
              <a:t> </a:t>
            </a:r>
          </a:p>
        </p:txBody>
      </p:sp>
      <p:sp>
        <p:nvSpPr>
          <p:cNvPr id="35" name="TextBox 34">
            <a:extLst>
              <a:ext uri="{FF2B5EF4-FFF2-40B4-BE49-F238E27FC236}">
                <a16:creationId xmlns:a16="http://schemas.microsoft.com/office/drawing/2014/main" id="{0AA9B4E6-E4C1-EA89-DBCE-B45E627BE77B}"/>
              </a:ext>
            </a:extLst>
          </p:cNvPr>
          <p:cNvSpPr txBox="1"/>
          <p:nvPr/>
        </p:nvSpPr>
        <p:spPr>
          <a:xfrm>
            <a:off x="4507910" y="723778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5</a:t>
            </a:r>
          </a:p>
        </p:txBody>
      </p:sp>
      <p:sp>
        <p:nvSpPr>
          <p:cNvPr id="36" name="Text Placeholder 17">
            <a:extLst>
              <a:ext uri="{FF2B5EF4-FFF2-40B4-BE49-F238E27FC236}">
                <a16:creationId xmlns:a16="http://schemas.microsoft.com/office/drawing/2014/main" id="{6023BF65-2E06-A5BE-9DFA-C04BC47AAE66}"/>
              </a:ext>
            </a:extLst>
          </p:cNvPr>
          <p:cNvSpPr txBox="1">
            <a:spLocks/>
          </p:cNvSpPr>
          <p:nvPr/>
        </p:nvSpPr>
        <p:spPr>
          <a:xfrm>
            <a:off x="5998192" y="8723763"/>
            <a:ext cx="1047383" cy="26535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dirty="0" err="1">
                <a:solidFill>
                  <a:srgbClr val="000000"/>
                </a:solidFill>
              </a:rPr>
              <a:t>Odporność</a:t>
            </a:r>
            <a:r>
              <a:rPr lang="en-US" dirty="0">
                <a:solidFill>
                  <a:srgbClr val="000000"/>
                </a:solidFill>
              </a:rPr>
              <a:t> </a:t>
            </a:r>
            <a:r>
              <a:rPr lang="en-US" dirty="0" err="1">
                <a:solidFill>
                  <a:srgbClr val="000000"/>
                </a:solidFill>
              </a:rPr>
              <a:t>na</a:t>
            </a:r>
            <a:r>
              <a:rPr lang="en-US" dirty="0">
                <a:solidFill>
                  <a:srgbClr val="000000"/>
                </a:solidFill>
              </a:rPr>
              <a:t> </a:t>
            </a:r>
            <a:r>
              <a:rPr lang="en-US" dirty="0" err="1">
                <a:solidFill>
                  <a:srgbClr val="000000"/>
                </a:solidFill>
              </a:rPr>
              <a:t>fałszowanie</a:t>
            </a:r>
            <a:endParaRPr lang="en-US" dirty="0">
              <a:solidFill>
                <a:srgbClr val="000000"/>
              </a:solidFill>
            </a:endParaRPr>
          </a:p>
        </p:txBody>
      </p:sp>
      <p:sp>
        <p:nvSpPr>
          <p:cNvPr id="37" name="TextBox 36">
            <a:extLst>
              <a:ext uri="{FF2B5EF4-FFF2-40B4-BE49-F238E27FC236}">
                <a16:creationId xmlns:a16="http://schemas.microsoft.com/office/drawing/2014/main" id="{D641DE04-21A2-6D3F-01A8-303780430B26}"/>
              </a:ext>
            </a:extLst>
          </p:cNvPr>
          <p:cNvSpPr txBox="1"/>
          <p:nvPr/>
        </p:nvSpPr>
        <p:spPr>
          <a:xfrm>
            <a:off x="5434032" y="8292866"/>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6</a:t>
            </a:r>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515600"/>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76677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21</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b="0" dirty="0">
                <a:effectLst/>
                <a:ea typeface="Times New Roman" panose="02020603050405020304" pitchFamily="18" charset="0"/>
                <a:cs typeface="Calibri" panose="020F0502020204030204" pitchFamily="34" charset="0"/>
              </a:rPr>
              <a:t>4.2 Wprowadzenie do </a:t>
            </a:r>
            <a:r>
              <a:rPr lang="pl-PL" sz="1800" b="0" dirty="0" err="1">
                <a:effectLst/>
                <a:ea typeface="Times New Roman" panose="02020603050405020304" pitchFamily="18" charset="0"/>
                <a:cs typeface="Calibri" panose="020F0502020204030204" pitchFamily="34" charset="0"/>
              </a:rPr>
              <a:t>Bitcoin</a:t>
            </a:r>
            <a:r>
              <a:rPr lang="pl-PL" sz="1800" b="0" dirty="0">
                <a:effectLst/>
                <a:ea typeface="Times New Roman" panose="02020603050405020304" pitchFamily="18" charset="0"/>
                <a:cs typeface="Calibri" panose="020F0502020204030204" pitchFamily="34" charset="0"/>
              </a:rPr>
              <a:t> i łańcucha bloków </a:t>
            </a:r>
            <a:r>
              <a:rPr lang="pl-PL" sz="1800" b="0" dirty="0" err="1">
                <a:effectLst/>
                <a:ea typeface="Times New Roman" panose="02020603050405020304" pitchFamily="18" charset="0"/>
                <a:cs typeface="Calibri" panose="020F0502020204030204" pitchFamily="34" charset="0"/>
              </a:rPr>
              <a:t>Bitcoin</a:t>
            </a:r>
            <a:endParaRPr lang="pl-PL" sz="1800" b="0" dirty="0">
              <a:effectLst/>
              <a:ea typeface="Times New Roman" panose="02020603050405020304" pitchFamily="18" charset="0"/>
              <a:cs typeface="Calibri" panose="020F0502020204030204" pitchFamily="34" charset="0"/>
            </a:endParaRPr>
          </a:p>
          <a:p>
            <a:pPr>
              <a:spcBef>
                <a:spcPts val="0"/>
              </a:spcBef>
            </a:pPr>
            <a:endParaRPr lang="en-US" sz="1800" b="0"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1865326"/>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Bitcoiny</a:t>
            </a:r>
            <a:endParaRPr lang="en-US" b="1" dirty="0">
              <a:solidFill>
                <a:srgbClr val="F79037"/>
              </a:solidFill>
              <a:cs typeface="+mn-cs"/>
            </a:endParaRPr>
          </a:p>
          <a:p>
            <a:r>
              <a:rPr lang="pl-PL" dirty="0">
                <a:solidFill>
                  <a:srgbClr val="000000"/>
                </a:solidFill>
                <a:cs typeface="+mn-cs"/>
              </a:rPr>
              <a:t>Aby zrozumieć </a:t>
            </a:r>
            <a:r>
              <a:rPr lang="pl-PL" dirty="0" err="1">
                <a:solidFill>
                  <a:srgbClr val="000000"/>
                </a:solidFill>
                <a:cs typeface="+mn-cs"/>
              </a:rPr>
              <a:t>Bitcoin</a:t>
            </a:r>
            <a:r>
              <a:rPr lang="pl-PL" dirty="0">
                <a:solidFill>
                  <a:srgbClr val="000000"/>
                </a:solidFill>
                <a:cs typeface="+mn-cs"/>
              </a:rPr>
              <a:t>, kluczowe jest przeczytanie białej księgi </a:t>
            </a:r>
            <a:r>
              <a:rPr lang="pl-PL" dirty="0" err="1">
                <a:solidFill>
                  <a:srgbClr val="000000"/>
                </a:solidFill>
                <a:cs typeface="+mn-cs"/>
              </a:rPr>
              <a:t>Bitcoin</a:t>
            </a:r>
            <a:r>
              <a:rPr lang="pl-PL" dirty="0">
                <a:solidFill>
                  <a:srgbClr val="000000"/>
                </a:solidFill>
                <a:cs typeface="+mn-cs"/>
              </a:rPr>
              <a:t>, ponieważ </a:t>
            </a:r>
            <a:r>
              <a:rPr lang="pl-PL" dirty="0" err="1">
                <a:solidFill>
                  <a:srgbClr val="000000"/>
                </a:solidFill>
                <a:cs typeface="+mn-cs"/>
              </a:rPr>
              <a:t>Bitcoin</a:t>
            </a:r>
            <a:r>
              <a:rPr lang="pl-PL" dirty="0">
                <a:solidFill>
                  <a:srgbClr val="000000"/>
                </a:solidFill>
                <a:cs typeface="+mn-cs"/>
              </a:rPr>
              <a:t> jest najważniejszym aktywem kryptograficznym mierzonym kapitalizacją rynkową. Pamiętaj, że na tym etapie nie musisz szczegółowo rozumieć części technologicznych. Lektura białych ksiąg ma zapewnić ogólny przegląd intencji </a:t>
            </a:r>
            <a:r>
              <a:rPr lang="pl-PL" dirty="0" err="1">
                <a:solidFill>
                  <a:srgbClr val="000000"/>
                </a:solidFill>
                <a:cs typeface="+mn-cs"/>
              </a:rPr>
              <a:t>Bitcoina</a:t>
            </a:r>
            <a:r>
              <a:rPr lang="pl-PL" dirty="0">
                <a:solidFill>
                  <a:srgbClr val="000000"/>
                </a:solidFill>
                <a:cs typeface="+mn-cs"/>
              </a:rPr>
              <a:t> i mechaniki tej technologii.</a:t>
            </a:r>
          </a:p>
          <a:p>
            <a:pPr algn="l"/>
            <a:br>
              <a:rPr lang="en-US" dirty="0">
                <a:solidFill>
                  <a:srgbClr val="000000"/>
                </a:solidFill>
                <a:cs typeface="+mn-cs"/>
              </a:rPr>
            </a:br>
            <a:r>
              <a:rPr lang="pl-PL" dirty="0">
                <a:solidFill>
                  <a:srgbClr val="000000"/>
                </a:solidFill>
                <a:cs typeface="+mn-cs"/>
              </a:rPr>
              <a:t>Uzyskaj dostęp do oficjalnego dokumentu </a:t>
            </a:r>
            <a:r>
              <a:rPr lang="en-US" dirty="0" err="1">
                <a:solidFill>
                  <a:srgbClr val="F79037"/>
                </a:solidFill>
                <a:cs typeface="+mn-cs"/>
                <a:hlinkClick r:id="rId2"/>
              </a:rPr>
              <a:t>tutaj</a:t>
            </a:r>
            <a:r>
              <a:rPr lang="en-US" dirty="0">
                <a:solidFill>
                  <a:srgbClr val="000000"/>
                </a:solidFill>
                <a:cs typeface="+mn-cs"/>
              </a:rPr>
              <a:t>.</a:t>
            </a:r>
            <a:br>
              <a:rPr lang="en-US" dirty="0">
                <a:solidFill>
                  <a:srgbClr val="000000"/>
                </a:solidFill>
                <a:cs typeface="+mn-cs"/>
              </a:rPr>
            </a:br>
            <a:br>
              <a:rPr lang="en-US" dirty="0">
                <a:solidFill>
                  <a:srgbClr val="000000"/>
                </a:solidFill>
                <a:cs typeface="+mn-cs"/>
              </a:rPr>
            </a:br>
            <a:r>
              <a:rPr lang="pl-PL" dirty="0">
                <a:solidFill>
                  <a:srgbClr val="000000"/>
                </a:solidFill>
                <a:cs typeface="+mn-cs"/>
              </a:rPr>
              <a:t>Po przeczytaniu, aby przetestować swoje zrozumienie, wykonaj ten </a:t>
            </a:r>
            <a:r>
              <a:rPr lang="en-US" dirty="0">
                <a:solidFill>
                  <a:srgbClr val="F79037"/>
                </a:solidFill>
                <a:cs typeface="+mn-cs"/>
                <a:hlinkClick r:id="rId3">
                  <a:extLst>
                    <a:ext uri="{A12FA001-AC4F-418D-AE19-62706E023703}">
                      <ahyp:hlinkClr xmlns:ahyp="http://schemas.microsoft.com/office/drawing/2018/hyperlinkcolor" val="tx"/>
                    </a:ext>
                  </a:extLst>
                </a:hlinkClick>
              </a:rPr>
              <a:t>quiz</a:t>
            </a:r>
            <a:r>
              <a:rPr lang="en-US" dirty="0">
                <a:solidFill>
                  <a:srgbClr val="000000"/>
                </a:solidFill>
                <a:cs typeface="+mn-cs"/>
              </a:rPr>
              <a:t>. </a:t>
            </a:r>
            <a:endParaRPr lang="en-US" dirty="0">
              <a:solidFill>
                <a:srgbClr val="000000"/>
              </a:solidFill>
            </a:endParaRPr>
          </a:p>
        </p:txBody>
      </p:sp>
      <p:grpSp>
        <p:nvGrpSpPr>
          <p:cNvPr id="102" name="object 15">
            <a:extLst>
              <a:ext uri="{FF2B5EF4-FFF2-40B4-BE49-F238E27FC236}">
                <a16:creationId xmlns:a16="http://schemas.microsoft.com/office/drawing/2014/main" id="{C1F5B402-56F6-457B-8820-E6A15EABC5F4}"/>
              </a:ext>
            </a:extLst>
          </p:cNvPr>
          <p:cNvGrpSpPr/>
          <p:nvPr/>
        </p:nvGrpSpPr>
        <p:grpSpPr>
          <a:xfrm>
            <a:off x="616165" y="3822990"/>
            <a:ext cx="3047022" cy="1729173"/>
            <a:chOff x="485139" y="4586859"/>
            <a:chExt cx="3134043" cy="1778557"/>
          </a:xfrm>
        </p:grpSpPr>
        <p:pic>
          <p:nvPicPr>
            <p:cNvPr id="103" name="object 16">
              <a:extLst>
                <a:ext uri="{FF2B5EF4-FFF2-40B4-BE49-F238E27FC236}">
                  <a16:creationId xmlns:a16="http://schemas.microsoft.com/office/drawing/2014/main" id="{5744B18D-A99D-C9A9-F029-61FACB65E6CB}"/>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4" name="object 17">
              <a:extLst>
                <a:ext uri="{FF2B5EF4-FFF2-40B4-BE49-F238E27FC236}">
                  <a16:creationId xmlns:a16="http://schemas.microsoft.com/office/drawing/2014/main" id="{7331B1A0-1C1A-0879-FD9C-A3A7DE4E2C6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05" name="object 18">
              <a:extLst>
                <a:ext uri="{FF2B5EF4-FFF2-40B4-BE49-F238E27FC236}">
                  <a16:creationId xmlns:a16="http://schemas.microsoft.com/office/drawing/2014/main" id="{B2F7947C-0921-C436-766B-A396D5A81D4B}"/>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6" name="object 19">
              <a:extLst>
                <a:ext uri="{FF2B5EF4-FFF2-40B4-BE49-F238E27FC236}">
                  <a16:creationId xmlns:a16="http://schemas.microsoft.com/office/drawing/2014/main" id="{BD4ED52F-7091-8659-3EB6-28786389F2C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07" name="object 20">
              <a:extLst>
                <a:ext uri="{FF2B5EF4-FFF2-40B4-BE49-F238E27FC236}">
                  <a16:creationId xmlns:a16="http://schemas.microsoft.com/office/drawing/2014/main" id="{1D18523D-2FC8-AAC3-411E-F42BFA5A93FD}"/>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08" name="Picture 107">
            <a:extLst>
              <a:ext uri="{FF2B5EF4-FFF2-40B4-BE49-F238E27FC236}">
                <a16:creationId xmlns:a16="http://schemas.microsoft.com/office/drawing/2014/main" id="{D4C01974-6D3C-E818-C000-CBF2C23A018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94857" y="3908579"/>
            <a:ext cx="2319372" cy="1498655"/>
          </a:xfrm>
          <a:prstGeom prst="rect">
            <a:avLst/>
          </a:prstGeom>
        </p:spPr>
      </p:pic>
      <p:grpSp>
        <p:nvGrpSpPr>
          <p:cNvPr id="109" name="Group 108">
            <a:extLst>
              <a:ext uri="{FF2B5EF4-FFF2-40B4-BE49-F238E27FC236}">
                <a16:creationId xmlns:a16="http://schemas.microsoft.com/office/drawing/2014/main" id="{B095E3E5-12B9-F639-5797-EBEF6D37E198}"/>
              </a:ext>
            </a:extLst>
          </p:cNvPr>
          <p:cNvGrpSpPr/>
          <p:nvPr/>
        </p:nvGrpSpPr>
        <p:grpSpPr>
          <a:xfrm>
            <a:off x="397817" y="3819026"/>
            <a:ext cx="824852" cy="742396"/>
            <a:chOff x="7658775" y="6464727"/>
            <a:chExt cx="824852" cy="742396"/>
          </a:xfrm>
        </p:grpSpPr>
        <p:sp>
          <p:nvSpPr>
            <p:cNvPr id="110" name="Oval 109">
              <a:extLst>
                <a:ext uri="{FF2B5EF4-FFF2-40B4-BE49-F238E27FC236}">
                  <a16:creationId xmlns:a16="http://schemas.microsoft.com/office/drawing/2014/main" id="{B7A1EFA6-FDC2-18AF-5915-E83E29E23D04}"/>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Text Placeholder 1">
              <a:extLst>
                <a:ext uri="{FF2B5EF4-FFF2-40B4-BE49-F238E27FC236}">
                  <a16:creationId xmlns:a16="http://schemas.microsoft.com/office/drawing/2014/main" id="{D4A5EEA1-019C-5500-9381-C20C23EDA0E4}"/>
                </a:ext>
              </a:extLst>
            </p:cNvPr>
            <p:cNvSpPr txBox="1">
              <a:spLocks/>
            </p:cNvSpPr>
            <p:nvPr/>
          </p:nvSpPr>
          <p:spPr>
            <a:xfrm rot="1419617">
              <a:off x="7658775" y="6575507"/>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grpSp>
        <p:nvGrpSpPr>
          <p:cNvPr id="112" name="object 15">
            <a:extLst>
              <a:ext uri="{FF2B5EF4-FFF2-40B4-BE49-F238E27FC236}">
                <a16:creationId xmlns:a16="http://schemas.microsoft.com/office/drawing/2014/main" id="{12CCABBE-E14E-DBB7-0C9A-4CEB1409C427}"/>
              </a:ext>
            </a:extLst>
          </p:cNvPr>
          <p:cNvGrpSpPr/>
          <p:nvPr/>
        </p:nvGrpSpPr>
        <p:grpSpPr>
          <a:xfrm>
            <a:off x="3830012" y="3822990"/>
            <a:ext cx="3047022" cy="1729173"/>
            <a:chOff x="485139" y="4586859"/>
            <a:chExt cx="3134043" cy="1778557"/>
          </a:xfrm>
        </p:grpSpPr>
        <p:pic>
          <p:nvPicPr>
            <p:cNvPr id="113" name="object 16">
              <a:extLst>
                <a:ext uri="{FF2B5EF4-FFF2-40B4-BE49-F238E27FC236}">
                  <a16:creationId xmlns:a16="http://schemas.microsoft.com/office/drawing/2014/main" id="{E1EC243A-F7BB-1A3E-9351-09146B8F484E}"/>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14" name="object 17">
              <a:extLst>
                <a:ext uri="{FF2B5EF4-FFF2-40B4-BE49-F238E27FC236}">
                  <a16:creationId xmlns:a16="http://schemas.microsoft.com/office/drawing/2014/main" id="{56174230-1BEB-C620-F4BA-4DF7B6BA71FB}"/>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5" name="object 18">
              <a:extLst>
                <a:ext uri="{FF2B5EF4-FFF2-40B4-BE49-F238E27FC236}">
                  <a16:creationId xmlns:a16="http://schemas.microsoft.com/office/drawing/2014/main" id="{8BA4C2D6-4A2F-5120-7C05-FA12E1782A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6" name="object 19">
              <a:extLst>
                <a:ext uri="{FF2B5EF4-FFF2-40B4-BE49-F238E27FC236}">
                  <a16:creationId xmlns:a16="http://schemas.microsoft.com/office/drawing/2014/main" id="{CAE8F34F-AED7-B8C1-C142-6ED4F8E50160}"/>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7" name="object 20">
              <a:extLst>
                <a:ext uri="{FF2B5EF4-FFF2-40B4-BE49-F238E27FC236}">
                  <a16:creationId xmlns:a16="http://schemas.microsoft.com/office/drawing/2014/main" id="{4A08D951-0819-F753-DFC4-08D0C65E8E92}"/>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18" name="Picture 117">
            <a:extLst>
              <a:ext uri="{FF2B5EF4-FFF2-40B4-BE49-F238E27FC236}">
                <a16:creationId xmlns:a16="http://schemas.microsoft.com/office/drawing/2014/main" id="{5AB4127A-8771-1F2B-C470-A04FD797B13D}"/>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4208704" y="3908579"/>
            <a:ext cx="2319372" cy="1498655"/>
          </a:xfrm>
          <a:prstGeom prst="rect">
            <a:avLst/>
          </a:prstGeom>
        </p:spPr>
      </p:pic>
      <p:grpSp>
        <p:nvGrpSpPr>
          <p:cNvPr id="119" name="Group 118">
            <a:extLst>
              <a:ext uri="{FF2B5EF4-FFF2-40B4-BE49-F238E27FC236}">
                <a16:creationId xmlns:a16="http://schemas.microsoft.com/office/drawing/2014/main" id="{71873FE6-5B2E-644F-4724-2B584D039B75}"/>
              </a:ext>
            </a:extLst>
          </p:cNvPr>
          <p:cNvGrpSpPr/>
          <p:nvPr/>
        </p:nvGrpSpPr>
        <p:grpSpPr>
          <a:xfrm>
            <a:off x="3582658" y="3819026"/>
            <a:ext cx="824852" cy="742396"/>
            <a:chOff x="7629769" y="6464727"/>
            <a:chExt cx="824852" cy="742396"/>
          </a:xfrm>
        </p:grpSpPr>
        <p:sp>
          <p:nvSpPr>
            <p:cNvPr id="120" name="Oval 119">
              <a:extLst>
                <a:ext uri="{FF2B5EF4-FFF2-40B4-BE49-F238E27FC236}">
                  <a16:creationId xmlns:a16="http://schemas.microsoft.com/office/drawing/2014/main" id="{20BCFDA4-9B93-C64D-970E-23B7892D103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 Placeholder 1">
              <a:extLst>
                <a:ext uri="{FF2B5EF4-FFF2-40B4-BE49-F238E27FC236}">
                  <a16:creationId xmlns:a16="http://schemas.microsoft.com/office/drawing/2014/main" id="{E2B35DF7-287C-971B-EF1C-9554567D184A}"/>
                </a:ext>
              </a:extLst>
            </p:cNvPr>
            <p:cNvSpPr txBox="1">
              <a:spLocks/>
            </p:cNvSpPr>
            <p:nvPr/>
          </p:nvSpPr>
          <p:spPr>
            <a:xfrm rot="1419617">
              <a:off x="7629769" y="657616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 </a:t>
              </a:r>
              <a:r>
                <a:rPr lang="pl-PL"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
        <p:nvSpPr>
          <p:cNvPr id="122" name="Text Placeholder 17">
            <a:extLst>
              <a:ext uri="{FF2B5EF4-FFF2-40B4-BE49-F238E27FC236}">
                <a16:creationId xmlns:a16="http://schemas.microsoft.com/office/drawing/2014/main" id="{3AA1151F-3E65-91D2-A9B8-0D4DC10C3453}"/>
              </a:ext>
            </a:extLst>
          </p:cNvPr>
          <p:cNvSpPr txBox="1">
            <a:spLocks/>
          </p:cNvSpPr>
          <p:nvPr/>
        </p:nvSpPr>
        <p:spPr>
          <a:xfrm>
            <a:off x="755651" y="5898776"/>
            <a:ext cx="3024188" cy="26176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cs typeface="+mn-cs"/>
              </a:rPr>
              <a:t>Portfele</a:t>
            </a:r>
            <a:r>
              <a:rPr lang="en-US" b="1" dirty="0">
                <a:solidFill>
                  <a:srgbClr val="F79037"/>
                </a:solidFill>
                <a:cs typeface="+mn-cs"/>
              </a:rPr>
              <a:t> </a:t>
            </a:r>
            <a:r>
              <a:rPr lang="en-US" b="1" dirty="0" err="1">
                <a:solidFill>
                  <a:srgbClr val="F79037"/>
                </a:solidFill>
                <a:cs typeface="+mn-cs"/>
              </a:rPr>
              <a:t>bitcoinowe</a:t>
            </a:r>
            <a:endParaRPr lang="pl-PL" b="1" dirty="0">
              <a:solidFill>
                <a:srgbClr val="F79037"/>
              </a:solidFill>
              <a:cs typeface="+mn-cs"/>
            </a:endParaRPr>
          </a:p>
          <a:p>
            <a:pPr algn="l"/>
            <a:r>
              <a:rPr lang="pl-PL" dirty="0">
                <a:solidFill>
                  <a:srgbClr val="000000"/>
                </a:solidFill>
                <a:cs typeface="+mn-cs"/>
              </a:rPr>
              <a:t>Czym są portfele </a:t>
            </a:r>
            <a:r>
              <a:rPr lang="pl-PL" dirty="0" err="1">
                <a:solidFill>
                  <a:srgbClr val="000000"/>
                </a:solidFill>
                <a:cs typeface="+mn-cs"/>
              </a:rPr>
              <a:t>Bitcoin</a:t>
            </a:r>
            <a:r>
              <a:rPr lang="pl-PL" dirty="0">
                <a:solidFill>
                  <a:srgbClr val="000000"/>
                </a:solidFill>
                <a:cs typeface="+mn-cs"/>
              </a:rPr>
              <a:t> i jakie są rodzaje portfeli? Aby uzyskać ogólne informacje na ten temat, posłuchaj </a:t>
            </a:r>
            <a:r>
              <a:rPr lang="pl-PL" dirty="0" err="1">
                <a:solidFill>
                  <a:srgbClr val="000000"/>
                </a:solidFill>
                <a:cs typeface="+mn-cs"/>
              </a:rPr>
              <a:t>podcastu</a:t>
            </a:r>
            <a:r>
              <a:rPr lang="pl-PL" dirty="0">
                <a:solidFill>
                  <a:srgbClr val="000000"/>
                </a:solidFill>
                <a:cs typeface="+mn-cs"/>
              </a:rPr>
              <a:t> „Portfele </a:t>
            </a:r>
            <a:r>
              <a:rPr lang="pl-PL" dirty="0" err="1">
                <a:solidFill>
                  <a:srgbClr val="000000"/>
                </a:solidFill>
                <a:cs typeface="+mn-cs"/>
              </a:rPr>
              <a:t>Bitcoin</a:t>
            </a:r>
            <a:r>
              <a:rPr lang="pl-PL" dirty="0">
                <a:solidFill>
                  <a:srgbClr val="000000"/>
                </a:solidFill>
                <a:cs typeface="+mn-cs"/>
              </a:rPr>
              <a:t>”. </a:t>
            </a:r>
          </a:p>
          <a:p>
            <a:pPr algn="l"/>
            <a:br>
              <a:rPr lang="en-US" dirty="0">
                <a:solidFill>
                  <a:srgbClr val="000000"/>
                </a:solidFill>
                <a:cs typeface="+mn-cs"/>
              </a:rPr>
            </a:br>
            <a:r>
              <a:rPr lang="en-US" dirty="0">
                <a:solidFill>
                  <a:srgbClr val="F79037"/>
                </a:solidFill>
                <a:cs typeface="+mn-cs"/>
                <a:hlinkClick r:id="rId10">
                  <a:extLst>
                    <a:ext uri="{A12FA001-AC4F-418D-AE19-62706E023703}">
                      <ahyp:hlinkClr xmlns:ahyp="http://schemas.microsoft.com/office/drawing/2018/hyperlinkcolor" val="tx"/>
                    </a:ext>
                  </a:extLst>
                </a:hlinkClick>
              </a:rPr>
              <a:t>Generation Blockchain Podcast Episode </a:t>
            </a:r>
          </a:p>
          <a:p>
            <a:pPr algn="l"/>
            <a:r>
              <a:rPr lang="en-US" dirty="0">
                <a:solidFill>
                  <a:srgbClr val="F79037"/>
                </a:solidFill>
                <a:cs typeface="+mn-cs"/>
                <a:hlinkClick r:id="rId10">
                  <a:extLst>
                    <a:ext uri="{A12FA001-AC4F-418D-AE19-62706E023703}">
                      <ahyp:hlinkClr xmlns:ahyp="http://schemas.microsoft.com/office/drawing/2018/hyperlinkcolor" val="tx"/>
                    </a:ext>
                  </a:extLst>
                </a:hlinkClick>
              </a:rPr>
              <a:t>“Bitcoin Wallets” </a:t>
            </a:r>
            <a:endParaRPr lang="en-US" dirty="0">
              <a:solidFill>
                <a:srgbClr val="F79037"/>
              </a:solidFill>
              <a:cs typeface="+mn-cs"/>
            </a:endParaRPr>
          </a:p>
          <a:p>
            <a:pPr algn="l"/>
            <a:endParaRPr lang="pl-PL" dirty="0">
              <a:solidFill>
                <a:srgbClr val="000000"/>
              </a:solidFill>
              <a:cs typeface="+mn-cs"/>
            </a:endParaRPr>
          </a:p>
          <a:p>
            <a:pPr algn="l"/>
            <a:r>
              <a:rPr lang="en-US" dirty="0" err="1">
                <a:solidFill>
                  <a:srgbClr val="000000"/>
                </a:solidFill>
                <a:cs typeface="+mn-cs"/>
              </a:rPr>
              <a:t>Przykład</a:t>
            </a:r>
            <a:r>
              <a:rPr lang="en-US" dirty="0">
                <a:solidFill>
                  <a:srgbClr val="000000"/>
                </a:solidFill>
                <a:cs typeface="+mn-cs"/>
              </a:rPr>
              <a:t> </a:t>
            </a:r>
            <a:r>
              <a:rPr lang="en-US" dirty="0" err="1">
                <a:solidFill>
                  <a:srgbClr val="000000"/>
                </a:solidFill>
                <a:cs typeface="+mn-cs"/>
              </a:rPr>
              <a:t>klucza</a:t>
            </a:r>
            <a:r>
              <a:rPr lang="en-US" dirty="0">
                <a:solidFill>
                  <a:srgbClr val="000000"/>
                </a:solidFill>
                <a:cs typeface="+mn-cs"/>
              </a:rPr>
              <a:t> </a:t>
            </a:r>
            <a:r>
              <a:rPr lang="en-US" dirty="0" err="1">
                <a:solidFill>
                  <a:srgbClr val="000000"/>
                </a:solidFill>
                <a:cs typeface="+mn-cs"/>
              </a:rPr>
              <a:t>publicznego</a:t>
            </a:r>
            <a:r>
              <a:rPr lang="en-US" dirty="0">
                <a:solidFill>
                  <a:srgbClr val="000000"/>
                </a:solidFill>
                <a:cs typeface="+mn-cs"/>
              </a:rPr>
              <a:t> Bitcoin:</a:t>
            </a:r>
          </a:p>
          <a:p>
            <a:pPr algn="l"/>
            <a:endParaRPr lang="pl-PL" dirty="0">
              <a:solidFill>
                <a:srgbClr val="000000"/>
              </a:solidFill>
              <a:cs typeface="+mn-cs"/>
            </a:endParaRPr>
          </a:p>
          <a:p>
            <a:pPr algn="l"/>
            <a:r>
              <a:rPr lang="en-US" dirty="0">
                <a:solidFill>
                  <a:srgbClr val="000000"/>
                </a:solidFill>
                <a:cs typeface="+mn-cs"/>
              </a:rPr>
              <a:t>Bc1qxy2kgdygjrsqtzq2n0yrf2493p83kkfjhx0wlh</a:t>
            </a:r>
          </a:p>
          <a:p>
            <a:pPr algn="l"/>
            <a:endParaRPr lang="en-US" dirty="0">
              <a:solidFill>
                <a:srgbClr val="000000"/>
              </a:solidFill>
              <a:cs typeface="+mn-cs"/>
            </a:endParaRPr>
          </a:p>
          <a:p>
            <a:pPr algn="l"/>
            <a:r>
              <a:rPr lang="pl-PL" dirty="0">
                <a:solidFill>
                  <a:srgbClr val="F79037"/>
                </a:solidFill>
                <a:cs typeface="+mn-cs"/>
              </a:rPr>
              <a:t>Nie wysyłaj </a:t>
            </a:r>
            <a:r>
              <a:rPr lang="pl-PL" dirty="0" err="1">
                <a:solidFill>
                  <a:srgbClr val="F79037"/>
                </a:solidFill>
                <a:cs typeface="+mn-cs"/>
              </a:rPr>
              <a:t>Bitcoinów</a:t>
            </a:r>
            <a:r>
              <a:rPr lang="pl-PL" dirty="0">
                <a:solidFill>
                  <a:srgbClr val="F79037"/>
                </a:solidFill>
                <a:cs typeface="+mn-cs"/>
              </a:rPr>
              <a:t> na ten adres! </a:t>
            </a:r>
            <a:r>
              <a:rPr lang="pl-PL" dirty="0" err="1">
                <a:solidFill>
                  <a:srgbClr val="F79037"/>
                </a:solidFill>
                <a:cs typeface="+mn-cs"/>
              </a:rPr>
              <a:t>Bitcoiny</a:t>
            </a:r>
            <a:r>
              <a:rPr lang="pl-PL" dirty="0">
                <a:solidFill>
                  <a:srgbClr val="F79037"/>
                </a:solidFill>
                <a:cs typeface="+mn-cs"/>
              </a:rPr>
              <a:t> wysłane na ten adres zostaną bezpowrotnie utracone!</a:t>
            </a:r>
          </a:p>
          <a:p>
            <a:pPr algn="l"/>
            <a:endParaRPr lang="en-LB" dirty="0">
              <a:solidFill>
                <a:srgbClr val="000000"/>
              </a:solidFill>
              <a:cs typeface="+mn-cs"/>
            </a:endParaRPr>
          </a:p>
          <a:p>
            <a:r>
              <a:rPr lang="en-US" dirty="0">
                <a:solidFill>
                  <a:srgbClr val="000000"/>
                </a:solidFill>
              </a:rPr>
              <a:t> </a:t>
            </a:r>
          </a:p>
          <a:p>
            <a:endParaRPr lang="en-US" dirty="0">
              <a:solidFill>
                <a:srgbClr val="000000"/>
              </a:solidFill>
            </a:endParaRPr>
          </a:p>
        </p:txBody>
      </p:sp>
      <p:sp>
        <p:nvSpPr>
          <p:cNvPr id="125" name="Freeform 124">
            <a:extLst>
              <a:ext uri="{FF2B5EF4-FFF2-40B4-BE49-F238E27FC236}">
                <a16:creationId xmlns:a16="http://schemas.microsoft.com/office/drawing/2014/main" id="{714AE4C9-B468-E760-2FD3-160BC54F4139}"/>
              </a:ext>
            </a:extLst>
          </p:cNvPr>
          <p:cNvSpPr/>
          <p:nvPr/>
        </p:nvSpPr>
        <p:spPr>
          <a:xfrm>
            <a:off x="714753" y="7979059"/>
            <a:ext cx="81793" cy="473058"/>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solidFill>
            <a:srgbClr val="DD1470"/>
          </a:solidFill>
          <a:ln w="4233" cap="flat">
            <a:noFill/>
            <a:prstDash val="solid"/>
            <a:miter/>
          </a:ln>
        </p:spPr>
        <p:txBody>
          <a:bodyPr rtlCol="0" anchor="ctr"/>
          <a:lstStyle/>
          <a:p>
            <a:endParaRPr lang="en-US"/>
          </a:p>
        </p:txBody>
      </p:sp>
      <p:cxnSp>
        <p:nvCxnSpPr>
          <p:cNvPr id="126" name="Straight Connector 125">
            <a:extLst>
              <a:ext uri="{FF2B5EF4-FFF2-40B4-BE49-F238E27FC236}">
                <a16:creationId xmlns:a16="http://schemas.microsoft.com/office/drawing/2014/main" id="{3CED4199-8E41-4117-5DCC-DAE484C57EC8}"/>
              </a:ext>
            </a:extLst>
          </p:cNvPr>
          <p:cNvCxnSpPr>
            <a:cxnSpLocks/>
          </p:cNvCxnSpPr>
          <p:nvPr/>
        </p:nvCxnSpPr>
        <p:spPr>
          <a:xfrm>
            <a:off x="3422333" y="7032469"/>
            <a:ext cx="1570892"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4640AE1A-CC74-7F43-038B-720602A2CBC3}"/>
              </a:ext>
            </a:extLst>
          </p:cNvPr>
          <p:cNvGrpSpPr/>
          <p:nvPr/>
        </p:nvGrpSpPr>
        <p:grpSpPr>
          <a:xfrm>
            <a:off x="5143607" y="6368480"/>
            <a:ext cx="847095" cy="1129232"/>
            <a:chOff x="1778162" y="2675755"/>
            <a:chExt cx="4006677" cy="5341157"/>
          </a:xfrm>
        </p:grpSpPr>
        <p:sp>
          <p:nvSpPr>
            <p:cNvPr id="139" name="Freeform 138">
              <a:extLst>
                <a:ext uri="{FF2B5EF4-FFF2-40B4-BE49-F238E27FC236}">
                  <a16:creationId xmlns:a16="http://schemas.microsoft.com/office/drawing/2014/main" id="{88FB7C42-4599-EF25-B292-1945FE4B69CC}"/>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3ED99699-AD8C-CE06-3867-0DF5F337CDB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B72571F2-916F-0270-E766-F8EC4B3053BA}"/>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55650" y="8623314"/>
            <a:ext cx="604225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cs typeface="+mn-cs"/>
              </a:rPr>
              <a:t>Sieć</a:t>
            </a:r>
            <a:r>
              <a:rPr lang="en-US" b="1" dirty="0">
                <a:solidFill>
                  <a:srgbClr val="F79037"/>
                </a:solidFill>
                <a:cs typeface="+mn-cs"/>
              </a:rPr>
              <a:t> </a:t>
            </a:r>
            <a:r>
              <a:rPr lang="en-US" b="1" dirty="0" err="1">
                <a:solidFill>
                  <a:srgbClr val="F79037"/>
                </a:solidFill>
                <a:cs typeface="+mn-cs"/>
              </a:rPr>
              <a:t>Bitcoinów</a:t>
            </a:r>
            <a:endParaRPr lang="en-US" b="1" dirty="0">
              <a:solidFill>
                <a:srgbClr val="F79037"/>
              </a:solidFill>
              <a:cs typeface="+mn-cs"/>
            </a:endParaRPr>
          </a:p>
          <a:p>
            <a:r>
              <a:rPr lang="pl-PL" dirty="0">
                <a:solidFill>
                  <a:srgbClr val="000000"/>
                </a:solidFill>
                <a:cs typeface="+mn-cs"/>
              </a:rPr>
              <a:t>Księga publiczna rejestruje wszystkie transakcje </a:t>
            </a:r>
            <a:r>
              <a:rPr lang="pl-PL" dirty="0" err="1">
                <a:solidFill>
                  <a:srgbClr val="000000"/>
                </a:solidFill>
                <a:cs typeface="+mn-cs"/>
              </a:rPr>
              <a:t>Bitcoin</a:t>
            </a:r>
            <a:r>
              <a:rPr lang="pl-PL" dirty="0">
                <a:solidFill>
                  <a:srgbClr val="000000"/>
                </a:solidFill>
                <a:cs typeface="+mn-cs"/>
              </a:rPr>
              <a:t>, a serwery na całym świecie przechowują kopie tej księgi. Serwery są jak banki. Chociaż każdy bank wie tylko o wymianie pieniędzy swoich klientów, serwery </a:t>
            </a:r>
            <a:r>
              <a:rPr lang="pl-PL" dirty="0" err="1">
                <a:solidFill>
                  <a:srgbClr val="000000"/>
                </a:solidFill>
                <a:cs typeface="+mn-cs"/>
              </a:rPr>
              <a:t>Bitcoin</a:t>
            </a:r>
            <a:r>
              <a:rPr lang="pl-PL" dirty="0">
                <a:solidFill>
                  <a:srgbClr val="000000"/>
                </a:solidFill>
                <a:cs typeface="+mn-cs"/>
              </a:rPr>
              <a:t> są świadome każdej pojedynczej transakcji </a:t>
            </a:r>
            <a:r>
              <a:rPr lang="pl-PL" dirty="0" err="1">
                <a:solidFill>
                  <a:srgbClr val="000000"/>
                </a:solidFill>
                <a:cs typeface="+mn-cs"/>
              </a:rPr>
              <a:t>Bitcoin</a:t>
            </a:r>
            <a:r>
              <a:rPr lang="pl-PL" dirty="0">
                <a:solidFill>
                  <a:srgbClr val="000000"/>
                </a:solidFill>
                <a:cs typeface="+mn-cs"/>
              </a:rPr>
              <a:t> na świecie. Każdy komputer może skonfigurować węzeł. To jest jak otwarcie własnego banku </a:t>
            </a:r>
            <a:r>
              <a:rPr lang="pl-PL" dirty="0" err="1">
                <a:solidFill>
                  <a:srgbClr val="000000"/>
                </a:solidFill>
                <a:cs typeface="+mn-cs"/>
              </a:rPr>
              <a:t>Bitcoin</a:t>
            </a:r>
            <a:r>
              <a:rPr lang="pl-PL" dirty="0">
                <a:solidFill>
                  <a:srgbClr val="000000"/>
                </a:solidFill>
                <a:cs typeface="+mn-cs"/>
              </a:rPr>
              <a:t> zamiast konta bankowego. Pamiętaj, że założenie węzła nie jest równoznaczne z byciem górnikiem.</a:t>
            </a:r>
          </a:p>
        </p:txBody>
      </p:sp>
    </p:spTree>
    <p:extLst>
      <p:ext uri="{BB962C8B-B14F-4D97-AF65-F5344CB8AC3E}">
        <p14:creationId xmlns:p14="http://schemas.microsoft.com/office/powerpoint/2010/main" val="3062209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48C136-3A70-3B33-C3EA-EACD67B0F611}"/>
              </a:ext>
            </a:extLst>
          </p:cNvPr>
          <p:cNvSpPr/>
          <p:nvPr/>
        </p:nvSpPr>
        <p:spPr>
          <a:xfrm flipV="1">
            <a:off x="511317" y="-1"/>
            <a:ext cx="3194309" cy="1017175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773113"/>
            <a:ext cx="2693750" cy="8385260"/>
          </a:xfrm>
        </p:spPr>
        <p:txBody>
          <a:bodyPr/>
          <a:lstStyle/>
          <a:p>
            <a:pPr algn="just"/>
            <a:r>
              <a:rPr lang="en-US" b="1" dirty="0" err="1">
                <a:solidFill>
                  <a:srgbClr val="F79037"/>
                </a:solidFill>
              </a:rPr>
              <a:t>Kopanie</a:t>
            </a:r>
            <a:r>
              <a:rPr lang="en-US" b="1" dirty="0">
                <a:solidFill>
                  <a:srgbClr val="F79037"/>
                </a:solidFill>
              </a:rPr>
              <a:t> </a:t>
            </a:r>
            <a:r>
              <a:rPr lang="en-US" b="1" dirty="0" err="1">
                <a:solidFill>
                  <a:srgbClr val="F79037"/>
                </a:solidFill>
              </a:rPr>
              <a:t>bitcoinów</a:t>
            </a:r>
            <a:endParaRPr lang="en-US" b="1" dirty="0">
              <a:solidFill>
                <a:srgbClr val="F79037"/>
              </a:solidFill>
            </a:endParaRPr>
          </a:p>
          <a:p>
            <a:pPr algn="just"/>
            <a:r>
              <a:rPr lang="pl-PL" sz="1050" dirty="0"/>
              <a:t>Przez całą dobę i bez przestojów ludzie przesyłają </a:t>
            </a:r>
            <a:r>
              <a:rPr lang="pl-PL" sz="1050" dirty="0" err="1"/>
              <a:t>Bitcoiny</a:t>
            </a:r>
            <a:r>
              <a:rPr lang="pl-PL" sz="1050" dirty="0"/>
              <a:t> przez sieć </a:t>
            </a:r>
            <a:r>
              <a:rPr lang="pl-PL" sz="1050" dirty="0" err="1"/>
              <a:t>Bitcoin</a:t>
            </a:r>
            <a:r>
              <a:rPr lang="pl-PL" sz="1050" dirty="0"/>
              <a:t>. W publicznej sieci </a:t>
            </a:r>
            <a:r>
              <a:rPr lang="pl-PL" sz="1050" dirty="0" err="1"/>
              <a:t>Bitcoin</a:t>
            </a:r>
            <a:r>
              <a:rPr lang="pl-PL" sz="1050" dirty="0"/>
              <a:t> członkowie wydobywają </a:t>
            </a:r>
            <a:r>
              <a:rPr lang="pl-PL" sz="1050" dirty="0" err="1"/>
              <a:t>kryptowalutę</a:t>
            </a:r>
            <a:r>
              <a:rPr lang="pl-PL" sz="1050" dirty="0"/>
              <a:t>, rozwiązując złożone matematyczne obliczenia kryptograficzne w celu tworzenia nowych bloków. Wydobywanie </a:t>
            </a:r>
            <a:r>
              <a:rPr lang="pl-PL" sz="1050" dirty="0" err="1"/>
              <a:t>bitcoinów</a:t>
            </a:r>
            <a:r>
              <a:rPr lang="pl-PL" sz="1050" dirty="0"/>
              <a:t> to proces dostarczania mocy obliczeniowej do przetwarzania transakcji, zabezpieczania i synchronizowania aktualnego stanu łańcucha bloków dla wszystkich użytkowników w sieci. </a:t>
            </a:r>
            <a:r>
              <a:rPr lang="pl-PL" sz="1050" dirty="0" err="1"/>
              <a:t>Mining</a:t>
            </a:r>
            <a:r>
              <a:rPr lang="pl-PL" sz="1050" dirty="0"/>
              <a:t> to rodzaj zdecentralizowanego centrum danych </a:t>
            </a:r>
            <a:r>
              <a:rPr lang="pl-PL" sz="1050" dirty="0" err="1"/>
              <a:t>Bitcoin</a:t>
            </a:r>
            <a:r>
              <a:rPr lang="pl-PL" sz="1050" dirty="0"/>
              <a:t> z górnikami na całym świecie. Proces ten nazywany jest wydobyciem, co przypomina wydobycie złota. W przeciwieństwie do wydobywania złota, w wydobywaniu </a:t>
            </a:r>
            <a:r>
              <a:rPr lang="pl-PL" sz="1050" dirty="0" err="1"/>
              <a:t>bitcoinów</a:t>
            </a:r>
            <a:r>
              <a:rPr lang="pl-PL" sz="1050" dirty="0"/>
              <a:t> występuje nagroda za przydatne usługi. Wypłata odpowiednich akcji </a:t>
            </a:r>
            <a:r>
              <a:rPr lang="pl-PL" sz="1050" dirty="0" err="1"/>
              <a:t>Bitcoin</a:t>
            </a:r>
            <a:r>
              <a:rPr lang="pl-PL" sz="1050" dirty="0"/>
              <a:t> opiera się na zapewnionej mocy obliczeniowej. W 2022 roku nagroda blokowa dla górników wynosi 6,25 BTC za nowy blok. Górnicy rywalizują ze sobą o jak najszybsze rozwiązanie obliczeń dla następnego bloku. Blok górnika, któremu jako pierwszemu uda się rozwiązać obliczenia kryptograficzne, jest ostatecznie zapisywany w następnym bloku w łańcuchu blokowym. Bloki innych górników są nieprawidłowe i nie można ich dołączyć do łańcucha. Czas bloku, który określa czas potrzebny do wydobycia bloku dla </a:t>
            </a:r>
            <a:r>
              <a:rPr lang="pl-PL" sz="1050" dirty="0" err="1"/>
              <a:t>Bitcoina</a:t>
            </a:r>
            <a:r>
              <a:rPr lang="pl-PL" sz="1050" dirty="0"/>
              <a:t>, wynosi średnio 10 minut. Wszyscy górnicy jednocześnie zaczynają rozwiązywać zagadkę. Czas rozwiązania zagadki zależy od aktualnego poziomu trudności. Jeśli relatywnie więcej górników próbuje rozwiązać zagadkę w tym samym czasie, zostanie ona rozwiązana średnio szybciej przez krótki okres czasu, aż poziom trudności dostosuje się do całkowitej liczby górników, wyrównując czas bloku wynoszący 10 minut. Nowe </a:t>
            </a:r>
            <a:r>
              <a:rPr lang="pl-PL" sz="1050" dirty="0" err="1"/>
              <a:t>bitcoiny</a:t>
            </a:r>
            <a:r>
              <a:rPr lang="pl-PL" sz="1050" dirty="0"/>
              <a:t> nie są wydobywane w oparciu o popyt, całkowita ilość </a:t>
            </a:r>
            <a:r>
              <a:rPr lang="pl-PL" sz="1050" dirty="0" err="1"/>
              <a:t>bitcoinów</a:t>
            </a:r>
            <a:r>
              <a:rPr lang="pl-PL" sz="1050" dirty="0"/>
              <a:t> jest ustalona od samego początku (21 milionów) i nie można jej zawyżać za pomocą narzędzi monetarnych. Tradycyjne systemy walut </a:t>
            </a:r>
            <a:r>
              <a:rPr lang="pl-PL" sz="1050" dirty="0" err="1"/>
              <a:t>fiducjarnych</a:t>
            </a:r>
            <a:r>
              <a:rPr lang="pl-PL" sz="1050" dirty="0"/>
              <a:t>, rządy lub banki centralne drukują więcej pieniędzy, gdy jest taka potrzeba. </a:t>
            </a:r>
            <a:r>
              <a:rPr lang="pl-PL" sz="1050" dirty="0" err="1"/>
              <a:t>Bitcoin</a:t>
            </a:r>
            <a:r>
              <a:rPr lang="pl-PL" sz="1050" dirty="0"/>
              <a:t> jest raczej wydobywany sam lub w chmurze (wydobywanie w chmurze). System ogłasza publicznie każdą nową transakcję w sieci, co oznacza, że węzły w sieci współdzielą transakcje z innymi węzłami. Nowy blok działa jak ostateczna księga rachunkowa </a:t>
            </a:r>
            <a:r>
              <a:rPr lang="pl-PL" sz="1050" dirty="0" err="1"/>
              <a:t>Bitcoin</a:t>
            </a:r>
            <a:r>
              <a:rPr lang="pl-PL" sz="1050" dirty="0"/>
              <a:t>.</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22</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3216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06258D-8E82-4558-B16C-32B481BD506D}"/>
              </a:ext>
            </a:extLst>
          </p:cNvPr>
          <p:cNvSpPr>
            <a:spLocks noGrp="1"/>
          </p:cNvSpPr>
          <p:nvPr>
            <p:ph type="body" sz="quarter" idx="13"/>
          </p:nvPr>
        </p:nvSpPr>
        <p:spPr/>
        <p:txBody>
          <a:bodyPr/>
          <a:lstStyle/>
          <a:p>
            <a:r>
              <a:rPr lang="en-GB"/>
              <a:t>05</a:t>
            </a:r>
          </a:p>
        </p:txBody>
      </p:sp>
      <p:sp>
        <p:nvSpPr>
          <p:cNvPr id="3" name="Text Placeholder 2">
            <a:extLst>
              <a:ext uri="{FF2B5EF4-FFF2-40B4-BE49-F238E27FC236}">
                <a16:creationId xmlns:a16="http://schemas.microsoft.com/office/drawing/2014/main" id="{AB899E3E-6030-F94C-A6D9-8BE75E4AEB9A}"/>
              </a:ext>
            </a:extLst>
          </p:cNvPr>
          <p:cNvSpPr>
            <a:spLocks noGrp="1"/>
          </p:cNvSpPr>
          <p:nvPr>
            <p:ph type="body" sz="quarter" idx="14"/>
          </p:nvPr>
        </p:nvSpPr>
        <p:spPr/>
        <p:txBody>
          <a:bodyPr/>
          <a:lstStyle/>
          <a:p>
            <a:r>
              <a:rPr lang="en-US" dirty="0"/>
              <a:t>INFRASTRUKTURA TECHNOLOGII BLOCKCHAIN</a:t>
            </a:r>
          </a:p>
        </p:txBody>
      </p:sp>
      <p:sp>
        <p:nvSpPr>
          <p:cNvPr id="4" name="Slide Number Placeholder 3">
            <a:extLst>
              <a:ext uri="{FF2B5EF4-FFF2-40B4-BE49-F238E27FC236}">
                <a16:creationId xmlns:a16="http://schemas.microsoft.com/office/drawing/2014/main" id="{86603A77-D5D7-CC60-2888-D7DCED60961E}"/>
              </a:ext>
            </a:extLst>
          </p:cNvPr>
          <p:cNvSpPr>
            <a:spLocks noGrp="1"/>
          </p:cNvSpPr>
          <p:nvPr>
            <p:ph type="sldNum" sz="quarter" idx="4"/>
          </p:nvPr>
        </p:nvSpPr>
        <p:spPr/>
        <p:txBody>
          <a:bodyPr/>
          <a:lstStyle/>
          <a:p>
            <a:fld id="{CB2079F2-58AF-ED44-82D7-E04B2F6FD686}" type="slidenum">
              <a:rPr lang="en-US" smtClean="0"/>
              <a:pPr/>
              <a:t>23</a:t>
            </a:fld>
            <a:endParaRPr lang="en-US" dirty="0"/>
          </a:p>
        </p:txBody>
      </p:sp>
    </p:spTree>
    <p:extLst>
      <p:ext uri="{BB962C8B-B14F-4D97-AF65-F5344CB8AC3E}">
        <p14:creationId xmlns:p14="http://schemas.microsoft.com/office/powerpoint/2010/main" val="48727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24</a:t>
            </a:fld>
            <a:endParaRPr lang="en-US" dirty="0"/>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solidFill>
                <a:srgbClr val="F79037"/>
              </a:solidFill>
            </a:endParaRPr>
          </a:p>
          <a:p>
            <a:endParaRPr lang="en-US" dirty="0">
              <a:solidFill>
                <a:srgbClr val="F79037"/>
              </a:solidFill>
            </a:endParaRPr>
          </a:p>
          <a:p>
            <a:endParaRPr lang="en-US" dirty="0">
              <a:solidFill>
                <a:srgbClr val="F79037"/>
              </a:solidFill>
            </a:endParaRPr>
          </a:p>
          <a:p>
            <a:endParaRPr lang="en-US" dirty="0">
              <a:solidFill>
                <a:srgbClr val="F79037"/>
              </a:solidFill>
            </a:endParaRPr>
          </a:p>
          <a:p>
            <a:r>
              <a:rPr lang="pl-PL" dirty="0">
                <a:solidFill>
                  <a:srgbClr val="F79037"/>
                </a:solidFill>
              </a:rPr>
              <a:t>*</a:t>
            </a:r>
            <a:r>
              <a:rPr lang="pl-PL" dirty="0">
                <a:effectLst/>
                <a:ea typeface="Times New Roman" panose="02020603050405020304" pitchFamily="18" charset="0"/>
              </a:rPr>
              <a:t>Węzły, które są siecią komputerów, obsługują </a:t>
            </a:r>
            <a:r>
              <a:rPr lang="pl-PL" dirty="0" err="1">
                <a:effectLst/>
                <a:ea typeface="Times New Roman" panose="02020603050405020304" pitchFamily="18" charset="0"/>
              </a:rPr>
              <a:t>blockchain</a:t>
            </a:r>
            <a:r>
              <a:rPr lang="pl-PL" dirty="0">
                <a:effectLst/>
                <a:ea typeface="Times New Roman" panose="02020603050405020304" pitchFamily="18" charset="0"/>
              </a:rPr>
              <a:t> i tworzą jego podstawową infrastrukturę. Węzły w sieci wymieniają się informacjami o nowych przychodzących transakcjach i tworzeniu bloków. Należy zauważyć, że istnieją różne typy węzłów. Pełny węzeł to węzeł, który utrzymuje pełną kopię łańcucha bloków i ma możliwości offline, podczas gdy lekki węzeł nie przechowuje kopii łańcucha bloków i ma bardziej ograniczone funkcje (tj. pobiera tylko nagłówek bloku zamiast pełnego blok). Zanim lekki węzeł będzie mógł być częścią sieci </a:t>
            </a:r>
            <a:r>
              <a:rPr lang="pl-PL" dirty="0" err="1">
                <a:effectLst/>
                <a:ea typeface="Times New Roman" panose="02020603050405020304" pitchFamily="18" charset="0"/>
              </a:rPr>
              <a:t>blockchain</a:t>
            </a:r>
            <a:r>
              <a:rPr lang="pl-PL" dirty="0">
                <a:effectLst/>
                <a:ea typeface="Times New Roman" panose="02020603050405020304" pitchFamily="18" charset="0"/>
              </a:rPr>
              <a:t> (np. w celu wysyłania lub sprawdzania poprawności transakcji), musi być podłączony do pełnego węzła. W tym sensie sieć </a:t>
            </a:r>
            <a:r>
              <a:rPr lang="pl-PL" dirty="0" err="1">
                <a:effectLst/>
                <a:ea typeface="Times New Roman" panose="02020603050405020304" pitchFamily="18" charset="0"/>
              </a:rPr>
              <a:t>blockchain</a:t>
            </a:r>
            <a:r>
              <a:rPr lang="pl-PL" dirty="0">
                <a:effectLst/>
                <a:ea typeface="Times New Roman" panose="02020603050405020304" pitchFamily="18" charset="0"/>
              </a:rPr>
              <a:t> jest podobna do infrastruktury obsługującej Twój telefon.</a:t>
            </a:r>
          </a:p>
          <a:p>
            <a:pPr algn="just"/>
            <a:endParaRPr lang="pl-PL" dirty="0">
              <a:effectLst/>
              <a:ea typeface="Times New Roman" panose="02020603050405020304" pitchFamily="18" charset="0"/>
            </a:endParaRPr>
          </a:p>
          <a:p>
            <a:pPr algn="just"/>
            <a:r>
              <a:rPr lang="pl-PL" dirty="0">
                <a:effectLst/>
                <a:ea typeface="Times New Roman" panose="02020603050405020304" pitchFamily="18" charset="0"/>
              </a:rPr>
              <a:t>Pełne węzły można porównać do wieży telefonii komórkowej, z którą łączy się twój telefon (tj. lekki węzeł). Wszystkie stacje antenowe (tj. pełne węzły) – są ze sobą połączone i tworzą infrastrukturę sieci komunikacyjnej. Jeśli chcesz nawiązać połączenie za pomocą telefonu, musisz najpierw połączyć się z wieżą telefonii komórkowej, zanim będzie można wchodzić w interakcje z jakimkolwiek innym telefonem komórkowym. Podobnie w rozproszonej sieci </a:t>
            </a:r>
            <a:r>
              <a:rPr lang="pl-PL" dirty="0" err="1">
                <a:effectLst/>
                <a:ea typeface="Times New Roman" panose="02020603050405020304" pitchFamily="18" charset="0"/>
              </a:rPr>
              <a:t>blockchain</a:t>
            </a:r>
            <a:r>
              <a:rPr lang="pl-PL" dirty="0">
                <a:effectLst/>
                <a:ea typeface="Times New Roman" panose="02020603050405020304" pitchFamily="18" charset="0"/>
              </a:rPr>
              <a:t> pełne węzły działają przez większość czasu i tworzą rozproszoną sieć. Utrzymują również kopię całego łańcucha bloków. Prawdopodobnie użyjesz lekkiego węzła, jeśli korzystasz z portfela na telefonie lub komputerze. W takim przypadku najpierw połączysz się z pełnym węzłem, zanim będziesz mógł wchodzić w interakcje z łańcuchem bloków.</a:t>
            </a:r>
            <a:endParaRPr lang="en-US" dirty="0"/>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2563853"/>
            <a:ext cx="3049154" cy="1797030"/>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dokumentuje każdy transfer pieniędzy dokonywany w ramach określonej sieci (np. sieci </a:t>
            </a:r>
            <a:r>
              <a:rPr lang="pl-PL" sz="1100" dirty="0" err="1">
                <a:solidFill>
                  <a:schemeClr val="tx1"/>
                </a:solidFill>
                <a:latin typeface="Calibri" panose="020F0502020204030204" pitchFamily="34" charset="0"/>
                <a:cs typeface="Calibri" panose="020F0502020204030204" pitchFamily="34" charset="0"/>
              </a:rPr>
              <a:t>Bitcoin</a:t>
            </a:r>
            <a:r>
              <a:rPr lang="pl-PL" sz="1100" dirty="0">
                <a:solidFill>
                  <a:schemeClr val="tx1"/>
                </a:solidFill>
                <a:latin typeface="Calibri" panose="020F0502020204030204" pitchFamily="34" charset="0"/>
                <a:cs typeface="Calibri" panose="020F0502020204030204" pitchFamily="34" charset="0"/>
              </a:rPr>
              <a:t>). Gwarantuje to, że nikt nie może wydać tego samego zestawu pieniędzy dwa razy. Dzięki temu </a:t>
            </a:r>
            <a:r>
              <a:rPr lang="pl-PL" sz="1100" dirty="0" err="1">
                <a:solidFill>
                  <a:schemeClr val="tx1"/>
                </a:solidFill>
                <a:latin typeface="Calibri" panose="020F0502020204030204" pitchFamily="34" charset="0"/>
                <a:cs typeface="Calibri" panose="020F0502020204030204" pitchFamily="34" charset="0"/>
              </a:rPr>
              <a:t>blockchainom</a:t>
            </a:r>
            <a:r>
              <a:rPr lang="pl-PL" sz="1100" dirty="0">
                <a:solidFill>
                  <a:schemeClr val="tx1"/>
                </a:solidFill>
                <a:latin typeface="Calibri" panose="020F0502020204030204" pitchFamily="34" charset="0"/>
                <a:cs typeface="Calibri" panose="020F0502020204030204" pitchFamily="34" charset="0"/>
              </a:rPr>
              <a:t> udało się rozwiązać tak zwany problem podwójnego wydatkowania w cyfrowym świecie. Zamiast wysyłać kopie jednego oryginalnego elementu lub zasobu, łańcuchy bloków umożliwiają istnienie cyfrowych rzeczy tylko w jednym miejscu w określonym momencie. Cyfrowe pieniądze i aktywa nie nadawałyby się do użytku, gdyby kopia tych pieniędzy lub aktywów mogła zostać wysłana dwukrotnie.</a:t>
            </a: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5.2 </a:t>
            </a:r>
            <a:r>
              <a:rPr lang="en-US" sz="1800" b="0" dirty="0" err="1">
                <a:effectLst/>
                <a:latin typeface="Calibri" panose="020F0502020204030204" pitchFamily="34" charset="0"/>
                <a:ea typeface="Times New Roman" panose="02020603050405020304" pitchFamily="18" charset="0"/>
              </a:rPr>
              <a:t>Węzły</a:t>
            </a:r>
            <a:endParaRPr lang="en-US" sz="1800" b="0" dirty="0">
              <a:effectLst/>
              <a:latin typeface="Calibri" panose="020F0502020204030204" pitchFamily="34" charset="0"/>
              <a:ea typeface="Times New Roman" panose="02020603050405020304" pitchFamily="18" charset="0"/>
            </a:endParaRPr>
          </a:p>
        </p:txBody>
      </p:sp>
      <p:sp>
        <p:nvSpPr>
          <p:cNvPr id="51" name="Text Placeholder 16">
            <a:extLst>
              <a:ext uri="{FF2B5EF4-FFF2-40B4-BE49-F238E27FC236}">
                <a16:creationId xmlns:a16="http://schemas.microsoft.com/office/drawing/2014/main" id="{F067E0D0-F0BC-C144-BF71-01F743D751A5}"/>
              </a:ext>
            </a:extLst>
          </p:cNvPr>
          <p:cNvSpPr>
            <a:spLocks noGrp="1"/>
          </p:cNvSpPr>
          <p:nvPr/>
        </p:nvSpPr>
        <p:spPr>
          <a:xfrm>
            <a:off x="730685" y="1955821"/>
            <a:ext cx="3049154" cy="40569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5.1 </a:t>
            </a:r>
            <a:r>
              <a:rPr lang="en-US" sz="1800" b="0" dirty="0" err="1">
                <a:effectLst/>
                <a:latin typeface="Calibri" panose="020F0502020204030204" pitchFamily="34" charset="0"/>
                <a:ea typeface="Times New Roman" panose="02020603050405020304" pitchFamily="18" charset="0"/>
              </a:rPr>
              <a:t>Technologia</a:t>
            </a:r>
            <a:r>
              <a:rPr lang="en-US" sz="1800" b="0" dirty="0">
                <a:effectLst/>
                <a:latin typeface="Calibri" panose="020F0502020204030204" pitchFamily="34" charset="0"/>
                <a:ea typeface="Times New Roman" panose="02020603050405020304" pitchFamily="18" charset="0"/>
              </a:rPr>
              <a:t> Blockchain</a:t>
            </a:r>
          </a:p>
        </p:txBody>
      </p:sp>
      <p:grpSp>
        <p:nvGrpSpPr>
          <p:cNvPr id="14" name="Group 13">
            <a:extLst>
              <a:ext uri="{FF2B5EF4-FFF2-40B4-BE49-F238E27FC236}">
                <a16:creationId xmlns:a16="http://schemas.microsoft.com/office/drawing/2014/main" id="{21FFEE46-EF71-375E-94A8-8E4B04814856}"/>
              </a:ext>
            </a:extLst>
          </p:cNvPr>
          <p:cNvGrpSpPr/>
          <p:nvPr/>
        </p:nvGrpSpPr>
        <p:grpSpPr>
          <a:xfrm>
            <a:off x="6346354" y="435340"/>
            <a:ext cx="1380420" cy="1309652"/>
            <a:chOff x="6346354" y="435340"/>
            <a:chExt cx="1380420" cy="1309652"/>
          </a:xfrm>
        </p:grpSpPr>
        <p:sp>
          <p:nvSpPr>
            <p:cNvPr id="13" name="Freeform 12">
              <a:extLst>
                <a:ext uri="{FF2B5EF4-FFF2-40B4-BE49-F238E27FC236}">
                  <a16:creationId xmlns:a16="http://schemas.microsoft.com/office/drawing/2014/main" id="{E6411E39-E802-05E4-6CEE-3D407B31779A}"/>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ED684C90-B970-D885-83A8-A93F2CBF9786}"/>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9D1D953-B878-7CB2-670A-BD9D23F56681}"/>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128295FE-1651-C946-585C-1D047541CF45}"/>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3C6ACED-8F0A-16B1-64D9-71A0EC4EBC6C}"/>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29A61C2-8332-6FF3-8A25-D98CB5A9CB05}"/>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908583"/>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Twoim pierwszym punktem kontaktu z infrastrukturą technologii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będzie dogłębna nauka o jej elementach i uczestnikach (tj. górnikach, węzłach, funkcjach mieszających, kryptografii klucza publicznego, podpisach cyfrowych i adresach).</a:t>
            </a:r>
          </a:p>
        </p:txBody>
      </p:sp>
    </p:spTree>
    <p:extLst>
      <p:ext uri="{BB962C8B-B14F-4D97-AF65-F5344CB8AC3E}">
        <p14:creationId xmlns:p14="http://schemas.microsoft.com/office/powerpoint/2010/main" val="1576474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25</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Każdy górnik jest węzłem w sieci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blockchain</a:t>
            </a:r>
            <a:r>
              <a:rPr lang="pl-PL" sz="1100" dirty="0">
                <a:effectLst/>
                <a:latin typeface="Calibri" panose="020F0502020204030204" pitchFamily="34" charset="0"/>
                <a:ea typeface="Times New Roman" panose="02020603050405020304" pitchFamily="18" charset="0"/>
                <a:cs typeface="Calibri" panose="020F0502020204030204" pitchFamily="34" charset="0"/>
              </a:rPr>
              <a:t>, ale nie trzeba być górnikiem, aby uruchomić węzeł. Górnicy wspierają sieć, przekazując informacje i utrzymując kopię łańcucha bloków, tak jak wszystkie inne węzły. W przeciwieństwie do węzłów innych niż górnicze, górnicy są odpowiedzialni za tworzenie nowych bloków w łańcuchu bloków. Każdy blok w łańcuchu bloków to zbiorowa decyzja dotycząca historii danego punktu w czasie. Aby znaleźć zbiorową decyzję, sieć znajduje konsensus co do tego, które transakcje zostaną uwzględnione w następnym bloku i w jakiej kolejności. Nie wszystkie bloki proponowane przez górników są takie same. Jednym z powodów jest to, że potrzeba różnej ilości czasu, aby nowe transakcje rozprzestrzeniły się w całej sieci, co powoduje gromadzenie się różnych pul niezweryfikowanych transakcji.</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górnicy nazywani są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walidatorami</a:t>
            </a:r>
            <a:r>
              <a:rPr lang="pl-PL" sz="1100" dirty="0">
                <a:effectLst/>
                <a:latin typeface="Calibri" panose="020F0502020204030204" pitchFamily="34" charset="0"/>
                <a:ea typeface="Times New Roman" panose="02020603050405020304" pitchFamily="18" charset="0"/>
                <a:cs typeface="Calibri" panose="020F0502020204030204" pitchFamily="34" charset="0"/>
              </a:rPr>
              <a:t>, ponieważ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przeszło z algorytmu Proof-of-</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Work</a:t>
            </a:r>
            <a:r>
              <a:rPr lang="pl-PL" sz="1100" dirty="0">
                <a:effectLst/>
                <a:latin typeface="Calibri" panose="020F0502020204030204" pitchFamily="34" charset="0"/>
                <a:ea typeface="Times New Roman" panose="02020603050405020304" pitchFamily="18" charset="0"/>
                <a:cs typeface="Calibri" panose="020F0502020204030204" pitchFamily="34" charset="0"/>
              </a:rPr>
              <a:t> na algorytm Proof-of-</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Stake</a:t>
            </a:r>
            <a:r>
              <a:rPr lang="pl-PL" sz="1100" dirty="0">
                <a:effectLst/>
                <a:latin typeface="Calibri" panose="020F0502020204030204" pitchFamily="34" charset="0"/>
                <a:ea typeface="Times New Roman" panose="02020603050405020304" pitchFamily="18" charset="0"/>
                <a:cs typeface="Calibri" panose="020F0502020204030204" pitchFamily="34" charset="0"/>
              </a:rPr>
              <a: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Walidator</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zasadniczo głosującym na nowy blok. Im więcej głosów otrzyma blok, tym większe prawdopodobieństwo, że zostanie wybrany.</a:t>
            </a:r>
          </a:p>
          <a:p>
            <a:pPr algn="just"/>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Powodem, dla którego górnicy są zainteresowani uczciwym działaniem i w interesie sieci, jest to, że są zachęcani do zachowania zgodnie z zasadami łańcucha bloków. Jeśli nieprawidłowa transakcja zostanie umieszczona w bloku, ten blok nie ma szans na wygraną ze względu na błędne wprowadzenie danych. Górnik, który jako pierwszy rozwiąże zagadkę, jest nagradzany nagrodami blokowymi i/lub opłatą transakcyjną, którą każdy, kto wysyła transakcję za pośrednictwem łańcucha bloków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Bitcoin</a:t>
            </a:r>
            <a:r>
              <a:rPr lang="pl-PL" sz="1100" dirty="0">
                <a:effectLst/>
                <a:latin typeface="Calibri" panose="020F0502020204030204" pitchFamily="34" charset="0"/>
                <a:ea typeface="Times New Roman" panose="02020603050405020304" pitchFamily="18" charset="0"/>
                <a:cs typeface="Calibri" panose="020F0502020204030204" pitchFamily="34" charset="0"/>
              </a:rPr>
              <a:t> 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Ethereum</a:t>
            </a:r>
            <a:r>
              <a:rPr lang="pl-PL" sz="1100" dirty="0">
                <a:effectLst/>
                <a:latin typeface="Calibri" panose="020F0502020204030204" pitchFamily="34" charset="0"/>
                <a:ea typeface="Times New Roman" panose="02020603050405020304" pitchFamily="18" charset="0"/>
                <a:cs typeface="Calibri" panose="020F0502020204030204" pitchFamily="34" charset="0"/>
              </a:rPr>
              <a:t>, musi zapłacić, aby transakcja została uwzględniona w jednym z kolejnych bloków. Prawdopodobna szansa na otrzymanie nagrody blokowej i opłat transakcyjnych stanowi zachętę dla osób fizycznych do zakupu i obsługi kosztownego sprzętu potrzebnego do rozwiązania zagadki kryptograficznej. Pierwszy górnik, który rozwiąże blok, otrzymuje nagrodę w walucie, którą wydobywa.</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Górnicy otrzymują ostateczną partię danych transakcyjnych, która jest następnie przetwarzana przez algorytm kryptograficzny. W trakcie tego procesu generowany jest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czyli ciąg cyfr i liter, który nie ujawnia żadnych danych transakcji i służy do weryfikacji ważności.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zapewnia, że odpowiedni blok nie został zmieniony. Jeśli choć jedna liczba jest nieprawidłowa lub nie na miejscu, odpowiednie dane generują inny skrót.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poprzedniego bloku jest integrowany z następnym blokiem, więc jeśli coś zostało zmienione w poprzednim bloku, wygenerowany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t>
            </a:r>
            <a:r>
              <a:rPr lang="pl-PL" sz="1100" dirty="0">
                <a:effectLst/>
                <a:latin typeface="Calibri" panose="020F0502020204030204" pitchFamily="34" charset="0"/>
                <a:ea typeface="Times New Roman" panose="02020603050405020304" pitchFamily="18" charset="0"/>
                <a:cs typeface="Calibri" panose="020F0502020204030204" pitchFamily="34" charset="0"/>
              </a:rPr>
              <a:t> również się zmieni. Wartość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a:t>
            </a:r>
            <a:r>
              <a:rPr lang="pl-PL" sz="1100" dirty="0">
                <a:effectLst/>
                <a:latin typeface="Calibri" panose="020F0502020204030204" pitchFamily="34" charset="0"/>
                <a:ea typeface="Times New Roman" panose="02020603050405020304" pitchFamily="18" charset="0"/>
                <a:cs typeface="Calibri" panose="020F0502020204030204" pitchFamily="34" charset="0"/>
              </a:rPr>
              <a:t> musi być również niższa od wartości docelowej ustawionej przez algorytm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a:t>
            </a:r>
            <a:r>
              <a:rPr lang="pl-PL" sz="1100" dirty="0">
                <a:effectLst/>
                <a:latin typeface="Calibri" panose="020F0502020204030204" pitchFamily="34" charset="0"/>
                <a:ea typeface="Times New Roman" panose="02020603050405020304" pitchFamily="18" charset="0"/>
                <a:cs typeface="Calibri" panose="020F0502020204030204" pitchFamily="34" charset="0"/>
              </a:rPr>
              <a:t>. Jeśli wygenerowana wartość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hasha</a:t>
            </a:r>
            <a:r>
              <a:rPr lang="pl-PL" sz="1100" dirty="0">
                <a:effectLst/>
                <a:latin typeface="Calibri" panose="020F0502020204030204" pitchFamily="34" charset="0"/>
                <a:ea typeface="Times New Roman" panose="02020603050405020304" pitchFamily="18" charset="0"/>
                <a:cs typeface="Calibri" panose="020F0502020204030204" pitchFamily="34" charset="0"/>
              </a:rPr>
              <a:t> jest zbyt duża, jest generowana ponownie, dopóki nie znajdzie się poniżej określonej wartości docelowej.</a:t>
            </a:r>
          </a:p>
          <a:p>
            <a:pPr algn="just"/>
            <a:endParaRPr lang="en-LB" sz="11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t>5.3 </a:t>
            </a:r>
            <a:r>
              <a:rPr lang="en-US" sz="1800" b="0" dirty="0" err="1"/>
              <a:t>Górnicy</a:t>
            </a:r>
            <a:r>
              <a:rPr lang="en-US" sz="1800" b="0" dirty="0"/>
              <a:t> </a:t>
            </a:r>
            <a:r>
              <a:rPr lang="en-US" sz="1800" b="0" dirty="0" err="1"/>
              <a:t>i</a:t>
            </a:r>
            <a:r>
              <a:rPr lang="en-US" sz="1800" b="0" dirty="0"/>
              <a:t> </a:t>
            </a:r>
            <a:r>
              <a:rPr lang="en-US" sz="1800" b="0" dirty="0" err="1"/>
              <a:t>Walidatorzy</a:t>
            </a:r>
            <a:endParaRPr lang="en-US" sz="1800" b="0" dirty="0"/>
          </a:p>
          <a:p>
            <a:pPr>
              <a:spcBef>
                <a:spcPts val="0"/>
              </a:spcBef>
            </a:pPr>
            <a:endParaRPr lang="en-US" sz="1800" b="0" dirty="0"/>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6554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2"/>
          <a:lstStyle/>
          <a:p>
            <a:r>
              <a:rPr lang="pl-PL" dirty="0"/>
              <a:t>Weryfikacja danych jest ważnym elementem podczas budowania struktury danych w zdecentralizowanej sieci. Tylko poprzez weryfikację uczestnicy mogą odróżnić ważne dane od nieważnych informacji. W systemach </a:t>
            </a:r>
            <a:r>
              <a:rPr lang="pl-PL" dirty="0" err="1"/>
              <a:t>blockchain</a:t>
            </a:r>
            <a:r>
              <a:rPr lang="pl-PL" dirty="0"/>
              <a:t>, funkcje haszujące są jednokierunkową funkcją matematyczną używaną do weryfikacji danych w </a:t>
            </a:r>
            <a:r>
              <a:rPr lang="pl-PL" dirty="0" err="1"/>
              <a:t>blockchain</a:t>
            </a:r>
            <a:r>
              <a:rPr lang="pl-PL" dirty="0"/>
              <a:t> na różnych etapach weryfikacji danych (tj. podczas tworzenia adresu, potwierdzania własności, udowadniania integralności samego </a:t>
            </a:r>
            <a:r>
              <a:rPr lang="pl-PL" dirty="0" err="1"/>
              <a:t>blockchain</a:t>
            </a:r>
            <a:r>
              <a:rPr lang="pl-PL" dirty="0"/>
              <a:t>).</a:t>
            </a:r>
          </a:p>
          <a:p>
            <a:r>
              <a:rPr lang="pl-PL" dirty="0"/>
              <a:t>Wszystkie funkcje </a:t>
            </a:r>
            <a:r>
              <a:rPr lang="pl-PL" dirty="0" err="1"/>
              <a:t>hash</a:t>
            </a:r>
            <a:r>
              <a:rPr lang="pl-PL" dirty="0"/>
              <a:t> pobierają dane wejściowe o zmiennej długości i generują wynik o stałej długości, zwany wartością </a:t>
            </a:r>
            <a:r>
              <a:rPr lang="pl-PL" dirty="0" err="1"/>
              <a:t>hash</a:t>
            </a:r>
            <a:r>
              <a:rPr lang="pl-PL" dirty="0"/>
              <a:t>. Funkcje </a:t>
            </a:r>
            <a:r>
              <a:rPr lang="pl-PL" dirty="0" err="1"/>
              <a:t>hash</a:t>
            </a:r>
            <a:r>
              <a:rPr lang="pl-PL" dirty="0"/>
              <a:t> są nieodwracalnymi funkcjami jednokierunkowymi. Nie możesz przełożyć swojego </a:t>
            </a:r>
            <a:r>
              <a:rPr lang="pl-PL" dirty="0" err="1"/>
              <a:t>hasha</a:t>
            </a:r>
            <a:r>
              <a:rPr lang="pl-PL" dirty="0"/>
              <a:t> z powrotem na dane, które wprowadziłeś, aby otrzymać wartość </a:t>
            </a:r>
            <a:r>
              <a:rPr lang="pl-PL" dirty="0" err="1"/>
              <a:t>hash</a:t>
            </a:r>
            <a:r>
              <a:rPr lang="pl-PL" dirty="0"/>
              <a:t>, jak pokazano w filmie demonstracyjnym </a:t>
            </a:r>
            <a:r>
              <a:rPr lang="pl-PL" dirty="0" err="1"/>
              <a:t>blockchain</a:t>
            </a:r>
            <a:r>
              <a:rPr lang="pl-PL" dirty="0"/>
              <a:t>. Funkcje mieszające są pseudolosowe (tj. generują pozornie losowe wyniki z dwóch podobnych danych wejściowych). Prawdopodobieństwo, że funkcja </a:t>
            </a:r>
            <a:r>
              <a:rPr lang="pl-PL" dirty="0" err="1"/>
              <a:t>hash</a:t>
            </a:r>
            <a:r>
              <a:rPr lang="pl-PL" dirty="0"/>
              <a:t> da ten sam wynik dla dwóch lub więcej różnych danych wejściowych, jest wysoce nieprawdopodobne. Są jednak deterministyczne, co oznacza, że zawsze dają ten sam wynik z określonego wejścia. W tym sensie wartość </a:t>
            </a:r>
            <a:r>
              <a:rPr lang="pl-PL" dirty="0" err="1"/>
              <a:t>hash</a:t>
            </a:r>
            <a:r>
              <a:rPr lang="pl-PL" dirty="0"/>
              <a:t> jest podobna do odcisku palca danych. Można zweryfikować integralność plików i wykryć zmiany, porównując ich </a:t>
            </a:r>
            <a:r>
              <a:rPr lang="pl-PL" dirty="0" err="1"/>
              <a:t>hashe</a:t>
            </a:r>
            <a:r>
              <a:rPr lang="pl-PL" dirty="0"/>
              <a:t>. Dane wejściowe mogą być dowolnym typem danych (tj. audio, wideo) i nie ograniczają się tylko do liczb.</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26</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b="0" dirty="0">
                <a:effectLst/>
                <a:latin typeface="Calibri" panose="020F0502020204030204" pitchFamily="34" charset="0"/>
                <a:ea typeface="Times New Roman" panose="02020603050405020304" pitchFamily="18" charset="0"/>
              </a:rPr>
              <a:t>5.4 </a:t>
            </a:r>
            <a:r>
              <a:rPr lang="en-US" sz="1800" b="0" dirty="0" err="1">
                <a:effectLst/>
                <a:latin typeface="Calibri" panose="020F0502020204030204" pitchFamily="34" charset="0"/>
                <a:ea typeface="Times New Roman" panose="02020603050405020304" pitchFamily="18" charset="0"/>
              </a:rPr>
              <a:t>Funkcje</a:t>
            </a:r>
            <a:r>
              <a:rPr lang="en-US" sz="1800" b="0" dirty="0">
                <a:effectLst/>
                <a:latin typeface="Calibri" panose="020F0502020204030204" pitchFamily="34" charset="0"/>
                <a:ea typeface="Times New Roman" panose="02020603050405020304" pitchFamily="18" charset="0"/>
              </a:rPr>
              <a:t> hash</a:t>
            </a:r>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83197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5: Rodzaje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hashy</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źródło:Hashcat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dostęp 15.11.2022)</a:t>
            </a: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8761417"/>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Jak pokazuje rysunek, istnieją różne funkcje </a:t>
            </a:r>
            <a:r>
              <a:rPr lang="pl-PL" dirty="0" err="1">
                <a:solidFill>
                  <a:srgbClr val="000000"/>
                </a:solidFill>
              </a:rPr>
              <a:t>hash</a:t>
            </a:r>
            <a:r>
              <a:rPr lang="pl-PL" dirty="0">
                <a:solidFill>
                  <a:srgbClr val="000000"/>
                </a:solidFill>
              </a:rPr>
              <a:t>, które mają różne wyniki o stałej długości i są używane przez różne łańcuchy bloków. Jedną z najczęściej używanych funkcji haszujących jest tzw. SHA256 (</a:t>
            </a:r>
            <a:r>
              <a:rPr lang="pl-PL" dirty="0" err="1">
                <a:solidFill>
                  <a:srgbClr val="000000"/>
                </a:solidFill>
              </a:rPr>
              <a:t>Secure</a:t>
            </a:r>
            <a:r>
              <a:rPr lang="pl-PL" dirty="0">
                <a:solidFill>
                  <a:srgbClr val="000000"/>
                </a:solidFill>
              </a:rPr>
              <a:t> </a:t>
            </a:r>
            <a:r>
              <a:rPr lang="pl-PL" dirty="0" err="1">
                <a:solidFill>
                  <a:srgbClr val="000000"/>
                </a:solidFill>
              </a:rPr>
              <a:t>Hash</a:t>
            </a:r>
            <a:r>
              <a:rPr lang="pl-PL" dirty="0">
                <a:solidFill>
                  <a:srgbClr val="000000"/>
                </a:solidFill>
              </a:rPr>
              <a:t> </a:t>
            </a:r>
            <a:r>
              <a:rPr lang="pl-PL" dirty="0" err="1">
                <a:solidFill>
                  <a:srgbClr val="000000"/>
                </a:solidFill>
              </a:rPr>
              <a:t>Algorithm</a:t>
            </a:r>
            <a:r>
              <a:rPr lang="pl-PL" dirty="0">
                <a:solidFill>
                  <a:srgbClr val="000000"/>
                </a:solidFill>
              </a:rPr>
              <a:t> 256 bit). 256 oznacza stałą długość wartości </a:t>
            </a:r>
            <a:r>
              <a:rPr lang="pl-PL" dirty="0" err="1">
                <a:solidFill>
                  <a:srgbClr val="000000"/>
                </a:solidFill>
              </a:rPr>
              <a:t>hash</a:t>
            </a:r>
            <a:r>
              <a:rPr lang="pl-PL" dirty="0">
                <a:solidFill>
                  <a:srgbClr val="000000"/>
                </a:solidFill>
              </a:rPr>
              <a:t>. Istnieje wiele funkcji </a:t>
            </a:r>
            <a:r>
              <a:rPr lang="pl-PL" dirty="0" err="1">
                <a:solidFill>
                  <a:srgbClr val="000000"/>
                </a:solidFill>
              </a:rPr>
              <a:t>hash</a:t>
            </a:r>
            <a:r>
              <a:rPr lang="pl-PL" dirty="0">
                <a:solidFill>
                  <a:srgbClr val="000000"/>
                </a:solidFill>
              </a:rPr>
              <a:t>, z których większość wskazuje w nazwie ich stałą długość.</a:t>
            </a:r>
          </a:p>
        </p:txBody>
      </p:sp>
      <p:pic>
        <p:nvPicPr>
          <p:cNvPr id="5" name="Picture 4">
            <a:extLst>
              <a:ext uri="{FF2B5EF4-FFF2-40B4-BE49-F238E27FC236}">
                <a16:creationId xmlns:a16="http://schemas.microsoft.com/office/drawing/2014/main" id="{E6989371-2F68-D83A-3486-96629E6632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507" y="5115352"/>
            <a:ext cx="6616700" cy="2946400"/>
          </a:xfrm>
          <a:prstGeom prst="rect">
            <a:avLst/>
          </a:prstGeom>
        </p:spPr>
      </p:pic>
    </p:spTree>
    <p:extLst>
      <p:ext uri="{BB962C8B-B14F-4D97-AF65-F5344CB8AC3E}">
        <p14:creationId xmlns:p14="http://schemas.microsoft.com/office/powerpoint/2010/main" val="365616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27</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100"/>
              </a:spcBef>
            </a:pPr>
            <a:r>
              <a:rPr lang="en-US" sz="1600" b="0" dirty="0"/>
              <a:t>5.5 </a:t>
            </a:r>
            <a:r>
              <a:rPr lang="en-US" sz="1600" b="0" dirty="0" err="1"/>
              <a:t>Kryptografia</a:t>
            </a:r>
            <a:r>
              <a:rPr lang="en-US" sz="1600" b="0" dirty="0"/>
              <a:t> </a:t>
            </a:r>
            <a:r>
              <a:rPr lang="en-US" sz="1600" b="0" dirty="0" err="1"/>
              <a:t>klucza</a:t>
            </a:r>
            <a:r>
              <a:rPr lang="en-US" sz="1600" b="0" dirty="0"/>
              <a:t> </a:t>
            </a:r>
            <a:r>
              <a:rPr lang="en-US" sz="1600" b="0" dirty="0" err="1"/>
              <a:t>publicznego</a:t>
            </a:r>
            <a:endParaRPr lang="en-US" sz="1600" b="0" dirty="0"/>
          </a:p>
          <a:p>
            <a:pPr>
              <a:spcBef>
                <a:spcPts val="0"/>
              </a:spcBef>
            </a:pPr>
            <a:endParaRPr lang="en-US" sz="16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29306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900"/>
              </a:spcAft>
            </a:pPr>
            <a:r>
              <a:rPr lang="pl-PL" sz="1050" dirty="0">
                <a:solidFill>
                  <a:srgbClr val="000000"/>
                </a:solidFill>
                <a:effectLst/>
                <a:latin typeface="Calibri" panose="020F0502020204030204" pitchFamily="34" charset="0"/>
                <a:ea typeface="Times New Roman" panose="02020603050405020304" pitchFamily="18" charset="0"/>
              </a:rPr>
              <a:t>Kryptografia klucza publicznego (znana również jako kryptografia asymetryczna) zapewnia posiadaczom kryptowalut dostęp do ich funduszy. Oferuje sposób udowodnienia własności. W kryptografii symetrycznej szyfrujesz i odszyfrowujesz wiadomość tym samym kluczem z obu stron. Działa to podobnie do kłódki, w której używasz tego samego klucza do otwierania (odszyfrowywania) i zamykania (szyfrowania) kłódki. Szyfrowanie asymetryczne wynika z właściwości kluczy, które zawsze występują parami i są używane komplementarnie. Jeden z kluczy coś szyfruje, a drugi deszyfruje. Klucze nazywane są kluczem publicznym i kluczem prywatnym, a także kluczem wydatków lub tajnym kluczem. Twoje klucze przekładają się na Twoją tożsamość w łańcuchu bloków. Otrzymujesz środki za pomocą klucza publicznego i wysyłasz środki za pomocą klucza prywatnego.</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2889917"/>
            <a:ext cx="6036131" cy="405871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050" b="1" dirty="0" err="1">
                <a:solidFill>
                  <a:srgbClr val="F79037"/>
                </a:solidFill>
              </a:rPr>
              <a:t>Klucze</a:t>
            </a:r>
            <a:r>
              <a:rPr lang="en-US" sz="1050" b="1" dirty="0">
                <a:solidFill>
                  <a:srgbClr val="F79037"/>
                </a:solidFill>
              </a:rPr>
              <a:t> </a:t>
            </a:r>
            <a:r>
              <a:rPr lang="en-US" sz="1050" b="1" dirty="0" err="1">
                <a:solidFill>
                  <a:srgbClr val="F79037"/>
                </a:solidFill>
              </a:rPr>
              <a:t>i</a:t>
            </a:r>
            <a:r>
              <a:rPr lang="en-US" sz="1050" b="1" dirty="0">
                <a:solidFill>
                  <a:srgbClr val="F79037"/>
                </a:solidFill>
              </a:rPr>
              <a:t> </a:t>
            </a:r>
            <a:r>
              <a:rPr lang="en-US" sz="1050" b="1" dirty="0" err="1">
                <a:solidFill>
                  <a:srgbClr val="F79037"/>
                </a:solidFill>
              </a:rPr>
              <a:t>tożsamość</a:t>
            </a:r>
            <a:endParaRPr lang="en-US" sz="1050" b="1" dirty="0">
              <a:solidFill>
                <a:srgbClr val="F79037"/>
              </a:solidFill>
            </a:endParaRPr>
          </a:p>
          <a:p>
            <a:r>
              <a:rPr lang="pl-PL" sz="1050" dirty="0">
                <a:solidFill>
                  <a:srgbClr val="000000"/>
                </a:solidFill>
              </a:rPr>
              <a:t>Pomysł w </a:t>
            </a:r>
            <a:r>
              <a:rPr lang="pl-PL" sz="1050" dirty="0" err="1">
                <a:solidFill>
                  <a:srgbClr val="000000"/>
                </a:solidFill>
              </a:rPr>
              <a:t>kryptowalutach</a:t>
            </a:r>
            <a:r>
              <a:rPr lang="pl-PL" sz="1050" dirty="0">
                <a:solidFill>
                  <a:srgbClr val="000000"/>
                </a:solidFill>
              </a:rPr>
              <a:t> polega na tym, że otrzymujesz środki za pomocą klucza publicznego i wydajesz je za pomocą klucza prywatnego. Klucze są celowo nazywane publicznymi i prywatnymi, ponieważ możesz udostępnić swój klucz publiczny wszystkim. Potrzebujesz klucza prywatnego, aby wydawać swoje środki. Ktokolwiek ma dostęp do Twoich kluczy, może uzyskać dostęp do Twoich środków. Klucz publiczny jest podobny do Twojego adresu. Możesz podarować go osobom, które chcą wysłać do Ciebie list lub paczkę. Twój klucz prywatny jest jak klucz do Twojej skrzynki pocztowej. Tylko ten klucz umożliwia dostęp do Twojej poczty i zazwyczaj tylko Ty masz do niej dostęp. Twoje klucze są potrzebne zarówno do wysyłania, jak i odbierania transakcji. Transakcja jest na poziomie technicznym komunikatem do wszystkich węzłów w sieci. Informacje zawarte w wiadomości są następnie szyfrowane za pomocą kluczy prywatnych, które nazywane są cyfrowym podpisywaniem transakcji. Ten proces nie jest wykonywany ręcznie - są portfele które wykonują te czynności za użytkownika. Portfele są w stanie generować klucze i zarządzać nimi oraz szyfrować i odszyfrowywać.</a:t>
            </a:r>
          </a:p>
          <a:p>
            <a:endParaRPr lang="pl-PL" sz="1050" dirty="0">
              <a:solidFill>
                <a:srgbClr val="000000"/>
              </a:solidFill>
            </a:endParaRPr>
          </a:p>
          <a:p>
            <a:endParaRPr lang="en-US" sz="1050" dirty="0">
              <a:solidFill>
                <a:srgbClr val="000000"/>
              </a:solidFill>
            </a:endParaRPr>
          </a:p>
          <a:p>
            <a:r>
              <a:rPr lang="en-US" sz="1050" b="1" dirty="0" err="1">
                <a:solidFill>
                  <a:srgbClr val="F79037"/>
                </a:solidFill>
              </a:rPr>
              <a:t>Generowanie</a:t>
            </a:r>
            <a:r>
              <a:rPr lang="en-US" sz="1050" b="1" dirty="0">
                <a:solidFill>
                  <a:srgbClr val="F79037"/>
                </a:solidFill>
              </a:rPr>
              <a:t> </a:t>
            </a:r>
            <a:r>
              <a:rPr lang="en-US" sz="1050" b="1" dirty="0" err="1">
                <a:solidFill>
                  <a:srgbClr val="F79037"/>
                </a:solidFill>
              </a:rPr>
              <a:t>kluczy</a:t>
            </a:r>
            <a:r>
              <a:rPr lang="en-US" sz="1050" b="1" dirty="0">
                <a:solidFill>
                  <a:srgbClr val="F79037"/>
                </a:solidFill>
              </a:rPr>
              <a:t> </a:t>
            </a:r>
            <a:r>
              <a:rPr lang="en-US" sz="1050" b="1" dirty="0" err="1">
                <a:solidFill>
                  <a:srgbClr val="F79037"/>
                </a:solidFill>
              </a:rPr>
              <a:t>i</a:t>
            </a:r>
            <a:r>
              <a:rPr lang="en-US" sz="1050" b="1" dirty="0">
                <a:solidFill>
                  <a:srgbClr val="F79037"/>
                </a:solidFill>
              </a:rPr>
              <a:t> </a:t>
            </a:r>
            <a:r>
              <a:rPr lang="en-US" sz="1050" b="1" dirty="0" err="1">
                <a:solidFill>
                  <a:srgbClr val="F79037"/>
                </a:solidFill>
              </a:rPr>
              <a:t>adresów</a:t>
            </a:r>
            <a:endParaRPr lang="en-US" sz="1050" b="1" dirty="0">
              <a:solidFill>
                <a:srgbClr val="F79037"/>
              </a:solidFill>
            </a:endParaRPr>
          </a:p>
          <a:p>
            <a:r>
              <a:rPr lang="pl-PL" sz="1050" dirty="0">
                <a:solidFill>
                  <a:srgbClr val="000000"/>
                </a:solidFill>
              </a:rPr>
              <a:t>Fundusze lub dane, które są przesyłane do klucza publicznego, są dostępne tylko dla osób posiadających odpowiedni klucz prywatny. Klucz publiczny jest wyprowadzany z klucza prywatnego za pomocą kryptografii krzywej eliptycznej (ECC). ECC jest najczęściej używanym schematem kryptografii klucza publicznego w </a:t>
            </a:r>
            <a:r>
              <a:rPr lang="pl-PL" sz="1050" dirty="0" err="1">
                <a:solidFill>
                  <a:srgbClr val="000000"/>
                </a:solidFill>
              </a:rPr>
              <a:t>kryptowalutach</a:t>
            </a:r>
            <a:r>
              <a:rPr lang="pl-PL" sz="1050" dirty="0">
                <a:solidFill>
                  <a:srgbClr val="000000"/>
                </a:solidFill>
              </a:rPr>
              <a:t>, chociaż istnieją inne schematy kryptograficzne. Kryptografia wykorzystuje funkcje jednokierunkowe, a mnożenie na krzywej eliptycznej to kolejna warta uwagi funkcja jednokierunkowa. Zatem wyprowadzanie klucza publicznego z klucza prywatnego nie może być odwrócone.</a:t>
            </a:r>
          </a:p>
          <a:p>
            <a:r>
              <a:rPr lang="en-US" sz="1050" dirty="0">
                <a:solidFill>
                  <a:srgbClr val="000000"/>
                </a:solidFill>
              </a:rPr>
              <a:t> </a:t>
            </a:r>
          </a:p>
          <a:p>
            <a:r>
              <a:rPr lang="en-US" sz="1050" b="1" dirty="0" err="1">
                <a:solidFill>
                  <a:srgbClr val="F79037"/>
                </a:solidFill>
              </a:rPr>
              <a:t>Podpisy</a:t>
            </a:r>
            <a:r>
              <a:rPr lang="en-US" sz="1050" b="1" dirty="0">
                <a:solidFill>
                  <a:srgbClr val="F79037"/>
                </a:solidFill>
              </a:rPr>
              <a:t> </a:t>
            </a:r>
            <a:r>
              <a:rPr lang="en-US" sz="1050" b="1" dirty="0" err="1">
                <a:solidFill>
                  <a:srgbClr val="F79037"/>
                </a:solidFill>
              </a:rPr>
              <a:t>cyfrowe</a:t>
            </a:r>
            <a:endParaRPr lang="en-US" sz="1050" b="1" dirty="0">
              <a:solidFill>
                <a:srgbClr val="F79037"/>
              </a:solidFill>
            </a:endParaRPr>
          </a:p>
          <a:p>
            <a:r>
              <a:rPr lang="pl-PL" sz="1050" dirty="0">
                <a:solidFill>
                  <a:srgbClr val="000000"/>
                </a:solidFill>
              </a:rPr>
              <a:t>Transakcja może zostać zatwierdzona tylko wtedy, gdy ma ważny podpis cyfrowy. Klucz prywatny powiązany z adresem przechowującym środki musi podpisać transakcję. Gdy transakcja jest transmitowana do sieci, wszystkie pełne węzły i górnicy weryfikują ją na podstawie wiadomości, klucza publicznego lub adresu oraz podpisu. Podpis może być tylko ważny lub nieważny.</a:t>
            </a:r>
          </a:p>
          <a:p>
            <a:r>
              <a:rPr lang="en-US" sz="1050" dirty="0">
                <a:solidFill>
                  <a:srgbClr val="000000"/>
                </a:solidFill>
              </a:rPr>
              <a:t> </a:t>
            </a:r>
          </a:p>
          <a:p>
            <a:r>
              <a:rPr lang="en-US" sz="1050" b="1" dirty="0" err="1">
                <a:solidFill>
                  <a:srgbClr val="F79037"/>
                </a:solidFill>
              </a:rPr>
              <a:t>Sieć</a:t>
            </a:r>
            <a:r>
              <a:rPr lang="en-US" sz="1050" b="1" dirty="0">
                <a:solidFill>
                  <a:srgbClr val="F79037"/>
                </a:solidFill>
              </a:rPr>
              <a:t> peer-to-peer</a:t>
            </a:r>
          </a:p>
          <a:p>
            <a:r>
              <a:rPr lang="pl-PL" sz="1050" dirty="0">
                <a:solidFill>
                  <a:srgbClr val="000000"/>
                </a:solidFill>
              </a:rPr>
              <a:t>W sieci P2P wszyscy uczestnicy mają tę samą rolę. Każdy z nich działa jako klient (tzn. żądając danych) i jako serwer (tj. dostarczając dane). Zaletą sieci P2P jest to, że jeśli jedna maszyna stanie się niedostępna, maszyny, które nadal są podłączone do sieci, nadal będą świadczyć usługi. Taka architektura systemu sprawia, że sieci </a:t>
            </a:r>
            <a:r>
              <a:rPr lang="pl-PL" sz="1050" dirty="0" err="1">
                <a:solidFill>
                  <a:srgbClr val="000000"/>
                </a:solidFill>
              </a:rPr>
              <a:t>blockchain</a:t>
            </a:r>
            <a:r>
              <a:rPr lang="pl-PL" sz="1050" dirty="0">
                <a:solidFill>
                  <a:srgbClr val="000000"/>
                </a:solidFill>
              </a:rPr>
              <a:t> są odporne na pojedyncze punkty awarii.</a:t>
            </a:r>
          </a:p>
          <a:p>
            <a:endParaRPr lang="en-US" sz="1050" dirty="0">
              <a:solidFill>
                <a:srgbClr val="000000"/>
              </a:solidFill>
            </a:endParaRPr>
          </a:p>
          <a:p>
            <a:endParaRPr lang="en-US" sz="1050" dirty="0">
              <a:solidFill>
                <a:srgbClr val="000000"/>
              </a:solidFill>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8397239"/>
            <a:ext cx="7559675" cy="2294573"/>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1423089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5.6 </a:t>
            </a:r>
            <a:r>
              <a:rPr lang="en-US" sz="1800" b="0" dirty="0" err="1"/>
              <a:t>Mechanizmy</a:t>
            </a:r>
            <a:r>
              <a:rPr lang="en-US" sz="1800" b="0" dirty="0"/>
              <a:t> </a:t>
            </a:r>
            <a:r>
              <a:rPr lang="en-US" sz="1800" b="0" dirty="0" err="1"/>
              <a:t>konsensusu</a:t>
            </a:r>
            <a:endParaRPr lang="en-US" sz="1800" b="0"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spcBef>
                <a:spcPts val="200"/>
              </a:spcBef>
            </a:pPr>
            <a:r>
              <a:rPr lang="en-US" b="1" dirty="0" err="1">
                <a:solidFill>
                  <a:srgbClr val="F79037"/>
                </a:solidFill>
              </a:rPr>
              <a:t>Wydobycie</a:t>
            </a:r>
            <a:r>
              <a:rPr lang="en-US" b="1" dirty="0">
                <a:solidFill>
                  <a:srgbClr val="F79037"/>
                </a:solidFill>
              </a:rPr>
              <a:t> </a:t>
            </a:r>
            <a:r>
              <a:rPr lang="en-US" b="1" dirty="0" err="1">
                <a:solidFill>
                  <a:srgbClr val="F79037"/>
                </a:solidFill>
              </a:rPr>
              <a:t>i</a:t>
            </a:r>
            <a:r>
              <a:rPr lang="en-US" b="1" dirty="0">
                <a:solidFill>
                  <a:srgbClr val="F79037"/>
                </a:solidFill>
              </a:rPr>
              <a:t> </a:t>
            </a:r>
            <a:r>
              <a:rPr lang="en-US" b="1" dirty="0" err="1">
                <a:solidFill>
                  <a:srgbClr val="F79037"/>
                </a:solidFill>
              </a:rPr>
              <a:t>konsensus</a:t>
            </a:r>
            <a:endParaRPr lang="en-US" b="1" dirty="0">
              <a:solidFill>
                <a:srgbClr val="F79037"/>
              </a:solidFill>
            </a:endParaRPr>
          </a:p>
          <a:p>
            <a:pPr algn="just"/>
            <a:r>
              <a:rPr lang="pl-PL" dirty="0"/>
              <a:t>Każdy łańcuch blokowy musi wybrać mechanizm, który zapewnia, że wszyscy uczestnicy zgadzają się co do jednej prawdy dotyczącej danych. Pomyśl o tym jako o ustandaryzowanym sposobie, aby wszyscy politycy w parlamencie zgodzili się na opinię tak szybko, jak to możliwe. Ponieważ prawdopodobnie politycy muszą to przedyskutować, wszyscy uczestnicy sieci </a:t>
            </a:r>
            <a:r>
              <a:rPr lang="pl-PL" dirty="0" err="1"/>
              <a:t>blockchain</a:t>
            </a:r>
            <a:r>
              <a:rPr lang="pl-PL" dirty="0"/>
              <a:t> również to robią, komunikując się ze sobą za pośrednictwem sieci. Protokoły komunikacyjne są zaimplementowane w oprogramowaniu, które jest wykonywane na wszystkich uczestniczących urządzeniach. Jednak komunikacja nie dotyczy opinii politycznych, ale statusu danych </a:t>
            </a:r>
            <a:r>
              <a:rPr lang="pl-PL" dirty="0" err="1"/>
              <a:t>blockchain</a:t>
            </a:r>
            <a:r>
              <a:rPr lang="pl-PL" dirty="0"/>
              <a:t>, takich jak historia transakcji waluty takiej jak </a:t>
            </a:r>
            <a:r>
              <a:rPr lang="pl-PL" dirty="0" err="1"/>
              <a:t>Bitcoin</a:t>
            </a:r>
            <a:r>
              <a:rPr lang="pl-PL" dirty="0"/>
              <a:t>. Aby rozwiązać ten problem w sieciach typu </a:t>
            </a:r>
            <a:r>
              <a:rPr lang="pl-PL" dirty="0" err="1"/>
              <a:t>blockchain</a:t>
            </a:r>
            <a:r>
              <a:rPr lang="pl-PL" dirty="0"/>
              <a:t>, stosowany jest mechanizm konsensusu.</a:t>
            </a:r>
          </a:p>
          <a:p>
            <a:pPr algn="just"/>
            <a:endParaRPr lang="en-US" dirty="0"/>
          </a:p>
          <a:p>
            <a:pPr algn="just"/>
            <a:r>
              <a:rPr lang="en-US" b="1" dirty="0">
                <a:solidFill>
                  <a:srgbClr val="F79037"/>
                </a:solidFill>
              </a:rPr>
              <a:t>Problem „</a:t>
            </a:r>
            <a:r>
              <a:rPr lang="en-US" b="1" dirty="0" err="1">
                <a:solidFill>
                  <a:srgbClr val="F79037"/>
                </a:solidFill>
              </a:rPr>
              <a:t>bizantyjskich</a:t>
            </a:r>
            <a:r>
              <a:rPr lang="en-US" b="1" dirty="0">
                <a:solidFill>
                  <a:srgbClr val="F79037"/>
                </a:solidFill>
              </a:rPr>
              <a:t> </a:t>
            </a:r>
            <a:r>
              <a:rPr lang="en-US" b="1" dirty="0" err="1">
                <a:solidFill>
                  <a:srgbClr val="F79037"/>
                </a:solidFill>
              </a:rPr>
              <a:t>generałów</a:t>
            </a:r>
            <a:r>
              <a:rPr lang="en-US" b="1" dirty="0">
                <a:solidFill>
                  <a:srgbClr val="F79037"/>
                </a:solidFill>
              </a:rPr>
              <a:t>”</a:t>
            </a:r>
          </a:p>
          <a:p>
            <a:pPr algn="just"/>
            <a:r>
              <a:rPr lang="pl-PL" dirty="0"/>
              <a:t>Różne mechanizmy konsensusu rozwiązują starożytny problem, określany jako problem bizantyjskich generałów. Początkowy dylemat jest następujący:</a:t>
            </a:r>
          </a:p>
          <a:p>
            <a:pPr algn="just"/>
            <a:endParaRPr lang="en-US" dirty="0"/>
          </a:p>
          <a:p>
            <a:pPr algn="just"/>
            <a:r>
              <a:rPr lang="pl-PL" dirty="0"/>
              <a:t>Królowa jest uwięziona w swoim zamku ze swoimi 500 żołnierzami, ponieważ zamek jest oblegany przez pięć armii, każda po 100 żołnierzy. Każda armia rozbiła obóz w pobliżu zamku i jest pod niezależnym dowództwem jednego generała. Generałowie muszą komunikować się ze sobą, aby znaleźć porozumienie w sprawie strategii ataku. Jednak ich wzajemne zaufanie jest ograniczone, ponieważ podejrzewają, że niektórzy z nich są zdrajcami. Gdyby generałowie wysłali wiadomość przedstawiającą taktykę i czas ataku przez posłańca z obozu do obozu, generałowie lojalni wobec królowej mogliby z łatwością wprowadzić zmiany w wiadomości, a tym samym przekazać fałszywe informacje do następnego obozu.</a:t>
            </a:r>
          </a:p>
          <a:p>
            <a:pPr algn="just"/>
            <a:endParaRPr lang="en-LB"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28</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611630"/>
            <a:ext cx="2693750" cy="373348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dirty="0">
                <a:solidFill>
                  <a:srgbClr val="000000"/>
                </a:solidFill>
                <a:effectLst/>
                <a:ea typeface="Times New Roman" panose="02020603050405020304" pitchFamily="18" charset="0"/>
              </a:rPr>
              <a:t>W związku z tym pisemne wiadomości nie są bezpiecznym środkiem komunikacji. Rozpowszechnianie mylnych informacji mogłoby doprowadzić do zwycięstwa złośliwych generałów, biorąc pod uwagę fakt, że różne obozy nie atakowałyby jednocześnie lub wcale. W XXI wieku wciąż pozostaje podstawowy problem: skąd pewność, że wiadomość jest autentyczna i nie podlegała zmianom oraz złośliwym działaniom?</a:t>
            </a:r>
          </a:p>
          <a:p>
            <a:pPr algn="just"/>
            <a:endParaRPr lang="en-US" dirty="0">
              <a:solidFill>
                <a:srgbClr val="000000"/>
              </a:solidFill>
              <a:effectLst/>
              <a:ea typeface="Times New Roman" panose="02020603050405020304" pitchFamily="18" charset="0"/>
            </a:endParaRPr>
          </a:p>
          <a:p>
            <a:pPr algn="just"/>
            <a:r>
              <a:rPr lang="pl-PL" dirty="0">
                <a:solidFill>
                  <a:srgbClr val="000000"/>
                </a:solidFill>
                <a:effectLst/>
                <a:ea typeface="Times New Roman" panose="02020603050405020304" pitchFamily="18" charset="0"/>
              </a:rPr>
              <a:t>Autentyczność odnosi się do pewności, że kontrahenci nie fałszowali połączeń i e-maili ani nie podszywali się pod kogoś innego. Manipulowanie oznacza zniekształcenie, usunięcie lub przejrzenie wiadomości przez złośliwe strony.</a:t>
            </a:r>
          </a:p>
          <a:p>
            <a:pPr algn="just"/>
            <a:r>
              <a:rPr lang="en-US" dirty="0">
                <a:solidFill>
                  <a:srgbClr val="000000"/>
                </a:solidFill>
                <a:effectLst/>
                <a:ea typeface="Times New Roman" panose="02020603050405020304" pitchFamily="18" charset="0"/>
              </a:rPr>
              <a:t> </a:t>
            </a:r>
            <a:endParaRPr lang="en-LB" dirty="0">
              <a:solidFill>
                <a:srgbClr val="000000"/>
              </a:solidFill>
              <a:effectLst/>
              <a:ea typeface="Times New Roman" panose="02020603050405020304" pitchFamily="18" charset="0"/>
            </a:endParaRP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111646"/>
            <a:ext cx="3555848" cy="5580167"/>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83295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3"/>
            <a:ext cx="6051578" cy="283792"/>
          </a:xfrm>
        </p:spPr>
        <p:txBody>
          <a:bodyPr numCol="1"/>
          <a:lstStyle/>
          <a:p>
            <a:pPr algn="just">
              <a:spcAft>
                <a:spcPts val="1200"/>
              </a:spcAft>
            </a:pPr>
            <a:r>
              <a:rPr lang="pl-PL" dirty="0"/>
              <a:t>Aby rozwiązać problem bizantyjskich generałów, mechanizmy konsensusu opierają się na dwóch koncepcjach:</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29</a:t>
            </a:fld>
            <a:endParaRPr lang="en-US" dirty="0"/>
          </a:p>
        </p:txBody>
      </p:sp>
      <p:sp>
        <p:nvSpPr>
          <p:cNvPr id="4" name="Text Placeholder 17">
            <a:extLst>
              <a:ext uri="{FF2B5EF4-FFF2-40B4-BE49-F238E27FC236}">
                <a16:creationId xmlns:a16="http://schemas.microsoft.com/office/drawing/2014/main" id="{D2754FCA-FF86-238D-1749-E58AD706A4BE}"/>
              </a:ext>
            </a:extLst>
          </p:cNvPr>
          <p:cNvSpPr txBox="1">
            <a:spLocks/>
          </p:cNvSpPr>
          <p:nvPr/>
        </p:nvSpPr>
        <p:spPr>
          <a:xfrm>
            <a:off x="1005879" y="1301770"/>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Wszyscy generałowie muszą brać udział w grze, wnosząc do sieci coś, czego nie odzyskaliby, gdyby zachowywali się niezgodnie z zasadami. Wyobraź sobie dwóch biznesmenów, którzy chcą rozpocząć wspólne przedsięwzięcie, ale jeden z nich odmawia zainwestowania czasu lub kapitału. Drugi biznesmen, który ma wniósł coś do gry, kwestionowałby lojalność drugiego. Można to zastosować do zdecentralizowanych sieci.</a:t>
            </a:r>
            <a:endParaRPr lang="en-US" dirty="0"/>
          </a:p>
        </p:txBody>
      </p:sp>
      <p:sp>
        <p:nvSpPr>
          <p:cNvPr id="7" name="TextBox 6">
            <a:extLst>
              <a:ext uri="{FF2B5EF4-FFF2-40B4-BE49-F238E27FC236}">
                <a16:creationId xmlns:a16="http://schemas.microsoft.com/office/drawing/2014/main" id="{7BFB4372-F404-04F5-3F64-8973AA680173}"/>
              </a:ext>
            </a:extLst>
          </p:cNvPr>
          <p:cNvSpPr txBox="1"/>
          <p:nvPr/>
        </p:nvSpPr>
        <p:spPr>
          <a:xfrm>
            <a:off x="450035" y="106541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8" name="TextBox 7">
            <a:extLst>
              <a:ext uri="{FF2B5EF4-FFF2-40B4-BE49-F238E27FC236}">
                <a16:creationId xmlns:a16="http://schemas.microsoft.com/office/drawing/2014/main" id="{53CBAA30-98D4-175D-5B66-8C194C377D9C}"/>
              </a:ext>
            </a:extLst>
          </p:cNvPr>
          <p:cNvSpPr txBox="1"/>
          <p:nvPr/>
        </p:nvSpPr>
        <p:spPr>
          <a:xfrm>
            <a:off x="450035" y="273012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3" name="Text Placeholder 17">
            <a:extLst>
              <a:ext uri="{FF2B5EF4-FFF2-40B4-BE49-F238E27FC236}">
                <a16:creationId xmlns:a16="http://schemas.microsoft.com/office/drawing/2014/main" id="{26F3EA27-BA72-784E-B470-F47DB0DB6A04}"/>
              </a:ext>
            </a:extLst>
          </p:cNvPr>
          <p:cNvSpPr txBox="1">
            <a:spLocks/>
          </p:cNvSpPr>
          <p:nvPr/>
        </p:nvSpPr>
        <p:spPr>
          <a:xfrm>
            <a:off x="1005879" y="2999037"/>
            <a:ext cx="3502031" cy="6282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11113" lvl="0" indent="-11113" rtl="0" fontAlgn="base">
              <a:spcAft>
                <a:spcPts val="1200"/>
              </a:spcAft>
              <a:tabLst>
                <a:tab pos="457200" algn="l"/>
              </a:tabLst>
            </a:pPr>
            <a:r>
              <a:rPr lang="pl-PL" dirty="0"/>
              <a:t>Po drugie, księga musi być wolna od manipulacji (odnoszących się do przeszłych i obecnych transakcji). System jest wolny od manipulacji, jeśli węzły w sieci natychmiast wykryją jakąkolwiek zmianę lub usunięcie poprzednich transakcji i danych. Wszystkie transakcje użytkowników są rejestrowane, weryfikowane i przechowywane w łańcuchu bloków.</a:t>
            </a:r>
            <a:endParaRPr lang="en-US" dirty="0"/>
          </a:p>
        </p:txBody>
      </p:sp>
      <p:sp>
        <p:nvSpPr>
          <p:cNvPr id="5" name="Rectangle 4">
            <a:extLst>
              <a:ext uri="{FF2B5EF4-FFF2-40B4-BE49-F238E27FC236}">
                <a16:creationId xmlns:a16="http://schemas.microsoft.com/office/drawing/2014/main" id="{CE10BABD-4A23-3A58-4D5B-25B030BD7B3D}"/>
              </a:ext>
            </a:extLst>
          </p:cNvPr>
          <p:cNvSpPr/>
          <p:nvPr/>
        </p:nvSpPr>
        <p:spPr>
          <a:xfrm>
            <a:off x="0" y="4281055"/>
            <a:ext cx="7559675" cy="775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D76A6421-7F90-703A-1DB1-F0DC68D022B9}"/>
              </a:ext>
            </a:extLst>
          </p:cNvPr>
          <p:cNvGrpSpPr/>
          <p:nvPr/>
        </p:nvGrpSpPr>
        <p:grpSpPr>
          <a:xfrm flipH="1">
            <a:off x="5196257" y="2183088"/>
            <a:ext cx="2590078" cy="2250924"/>
            <a:chOff x="-220413" y="5470274"/>
            <a:chExt cx="2590078" cy="2250924"/>
          </a:xfrm>
        </p:grpSpPr>
        <p:sp>
          <p:nvSpPr>
            <p:cNvPr id="41" name="Freeform 40">
              <a:extLst>
                <a:ext uri="{FF2B5EF4-FFF2-40B4-BE49-F238E27FC236}">
                  <a16:creationId xmlns:a16="http://schemas.microsoft.com/office/drawing/2014/main" id="{4285C4DC-FB5E-605C-08C0-44638C7DBB71}"/>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33CE85D6-881E-38FC-7109-C7DFFD9E7C8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6D9C1C0A-C57C-2DAE-BDE5-F2FE4D3329C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5112FA03-02D1-9F34-C8B9-45E8663AC59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C1E4E147-8223-DEE0-BF7D-8DD45C43868B}"/>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FDE6BFB7-1CF6-33BB-CF00-DF846E422E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9AB1FD8D-2F84-B34A-5BAD-E0A3C9D5A00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3C14E39B-91CB-3A78-B012-E6380D86543D}"/>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1BF1524B-319C-09E2-CF8B-B9D24D9B58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EF65AD6B-7C38-EFD8-913F-9259E56D18A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028EC28F-1B95-B6D2-952F-9AB407B2E0D9}"/>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939FB456-3562-011C-578A-053BC5BE6CF3}"/>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128572DB-0462-9DCE-5AE8-42DDE899B57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FEF0ED05-F716-1313-641E-DC28B682E44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D0389EC-F293-F7B9-46ED-ABECFCF46E1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4186DEC2-F83D-8EFD-5525-A2706E6CD47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0CDA33A0-BE37-9089-DEC8-F37D485BDA4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2532967E-F49D-970E-C996-1069B77C678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589815"/>
            <a:ext cx="6051578" cy="532888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W przypadku bizantyjskich generałów jednym z rozwiązań mogłoby być pozwolenie generałom na wpłacenie z góry wysokiej sumy jako dowód ich lojalności. Zanim generał będzie mógł przekazać wiadomość, jego tożsamość musiałaby zostać potwierdzona kryptograficznie zabezpieczonym i unikalnym podpisem. Jeśli jeden generał sabotuje atak, historia transakcji może dostarczyć informacji o tożsamości osoby składającej podpis. Karą za złośliwość jest strata finansowa dla generała, ponieważ nie otrzymuje on zwrotu zapłaconego zadatku. Osiągnięcie konsensusu w ten sposób nazywa się proof-of-</a:t>
            </a:r>
            <a:r>
              <a:rPr lang="pl-PL" dirty="0" err="1">
                <a:solidFill>
                  <a:srgbClr val="000000"/>
                </a:solidFill>
              </a:rPr>
              <a:t>stake</a:t>
            </a:r>
            <a:r>
              <a:rPr lang="pl-PL" dirty="0">
                <a:solidFill>
                  <a:srgbClr val="000000"/>
                </a:solidFill>
              </a:rPr>
              <a:t>. Wszyscy generałowie zainwestowali udział w utrzymaniu sieci z góry, aby w niej uczestniczyć. Inną alternatywą byłoby rozwiązanie przez każdego generała złożonego problemu matematycznego przed zezwoleniem na podpisanie i wysłanie wiadomości. Generał musiałby zapłacić dużo pieniędzy pracownikom rozwiązującym za nich problemy matematyczne. Ta metoda jest określana jako </a:t>
            </a:r>
            <a:r>
              <a:rPr lang="pl-PL" dirty="0" err="1">
                <a:solidFill>
                  <a:srgbClr val="000000"/>
                </a:solidFill>
              </a:rPr>
              <a:t>PoW.</a:t>
            </a:r>
            <a:r>
              <a:rPr lang="pl-PL" dirty="0">
                <a:solidFill>
                  <a:srgbClr val="000000"/>
                </a:solidFill>
              </a:rPr>
              <a:t> Każdy generał udowadnia swoją lojalność wobec sieci, zużywając kosztowne i czasochłonne zasoby.</a:t>
            </a:r>
          </a:p>
          <a:p>
            <a:endParaRPr lang="en-US" dirty="0">
              <a:solidFill>
                <a:srgbClr val="000000"/>
              </a:solidFill>
            </a:endParaRPr>
          </a:p>
          <a:p>
            <a:r>
              <a:rPr lang="en-US" b="1" dirty="0" err="1">
                <a:solidFill>
                  <a:srgbClr val="F79037"/>
                </a:solidFill>
              </a:rPr>
              <a:t>Konsensus</a:t>
            </a:r>
            <a:r>
              <a:rPr lang="en-US" b="1" dirty="0">
                <a:solidFill>
                  <a:srgbClr val="F79037"/>
                </a:solidFill>
              </a:rPr>
              <a:t> w </a:t>
            </a:r>
            <a:r>
              <a:rPr lang="en-US" b="1" dirty="0" err="1">
                <a:solidFill>
                  <a:srgbClr val="F79037"/>
                </a:solidFill>
              </a:rPr>
              <a:t>systemach</a:t>
            </a:r>
            <a:r>
              <a:rPr lang="en-US" b="1" dirty="0">
                <a:solidFill>
                  <a:srgbClr val="F79037"/>
                </a:solidFill>
              </a:rPr>
              <a:t> </a:t>
            </a:r>
            <a:r>
              <a:rPr lang="en-US" b="1" dirty="0" err="1">
                <a:solidFill>
                  <a:srgbClr val="F79037"/>
                </a:solidFill>
              </a:rPr>
              <a:t>rozproszonych</a:t>
            </a:r>
            <a:endParaRPr lang="en-US" b="1" dirty="0">
              <a:solidFill>
                <a:srgbClr val="F79037"/>
              </a:solidFill>
            </a:endParaRPr>
          </a:p>
          <a:p>
            <a:r>
              <a:rPr lang="pl-PL" dirty="0">
                <a:solidFill>
                  <a:srgbClr val="000000"/>
                </a:solidFill>
              </a:rPr>
              <a:t>Historia kryptowalut, kolejność walidacji transakcji jest kluczowa. Gdy uczestnik sieci tworzy transakcję, transakcja jest rozgłaszana w całej sieci. Każdy węzeł rejestruje nowe transakcje i dodaje je do swojej wersji księgi. Wersje księgi różnią się nieznacznie między sobą. Jeśli węzeł znajduje się w UE i rozgłasza transakcję, węzły znajdujące się najbliżej niego otrzymują ją wcześniej niż węzeł w USA. Powoduje to nieco różne wersje tej samej historii transakcji. Ostatecznie wszystkie węzły sieci muszą uzgodnić określoną kolejność i właśnie to osiąga mechanizm konsensusu łańcucha bloków. Istnieje wiele podejść do osiągnięcia konsensusu w sieci rozproszonej, dwa najbardziej znane to algorytmy Proof of </a:t>
            </a:r>
            <a:r>
              <a:rPr lang="pl-PL" dirty="0" err="1">
                <a:solidFill>
                  <a:srgbClr val="000000"/>
                </a:solidFill>
              </a:rPr>
              <a:t>Work</a:t>
            </a:r>
            <a:r>
              <a:rPr lang="pl-PL" dirty="0">
                <a:solidFill>
                  <a:srgbClr val="000000"/>
                </a:solidFill>
              </a:rPr>
              <a:t> (</a:t>
            </a:r>
            <a:r>
              <a:rPr lang="pl-PL" dirty="0" err="1">
                <a:solidFill>
                  <a:srgbClr val="000000"/>
                </a:solidFill>
              </a:rPr>
              <a:t>PoW</a:t>
            </a:r>
            <a:r>
              <a:rPr lang="pl-PL" dirty="0">
                <a:solidFill>
                  <a:srgbClr val="000000"/>
                </a:solidFill>
              </a:rPr>
              <a:t>) i Proof of </a:t>
            </a:r>
            <a:r>
              <a:rPr lang="pl-PL" dirty="0" err="1">
                <a:solidFill>
                  <a:srgbClr val="000000"/>
                </a:solidFill>
              </a:rPr>
              <a:t>Stake</a:t>
            </a:r>
            <a:r>
              <a:rPr lang="pl-PL" dirty="0">
                <a:solidFill>
                  <a:srgbClr val="000000"/>
                </a:solidFill>
              </a:rPr>
              <a:t> (</a:t>
            </a:r>
            <a:r>
              <a:rPr lang="pl-PL" dirty="0" err="1">
                <a:solidFill>
                  <a:srgbClr val="000000"/>
                </a:solidFill>
              </a:rPr>
              <a:t>PoS</a:t>
            </a:r>
            <a:r>
              <a:rPr lang="pl-PL" dirty="0">
                <a:solidFill>
                  <a:srgbClr val="000000"/>
                </a:solidFill>
              </a:rPr>
              <a:t>).</a:t>
            </a:r>
          </a:p>
          <a:p>
            <a:endParaRPr lang="en-US" dirty="0">
              <a:solidFill>
                <a:srgbClr val="000000"/>
              </a:solidFill>
            </a:endParaRPr>
          </a:p>
          <a:p>
            <a:r>
              <a:rPr lang="en-US" b="1" dirty="0">
                <a:solidFill>
                  <a:srgbClr val="F79037"/>
                </a:solidFill>
              </a:rPr>
              <a:t>Proof of Work</a:t>
            </a:r>
          </a:p>
          <a:p>
            <a:r>
              <a:rPr lang="pl-PL" dirty="0">
                <a:solidFill>
                  <a:srgbClr val="000000"/>
                </a:solidFill>
              </a:rPr>
              <a:t>Termin „wydobywanie” jest znany na przykład z </a:t>
            </a:r>
            <a:r>
              <a:rPr lang="pl-PL" dirty="0" err="1">
                <a:solidFill>
                  <a:srgbClr val="000000"/>
                </a:solidFill>
              </a:rPr>
              <a:t>Bitcoina</a:t>
            </a:r>
            <a:r>
              <a:rPr lang="pl-PL" dirty="0">
                <a:solidFill>
                  <a:srgbClr val="000000"/>
                </a:solidFill>
              </a:rPr>
              <a:t>. Sieć </a:t>
            </a:r>
            <a:r>
              <a:rPr lang="pl-PL" dirty="0" err="1">
                <a:solidFill>
                  <a:srgbClr val="000000"/>
                </a:solidFill>
              </a:rPr>
              <a:t>Ethereum</a:t>
            </a:r>
            <a:r>
              <a:rPr lang="pl-PL" dirty="0">
                <a:solidFill>
                  <a:srgbClr val="000000"/>
                </a:solidFill>
              </a:rPr>
              <a:t> używała </a:t>
            </a:r>
            <a:r>
              <a:rPr lang="pl-PL" dirty="0" err="1">
                <a:solidFill>
                  <a:srgbClr val="000000"/>
                </a:solidFill>
              </a:rPr>
              <a:t>PoW</a:t>
            </a:r>
            <a:r>
              <a:rPr lang="pl-PL" dirty="0">
                <a:solidFill>
                  <a:srgbClr val="000000"/>
                </a:solidFill>
              </a:rPr>
              <a:t> jako mechanizmu konsensusu. Transakcje muszą być pakowane w bloki za pomocą kopania, a tym samym potwierdzane. </a:t>
            </a:r>
            <a:r>
              <a:rPr lang="pl-PL" dirty="0" err="1">
                <a:solidFill>
                  <a:srgbClr val="000000"/>
                </a:solidFill>
              </a:rPr>
              <a:t>PoW</a:t>
            </a:r>
            <a:r>
              <a:rPr lang="pl-PL" dirty="0">
                <a:solidFill>
                  <a:srgbClr val="000000"/>
                </a:solidFill>
              </a:rPr>
              <a:t> opisuje warunek, że uczestnik sieci musi wykonać uczciwą i dającą się udowodnić pracę, aby potwierdzić pewną liczbę transakcji. Nagroda blokowa, którą otrzymują górnicy, ma na celu zrekompensowanie wydatkowanej energii elektrycznej i użycia specjalnego sprzętu (np. ASIC lub GPU), a ponadto osiągnięcie zysku z bieżącej nagrody blokowej i opłat transakcyjnych zatwierdzonych w transakcjach . </a:t>
            </a:r>
            <a:r>
              <a:rPr lang="pl-PL" dirty="0" err="1">
                <a:solidFill>
                  <a:srgbClr val="000000"/>
                </a:solidFill>
              </a:rPr>
              <a:t>PoW</a:t>
            </a:r>
            <a:r>
              <a:rPr lang="pl-PL" dirty="0">
                <a:solidFill>
                  <a:srgbClr val="000000"/>
                </a:solidFill>
              </a:rPr>
              <a:t> jest jak dotąd najczęściej stosowaną metodą w </a:t>
            </a:r>
            <a:r>
              <a:rPr lang="pl-PL" dirty="0" err="1">
                <a:solidFill>
                  <a:srgbClr val="000000"/>
                </a:solidFill>
              </a:rPr>
              <a:t>kryptowalutach</a:t>
            </a:r>
            <a:r>
              <a:rPr lang="pl-PL" dirty="0">
                <a:solidFill>
                  <a:srgbClr val="000000"/>
                </a:solidFill>
              </a:rPr>
              <a:t>. Wysokie stawki związane z wydobyciem zapewniają również, że generowane przez nie monety mają realną równoważną wartość w postaci pieniądza </a:t>
            </a:r>
            <a:r>
              <a:rPr lang="pl-PL" dirty="0" err="1">
                <a:solidFill>
                  <a:srgbClr val="000000"/>
                </a:solidFill>
              </a:rPr>
              <a:t>fiducjarnego</a:t>
            </a:r>
            <a:r>
              <a:rPr lang="pl-PL" dirty="0">
                <a:solidFill>
                  <a:srgbClr val="000000"/>
                </a:solidFill>
              </a:rPr>
              <a:t>.</a:t>
            </a:r>
          </a:p>
          <a:p>
            <a:r>
              <a:rPr lang="en-US" dirty="0">
                <a:solidFill>
                  <a:srgbClr val="000000"/>
                </a:solidFill>
              </a:rPr>
              <a:t> </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68991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a:t>
            </a:r>
            <a:r>
              <a:rPr lang="pl-PL" sz="3600" dirty="0">
                <a:solidFill>
                  <a:srgbClr val="F79037"/>
                </a:solidFill>
              </a:rPr>
              <a:t>Ł</a:t>
            </a:r>
            <a:r>
              <a:rPr lang="en-US" sz="3600" dirty="0">
                <a:solidFill>
                  <a:srgbClr val="F79037"/>
                </a:solidFill>
              </a:rPr>
              <a:t> 1</a:t>
            </a:r>
          </a:p>
          <a:p>
            <a:pPr>
              <a:spcBef>
                <a:spcPts val="0"/>
              </a:spcBef>
            </a:pPr>
            <a:r>
              <a:rPr lang="pl-PL" dirty="0"/>
              <a:t>Wprowadzenie do technologii </a:t>
            </a:r>
            <a:r>
              <a:rPr lang="pl-PL" dirty="0" err="1"/>
              <a:t>Blockchain</a:t>
            </a:r>
            <a:r>
              <a:rPr lang="pl-PL" dirty="0"/>
              <a:t> </a:t>
            </a:r>
          </a:p>
          <a:p>
            <a:pPr>
              <a:spcBef>
                <a:spcPts val="0"/>
              </a:spcBef>
            </a:pPr>
            <a:r>
              <a:rPr lang="pl-PL" dirty="0"/>
              <a:t>i kryptowalut</a:t>
            </a:r>
            <a:endParaRPr lang="en-US" dirty="0"/>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a:t>
            </a:fld>
            <a:endParaRPr lang="en-US" dirty="0"/>
          </a:p>
        </p:txBody>
      </p:sp>
      <p:grpSp>
        <p:nvGrpSpPr>
          <p:cNvPr id="5" name="Group 4">
            <a:extLst>
              <a:ext uri="{FF2B5EF4-FFF2-40B4-BE49-F238E27FC236}">
                <a16:creationId xmlns:a16="http://schemas.microsoft.com/office/drawing/2014/main" id="{D19B6368-3B22-F47A-5415-A9900F2A3E77}"/>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C842BF64-9D43-E399-EBB9-CE4947286E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3ADD1F63-03AC-898A-5069-1CFADB1E64F8}"/>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1229646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pPr/>
              <a:t>30</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390247"/>
            <a:ext cx="6005741" cy="156681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200"/>
              </a:spcAft>
            </a:pPr>
            <a:r>
              <a:rPr lang="pl-PL" sz="1100" dirty="0">
                <a:solidFill>
                  <a:srgbClr val="000000"/>
                </a:solidFill>
                <a:effectLst/>
                <a:latin typeface="Calibri" panose="020F0502020204030204" pitchFamily="34" charset="0"/>
                <a:ea typeface="Times New Roman" panose="02020603050405020304" pitchFamily="18" charset="0"/>
              </a:rPr>
              <a:t>Choć proces ten jest solidny i sprawdzony, jest on również mocno krytykowany. Minusem </a:t>
            </a:r>
            <a:r>
              <a:rPr lang="pl-PL" sz="1100" dirty="0" err="1">
                <a:solidFill>
                  <a:srgbClr val="000000"/>
                </a:solidFill>
                <a:effectLst/>
                <a:latin typeface="Calibri" panose="020F0502020204030204" pitchFamily="34" charset="0"/>
                <a:ea typeface="Times New Roman" panose="02020603050405020304" pitchFamily="18" charset="0"/>
              </a:rPr>
              <a:t>PoW</a:t>
            </a:r>
            <a:r>
              <a:rPr lang="pl-PL" sz="1100" dirty="0">
                <a:solidFill>
                  <a:srgbClr val="000000"/>
                </a:solidFill>
                <a:effectLst/>
                <a:latin typeface="Calibri" panose="020F0502020204030204" pitchFamily="34" charset="0"/>
                <a:ea typeface="Times New Roman" panose="02020603050405020304" pitchFamily="18" charset="0"/>
              </a:rPr>
              <a:t> jest zużycie energii elektrycznej, a czasami specjalnie wyprodukowany sprzęt jest zużywany kosztem środowiska. Porównanie (oparte na szacunkach liczbowych) z często używanymi usługami i branżami (np. </a:t>
            </a:r>
            <a:r>
              <a:rPr lang="pl-PL" sz="1100" dirty="0" err="1">
                <a:solidFill>
                  <a:srgbClr val="000000"/>
                </a:solidFill>
                <a:effectLst/>
                <a:latin typeface="Calibri" panose="020F0502020204030204" pitchFamily="34" charset="0"/>
                <a:ea typeface="Times New Roman" panose="02020603050405020304" pitchFamily="18" charset="0"/>
              </a:rPr>
              <a:t>Netflix</a:t>
            </a:r>
            <a:r>
              <a:rPr lang="pl-PL" sz="1100" dirty="0">
                <a:solidFill>
                  <a:srgbClr val="000000"/>
                </a:solidFill>
                <a:effectLst/>
                <a:latin typeface="Calibri" panose="020F0502020204030204" pitchFamily="34" charset="0"/>
                <a:ea typeface="Times New Roman" panose="02020603050405020304" pitchFamily="18" charset="0"/>
              </a:rPr>
              <a:t>, YouTube) stawia zużycie energii przez </a:t>
            </a:r>
            <a:r>
              <a:rPr lang="pl-PL" sz="1100" dirty="0" err="1">
                <a:solidFill>
                  <a:srgbClr val="000000"/>
                </a:solidFill>
                <a:effectLst/>
                <a:latin typeface="Calibri" panose="020F0502020204030204" pitchFamily="34" charset="0"/>
                <a:ea typeface="Times New Roman" panose="02020603050405020304" pitchFamily="18" charset="0"/>
              </a:rPr>
              <a:t>PoW</a:t>
            </a:r>
            <a:r>
              <a:rPr lang="pl-PL" sz="1100" dirty="0">
                <a:solidFill>
                  <a:srgbClr val="000000"/>
                </a:solidFill>
                <a:effectLst/>
                <a:latin typeface="Calibri" panose="020F0502020204030204" pitchFamily="34" charset="0"/>
                <a:ea typeface="Times New Roman" panose="02020603050405020304" pitchFamily="18" charset="0"/>
              </a:rPr>
              <a:t> i </a:t>
            </a:r>
            <a:r>
              <a:rPr lang="pl-PL" sz="1100" dirty="0" err="1">
                <a:solidFill>
                  <a:srgbClr val="000000"/>
                </a:solidFill>
                <a:effectLst/>
                <a:latin typeface="Calibri" panose="020F0502020204030204" pitchFamily="34" charset="0"/>
                <a:ea typeface="Times New Roman" panose="02020603050405020304" pitchFamily="18" charset="0"/>
              </a:rPr>
              <a:t>PoS</a:t>
            </a:r>
            <a:r>
              <a:rPr lang="pl-PL" sz="1100" dirty="0">
                <a:solidFill>
                  <a:srgbClr val="000000"/>
                </a:solidFill>
                <a:effectLst/>
                <a:latin typeface="Calibri" panose="020F0502020204030204" pitchFamily="34" charset="0"/>
                <a:ea typeface="Times New Roman" panose="02020603050405020304" pitchFamily="18" charset="0"/>
              </a:rPr>
              <a:t> w odpowiednim świetle.</a:t>
            </a:r>
          </a:p>
        </p:txBody>
      </p:sp>
      <p:sp>
        <p:nvSpPr>
          <p:cNvPr id="7" name="Text Placeholder 17">
            <a:extLst>
              <a:ext uri="{FF2B5EF4-FFF2-40B4-BE49-F238E27FC236}">
                <a16:creationId xmlns:a16="http://schemas.microsoft.com/office/drawing/2014/main" id="{7E5F6DDF-F345-D749-CDAC-136A91CFF324}"/>
              </a:ext>
            </a:extLst>
          </p:cNvPr>
          <p:cNvSpPr txBox="1">
            <a:spLocks/>
          </p:cNvSpPr>
          <p:nvPr/>
        </p:nvSpPr>
        <p:spPr>
          <a:xfrm>
            <a:off x="761772" y="7761707"/>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6: Porównanie rocznego zużycia energii przez usługi i przemysł</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a:t>
            </a:r>
            <a:b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Źródło</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Ethereum's energy expenditure, </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Ethereum Foundation</a:t>
            </a:r>
            <a:r>
              <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2022)</a:t>
            </a:r>
          </a:p>
        </p:txBody>
      </p:sp>
      <p:pic>
        <p:nvPicPr>
          <p:cNvPr id="6" name="Picture 5">
            <a:extLst>
              <a:ext uri="{FF2B5EF4-FFF2-40B4-BE49-F238E27FC236}">
                <a16:creationId xmlns:a16="http://schemas.microsoft.com/office/drawing/2014/main" id="{95864A4D-2CB1-C1CA-B699-FAD3F4425822}"/>
              </a:ext>
            </a:extLst>
          </p:cNvPr>
          <p:cNvPicPr>
            <a:picLocks noChangeAspect="1"/>
          </p:cNvPicPr>
          <p:nvPr/>
        </p:nvPicPr>
        <p:blipFill>
          <a:blip r:embed="rId4"/>
          <a:stretch>
            <a:fillRect/>
          </a:stretch>
        </p:blipFill>
        <p:spPr>
          <a:xfrm>
            <a:off x="899153" y="4651295"/>
            <a:ext cx="5761368" cy="2933889"/>
          </a:xfrm>
          <a:prstGeom prst="rect">
            <a:avLst/>
          </a:prstGeom>
        </p:spPr>
      </p:pic>
      <p:sp>
        <p:nvSpPr>
          <p:cNvPr id="11" name="Rectangle 10">
            <a:extLst>
              <a:ext uri="{FF2B5EF4-FFF2-40B4-BE49-F238E27FC236}">
                <a16:creationId xmlns:a16="http://schemas.microsoft.com/office/drawing/2014/main" id="{B92B49B9-DA89-6759-FA6E-3BEDDF8A2572}"/>
              </a:ext>
            </a:extLst>
          </p:cNvPr>
          <p:cNvSpPr/>
          <p:nvPr/>
        </p:nvSpPr>
        <p:spPr>
          <a:xfrm flipV="1">
            <a:off x="740928" y="8424301"/>
            <a:ext cx="6832572" cy="169126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8" name="Text Placeholder 23">
            <a:extLst>
              <a:ext uri="{FF2B5EF4-FFF2-40B4-BE49-F238E27FC236}">
                <a16:creationId xmlns:a16="http://schemas.microsoft.com/office/drawing/2014/main" id="{B78CD311-F889-12D3-BBDA-43AC690B1A34}"/>
              </a:ext>
            </a:extLst>
          </p:cNvPr>
          <p:cNvSpPr txBox="1">
            <a:spLocks/>
          </p:cNvSpPr>
          <p:nvPr/>
        </p:nvSpPr>
        <p:spPr>
          <a:xfrm>
            <a:off x="6575171" y="9525908"/>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a:t>”</a:t>
            </a:r>
          </a:p>
        </p:txBody>
      </p:sp>
      <p:sp>
        <p:nvSpPr>
          <p:cNvPr id="9" name="Text Placeholder 23">
            <a:extLst>
              <a:ext uri="{FF2B5EF4-FFF2-40B4-BE49-F238E27FC236}">
                <a16:creationId xmlns:a16="http://schemas.microsoft.com/office/drawing/2014/main" id="{55E6D986-A3F8-11A8-EC90-0F2451C9EB65}"/>
              </a:ext>
            </a:extLst>
          </p:cNvPr>
          <p:cNvSpPr txBox="1">
            <a:spLocks/>
          </p:cNvSpPr>
          <p:nvPr/>
        </p:nvSpPr>
        <p:spPr>
          <a:xfrm>
            <a:off x="1710813" y="8658212"/>
            <a:ext cx="5107933" cy="1237956"/>
          </a:xfrm>
          <a:prstGeom prst="rect">
            <a:avLst/>
          </a:prstGeom>
        </p:spPr>
        <p:txBody>
          <a:bodyPr anchor="ctr">
            <a:normAutofit fontScale="92500" lnSpcReduction="20000"/>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t>„Szacunkowe wydatki na energię YouTube zostały również podzielone na kanały i poszczególne filmy. Te szacunki pokazują, że YouTube zużył ponad 175 razy więcej energii na oglądanie </a:t>
            </a:r>
            <a:r>
              <a:rPr lang="pl-PL" dirty="0" err="1"/>
              <a:t>Gangnam</a:t>
            </a:r>
            <a:r>
              <a:rPr lang="pl-PL" dirty="0"/>
              <a:t> Style w 2019 roku niż </a:t>
            </a:r>
            <a:r>
              <a:rPr lang="pl-PL" dirty="0" err="1"/>
              <a:t>Ethereum</a:t>
            </a:r>
            <a:r>
              <a:rPr lang="pl-PL" dirty="0"/>
              <a:t> zużywa rocznie”.</a:t>
            </a:r>
            <a:endParaRPr lang="en-US" dirty="0"/>
          </a:p>
        </p:txBody>
      </p:sp>
      <p:sp>
        <p:nvSpPr>
          <p:cNvPr id="10" name="Text Placeholder 23">
            <a:extLst>
              <a:ext uri="{FF2B5EF4-FFF2-40B4-BE49-F238E27FC236}">
                <a16:creationId xmlns:a16="http://schemas.microsoft.com/office/drawing/2014/main" id="{05239D99-E4E1-86A8-9E37-61F6FADFA4D4}"/>
              </a:ext>
            </a:extLst>
          </p:cNvPr>
          <p:cNvSpPr txBox="1">
            <a:spLocks/>
          </p:cNvSpPr>
          <p:nvPr/>
        </p:nvSpPr>
        <p:spPr>
          <a:xfrm>
            <a:off x="1061161" y="8381815"/>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7400" dirty="0"/>
              <a:t>“</a:t>
            </a:r>
          </a:p>
        </p:txBody>
      </p:sp>
      <p:sp>
        <p:nvSpPr>
          <p:cNvPr id="12" name="Text Placeholder 17">
            <a:extLst>
              <a:ext uri="{FF2B5EF4-FFF2-40B4-BE49-F238E27FC236}">
                <a16:creationId xmlns:a16="http://schemas.microsoft.com/office/drawing/2014/main" id="{4F1F8B68-3E27-8807-E6AD-D273E15CEC5E}"/>
              </a:ext>
            </a:extLst>
          </p:cNvPr>
          <p:cNvSpPr txBox="1">
            <a:spLocks/>
          </p:cNvSpPr>
          <p:nvPr/>
        </p:nvSpPr>
        <p:spPr>
          <a:xfrm>
            <a:off x="1261908" y="9812873"/>
            <a:ext cx="6005741" cy="482644"/>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r>
              <a:rPr lang="en-US" sz="110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Fundacja</a:t>
            </a:r>
            <a:r>
              <a:rPr lang="en-US" sz="110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 Ethereum, 2022)</a:t>
            </a:r>
            <a:endParaRPr lang="en-US"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09455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31</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890207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O ile redukcja śladu węglowego kryptowalut (poprzez wykorzystanie odnawialnych źródeł energii) jest pożądana, o tyle trzeba sobie odpowiedzieć na następujące pytanie:</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Czy funkcje, które pełni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Bitcoin</a:t>
            </a:r>
            <a:r>
              <a:rPr lang="pl-PL" sz="1100" dirty="0">
                <a:effectLst/>
                <a:latin typeface="Calibri" panose="020F0502020204030204" pitchFamily="34" charset="0"/>
                <a:ea typeface="Times New Roman" panose="02020603050405020304" pitchFamily="18" charset="0"/>
                <a:cs typeface="Calibri" panose="020F0502020204030204" pitchFamily="34" charset="0"/>
              </a:rPr>
              <a:t> i inne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kryptowaluty</a:t>
            </a:r>
            <a:r>
              <a:rPr lang="pl-PL" sz="1100" dirty="0">
                <a:effectLst/>
                <a:latin typeface="Calibri" panose="020F0502020204030204" pitchFamily="34" charset="0"/>
                <a:ea typeface="Times New Roman" panose="02020603050405020304" pitchFamily="18" charset="0"/>
                <a:cs typeface="Calibri" panose="020F0502020204030204" pitchFamily="34" charset="0"/>
              </a:rPr>
              <a:t>, są warte wydatku energetycznego, jaki ponoszą?</a:t>
            </a:r>
          </a:p>
          <a:p>
            <a:pPr algn="just"/>
            <a:r>
              <a:rPr lang="en-US" sz="1100" dirty="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Inną wadą jest podział społeczności tych projektów. Zawsze są dwie grupy. Użytkownicy, którzy muszą podnosić opłaty transakcyjne i czekać na potwierdzenia, oraz górnicy, którzy są nastawieni na zysk i przede wszystkim chcą zarobić na projekcie dla siebie. Sugestie, jak ulepszyć projekt i implementację kodu źródłowego, zwykle wywołują dyskusje, w których oba obozy energicznie bronią swoich interesów.</a:t>
            </a:r>
          </a:p>
          <a:p>
            <a:pPr algn="just"/>
            <a:endParaRPr lang="en-US" sz="1100" dirty="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Proof of Stake</a:t>
            </a:r>
          </a:p>
          <a:p>
            <a:pPr algn="just"/>
            <a:r>
              <a:rPr lang="pl-PL" sz="1100" dirty="0">
                <a:effectLst/>
                <a:latin typeface="Calibri" panose="020F0502020204030204" pitchFamily="34" charset="0"/>
                <a:ea typeface="Times New Roman" panose="02020603050405020304" pitchFamily="18" charset="0"/>
                <a:cs typeface="Calibri" panose="020F0502020204030204" pitchFamily="34" charset="0"/>
              </a:rPr>
              <a:t>Podobnie jak na przykład w spółce akcyjnej, 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PoS</a:t>
            </a:r>
            <a:r>
              <a:rPr lang="pl-PL" sz="1100" dirty="0">
                <a:effectLst/>
                <a:latin typeface="Calibri" panose="020F0502020204030204" pitchFamily="34" charset="0"/>
                <a:ea typeface="Times New Roman" panose="02020603050405020304" pitchFamily="18" charset="0"/>
                <a:cs typeface="Calibri" panose="020F0502020204030204" pitchFamily="34" charset="0"/>
              </a:rPr>
              <a:t> wszyscy akcjonariusze mają prawo głosu w sprawie konsensusu. To uprawnienie do walidacji bloku nowych transakcji jest każdorazowo przydzielane deterministycznie (przez pseudolosowość). W tym procesie akcjonariusze posiadający więcej aktywów w swoich portfelach mają nieco większe szanse na wybór. Z jednej strony są bardziej zainteresowani funkcjonalnością sieci i dlatego powinni wnosić stosunkowo większy wkład. Z drugiej strony zbyt niejednorodny wybór akcjonariuszy wiąże się z ryzykiem, że potwierdzenia bloków staną się scentralizowane i wzmocnią pozycję stron posiadających duże udziały w aktywach, co doprowadzi do niesprawiedliwej redystrybucji bogactwa. W większości przypadków w łańcuchach bloków opartych na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PoS</a:t>
            </a:r>
            <a:r>
              <a:rPr lang="pl-PL" sz="1100" dirty="0">
                <a:effectLst/>
                <a:latin typeface="Calibri" panose="020F0502020204030204" pitchFamily="34" charset="0"/>
                <a:ea typeface="Times New Roman" panose="02020603050405020304" pitchFamily="18" charset="0"/>
                <a:cs typeface="Calibri" panose="020F0502020204030204" pitchFamily="34" charset="0"/>
              </a:rPr>
              <a:t> odpowiednie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tokeny</a:t>
            </a:r>
            <a:r>
              <a:rPr lang="pl-PL" sz="1100" dirty="0">
                <a:effectLst/>
                <a:latin typeface="Calibri" panose="020F0502020204030204" pitchFamily="34" charset="0"/>
                <a:ea typeface="Times New Roman" panose="02020603050405020304" pitchFamily="18" charset="0"/>
                <a:cs typeface="Calibri" panose="020F0502020204030204" pitchFamily="34" charset="0"/>
              </a:rPr>
              <a:t> są już „wstępnie wydobyte” (tj. stworzone) zamiast być powoli wypuszczane na rynek poprzez odkrywanie bloków, aż do osiągnięcia ustawionego maksimum, jak w przypadku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PoW.</a:t>
            </a:r>
            <a:r>
              <a:rPr lang="pl-PL" sz="1100" dirty="0">
                <a:effectLst/>
                <a:latin typeface="Calibri" panose="020F0502020204030204" pitchFamily="34" charset="0"/>
                <a:ea typeface="Times New Roman" panose="02020603050405020304" pitchFamily="18" charset="0"/>
                <a:cs typeface="Calibri" panose="020F0502020204030204" pitchFamily="34" charset="0"/>
              </a:rPr>
              <a:t> W związku z tym łańcuchy bloków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PoS</a:t>
            </a:r>
            <a:r>
              <a:rPr lang="pl-PL" sz="1100" dirty="0">
                <a:effectLst/>
                <a:latin typeface="Calibri" panose="020F0502020204030204" pitchFamily="34" charset="0"/>
                <a:ea typeface="Times New Roman" panose="02020603050405020304" pitchFamily="18" charset="0"/>
                <a:cs typeface="Calibri" panose="020F0502020204030204" pitchFamily="34" charset="0"/>
              </a:rPr>
              <a:t> zwykle mają już wszystkie akcje w obiegu i mogą płacić tylko akcjonariuszom, którzy wygrywają bloki, opłatami transakcyjnymi. Zużycie energii ogranicza się do prostego wykorzystania przez uczestników i nie jest napędzane skomplikowanymi obliczeniami, jak ma to miejsce w mechanizmach konsensusu </a:t>
            </a:r>
            <a:r>
              <a:rPr lang="pl-PL" sz="1100" dirty="0" err="1">
                <a:effectLst/>
                <a:latin typeface="Calibri" panose="020F0502020204030204" pitchFamily="34" charset="0"/>
                <a:ea typeface="Times New Roman" panose="02020603050405020304" pitchFamily="18" charset="0"/>
                <a:cs typeface="Calibri" panose="020F0502020204030204" pitchFamily="34" charset="0"/>
              </a:rPr>
              <a:t>PoW.</a:t>
            </a:r>
            <a:endParaRPr lang="pl-PL"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
          <a:stretch/>
        </p:blipFill>
        <p:spPr>
          <a:xfrm>
            <a:off x="4003827" y="2259106"/>
            <a:ext cx="3555848" cy="843270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53405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06</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pl-PL" dirty="0"/>
              <a:t>SPRAWDZIAN WIEDZY DLA MODUŁU 1</a:t>
            </a:r>
            <a:endParaRPr lang="en-GB" dirty="0"/>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pPr/>
              <a:t>32</a:t>
            </a:fld>
            <a:endParaRPr lang="en-US" dirty="0"/>
          </a:p>
        </p:txBody>
      </p:sp>
    </p:spTree>
    <p:extLst>
      <p:ext uri="{BB962C8B-B14F-4D97-AF65-F5344CB8AC3E}">
        <p14:creationId xmlns:p14="http://schemas.microsoft.com/office/powerpoint/2010/main" val="4055189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b="-162"/>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pPr/>
              <a:t>33</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pl-PL" b="0" dirty="0">
                <a:effectLst/>
                <a:latin typeface="Calibri" panose="020F0502020204030204" pitchFamily="34" charset="0"/>
                <a:ea typeface="Times New Roman" panose="02020603050405020304" pitchFamily="18" charset="0"/>
                <a:cs typeface="Calibri" panose="020F0502020204030204" pitchFamily="34" charset="0"/>
              </a:rPr>
              <a:t>Aby sprawdzić swoją wiedzę, weź udział w teście. Kliknij </a:t>
            </a:r>
            <a:r>
              <a:rPr lang="en-US" b="0" u="sng"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rPr>
              <a:t>tutaj</a:t>
            </a:r>
            <a:r>
              <a:rPr lang="en-US" b="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dirty="0">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61430" y="2780060"/>
            <a:ext cx="824852" cy="742396"/>
            <a:chOff x="7660511"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60511" y="6543860"/>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pl-PL" sz="1200" b="1" dirty="0">
                  <a:solidFill>
                    <a:schemeClr val="bg1"/>
                  </a:solidFill>
                  <a:latin typeface="Calibri" panose="020F0502020204030204" pitchFamily="34" charset="0"/>
                  <a:cs typeface="Calibri" panose="020F0502020204030204" pitchFamily="34" charset="0"/>
                </a:rPr>
                <a:t>Kliknij, aby</a:t>
              </a:r>
              <a:r>
                <a:rPr lang="en-US" sz="1200" b="1" dirty="0">
                  <a:solidFill>
                    <a:schemeClr val="bg1"/>
                  </a:solidFill>
                  <a:latin typeface="Calibri" panose="020F0502020204030204" pitchFamily="34" charset="0"/>
                  <a:cs typeface="Calibri" panose="020F0502020204030204" pitchFamily="34" charset="0"/>
                </a:rPr>
                <a:t> </a:t>
              </a:r>
              <a:r>
                <a:rPr lang="en-US" sz="1200" b="1" dirty="0" err="1">
                  <a:solidFill>
                    <a:srgbClr val="F79037"/>
                  </a:solidFill>
                  <a:latin typeface="Calibri" panose="020F0502020204030204" pitchFamily="34" charset="0"/>
                  <a:cs typeface="Calibri" panose="020F0502020204030204" pitchFamily="34" charset="0"/>
                  <a:hlinkClick r:id="rId3"/>
                </a:rPr>
                <a:t>obejrzeć</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1437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endParaRPr lang="en-US" sz="2000" b="1" dirty="0">
              <a:solidFill>
                <a:srgbClr val="8E2F91"/>
              </a:solidFill>
              <a:latin typeface="Calibri" panose="020F0502020204030204" pitchFamily="34" charset="0"/>
              <a:cs typeface="Calibri" panose="020F0502020204030204" pitchFamily="34" charset="0"/>
            </a:endParaRP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pPr>
              <a:spcBef>
                <a:spcPts val="0"/>
              </a:spcBef>
            </a:pPr>
            <a:r>
              <a:rPr lang="pl-PL" dirty="0"/>
              <a:t>Wprowadzenie do technologii DLTS i </a:t>
            </a:r>
            <a:r>
              <a:rPr lang="pl-PL" dirty="0" err="1"/>
              <a:t>blockchain</a:t>
            </a:r>
            <a:endParaRPr lang="en-LB"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r>
              <a:rPr lang="pl-PL" dirty="0"/>
              <a:t>Wykorzystanie </a:t>
            </a:r>
            <a:r>
              <a:rPr lang="pl-PL" dirty="0" err="1"/>
              <a:t>blockchain</a:t>
            </a:r>
            <a:r>
              <a:rPr lang="pl-PL" dirty="0"/>
              <a:t> w różnych branżach</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28912"/>
            <a:ext cx="3544003" cy="348400"/>
          </a:xfrm>
        </p:spPr>
        <p:txBody>
          <a:bodyPr/>
          <a:lstStyle/>
          <a:p>
            <a:r>
              <a:rPr lang="pl-PL" dirty="0"/>
              <a:t>Mechanizmy działania technologii </a:t>
            </a:r>
            <a:r>
              <a:rPr lang="pl-PL" dirty="0" err="1"/>
              <a:t>blockchain</a:t>
            </a:r>
            <a:endParaRPr lang="en-US" dirty="0"/>
          </a:p>
        </p:txBody>
      </p:sp>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pl-PL" dirty="0"/>
              <a:t>Historia pieniądza</a:t>
            </a:r>
            <a:endParaRPr lang="en-US" dirty="0"/>
          </a:p>
        </p:txBody>
      </p:sp>
      <p:sp>
        <p:nvSpPr>
          <p:cNvPr id="24" name="Text Placeholder 23">
            <a:extLst>
              <a:ext uri="{FF2B5EF4-FFF2-40B4-BE49-F238E27FC236}">
                <a16:creationId xmlns:a16="http://schemas.microsoft.com/office/drawing/2014/main" id="{8630F413-1112-9143-8D1B-ED534D26F4ED}"/>
              </a:ext>
            </a:extLst>
          </p:cNvPr>
          <p:cNvSpPr>
            <a:spLocks noGrp="1"/>
          </p:cNvSpPr>
          <p:nvPr>
            <p:ph type="body" sz="quarter" idx="21"/>
          </p:nvPr>
        </p:nvSpPr>
        <p:spPr>
          <a:xfrm>
            <a:off x="1466451" y="6531758"/>
            <a:ext cx="648000" cy="348400"/>
          </a:xfrm>
        </p:spPr>
        <p:txBody>
          <a:bodyPr/>
          <a:lstStyle/>
          <a:p>
            <a:r>
              <a:rPr lang="en-US" dirty="0"/>
              <a:t>05</a:t>
            </a:r>
          </a:p>
        </p:txBody>
      </p:sp>
      <p:sp>
        <p:nvSpPr>
          <p:cNvPr id="25" name="Text Placeholder 24">
            <a:extLst>
              <a:ext uri="{FF2B5EF4-FFF2-40B4-BE49-F238E27FC236}">
                <a16:creationId xmlns:a16="http://schemas.microsoft.com/office/drawing/2014/main" id="{BB782CB8-0C49-BB4B-B107-6874500A87E2}"/>
              </a:ext>
            </a:extLst>
          </p:cNvPr>
          <p:cNvSpPr>
            <a:spLocks noGrp="1"/>
          </p:cNvSpPr>
          <p:nvPr>
            <p:ph type="body" sz="quarter" idx="22"/>
          </p:nvPr>
        </p:nvSpPr>
        <p:spPr>
          <a:xfrm>
            <a:off x="2249417" y="6531918"/>
            <a:ext cx="3544003" cy="348400"/>
          </a:xfrm>
        </p:spPr>
        <p:txBody>
          <a:bodyPr/>
          <a:lstStyle/>
          <a:p>
            <a:r>
              <a:rPr lang="pl-PL" dirty="0"/>
              <a:t>Infrastruktura technologii </a:t>
            </a:r>
            <a:r>
              <a:rPr lang="pl-PL" dirty="0" err="1"/>
              <a:t>blockchain</a:t>
            </a:r>
            <a:endParaRPr lang="en-US" dirty="0"/>
          </a:p>
        </p:txBody>
      </p:sp>
      <p:sp>
        <p:nvSpPr>
          <p:cNvPr id="28" name="Text Placeholder 27">
            <a:extLst>
              <a:ext uri="{FF2B5EF4-FFF2-40B4-BE49-F238E27FC236}">
                <a16:creationId xmlns:a16="http://schemas.microsoft.com/office/drawing/2014/main" id="{6C5D0AA1-E66D-B441-919D-E2D89E021A42}"/>
              </a:ext>
            </a:extLst>
          </p:cNvPr>
          <p:cNvSpPr>
            <a:spLocks noGrp="1"/>
          </p:cNvSpPr>
          <p:nvPr>
            <p:ph type="body" sz="quarter" idx="51"/>
          </p:nvPr>
        </p:nvSpPr>
        <p:spPr>
          <a:xfrm>
            <a:off x="1476091" y="7033423"/>
            <a:ext cx="648000" cy="348400"/>
          </a:xfrm>
        </p:spPr>
        <p:txBody>
          <a:bodyPr/>
          <a:lstStyle/>
          <a:p>
            <a:r>
              <a:rPr lang="en-US" dirty="0"/>
              <a:t>06</a:t>
            </a:r>
          </a:p>
        </p:txBody>
      </p:sp>
      <p:sp>
        <p:nvSpPr>
          <p:cNvPr id="29" name="Text Placeholder 28">
            <a:extLst>
              <a:ext uri="{FF2B5EF4-FFF2-40B4-BE49-F238E27FC236}">
                <a16:creationId xmlns:a16="http://schemas.microsoft.com/office/drawing/2014/main" id="{81DCD9ED-1EBF-2740-93BB-AC4128BCBFDA}"/>
              </a:ext>
            </a:extLst>
          </p:cNvPr>
          <p:cNvSpPr>
            <a:spLocks noGrp="1"/>
          </p:cNvSpPr>
          <p:nvPr>
            <p:ph type="body" sz="quarter" idx="52"/>
          </p:nvPr>
        </p:nvSpPr>
        <p:spPr>
          <a:xfrm>
            <a:off x="2259057" y="7033423"/>
            <a:ext cx="3544003" cy="348400"/>
          </a:xfrm>
        </p:spPr>
        <p:txBody>
          <a:bodyPr/>
          <a:lstStyle/>
          <a:p>
            <a:r>
              <a:rPr lang="pl-PL" dirty="0"/>
              <a:t>Sprawdzian wiedzy dla modułu 1</a:t>
            </a:r>
            <a:endParaRPr lang="en-US" dirty="0"/>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25786" y="4624062"/>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0</a:t>
            </a:r>
            <a:r>
              <a:rPr lang="pl-PL" sz="1200" dirty="0"/>
              <a:t>6</a:t>
            </a:r>
            <a:endParaRPr lang="en-US" sz="1200" dirty="0"/>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5793420" y="4863545"/>
            <a:ext cx="69702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12</a:t>
            </a:r>
            <a:endParaRPr lang="en-US" sz="1200" dirty="0"/>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5803060" y="5266576"/>
            <a:ext cx="687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6467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14</a:t>
            </a:r>
            <a:endParaRPr lang="en-US" sz="1200" dirty="0"/>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5669280" y="5864248"/>
            <a:ext cx="83205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18</a:t>
            </a:r>
            <a:endParaRPr lang="en-US" sz="1200" dirty="0"/>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3779837" y="6272021"/>
            <a:ext cx="272149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18">
            <a:extLst>
              <a:ext uri="{FF2B5EF4-FFF2-40B4-BE49-F238E27FC236}">
                <a16:creationId xmlns:a16="http://schemas.microsoft.com/office/drawing/2014/main" id="{45D9BA4B-793F-E331-0EAB-DD563B2940E2}"/>
              </a:ext>
            </a:extLst>
          </p:cNvPr>
          <p:cNvSpPr txBox="1">
            <a:spLocks/>
          </p:cNvSpPr>
          <p:nvPr/>
        </p:nvSpPr>
        <p:spPr>
          <a:xfrm>
            <a:off x="6415576" y="6538298"/>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23</a:t>
            </a:r>
            <a:endParaRPr lang="en-US" sz="1200" dirty="0"/>
          </a:p>
        </p:txBody>
      </p:sp>
      <p:cxnSp>
        <p:nvCxnSpPr>
          <p:cNvPr id="13" name="Straight Connector 12">
            <a:extLst>
              <a:ext uri="{FF2B5EF4-FFF2-40B4-BE49-F238E27FC236}">
                <a16:creationId xmlns:a16="http://schemas.microsoft.com/office/drawing/2014/main" id="{46E69304-22B8-8C48-EBDA-AE9222EFFE50}"/>
              </a:ext>
            </a:extLst>
          </p:cNvPr>
          <p:cNvCxnSpPr>
            <a:cxnSpLocks/>
          </p:cNvCxnSpPr>
          <p:nvPr/>
        </p:nvCxnSpPr>
        <p:spPr>
          <a:xfrm>
            <a:off x="4965700" y="6777781"/>
            <a:ext cx="15390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3" name="Text Placeholder 18">
            <a:extLst>
              <a:ext uri="{FF2B5EF4-FFF2-40B4-BE49-F238E27FC236}">
                <a16:creationId xmlns:a16="http://schemas.microsoft.com/office/drawing/2014/main" id="{56EB370A-CC63-E472-5DC7-A15D1F296A2F}"/>
              </a:ext>
            </a:extLst>
          </p:cNvPr>
          <p:cNvSpPr txBox="1">
            <a:spLocks/>
          </p:cNvSpPr>
          <p:nvPr/>
        </p:nvSpPr>
        <p:spPr>
          <a:xfrm>
            <a:off x="6415576" y="7073381"/>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pl-PL" sz="1200" dirty="0"/>
              <a:t>32</a:t>
            </a:r>
            <a:endParaRPr lang="en-US" sz="1200" dirty="0"/>
          </a:p>
        </p:txBody>
      </p:sp>
      <p:cxnSp>
        <p:nvCxnSpPr>
          <p:cNvPr id="34" name="Straight Connector 33">
            <a:extLst>
              <a:ext uri="{FF2B5EF4-FFF2-40B4-BE49-F238E27FC236}">
                <a16:creationId xmlns:a16="http://schemas.microsoft.com/office/drawing/2014/main" id="{255E7D98-B954-5178-E85E-4334330B2140}"/>
              </a:ext>
            </a:extLst>
          </p:cNvPr>
          <p:cNvCxnSpPr>
            <a:cxnSpLocks/>
          </p:cNvCxnSpPr>
          <p:nvPr/>
        </p:nvCxnSpPr>
        <p:spPr>
          <a:xfrm>
            <a:off x="4800600" y="7268796"/>
            <a:ext cx="170413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487680" y="2966993"/>
            <a:ext cx="667216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6000" dirty="0"/>
              <a:t>Zawartość modułu </a:t>
            </a:r>
            <a:r>
              <a:rPr lang="en-US" sz="6000" dirty="0"/>
              <a:t>1</a:t>
            </a:r>
          </a:p>
        </p:txBody>
      </p:sp>
    </p:spTree>
    <p:extLst>
      <p:ext uri="{BB962C8B-B14F-4D97-AF65-F5344CB8AC3E}">
        <p14:creationId xmlns:p14="http://schemas.microsoft.com/office/powerpoint/2010/main" val="235311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a:t>
            </a:r>
            <a:r>
              <a:rPr lang="pl-PL" dirty="0"/>
              <a:t>MODUŁ</a:t>
            </a:r>
            <a:r>
              <a:rPr lang="en-US" dirty="0"/>
              <a:t> 1  </a:t>
            </a:r>
            <a:r>
              <a:rPr lang="pl-PL" dirty="0"/>
              <a:t>Wprowadzenie do technologii b</a:t>
            </a:r>
            <a:r>
              <a:rPr lang="en-US" dirty="0" err="1"/>
              <a:t>lockchain</a:t>
            </a:r>
            <a:endParaRPr lang="en-US" dirty="0"/>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779837" y="6330114"/>
            <a:ext cx="3318969" cy="3507069"/>
          </a:xfrm>
        </p:spPr>
        <p:txBody>
          <a:bodyPr/>
          <a:lstStyle/>
          <a:p>
            <a:pPr algn="l"/>
            <a:r>
              <a:rPr lang="pl-PL" dirty="0"/>
              <a:t>Po pierwszym module powinieneś umieć:</a:t>
            </a:r>
          </a:p>
          <a:p>
            <a:pPr algn="l"/>
            <a:endParaRPr lang="pl-PL" dirty="0"/>
          </a:p>
          <a:p>
            <a:pPr marL="171450" indent="-171450" algn="l">
              <a:buFont typeface="Arial" panose="020B0604020202020204" pitchFamily="34" charset="0"/>
              <a:buChar char="•"/>
            </a:pPr>
            <a:r>
              <a:rPr lang="pl-PL" dirty="0"/>
              <a:t>Wyjaśnić różnicę między technologią </a:t>
            </a:r>
            <a:r>
              <a:rPr lang="pl-PL" dirty="0" err="1"/>
              <a:t>blockchain</a:t>
            </a:r>
            <a:r>
              <a:rPr lang="pl-PL" dirty="0"/>
              <a:t> a technologią rozproszonej księgi rachunkowej (DLT).</a:t>
            </a:r>
          </a:p>
          <a:p>
            <a:pPr marL="171450" indent="-171450" algn="l">
              <a:buFont typeface="Arial" panose="020B0604020202020204" pitchFamily="34" charset="0"/>
              <a:buChar char="•"/>
            </a:pPr>
            <a:r>
              <a:rPr lang="pl-PL" dirty="0"/>
              <a:t>Omówić technologie </a:t>
            </a:r>
            <a:r>
              <a:rPr lang="pl-PL" dirty="0" err="1"/>
              <a:t>blockchain</a:t>
            </a:r>
            <a:r>
              <a:rPr lang="pl-PL" dirty="0"/>
              <a:t> i wczesne pieniądze.</a:t>
            </a:r>
          </a:p>
          <a:p>
            <a:pPr marL="171450" indent="-171450" algn="l">
              <a:buFont typeface="Arial" panose="020B0604020202020204" pitchFamily="34" charset="0"/>
              <a:buChar char="•"/>
            </a:pPr>
            <a:r>
              <a:rPr lang="pl-PL" dirty="0"/>
              <a:t>Wyjaśnić różnicę między </a:t>
            </a:r>
            <a:r>
              <a:rPr lang="pl-PL" dirty="0" err="1"/>
              <a:t>blockchainem</a:t>
            </a:r>
            <a:r>
              <a:rPr lang="pl-PL" dirty="0"/>
              <a:t> a </a:t>
            </a:r>
            <a:r>
              <a:rPr lang="pl-PL" dirty="0" err="1"/>
              <a:t>kryptowalutą</a:t>
            </a:r>
            <a:r>
              <a:rPr lang="pl-PL" dirty="0"/>
              <a:t> </a:t>
            </a:r>
            <a:r>
              <a:rPr lang="pl-PL" dirty="0" err="1"/>
              <a:t>Bitcoin</a:t>
            </a:r>
            <a:r>
              <a:rPr lang="pl-PL" dirty="0"/>
              <a:t>.</a:t>
            </a:r>
          </a:p>
          <a:p>
            <a:pPr marL="171450" indent="-171450" algn="l">
              <a:buFont typeface="Arial" panose="020B0604020202020204" pitchFamily="34" charset="0"/>
              <a:buChar char="•"/>
            </a:pPr>
            <a:r>
              <a:rPr lang="pl-PL" dirty="0"/>
              <a:t>Wyjaśnić, jak działa </a:t>
            </a:r>
            <a:r>
              <a:rPr lang="pl-PL" dirty="0" err="1"/>
              <a:t>blockchain</a:t>
            </a:r>
            <a:r>
              <a:rPr lang="pl-PL" dirty="0"/>
              <a:t> </a:t>
            </a:r>
            <a:r>
              <a:rPr lang="pl-PL" dirty="0" err="1"/>
              <a:t>Bitcoina</a:t>
            </a:r>
            <a:r>
              <a:rPr lang="pl-PL" dirty="0"/>
              <a:t>.</a:t>
            </a:r>
          </a:p>
          <a:p>
            <a:pPr marL="171450" indent="-171450" algn="l">
              <a:buFont typeface="Arial" panose="020B0604020202020204" pitchFamily="34" charset="0"/>
              <a:buChar char="•"/>
            </a:pPr>
            <a:r>
              <a:rPr lang="pl-PL" dirty="0"/>
              <a:t>Omówić cechy </a:t>
            </a:r>
            <a:r>
              <a:rPr lang="pl-PL" dirty="0" err="1"/>
              <a:t>blockchain</a:t>
            </a:r>
            <a:r>
              <a:rPr lang="pl-PL" dirty="0"/>
              <a:t>.</a:t>
            </a:r>
          </a:p>
          <a:p>
            <a:pPr marL="171450" indent="-171450" algn="l">
              <a:buFont typeface="Arial" panose="020B0604020202020204" pitchFamily="34" charset="0"/>
              <a:buChar char="•"/>
            </a:pPr>
            <a:r>
              <a:rPr lang="pl-PL" dirty="0"/>
              <a:t>Wyjaśnić komponenty </a:t>
            </a:r>
            <a:r>
              <a:rPr lang="pl-PL" dirty="0" err="1"/>
              <a:t>blockchain</a:t>
            </a:r>
            <a:r>
              <a:rPr lang="pl-PL" dirty="0"/>
              <a:t>, takie jak wydobycie i konsensus.</a:t>
            </a:r>
          </a:p>
          <a:p>
            <a:pPr marL="171450" indent="-171450" algn="l">
              <a:buFont typeface="Arial" panose="020B0604020202020204" pitchFamily="34" charset="0"/>
              <a:buChar char="•"/>
            </a:pPr>
            <a:r>
              <a:rPr lang="pl-PL" dirty="0"/>
              <a:t>Wyjaśnić, z czego składa się blok w </a:t>
            </a:r>
            <a:r>
              <a:rPr lang="pl-PL" dirty="0" err="1"/>
              <a:t>blockchain</a:t>
            </a:r>
            <a:r>
              <a:rPr lang="pl-PL" dirty="0"/>
              <a:t>.</a:t>
            </a:r>
          </a:p>
          <a:p>
            <a:pPr marL="171450" indent="-171450" algn="l">
              <a:buFont typeface="Arial" panose="020B0604020202020204" pitchFamily="34" charset="0"/>
              <a:buChar char="•"/>
            </a:pPr>
            <a:r>
              <a:rPr lang="pl-PL" dirty="0"/>
              <a:t>Wyjaśnić, jak działają transakcje w </a:t>
            </a:r>
            <a:r>
              <a:rPr lang="pl-PL" dirty="0" err="1"/>
              <a:t>blockchainie</a:t>
            </a:r>
            <a:r>
              <a:rPr lang="pl-PL" dirty="0"/>
              <a:t>.</a:t>
            </a:r>
          </a:p>
          <a:p>
            <a:pPr marL="171450" indent="-171450" algn="l">
              <a:buFont typeface="Arial" panose="020B0604020202020204" pitchFamily="34" charset="0"/>
              <a:buChar char="•"/>
            </a:pPr>
            <a:r>
              <a:rPr lang="pl-PL" dirty="0"/>
              <a:t>Omówić zalety i wady mechanizmów konsensusu Proof-of-</a:t>
            </a:r>
            <a:r>
              <a:rPr lang="pl-PL" dirty="0" err="1"/>
              <a:t>Work</a:t>
            </a:r>
            <a:r>
              <a:rPr lang="pl-PL" dirty="0"/>
              <a:t> i Proof-of-</a:t>
            </a:r>
            <a:r>
              <a:rPr lang="pl-PL" dirty="0" err="1"/>
              <a:t>Stake</a:t>
            </a:r>
            <a:r>
              <a:rPr lang="pl-PL" dirty="0"/>
              <a:t>.</a:t>
            </a:r>
          </a:p>
          <a:p>
            <a:pPr marL="171450" indent="-171450" algn="l">
              <a:buFont typeface="Arial" panose="020B0604020202020204" pitchFamily="34" charset="0"/>
              <a:buChar char="•"/>
            </a:pPr>
            <a:r>
              <a:rPr lang="pl-PL" dirty="0"/>
              <a:t>Wyjaśnić trzy główne funkcje pieniądza.</a:t>
            </a:r>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r>
              <a:rPr lang="pl-PL" dirty="0"/>
              <a:t>W tym module przyjrzymy się krótkiej historii technologii rozproszonych rejestrów, w szczególności technologii </a:t>
            </a:r>
            <a:r>
              <a:rPr lang="pl-PL" dirty="0" err="1"/>
              <a:t>blockchain</a:t>
            </a:r>
            <a:r>
              <a:rPr lang="pl-PL" dirty="0"/>
              <a:t> i sposobu jej projektowania (tj. kryptografii, struktury bloków, kopania i konsensusu). Ta podstawa pozwoli Ci zrozumieć technologię </a:t>
            </a:r>
            <a:r>
              <a:rPr lang="pl-PL" dirty="0" err="1"/>
              <a:t>blockchain</a:t>
            </a:r>
            <a:r>
              <a:rPr lang="pl-PL" dirty="0"/>
              <a:t> i ułatwi korzystanie z aktualnych protokołów internetowych przy jednoczesnym ich ulepszaniu i dodawaniu do nich nowej wartości. Dodatkowo zagłębimy się w historię pieniądza, a zwłaszcza </a:t>
            </a:r>
            <a:r>
              <a:rPr lang="pl-PL" dirty="0" err="1"/>
              <a:t>Bitcoina</a:t>
            </a:r>
            <a:r>
              <a:rPr lang="pl-PL" dirty="0"/>
              <a:t> jako pierwszego zastosowania technologii </a:t>
            </a:r>
            <a:r>
              <a:rPr lang="pl-PL" dirty="0" err="1"/>
              <a:t>blockchain</a:t>
            </a:r>
            <a:r>
              <a:rPr lang="pl-PL" dirty="0"/>
              <a:t>. Jako punkt odniesienia przyjmiemy charakterystykę </a:t>
            </a:r>
            <a:r>
              <a:rPr lang="pl-PL" dirty="0" err="1"/>
              <a:t>blockchain</a:t>
            </a:r>
            <a:r>
              <a:rPr lang="pl-PL" dirty="0"/>
              <a:t> </a:t>
            </a:r>
            <a:r>
              <a:rPr lang="pl-PL" dirty="0" err="1"/>
              <a:t>Bitcoina</a:t>
            </a:r>
            <a:r>
              <a:rPr lang="pl-PL" dirty="0"/>
              <a:t>, a konkretnie jego sieci </a:t>
            </a:r>
            <a:r>
              <a:rPr lang="pl-PL" dirty="0" err="1"/>
              <a:t>peer</a:t>
            </a:r>
            <a:r>
              <a:rPr lang="pl-PL" dirty="0"/>
              <a:t>-to-</a:t>
            </a:r>
            <a:r>
              <a:rPr lang="pl-PL" dirty="0" err="1"/>
              <a:t>peer</a:t>
            </a:r>
            <a:r>
              <a:rPr lang="pl-PL" dirty="0"/>
              <a:t>, która umożliwia przechowywanie transakcji, zapewnia przejrzystość i niezmienność, a także różne mechanizmy konsensusu.</a:t>
            </a:r>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5</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dirty="0">
                <a:solidFill>
                  <a:srgbClr val="F9A835"/>
                </a:solidFill>
                <a:cs typeface="Poppins SemiBold" pitchFamily="2" charset="77"/>
              </a:rPr>
              <a:t>Przegląd rozdziału</a:t>
            </a:r>
            <a:endParaRPr lang="en-LB" sz="1800" dirty="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838307" y="5648731"/>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sz="1800" dirty="0">
                <a:solidFill>
                  <a:srgbClr val="F9A835"/>
                </a:solidFill>
                <a:cs typeface="Poppins SemiBold" pitchFamily="2" charset="77"/>
              </a:rPr>
              <a:t>Cele nauczania</a:t>
            </a:r>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Tree>
    <p:extLst>
      <p:ext uri="{BB962C8B-B14F-4D97-AF65-F5344CB8AC3E}">
        <p14:creationId xmlns:p14="http://schemas.microsoft.com/office/powerpoint/2010/main" val="3022989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dirty="0">
                <a:solidFill>
                  <a:srgbClr val="F48043"/>
                </a:solidFill>
                <a:effectLst/>
                <a:ea typeface="Calibri" panose="020F0502020204030204" pitchFamily="34" charset="0"/>
                <a:cs typeface="Calibri" panose="020F0502020204030204" pitchFamily="34" charset="0"/>
              </a:rPr>
              <a:t>01|</a:t>
            </a:r>
            <a:r>
              <a:rPr lang="en-US" b="1" dirty="0">
                <a:solidFill>
                  <a:srgbClr val="8E2F91"/>
                </a:solidFill>
                <a:effectLst/>
                <a:ea typeface="Calibri" panose="020F0502020204030204" pitchFamily="34" charset="0"/>
                <a:cs typeface="Calibri" panose="020F0502020204030204" pitchFamily="34" charset="0"/>
              </a:rPr>
              <a:t> </a:t>
            </a:r>
            <a:r>
              <a:rPr lang="pl-PL" b="1" dirty="0">
                <a:solidFill>
                  <a:srgbClr val="8E2F91"/>
                </a:solidFill>
                <a:effectLst/>
                <a:ea typeface="Calibri" panose="020F0502020204030204" pitchFamily="34" charset="0"/>
                <a:cs typeface="Calibri" panose="020F0502020204030204" pitchFamily="34" charset="0"/>
              </a:rPr>
              <a:t>WPROWADZENIE DO TECHNOLOGII </a:t>
            </a:r>
            <a:r>
              <a:rPr lang="en-US" b="1" dirty="0">
                <a:solidFill>
                  <a:srgbClr val="8E2F91"/>
                </a:solidFill>
                <a:effectLst/>
                <a:ea typeface="Calibri" panose="020F0502020204030204" pitchFamily="34" charset="0"/>
                <a:cs typeface="Calibri" panose="020F0502020204030204" pitchFamily="34" charset="0"/>
              </a:rPr>
              <a:t>DLTS </a:t>
            </a:r>
            <a:r>
              <a:rPr lang="pl-PL" b="1" dirty="0">
                <a:solidFill>
                  <a:srgbClr val="8E2F91"/>
                </a:solidFill>
                <a:effectLst/>
                <a:ea typeface="Calibri" panose="020F0502020204030204" pitchFamily="34" charset="0"/>
                <a:cs typeface="Calibri" panose="020F0502020204030204" pitchFamily="34" charset="0"/>
              </a:rPr>
              <a:t>I </a:t>
            </a:r>
            <a:r>
              <a:rPr lang="en-US" b="1" dirty="0">
                <a:solidFill>
                  <a:srgbClr val="8E2F91"/>
                </a:solidFill>
                <a:effectLst/>
                <a:ea typeface="Calibri" panose="020F0502020204030204" pitchFamily="34" charset="0"/>
                <a:cs typeface="Calibri" panose="020F0502020204030204" pitchFamily="34" charset="0"/>
              </a:rPr>
              <a:t>BLOCKCHAIN</a:t>
            </a:r>
            <a:endParaRPr lang="en-LB" b="1" dirty="0">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6</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2312474"/>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pl-PL" sz="1100" dirty="0">
                <a:solidFill>
                  <a:schemeClr val="tx1"/>
                </a:solidFill>
                <a:latin typeface="Calibri" panose="020F0502020204030204" pitchFamily="34" charset="0"/>
                <a:cs typeface="Calibri" panose="020F0502020204030204" pitchFamily="34" charset="0"/>
              </a:rPr>
              <a:t>Aby stworzyć podwaliny pod ten kurs, najpierw przedstawimy Ci technologię rozproszonej księgi rachunkowej (DLT) i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jako jedną z jej podkategorii.</a:t>
            </a:r>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666553"/>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err="1"/>
              <a:t>Wprowadzenie</a:t>
            </a:r>
            <a:r>
              <a:rPr lang="en-US" sz="1800" b="0" dirty="0"/>
              <a:t> do </a:t>
            </a:r>
            <a:r>
              <a:rPr lang="en-US" sz="1800" b="0" dirty="0" err="1"/>
              <a:t>modułu</a:t>
            </a:r>
            <a:r>
              <a:rPr lang="en-US" sz="1800" b="0" dirty="0"/>
              <a:t> 1</a:t>
            </a:r>
          </a:p>
        </p:txBody>
      </p:sp>
      <p:sp>
        <p:nvSpPr>
          <p:cNvPr id="9" name="Text Placeholder 16">
            <a:extLst>
              <a:ext uri="{FF2B5EF4-FFF2-40B4-BE49-F238E27FC236}">
                <a16:creationId xmlns:a16="http://schemas.microsoft.com/office/drawing/2014/main" id="{3A356DCB-0FFA-1847-FB3A-D220A475A74A}"/>
              </a:ext>
            </a:extLst>
          </p:cNvPr>
          <p:cNvSpPr>
            <a:spLocks noGrp="1"/>
          </p:cNvSpPr>
          <p:nvPr/>
        </p:nvSpPr>
        <p:spPr>
          <a:xfrm>
            <a:off x="730684" y="301490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dirty="0"/>
              <a:t>1.1 </a:t>
            </a:r>
            <a:r>
              <a:rPr lang="pl-PL" sz="1800" b="0" dirty="0"/>
              <a:t>Czym jest technologia b</a:t>
            </a:r>
            <a:r>
              <a:rPr lang="en-US" sz="1800" b="0" dirty="0" err="1"/>
              <a:t>lockchain</a:t>
            </a:r>
            <a:r>
              <a:rPr lang="en-US" sz="1800" b="0" dirty="0"/>
              <a:t>?</a:t>
            </a:r>
          </a:p>
          <a:p>
            <a:pPr>
              <a:spcBef>
                <a:spcPts val="0"/>
              </a:spcBef>
            </a:pP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3573056"/>
            <a:ext cx="6036131" cy="283167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pl-PL" sz="1100" dirty="0">
                <a:solidFill>
                  <a:schemeClr val="tx1"/>
                </a:solidFill>
                <a:latin typeface="Calibri" panose="020F0502020204030204" pitchFamily="34" charset="0"/>
                <a:cs typeface="Calibri" panose="020F0502020204030204" pitchFamily="34" charset="0"/>
              </a:rPr>
              <a:t>Na podstawowym poziomie technologia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struktura bazy danych oparta na zasadzie zdecentralizowanej, niezmiennej i przejrzystej cyfrowej księgi transakcji. Dzięki niej możemy zarządzać, przechowywać i przesyłać aktywa i informacje w różnych formach. Słowo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odnosi się do struktury bazy danych. Każda transakcja jest rejestrowana w postaci bloku danych wraz z innymi danymi wymaganymi do zatwierdzenia transakcji. Szczegóły danych transakcji zostaną omówione później w module 1. Każdy blok jest kryptograficznie połączony z poprzednim i kolejnym blokiem. W związku z tym każdy blok potwierdza swoje miejsce w sekwencji transakcji. Gdy dochodzi do transakcji i przechowywania danych, bloki te tworzą łańcuch danych – </a:t>
            </a:r>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(łańcuch bloków).</a:t>
            </a:r>
          </a:p>
          <a:p>
            <a:pPr algn="just"/>
            <a:endParaRPr lang="pl-PL" sz="1100" dirty="0">
              <a:solidFill>
                <a:schemeClr val="tx1"/>
              </a:solidFill>
              <a:latin typeface="Calibri" panose="020F0502020204030204" pitchFamily="34" charset="0"/>
              <a:cs typeface="Calibri" panose="020F0502020204030204" pitchFamily="34" charset="0"/>
            </a:endParaRPr>
          </a:p>
          <a:p>
            <a:pPr algn="just"/>
            <a:r>
              <a:rPr lang="pl-PL" sz="1100" dirty="0" err="1">
                <a:solidFill>
                  <a:schemeClr val="tx1"/>
                </a:solidFill>
                <a:latin typeface="Calibri" panose="020F0502020204030204" pitchFamily="34" charset="0"/>
                <a:cs typeface="Calibri" panose="020F0502020204030204" pitchFamily="34" charset="0"/>
              </a:rPr>
              <a:t>Blockchain</a:t>
            </a:r>
            <a:r>
              <a:rPr lang="pl-PL" sz="1100" dirty="0">
                <a:solidFill>
                  <a:schemeClr val="tx1"/>
                </a:solidFill>
                <a:latin typeface="Calibri" panose="020F0502020204030204" pitchFamily="34" charset="0"/>
                <a:cs typeface="Calibri" panose="020F0502020204030204" pitchFamily="34" charset="0"/>
              </a:rPr>
              <a:t> to cyfrowa księga kontrolowana przez rozproszoną publiczną sieć komputerową. Rozróżnia się publiczne (publiczne lub bez zezwolenia) łańcuchy bloków i prywatne (prywatne lub dozwolone) łańcuchy bloków. Mówiąc szerzej, księga odnosi się do przechowywania informacji, w którym przechowywane są zapisy transakcji, które mają być ostateczne, definitywne i niezmienne. Księga rozproszona nie jest przechowywana centralnie, ale jest przechowywana i aktualizowana na wielu różnych komputerach (tzw. węzłach). Rozproszona księga rachunkowa jako specyficzna kalibracja księgi rachunkowej to księga współdzielona przez zestaw węzłów technologii rozproszonej księgi rachunkowej (DLT) i synchronizowana między węzłami DLT przy użyciu mechanizmu konsensusu, który został zaprojektowany tak, aby był odporny na manipulacje i zawierał potwierdzone i zweryfikowane transakcje lub informacje.</a:t>
            </a:r>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731792" y="10120747"/>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1: Związek między rozproszonymi księgami a łańcuchami bloków</a:t>
            </a:r>
            <a:endParaRPr lang="en-LB" sz="1100" i="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6" name="Text Placeholder 17">
            <a:extLst>
              <a:ext uri="{FF2B5EF4-FFF2-40B4-BE49-F238E27FC236}">
                <a16:creationId xmlns:a16="http://schemas.microsoft.com/office/drawing/2014/main" id="{B8F18C9A-889D-6BC9-DBB8-BFD1A7C6F693}"/>
              </a:ext>
            </a:extLst>
          </p:cNvPr>
          <p:cNvSpPr txBox="1">
            <a:spLocks/>
          </p:cNvSpPr>
          <p:nvPr/>
        </p:nvSpPr>
        <p:spPr>
          <a:xfrm>
            <a:off x="2697178" y="7365044"/>
            <a:ext cx="2165317"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database</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9" name="Text Placeholder 17">
            <a:extLst>
              <a:ext uri="{FF2B5EF4-FFF2-40B4-BE49-F238E27FC236}">
                <a16:creationId xmlns:a16="http://schemas.microsoft.com/office/drawing/2014/main" id="{526B95AC-4562-1816-710E-56258DEBE0CC}"/>
              </a:ext>
            </a:extLst>
          </p:cNvPr>
          <p:cNvSpPr txBox="1">
            <a:spLocks/>
          </p:cNvSpPr>
          <p:nvPr/>
        </p:nvSpPr>
        <p:spPr>
          <a:xfrm>
            <a:off x="2930877" y="7953521"/>
            <a:ext cx="1697918"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Distributed ledgers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0" name="Text Placeholder 17">
            <a:extLst>
              <a:ext uri="{FF2B5EF4-FFF2-40B4-BE49-F238E27FC236}">
                <a16:creationId xmlns:a16="http://schemas.microsoft.com/office/drawing/2014/main" id="{D80A137E-6D19-FB46-E9FF-85AF202761EA}"/>
              </a:ext>
            </a:extLst>
          </p:cNvPr>
          <p:cNvSpPr txBox="1">
            <a:spLocks/>
          </p:cNvSpPr>
          <p:nvPr/>
        </p:nvSpPr>
        <p:spPr>
          <a:xfrm>
            <a:off x="3082719" y="8578211"/>
            <a:ext cx="1394234"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1" name="Text Placeholder 17">
            <a:extLst>
              <a:ext uri="{FF2B5EF4-FFF2-40B4-BE49-F238E27FC236}">
                <a16:creationId xmlns:a16="http://schemas.microsoft.com/office/drawing/2014/main" id="{C46D1071-C125-FDCB-32C2-8A897A98BE1D}"/>
              </a:ext>
            </a:extLst>
          </p:cNvPr>
          <p:cNvSpPr txBox="1">
            <a:spLocks/>
          </p:cNvSpPr>
          <p:nvPr/>
        </p:nvSpPr>
        <p:spPr>
          <a:xfrm>
            <a:off x="2973700" y="9289448"/>
            <a:ext cx="1612272"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lnSpc>
                <a:spcPts val="1020"/>
              </a:lnSpc>
            </a:pPr>
            <a:r>
              <a:rPr lang="en-US" sz="1100"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Permissioned blockchains</a:t>
            </a:r>
            <a:endParaRPr lang="en-LB" sz="1100" i="1">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3" name="Obraz 2">
            <a:extLst>
              <a:ext uri="{FF2B5EF4-FFF2-40B4-BE49-F238E27FC236}">
                <a16:creationId xmlns:a16="http://schemas.microsoft.com/office/drawing/2014/main" id="{22FF7FE4-32FC-5DA0-C04E-65969BE282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94585" y="7468313"/>
            <a:ext cx="2770505" cy="2429510"/>
          </a:xfrm>
          <a:prstGeom prst="rect">
            <a:avLst/>
          </a:prstGeom>
          <a:noFill/>
          <a:ln>
            <a:noFill/>
          </a:ln>
        </p:spPr>
      </p:pic>
    </p:spTree>
    <p:extLst>
      <p:ext uri="{BB962C8B-B14F-4D97-AF65-F5344CB8AC3E}">
        <p14:creationId xmlns:p14="http://schemas.microsoft.com/office/powerpoint/2010/main" val="349982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7"/>
            <a:ext cx="6051578" cy="472214"/>
          </a:xfrm>
        </p:spPr>
        <p:txBody>
          <a:bodyPr numCol="1"/>
          <a:lstStyle/>
          <a:p>
            <a:r>
              <a:rPr lang="pl-PL" dirty="0"/>
              <a:t>Systemy </a:t>
            </a:r>
            <a:r>
              <a:rPr lang="pl-PL" dirty="0" err="1"/>
              <a:t>Blockchain</a:t>
            </a:r>
            <a:r>
              <a:rPr lang="pl-PL" dirty="0"/>
              <a:t> mogą być scentralizowanymi, zdecentralizowanymi lub rozproszonymi systemami sieciowymi.</a:t>
            </a:r>
            <a:endParaRPr lang="en-US" dirty="0"/>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7</a:t>
            </a:fld>
            <a:endParaRPr lang="en-US" dirty="0"/>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1.2 Różne typy sieci </a:t>
            </a:r>
            <a:r>
              <a:rPr lang="pl-PL" sz="1800" b="0" dirty="0" err="1"/>
              <a:t>Blockchain</a:t>
            </a:r>
            <a:endParaRPr lang="en-US" sz="1800" b="0" dirty="0"/>
          </a:p>
        </p:txBody>
      </p:sp>
      <p:sp>
        <p:nvSpPr>
          <p:cNvPr id="14" name="Text Placeholder 17">
            <a:extLst>
              <a:ext uri="{FF2B5EF4-FFF2-40B4-BE49-F238E27FC236}">
                <a16:creationId xmlns:a16="http://schemas.microsoft.com/office/drawing/2014/main" id="{C640252E-F411-1E6B-61D9-4ED59D707609}"/>
              </a:ext>
            </a:extLst>
          </p:cNvPr>
          <p:cNvSpPr txBox="1">
            <a:spLocks/>
          </p:cNvSpPr>
          <p:nvPr/>
        </p:nvSpPr>
        <p:spPr>
          <a:xfrm>
            <a:off x="731792" y="4202589"/>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pl-PL" sz="1100" i="0"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Rysunek 2: Architektura sieci </a:t>
            </a:r>
            <a:r>
              <a:rPr lang="pl-PL" sz="1100" i="0" dirty="0" err="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a:t>
            </a:r>
            <a:endParaRPr lang="en-LB" sz="1100" i="1" dirty="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4925620"/>
            <a:ext cx="6051578" cy="4722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dirty="0">
                <a:solidFill>
                  <a:srgbClr val="000000"/>
                </a:solidFill>
              </a:rPr>
              <a:t>W ramach tego początkowego zróżnicowania istnieją cztery główne typy zdecentralizowanych lub rozproszonych sieci w </a:t>
            </a:r>
            <a:r>
              <a:rPr lang="pl-PL" dirty="0" err="1">
                <a:solidFill>
                  <a:srgbClr val="000000"/>
                </a:solidFill>
              </a:rPr>
              <a:t>blockchain</a:t>
            </a:r>
            <a:r>
              <a:rPr lang="pl-PL" dirty="0">
                <a:solidFill>
                  <a:srgbClr val="000000"/>
                </a:solidFill>
              </a:rPr>
              <a:t>, którymi są publiczne sieci </a:t>
            </a:r>
            <a:r>
              <a:rPr lang="pl-PL" dirty="0" err="1">
                <a:solidFill>
                  <a:srgbClr val="000000"/>
                </a:solidFill>
              </a:rPr>
              <a:t>blockchain</a:t>
            </a:r>
            <a:r>
              <a:rPr lang="pl-PL" dirty="0">
                <a:solidFill>
                  <a:srgbClr val="000000"/>
                </a:solidFill>
              </a:rPr>
              <a:t>, prywatne sieci </a:t>
            </a:r>
            <a:r>
              <a:rPr lang="pl-PL" dirty="0" err="1">
                <a:solidFill>
                  <a:srgbClr val="000000"/>
                </a:solidFill>
              </a:rPr>
              <a:t>blockchain</a:t>
            </a:r>
            <a:r>
              <a:rPr lang="pl-PL" dirty="0">
                <a:solidFill>
                  <a:srgbClr val="000000"/>
                </a:solidFill>
              </a:rPr>
              <a:t>, hybrydowe sieci </a:t>
            </a:r>
            <a:r>
              <a:rPr lang="pl-PL" dirty="0" err="1">
                <a:solidFill>
                  <a:srgbClr val="000000"/>
                </a:solidFill>
              </a:rPr>
              <a:t>blockchain</a:t>
            </a:r>
            <a:r>
              <a:rPr lang="pl-PL" dirty="0">
                <a:solidFill>
                  <a:srgbClr val="000000"/>
                </a:solidFill>
              </a:rPr>
              <a:t> i konsorcjalne sieci </a:t>
            </a:r>
            <a:r>
              <a:rPr lang="pl-PL" dirty="0" err="1">
                <a:solidFill>
                  <a:srgbClr val="000000"/>
                </a:solidFill>
              </a:rPr>
              <a:t>blockchain</a:t>
            </a:r>
            <a:r>
              <a:rPr lang="pl-PL" dirty="0">
                <a:solidFill>
                  <a:srgbClr val="000000"/>
                </a:solidFill>
              </a:rPr>
              <a:t>.</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Publiczne</a:t>
            </a:r>
            <a:r>
              <a:rPr lang="en-US" b="1" dirty="0">
                <a:solidFill>
                  <a:srgbClr val="F79037"/>
                </a:solidFill>
              </a:rPr>
              <a:t> </a:t>
            </a:r>
            <a:r>
              <a:rPr lang="en-US" b="1" dirty="0" err="1">
                <a:solidFill>
                  <a:srgbClr val="F79037"/>
                </a:solidFill>
              </a:rPr>
              <a:t>sieci</a:t>
            </a:r>
            <a:r>
              <a:rPr lang="en-US" b="1" dirty="0">
                <a:solidFill>
                  <a:srgbClr val="F79037"/>
                </a:solidFill>
              </a:rPr>
              <a:t> Blockchain</a:t>
            </a:r>
            <a:endParaRPr lang="pl-PL" b="1" dirty="0">
              <a:solidFill>
                <a:srgbClr val="F79037"/>
              </a:solidFill>
            </a:endParaRPr>
          </a:p>
          <a:p>
            <a:pPr algn="l"/>
            <a:r>
              <a:rPr lang="pl-PL" dirty="0">
                <a:solidFill>
                  <a:srgbClr val="000000"/>
                </a:solidFill>
              </a:rPr>
              <a:t>Publiczne sieci </a:t>
            </a:r>
            <a:r>
              <a:rPr lang="pl-PL" dirty="0" err="1">
                <a:solidFill>
                  <a:srgbClr val="000000"/>
                </a:solidFill>
              </a:rPr>
              <a:t>blockchain</a:t>
            </a:r>
            <a:r>
              <a:rPr lang="pl-PL" dirty="0">
                <a:solidFill>
                  <a:srgbClr val="000000"/>
                </a:solidFill>
              </a:rPr>
              <a:t> nie wymagają zezwolenia na uczestnictwo od organu centralnego. Domyślnie publiczna sieć </a:t>
            </a:r>
            <a:r>
              <a:rPr lang="pl-PL" dirty="0" err="1">
                <a:solidFill>
                  <a:srgbClr val="000000"/>
                </a:solidFill>
              </a:rPr>
              <a:t>blockchain</a:t>
            </a:r>
            <a:r>
              <a:rPr lang="pl-PL" dirty="0">
                <a:solidFill>
                  <a:srgbClr val="000000"/>
                </a:solidFill>
              </a:rPr>
              <a:t> nie ogranicza dostępu żadnemu użytkownikowi. Ta równość wynika z prawa wszystkich uczestników do czytania, edytowania i weryfikowania łańcucha bloków. Przykłady publicznych sieci </a:t>
            </a:r>
            <a:r>
              <a:rPr lang="pl-PL" dirty="0" err="1">
                <a:solidFill>
                  <a:srgbClr val="000000"/>
                </a:solidFill>
              </a:rPr>
              <a:t>blockchain</a:t>
            </a:r>
            <a:r>
              <a:rPr lang="pl-PL" dirty="0">
                <a:solidFill>
                  <a:srgbClr val="000000"/>
                </a:solidFill>
              </a:rPr>
              <a:t> obejmują </a:t>
            </a:r>
            <a:r>
              <a:rPr lang="pl-PL" dirty="0" err="1">
                <a:solidFill>
                  <a:srgbClr val="000000"/>
                </a:solidFill>
              </a:rPr>
              <a:t>Bitcoin</a:t>
            </a:r>
            <a:r>
              <a:rPr lang="pl-PL" dirty="0">
                <a:solidFill>
                  <a:srgbClr val="000000"/>
                </a:solidFill>
              </a:rPr>
              <a:t>, </a:t>
            </a:r>
            <a:r>
              <a:rPr lang="pl-PL" dirty="0" err="1">
                <a:solidFill>
                  <a:srgbClr val="000000"/>
                </a:solidFill>
              </a:rPr>
              <a:t>Ethereum</a:t>
            </a:r>
            <a:r>
              <a:rPr lang="pl-PL" dirty="0">
                <a:solidFill>
                  <a:srgbClr val="000000"/>
                </a:solidFill>
              </a:rPr>
              <a:t> i </a:t>
            </a:r>
            <a:r>
              <a:rPr lang="pl-PL" dirty="0" err="1">
                <a:solidFill>
                  <a:srgbClr val="000000"/>
                </a:solidFill>
              </a:rPr>
              <a:t>Litecoin</a:t>
            </a:r>
            <a:r>
              <a:rPr lang="pl-PL" dirty="0">
                <a:solidFill>
                  <a:srgbClr val="000000"/>
                </a:solidFill>
              </a:rPr>
              <a:t>.</a:t>
            </a:r>
          </a:p>
          <a:p>
            <a:pPr algn="l"/>
            <a:endParaRPr lang="en-US" dirty="0">
              <a:solidFill>
                <a:srgbClr val="000000"/>
              </a:solidFill>
            </a:endParaRPr>
          </a:p>
          <a:p>
            <a:pPr algn="l"/>
            <a:r>
              <a:rPr lang="en-US" b="1" dirty="0" err="1">
                <a:solidFill>
                  <a:srgbClr val="F79037"/>
                </a:solidFill>
              </a:rPr>
              <a:t>Prywatne</a:t>
            </a:r>
            <a:r>
              <a:rPr lang="en-US" b="1" dirty="0">
                <a:solidFill>
                  <a:srgbClr val="F79037"/>
                </a:solidFill>
              </a:rPr>
              <a:t> </a:t>
            </a:r>
            <a:r>
              <a:rPr lang="en-US" b="1" dirty="0" err="1">
                <a:solidFill>
                  <a:srgbClr val="F79037"/>
                </a:solidFill>
              </a:rPr>
              <a:t>sieci</a:t>
            </a:r>
            <a:r>
              <a:rPr lang="en-US" b="1" dirty="0">
                <a:solidFill>
                  <a:srgbClr val="F79037"/>
                </a:solidFill>
              </a:rPr>
              <a:t> Blockchain</a:t>
            </a:r>
          </a:p>
          <a:p>
            <a:r>
              <a:rPr lang="pl-PL" dirty="0">
                <a:solidFill>
                  <a:srgbClr val="000000"/>
                </a:solidFill>
              </a:rPr>
              <a:t>W prywatnej sieci </a:t>
            </a:r>
            <a:r>
              <a:rPr lang="pl-PL" dirty="0" err="1">
                <a:solidFill>
                  <a:srgbClr val="000000"/>
                </a:solidFill>
              </a:rPr>
              <a:t>blockchain</a:t>
            </a:r>
            <a:r>
              <a:rPr lang="pl-PL" dirty="0">
                <a:solidFill>
                  <a:srgbClr val="000000"/>
                </a:solidFill>
              </a:rPr>
              <a:t> pojedyncza organizacja lub instytucja kontroluje prywatne łańcuchy bloków, które są również określane mianem zarządzanych łańcuchów bloków. Organ zarządzający prywatnym łańcuchem bloków określa którzy uczestnicy mają prawa, takie jak dostęp i głosowanie. Decentralizacja istnieje tylko do pewnego stopnia na prywatnych łańcuchach bloków, ponieważ mają one ograniczenia dostępu. Przykładem prywatnej sieci </a:t>
            </a:r>
            <a:r>
              <a:rPr lang="pl-PL" dirty="0" err="1">
                <a:solidFill>
                  <a:srgbClr val="000000"/>
                </a:solidFill>
              </a:rPr>
              <a:t>blockchain</a:t>
            </a:r>
            <a:r>
              <a:rPr lang="pl-PL" dirty="0">
                <a:solidFill>
                  <a:srgbClr val="000000"/>
                </a:solidFill>
              </a:rPr>
              <a:t> jest </a:t>
            </a:r>
            <a:r>
              <a:rPr lang="pl-PL" dirty="0" err="1">
                <a:solidFill>
                  <a:srgbClr val="000000"/>
                </a:solidFill>
              </a:rPr>
              <a:t>Ripple</a:t>
            </a:r>
            <a:r>
              <a:rPr lang="pl-PL" dirty="0">
                <a:solidFill>
                  <a:srgbClr val="000000"/>
                </a:solidFill>
              </a:rPr>
              <a:t>, cyfrowa sieć wymiany walut dla firm.</a:t>
            </a:r>
            <a:endParaRPr lang="en-US" dirty="0">
              <a:solidFill>
                <a:srgbClr val="000000"/>
              </a:solidFill>
            </a:endParaRPr>
          </a:p>
        </p:txBody>
      </p:sp>
      <p:sp>
        <p:nvSpPr>
          <p:cNvPr id="25" name="Text Placeholder 17">
            <a:extLst>
              <a:ext uri="{FF2B5EF4-FFF2-40B4-BE49-F238E27FC236}">
                <a16:creationId xmlns:a16="http://schemas.microsoft.com/office/drawing/2014/main" id="{D0433F94-516C-FBEC-0C87-457CCBB87DFF}"/>
              </a:ext>
            </a:extLst>
          </p:cNvPr>
          <p:cNvSpPr txBox="1">
            <a:spLocks/>
          </p:cNvSpPr>
          <p:nvPr/>
        </p:nvSpPr>
        <p:spPr>
          <a:xfrm>
            <a:off x="4183763" y="5806533"/>
            <a:ext cx="2739551"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dirty="0" err="1">
                <a:solidFill>
                  <a:srgbClr val="F79037"/>
                </a:solidFill>
              </a:rPr>
              <a:t>Hybrydowe</a:t>
            </a:r>
            <a:r>
              <a:rPr lang="en-US" b="1" dirty="0">
                <a:solidFill>
                  <a:srgbClr val="F79037"/>
                </a:solidFill>
              </a:rPr>
              <a:t> </a:t>
            </a:r>
            <a:r>
              <a:rPr lang="en-US" b="1" dirty="0" err="1">
                <a:solidFill>
                  <a:srgbClr val="F79037"/>
                </a:solidFill>
              </a:rPr>
              <a:t>sieci</a:t>
            </a:r>
            <a:r>
              <a:rPr lang="en-US" b="1" dirty="0">
                <a:solidFill>
                  <a:srgbClr val="F79037"/>
                </a:solidFill>
              </a:rPr>
              <a:t> Blockchain</a:t>
            </a:r>
          </a:p>
          <a:p>
            <a:r>
              <a:rPr lang="pl-PL" dirty="0">
                <a:solidFill>
                  <a:srgbClr val="000000"/>
                </a:solidFill>
              </a:rPr>
              <a:t>Hybrydowe sieci </a:t>
            </a:r>
            <a:r>
              <a:rPr lang="pl-PL" dirty="0" err="1">
                <a:solidFill>
                  <a:srgbClr val="000000"/>
                </a:solidFill>
              </a:rPr>
              <a:t>blockchain</a:t>
            </a:r>
            <a:r>
              <a:rPr lang="pl-PL" dirty="0">
                <a:solidFill>
                  <a:srgbClr val="000000"/>
                </a:solidFill>
              </a:rPr>
              <a:t> łączą aspekty prywatnych i publicznych sieci </a:t>
            </a:r>
            <a:r>
              <a:rPr lang="pl-PL" dirty="0" err="1">
                <a:solidFill>
                  <a:srgbClr val="000000"/>
                </a:solidFill>
              </a:rPr>
              <a:t>blockchain</a:t>
            </a:r>
            <a:r>
              <a:rPr lang="pl-PL" dirty="0">
                <a:solidFill>
                  <a:srgbClr val="000000"/>
                </a:solidFill>
              </a:rPr>
              <a:t>. Jednym z przypadków użycia hybrydowych łańcuchów bloków jest bankowość, gdzie instytucja centralna może zapewnić publiczny dostęp do waluty cyfrowej, ale jednocześnie zachować prywatność waluty będącej własnością banku. W ten sposób część danych przechowywanych w łańcuchu jest publicznie dostępna, a część danych jest ograniczona przez kontrolę dostępu.</a:t>
            </a:r>
          </a:p>
          <a:p>
            <a:endParaRPr lang="pl-PL" b="1" dirty="0">
              <a:solidFill>
                <a:srgbClr val="000000"/>
              </a:solidFill>
            </a:endParaRPr>
          </a:p>
          <a:p>
            <a:r>
              <a:rPr lang="en-US" b="1" dirty="0" err="1">
                <a:solidFill>
                  <a:srgbClr val="F79037"/>
                </a:solidFill>
              </a:rPr>
              <a:t>Konsorcjalne</a:t>
            </a:r>
            <a:r>
              <a:rPr lang="en-US" b="1" dirty="0">
                <a:solidFill>
                  <a:srgbClr val="F79037"/>
                </a:solidFill>
              </a:rPr>
              <a:t> </a:t>
            </a:r>
            <a:r>
              <a:rPr lang="en-US" b="1" dirty="0" err="1">
                <a:solidFill>
                  <a:srgbClr val="F79037"/>
                </a:solidFill>
              </a:rPr>
              <a:t>sieci</a:t>
            </a:r>
            <a:r>
              <a:rPr lang="en-US" b="1" dirty="0">
                <a:solidFill>
                  <a:srgbClr val="F79037"/>
                </a:solidFill>
              </a:rPr>
              <a:t> Blockchain </a:t>
            </a:r>
            <a:endParaRPr lang="pl-PL" b="1" dirty="0">
              <a:solidFill>
                <a:srgbClr val="F79037"/>
              </a:solidFill>
            </a:endParaRPr>
          </a:p>
          <a:p>
            <a:r>
              <a:rPr lang="pl-PL" dirty="0">
                <a:solidFill>
                  <a:srgbClr val="000000"/>
                </a:solidFill>
              </a:rPr>
              <a:t>W konsorcjalnej sieci </a:t>
            </a:r>
            <a:r>
              <a:rPr lang="pl-PL" dirty="0" err="1">
                <a:solidFill>
                  <a:srgbClr val="000000"/>
                </a:solidFill>
              </a:rPr>
              <a:t>blockchain</a:t>
            </a:r>
            <a:r>
              <a:rPr lang="pl-PL" dirty="0">
                <a:solidFill>
                  <a:srgbClr val="000000"/>
                </a:solidFill>
              </a:rPr>
              <a:t> istnieje grupa wybranych organizacji, które mogą zarządzać prawami dostępu, czytania i edycji. Ta konfiguracja jest powszechnie stosowana w branżach, w których kilka organizacji ma wspólne cele i czerpie korzyści ze wspólnej odpowiedzialności za towary, dane lub aktywa. Na przykład Global </a:t>
            </a:r>
            <a:r>
              <a:rPr lang="pl-PL" dirty="0" err="1">
                <a:solidFill>
                  <a:srgbClr val="000000"/>
                </a:solidFill>
              </a:rPr>
              <a:t>Shipping</a:t>
            </a:r>
            <a:r>
              <a:rPr lang="pl-PL" dirty="0">
                <a:solidFill>
                  <a:srgbClr val="000000"/>
                </a:solidFill>
              </a:rPr>
              <a:t> Business Network </a:t>
            </a:r>
            <a:r>
              <a:rPr lang="pl-PL" dirty="0" err="1">
                <a:solidFill>
                  <a:srgbClr val="000000"/>
                </a:solidFill>
              </a:rPr>
              <a:t>Consortium</a:t>
            </a:r>
            <a:r>
              <a:rPr lang="pl-PL" dirty="0">
                <a:solidFill>
                  <a:srgbClr val="000000"/>
                </a:solidFill>
              </a:rPr>
              <a:t> dokonuje cyfryzacji branży żeglugowej i zacieśnia współpracę między zainteresowanymi stronami z branży morskiej.</a:t>
            </a:r>
            <a:endParaRPr lang="en-US" dirty="0">
              <a:solidFill>
                <a:srgbClr val="000000"/>
              </a:solidFill>
            </a:endParaRP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761377"/>
            <a:ext cx="654756" cy="1092607"/>
          </a:xfrm>
          <a:prstGeom prst="rect">
            <a:avLst/>
          </a:prstGeom>
          <a:noFill/>
        </p:spPr>
        <p:txBody>
          <a:bodyPr wrap="square" rtlCol="0">
            <a:spAutoFit/>
          </a:bodyPr>
          <a:lstStyle/>
          <a:p>
            <a:r>
              <a:rPr lang="en-GB" sz="6500" dirty="0">
                <a:solidFill>
                  <a:srgbClr val="DD1470"/>
                </a:solidFill>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CFC36A42-8461-1D80-33BC-1C4F96580F54}"/>
              </a:ext>
            </a:extLst>
          </p:cNvPr>
          <p:cNvSpPr txBox="1"/>
          <p:nvPr/>
        </p:nvSpPr>
        <p:spPr>
          <a:xfrm>
            <a:off x="428272"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417799F-A1DE-8F36-3F3C-83A0A0334F00}"/>
              </a:ext>
            </a:extLst>
          </p:cNvPr>
          <p:cNvSpPr txBox="1"/>
          <p:nvPr/>
        </p:nvSpPr>
        <p:spPr>
          <a:xfrm>
            <a:off x="3639265" y="5761377"/>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FD476B0C-5C07-9CBE-CF1E-40579DAF4F80}"/>
              </a:ext>
            </a:extLst>
          </p:cNvPr>
          <p:cNvSpPr txBox="1"/>
          <p:nvPr/>
        </p:nvSpPr>
        <p:spPr>
          <a:xfrm>
            <a:off x="3639265" y="7669199"/>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4</a:t>
            </a:r>
          </a:p>
        </p:txBody>
      </p:sp>
      <p:pic>
        <p:nvPicPr>
          <p:cNvPr id="4" name="Obraz 3">
            <a:extLst>
              <a:ext uri="{FF2B5EF4-FFF2-40B4-BE49-F238E27FC236}">
                <a16:creationId xmlns:a16="http://schemas.microsoft.com/office/drawing/2014/main" id="{AACA2C38-B56D-83A6-A750-BCC7E6455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3053" y="1999053"/>
            <a:ext cx="5824045" cy="2133456"/>
          </a:xfrm>
          <a:prstGeom prst="rect">
            <a:avLst/>
          </a:prstGeom>
          <a:noFill/>
          <a:ln>
            <a:noFill/>
          </a:ln>
        </p:spPr>
      </p:pic>
    </p:spTree>
    <p:extLst>
      <p:ext uri="{BB962C8B-B14F-4D97-AF65-F5344CB8AC3E}">
        <p14:creationId xmlns:p14="http://schemas.microsoft.com/office/powerpoint/2010/main" val="1642717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1.3 </a:t>
            </a:r>
            <a:r>
              <a:rPr lang="en-US" sz="1800" b="0" dirty="0" err="1"/>
              <a:t>Cechy</a:t>
            </a:r>
            <a:r>
              <a:rPr lang="en-US" sz="1800" b="0" dirty="0"/>
              <a:t> </a:t>
            </a:r>
            <a:r>
              <a:rPr lang="en-US" sz="1800" b="0" dirty="0" err="1"/>
              <a:t>technologii</a:t>
            </a:r>
            <a:r>
              <a:rPr lang="en-US" sz="1800" b="0" dirty="0"/>
              <a:t> Blockchain</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pl-PL" dirty="0"/>
              <a:t>Technologia </a:t>
            </a:r>
            <a:r>
              <a:rPr lang="pl-PL" dirty="0" err="1"/>
              <a:t>Blockchain</a:t>
            </a:r>
            <a:r>
              <a:rPr lang="pl-PL" dirty="0"/>
              <a:t> ma zwykle postać zdecentralizowanej struktury bazy danych lub rejestru cyfrowego, który w przejrzysty sposób rejestruje transakcje i służy jako podstawa dla wielu walut cyfrowych. Charakterystycznymi cechami technologii </a:t>
            </a:r>
            <a:r>
              <a:rPr lang="pl-PL" dirty="0" err="1"/>
              <a:t>blockchain</a:t>
            </a:r>
            <a:r>
              <a:rPr lang="pl-PL" dirty="0"/>
              <a:t> są decentralizacja, niezmienność i przejrzystość. Ostatecznie jest to otwarta księga, która przejrzyście dokumentuje wszystkie transakcje. Zazwyczaj taka księga nie jest przechowywana centralnie, ale na wielu różnych komputerach lub węzłach. Zdecentralizowane przechowywanie zapewnia, że </a:t>
            </a:r>
            <a:r>
              <a:rPr lang="pl-PL" dirty="0" err="1"/>
              <a:t>blockchain</a:t>
            </a:r>
            <a:r>
              <a:rPr lang="pl-PL" dirty="0"/>
              <a:t> nie musi być zarządzany przez organ centralny, eliminując ryzyko pojedynczego punktu awarii. Oprócz przejrzystości technologia </a:t>
            </a:r>
            <a:r>
              <a:rPr lang="pl-PL" dirty="0" err="1"/>
              <a:t>blockchain</a:t>
            </a:r>
            <a:r>
              <a:rPr lang="pl-PL" dirty="0"/>
              <a:t> ma trzy następujące główne cechy:</a:t>
            </a:r>
          </a:p>
          <a:p>
            <a:pPr algn="just"/>
            <a:r>
              <a:rPr lang="en-US" dirty="0"/>
              <a:t> </a:t>
            </a:r>
          </a:p>
          <a:p>
            <a:pPr algn="just"/>
            <a:r>
              <a:rPr lang="en-US" b="1" dirty="0" err="1">
                <a:solidFill>
                  <a:srgbClr val="F79037"/>
                </a:solidFill>
              </a:rPr>
              <a:t>Decentralizacja</a:t>
            </a:r>
            <a:endParaRPr lang="en-US" b="1" dirty="0">
              <a:solidFill>
                <a:srgbClr val="F79037"/>
              </a:solidFill>
            </a:endParaRPr>
          </a:p>
          <a:p>
            <a:pPr algn="just"/>
            <a:r>
              <a:rPr lang="pl-PL" dirty="0"/>
              <a:t>Decentralizacja w łańcuchu bloków odnosi się do przeniesienia kontroli i podejmowania decyzji ze scentralizowanego podmiotu (tj. osoby, organizacji, grupy) do rozproszonej sieci. Zdecentralizowane sieci </a:t>
            </a:r>
            <a:r>
              <a:rPr lang="pl-PL" dirty="0" err="1"/>
              <a:t>blockchain</a:t>
            </a:r>
            <a:r>
              <a:rPr lang="pl-PL" dirty="0"/>
              <a:t> wykorzystują przejrzystość, aby zmniejszyć potrzebę istnienia zaufania między uczestnikami. Sieci te powstrzymują również uczestników od wywierania nadmiernej presji lub próby osiągnięcia kontroli nad sobą nawzajem w sposób, który pogarsza funkcjonalność sieci.</a:t>
            </a:r>
            <a:r>
              <a:rPr lang="en-US" dirty="0"/>
              <a:t> </a:t>
            </a:r>
          </a:p>
          <a:p>
            <a:pPr algn="just"/>
            <a:r>
              <a:rPr lang="en-US" b="1" dirty="0" err="1">
                <a:solidFill>
                  <a:srgbClr val="F79037"/>
                </a:solidFill>
              </a:rPr>
              <a:t>Niezmienność</a:t>
            </a:r>
            <a:endParaRPr lang="pl-PL" b="1" dirty="0">
              <a:solidFill>
                <a:srgbClr val="F79037"/>
              </a:solidFill>
            </a:endParaRPr>
          </a:p>
          <a:p>
            <a:pPr algn="just"/>
            <a:endParaRPr lang="en-US" b="1" dirty="0">
              <a:solidFill>
                <a:srgbClr val="F79037"/>
              </a:solidFill>
            </a:endParaRPr>
          </a:p>
          <a:p>
            <a:pPr algn="just"/>
            <a:r>
              <a:rPr lang="pl-PL" dirty="0"/>
              <a:t>Niezmienność oznacza, że czegoś nie można zmienić ani zmodyfikować. Żaden uczestnik nie może manipulować transakcją, gdy węzeł zarejestrował ją we wspólnej księdze. Jeśli rekord transakcji zawiera błąd, należy dodać nową transakcję, aby odwrócić błąd, a obie transakcje są widoczne w sieci.</a:t>
            </a:r>
            <a:endParaRPr lang="en-US" dirty="0"/>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8</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1452336"/>
            <a:ext cx="2693750" cy="3892777"/>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pl-PL" b="1" dirty="0">
                <a:solidFill>
                  <a:srgbClr val="F79037"/>
                </a:solidFill>
              </a:rPr>
              <a:t>Zgoda</a:t>
            </a:r>
            <a:endParaRPr lang="en-US" b="1" dirty="0">
              <a:solidFill>
                <a:srgbClr val="F79037"/>
              </a:solidFill>
            </a:endParaRPr>
          </a:p>
          <a:p>
            <a:pPr algn="just"/>
            <a:r>
              <a:rPr lang="pl-PL" dirty="0">
                <a:solidFill>
                  <a:schemeClr val="tx1"/>
                </a:solidFill>
              </a:rPr>
              <a:t>System </a:t>
            </a:r>
            <a:r>
              <a:rPr lang="pl-PL" dirty="0" err="1">
                <a:solidFill>
                  <a:schemeClr val="tx1"/>
                </a:solidFill>
              </a:rPr>
              <a:t>blockchain</a:t>
            </a:r>
            <a:r>
              <a:rPr lang="pl-PL" dirty="0">
                <a:solidFill>
                  <a:schemeClr val="tx1"/>
                </a:solidFill>
              </a:rPr>
              <a:t> określa zasady dotyczące zgody uczestników na rejestrowanie transakcji. Nowe transakcje możesz rejestrować tylko wtedy, gdy większość uczestników sieci wyrazi na to zgodę. Obrazowo </a:t>
            </a:r>
            <a:r>
              <a:rPr lang="pl-PL" dirty="0" err="1">
                <a:solidFill>
                  <a:schemeClr val="tx1"/>
                </a:solidFill>
              </a:rPr>
              <a:t>blockchain</a:t>
            </a:r>
            <a:r>
              <a:rPr lang="pl-PL" dirty="0">
                <a:solidFill>
                  <a:schemeClr val="tx1"/>
                </a:solidFill>
              </a:rPr>
              <a:t> można traktować jako łańcuch bloków, z których każdy łączy ze sobą dane transakcyjne. Transakcje są łączone w bloki, sprawdzane pod kątem ważności i dołączane do poprzedniego łańcucha bloków w procesie zwanym proof-of-</a:t>
            </a:r>
            <a:r>
              <a:rPr lang="pl-PL" dirty="0" err="1">
                <a:solidFill>
                  <a:schemeClr val="tx1"/>
                </a:solidFill>
              </a:rPr>
              <a:t>work</a:t>
            </a:r>
            <a:r>
              <a:rPr lang="pl-PL" dirty="0">
                <a:solidFill>
                  <a:schemeClr val="tx1"/>
                </a:solidFill>
              </a:rPr>
              <a:t> (</a:t>
            </a:r>
            <a:r>
              <a:rPr lang="pl-PL" dirty="0" err="1">
                <a:solidFill>
                  <a:schemeClr val="tx1"/>
                </a:solidFill>
              </a:rPr>
              <a:t>PoW</a:t>
            </a:r>
            <a:r>
              <a:rPr lang="pl-PL" dirty="0">
                <a:solidFill>
                  <a:schemeClr val="tx1"/>
                </a:solidFill>
              </a:rPr>
              <a:t>) dla </a:t>
            </a:r>
            <a:r>
              <a:rPr lang="pl-PL" dirty="0" err="1">
                <a:solidFill>
                  <a:schemeClr val="tx1"/>
                </a:solidFill>
              </a:rPr>
              <a:t>Bitcoin</a:t>
            </a:r>
            <a:r>
              <a:rPr lang="pl-PL" dirty="0">
                <a:solidFill>
                  <a:schemeClr val="tx1"/>
                </a:solidFill>
              </a:rPr>
              <a:t>. Podejście </a:t>
            </a:r>
            <a:r>
              <a:rPr lang="pl-PL" dirty="0" err="1">
                <a:solidFill>
                  <a:schemeClr val="tx1"/>
                </a:solidFill>
              </a:rPr>
              <a:t>PoW</a:t>
            </a:r>
            <a:r>
              <a:rPr lang="pl-PL" dirty="0">
                <a:solidFill>
                  <a:schemeClr val="tx1"/>
                </a:solidFill>
              </a:rPr>
              <a:t> polega na rozwiązywaniu problemów obliczeniowych, które można pokonać tylko metodą prób i błędów. Gwarantuje to, że wystarczająca ilość pracy zostanie zainwestowana w obliczanie i zabezpieczanie transakcji. Oprócz </a:t>
            </a:r>
            <a:r>
              <a:rPr lang="pl-PL" dirty="0" err="1">
                <a:solidFill>
                  <a:schemeClr val="tx1"/>
                </a:solidFill>
              </a:rPr>
              <a:t>PoW</a:t>
            </a:r>
            <a:r>
              <a:rPr lang="pl-PL" dirty="0">
                <a:solidFill>
                  <a:schemeClr val="tx1"/>
                </a:solidFill>
              </a:rPr>
              <a:t> istnieje mnóstwo innych mechanizmów konsensusu, które można wybrać dla konkretnych przypadków użycia w oparciu o ich określone zalety i wady.</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534901"/>
            <a:ext cx="3555848" cy="5156912"/>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88209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pPr/>
              <a:t>9</a:t>
            </a:fld>
            <a:endParaRPr lang="en-US" dirty="0"/>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72032"/>
            <a:ext cx="4131811"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pl-PL" sz="1800" b="0" dirty="0"/>
              <a:t>1.4 Jakie są kluczowe elementy technologii </a:t>
            </a:r>
            <a:r>
              <a:rPr lang="pl-PL" sz="1800" b="0" dirty="0" err="1"/>
              <a:t>Blockchain</a:t>
            </a:r>
            <a:r>
              <a:rPr lang="pl-PL" sz="1800" b="0" dirty="0"/>
              <a:t>?</a:t>
            </a:r>
            <a:endParaRPr lang="en-US" sz="1800" b="0" dirty="0"/>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650876"/>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spcAft>
                <a:spcPts val="1900"/>
              </a:spcAft>
            </a:pPr>
            <a:r>
              <a:rPr lang="pl-PL" sz="1100" dirty="0">
                <a:solidFill>
                  <a:srgbClr val="000000"/>
                </a:solidFill>
                <a:effectLst/>
                <a:latin typeface="Calibri" panose="020F0502020204030204" pitchFamily="34" charset="0"/>
                <a:ea typeface="Times New Roman" panose="02020603050405020304" pitchFamily="18" charset="0"/>
              </a:rPr>
              <a:t>Architektura </a:t>
            </a:r>
            <a:r>
              <a:rPr lang="pl-PL" sz="1100" dirty="0" err="1">
                <a:solidFill>
                  <a:srgbClr val="000000"/>
                </a:solidFill>
                <a:effectLst/>
                <a:latin typeface="Calibri" panose="020F0502020204030204" pitchFamily="34" charset="0"/>
                <a:ea typeface="Times New Roman" panose="02020603050405020304" pitchFamily="18" charset="0"/>
              </a:rPr>
              <a:t>Blockchain</a:t>
            </a:r>
            <a:r>
              <a:rPr lang="pl-PL" sz="1100" dirty="0">
                <a:solidFill>
                  <a:srgbClr val="000000"/>
                </a:solidFill>
                <a:effectLst/>
                <a:latin typeface="Calibri" panose="020F0502020204030204" pitchFamily="34" charset="0"/>
                <a:ea typeface="Times New Roman" panose="02020603050405020304" pitchFamily="18" charset="0"/>
              </a:rPr>
              <a:t> ma następujące komponenty:</a:t>
            </a:r>
            <a:endParaRPr lang="en-LB" sz="1100" dirty="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196728" y="2206195"/>
            <a:ext cx="4573019" cy="462742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solidFill>
                  <a:srgbClr val="F79037"/>
                </a:solidFill>
              </a:rPr>
              <a:t>Księga</a:t>
            </a:r>
            <a:r>
              <a:rPr lang="en-US" b="1" dirty="0">
                <a:solidFill>
                  <a:srgbClr val="F79037"/>
                </a:solidFill>
              </a:rPr>
              <a:t> </a:t>
            </a:r>
            <a:r>
              <a:rPr lang="en-US" b="1" dirty="0" err="1">
                <a:solidFill>
                  <a:srgbClr val="F79037"/>
                </a:solidFill>
              </a:rPr>
              <a:t>rozproszona</a:t>
            </a:r>
            <a:endParaRPr lang="pl-PL" b="1" dirty="0">
              <a:solidFill>
                <a:srgbClr val="F79037"/>
              </a:solidFill>
            </a:endParaRPr>
          </a:p>
          <a:p>
            <a:r>
              <a:rPr lang="pl-PL" dirty="0">
                <a:solidFill>
                  <a:srgbClr val="000000"/>
                </a:solidFill>
              </a:rPr>
              <a:t>Rozproszona księga to wspólna baza danych w sieci </a:t>
            </a:r>
            <a:r>
              <a:rPr lang="pl-PL" dirty="0" err="1">
                <a:solidFill>
                  <a:srgbClr val="000000"/>
                </a:solidFill>
              </a:rPr>
              <a:t>blockchain</a:t>
            </a:r>
            <a:r>
              <a:rPr lang="pl-PL" dirty="0">
                <a:solidFill>
                  <a:srgbClr val="000000"/>
                </a:solidFill>
              </a:rPr>
              <a:t>, która przechowuje transakcje, na przykład udostępniony plik, który każdy w zespole może edytować. W większości udostępnianych edytorów tekstu każdy z uprawnieniami do edycji może usunąć cały plik. Inaczej jest w przypadku DLT – obowiązują ścisłe zasady dotyczące tego, kto może edytować i jak edytować. Nie można usuwać wpisów po ich pojawieniu się.</a:t>
            </a:r>
            <a:endParaRPr lang="en-US" dirty="0">
              <a:solidFill>
                <a:srgbClr val="000000"/>
              </a:solidFill>
            </a:endParaRPr>
          </a:p>
          <a:p>
            <a:endParaRPr lang="pl-PL" b="1" dirty="0">
              <a:solidFill>
                <a:srgbClr val="F79037"/>
              </a:solidFill>
            </a:endParaRPr>
          </a:p>
          <a:p>
            <a:r>
              <a:rPr lang="en-US" b="1" dirty="0" err="1">
                <a:solidFill>
                  <a:srgbClr val="F79037"/>
                </a:solidFill>
              </a:rPr>
              <a:t>Inteligentne</a:t>
            </a:r>
            <a:r>
              <a:rPr lang="en-US" b="1" dirty="0">
                <a:solidFill>
                  <a:srgbClr val="F79037"/>
                </a:solidFill>
              </a:rPr>
              <a:t> </a:t>
            </a:r>
            <a:r>
              <a:rPr lang="en-US" b="1" dirty="0" err="1">
                <a:solidFill>
                  <a:srgbClr val="F79037"/>
                </a:solidFill>
              </a:rPr>
              <a:t>kontrakty</a:t>
            </a:r>
            <a:endParaRPr lang="pl-PL" b="1" dirty="0">
              <a:solidFill>
                <a:srgbClr val="F79037"/>
              </a:solidFill>
            </a:endParaRPr>
          </a:p>
          <a:p>
            <a:r>
              <a:rPr lang="pl-PL" dirty="0">
                <a:solidFill>
                  <a:srgbClr val="000000"/>
                </a:solidFill>
              </a:rPr>
              <a:t>Firmy wykorzystują inteligentne kontrakty do samodzielnego zarządzania umowami biznesowymi bez potrzeby pomocy strony trzeciej. Inteligentne kontrakty to programy przechowywane w systemie </a:t>
            </a:r>
            <a:r>
              <a:rPr lang="pl-PL" dirty="0" err="1">
                <a:solidFill>
                  <a:srgbClr val="000000"/>
                </a:solidFill>
              </a:rPr>
              <a:t>blockchain</a:t>
            </a:r>
            <a:r>
              <a:rPr lang="pl-PL" dirty="0">
                <a:solidFill>
                  <a:srgbClr val="000000"/>
                </a:solidFill>
              </a:rPr>
              <a:t>, które są uruchamiane automatycznie po spełnieniu określonych warunków. W szczególności inteligentne kontrakty przeprowadzają instrukcje typu „jeżeli-to”, dzięki czemu transakcje mogą być przeprowadzane w sposób pewny. Na przykład loteria może ustalić, że kwota loterii jest rozdzielana między te strony, które wygrywają na loterii, odgadując poprawnie liczby. Informacja o poprawnej liczbie byłaby częścią instrukcji „jeżeli-to”.</a:t>
            </a:r>
          </a:p>
          <a:p>
            <a:endParaRPr lang="en-US" dirty="0">
              <a:solidFill>
                <a:srgbClr val="000000"/>
              </a:solidFill>
            </a:endParaRPr>
          </a:p>
          <a:p>
            <a:r>
              <a:rPr lang="en-US" b="1" dirty="0" err="1">
                <a:solidFill>
                  <a:srgbClr val="F79037"/>
                </a:solidFill>
              </a:rPr>
              <a:t>Kryptografia</a:t>
            </a:r>
            <a:r>
              <a:rPr lang="en-US" b="1" dirty="0">
                <a:solidFill>
                  <a:srgbClr val="F79037"/>
                </a:solidFill>
              </a:rPr>
              <a:t> </a:t>
            </a:r>
            <a:r>
              <a:rPr lang="en-US" b="1" dirty="0" err="1">
                <a:solidFill>
                  <a:srgbClr val="F79037"/>
                </a:solidFill>
              </a:rPr>
              <a:t>klucza</a:t>
            </a:r>
            <a:r>
              <a:rPr lang="en-US" b="1" dirty="0">
                <a:solidFill>
                  <a:srgbClr val="F79037"/>
                </a:solidFill>
              </a:rPr>
              <a:t> </a:t>
            </a:r>
            <a:r>
              <a:rPr lang="en-US" b="1" dirty="0" err="1">
                <a:solidFill>
                  <a:srgbClr val="F79037"/>
                </a:solidFill>
              </a:rPr>
              <a:t>publicznego</a:t>
            </a:r>
            <a:endParaRPr lang="pl-PL" b="1" dirty="0">
              <a:solidFill>
                <a:srgbClr val="F79037"/>
              </a:solidFill>
            </a:endParaRPr>
          </a:p>
          <a:p>
            <a:r>
              <a:rPr lang="pl-PL" dirty="0">
                <a:solidFill>
                  <a:srgbClr val="000000"/>
                </a:solidFill>
              </a:rPr>
              <a:t>Kryptografia klucza publicznego to funkcja bezpieczeństwa służąca do jednoznacznej identyfikacji uczestników sieci </a:t>
            </a:r>
            <a:r>
              <a:rPr lang="pl-PL" dirty="0" err="1">
                <a:solidFill>
                  <a:srgbClr val="000000"/>
                </a:solidFill>
              </a:rPr>
              <a:t>blockchain</a:t>
            </a:r>
            <a:r>
              <a:rPr lang="pl-PL" dirty="0">
                <a:solidFill>
                  <a:srgbClr val="000000"/>
                </a:solidFill>
              </a:rPr>
              <a:t>. Mechanizm ten generuje dwa zestawy kluczy dla członków sieci. Jeden klucz to klucz publiczny, który jest dostępny dla wszystkich w sieci. Drugi to klucz prywatny, który jest unikalny dla każdego członka. Klucze prywatny i publiczny współpracują ze sobą, aby odblokować dane w księdze, o czym będzie mowa w późniejszym rozdziale.</a:t>
            </a:r>
          </a:p>
          <a:p>
            <a:endParaRPr lang="en-US" dirty="0">
              <a:solidFill>
                <a:srgbClr val="000000"/>
              </a:solidFill>
            </a:endParaRPr>
          </a:p>
          <a:p>
            <a:r>
              <a:rPr lang="pl-PL" dirty="0">
                <a:solidFill>
                  <a:srgbClr val="000000"/>
                </a:solidFill>
              </a:rPr>
              <a:t>Przykładowo, Robert i Alicja to dwaj członkowie sieci. Alicja rejestruje transakcję zaszyfrowaną jej kluczem prywatnym. Robert może ją odszyfrować za pomocą swojego klucza publicznego. W ten sposób Robert ma pewność, że Alicja dokonała transakcji. Klucz publiczny Alicji nie zadziałałby, gdyby coś stało się z kluczem prywatnym Roberta.</a:t>
            </a:r>
            <a:r>
              <a:rPr lang="en-US" dirty="0">
                <a:solidFill>
                  <a:srgbClr val="000000"/>
                </a:solidFill>
              </a:rPr>
              <a:t> </a:t>
            </a:r>
          </a:p>
          <a:p>
            <a:endParaRPr lang="en-US" dirty="0">
              <a:solidFill>
                <a:srgbClr val="000000"/>
              </a:solidFill>
            </a:endParaRPr>
          </a:p>
        </p:txBody>
      </p:sp>
      <p:grpSp>
        <p:nvGrpSpPr>
          <p:cNvPr id="12" name="Group 11">
            <a:extLst>
              <a:ext uri="{FF2B5EF4-FFF2-40B4-BE49-F238E27FC236}">
                <a16:creationId xmlns:a16="http://schemas.microsoft.com/office/drawing/2014/main" id="{156AF097-30B5-CC0F-98EF-7512DB6127F3}"/>
              </a:ext>
            </a:extLst>
          </p:cNvPr>
          <p:cNvGrpSpPr/>
          <p:nvPr/>
        </p:nvGrpSpPr>
        <p:grpSpPr>
          <a:xfrm>
            <a:off x="908612" y="2317391"/>
            <a:ext cx="1091621" cy="1090429"/>
            <a:chOff x="7257599" y="768348"/>
            <a:chExt cx="868457" cy="867509"/>
          </a:xfrm>
          <a:solidFill>
            <a:srgbClr val="F79037"/>
          </a:solidFill>
        </p:grpSpPr>
        <p:sp>
          <p:nvSpPr>
            <p:cNvPr id="14" name="Freeform 13">
              <a:extLst>
                <a:ext uri="{FF2B5EF4-FFF2-40B4-BE49-F238E27FC236}">
                  <a16:creationId xmlns:a16="http://schemas.microsoft.com/office/drawing/2014/main" id="{985C4B71-B434-77EB-335E-937D0FEBB485}"/>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5" name="Graphic 2">
              <a:extLst>
                <a:ext uri="{FF2B5EF4-FFF2-40B4-BE49-F238E27FC236}">
                  <a16:creationId xmlns:a16="http://schemas.microsoft.com/office/drawing/2014/main" id="{315DB7C6-C82D-2FA4-7572-82CAD497DBE1}"/>
                </a:ext>
              </a:extLst>
            </p:cNvPr>
            <p:cNvGrpSpPr/>
            <p:nvPr/>
          </p:nvGrpSpPr>
          <p:grpSpPr>
            <a:xfrm>
              <a:off x="7257599" y="768348"/>
              <a:ext cx="868457" cy="867509"/>
              <a:chOff x="7257599" y="768348"/>
              <a:chExt cx="868457" cy="867509"/>
            </a:xfrm>
            <a:grpFill/>
          </p:grpSpPr>
          <p:sp>
            <p:nvSpPr>
              <p:cNvPr id="18" name="Freeform 17">
                <a:extLst>
                  <a:ext uri="{FF2B5EF4-FFF2-40B4-BE49-F238E27FC236}">
                    <a16:creationId xmlns:a16="http://schemas.microsoft.com/office/drawing/2014/main" id="{FAA46E52-3A86-B6A3-C55C-322CE91ED97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9F692C50-2068-FA77-1C0B-DDF5D3609E3E}"/>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A7F15D00-1C1B-16D3-8B22-614CBD30AA40}"/>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E1537CE7-A8E2-3F44-C13A-F4BCDCA64BF7}"/>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AD2C0B8E-63BF-993F-A8D5-F442EBEFD63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6" name="Graphic 3">
            <a:extLst>
              <a:ext uri="{FF2B5EF4-FFF2-40B4-BE49-F238E27FC236}">
                <a16:creationId xmlns:a16="http://schemas.microsoft.com/office/drawing/2014/main" id="{E2BFA630-0177-59F6-002A-8520ACA246AC}"/>
              </a:ext>
            </a:extLst>
          </p:cNvPr>
          <p:cNvGrpSpPr/>
          <p:nvPr/>
        </p:nvGrpSpPr>
        <p:grpSpPr>
          <a:xfrm>
            <a:off x="934329" y="3975292"/>
            <a:ext cx="1091621" cy="1089230"/>
            <a:chOff x="10410452" y="410457"/>
            <a:chExt cx="1091621" cy="1089230"/>
          </a:xfrm>
          <a:solidFill>
            <a:srgbClr val="F79037"/>
          </a:solidFill>
        </p:grpSpPr>
        <p:sp>
          <p:nvSpPr>
            <p:cNvPr id="27" name="Freeform 26">
              <a:extLst>
                <a:ext uri="{FF2B5EF4-FFF2-40B4-BE49-F238E27FC236}">
                  <a16:creationId xmlns:a16="http://schemas.microsoft.com/office/drawing/2014/main" id="{4E632F0B-8FA6-CCEA-3A9D-45ED9C36D531}"/>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DD1470"/>
            </a:solidFill>
            <a:ln w="27426"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EDFB098-7D33-8240-D493-7EB5DAA6299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endParaRPr lang="en-US"/>
            </a:p>
          </p:txBody>
        </p:sp>
      </p:grpSp>
      <p:grpSp>
        <p:nvGrpSpPr>
          <p:cNvPr id="29" name="Graphic 3">
            <a:extLst>
              <a:ext uri="{FF2B5EF4-FFF2-40B4-BE49-F238E27FC236}">
                <a16:creationId xmlns:a16="http://schemas.microsoft.com/office/drawing/2014/main" id="{97F6F053-87C0-7034-F9A2-F85993179DD8}"/>
              </a:ext>
            </a:extLst>
          </p:cNvPr>
          <p:cNvGrpSpPr/>
          <p:nvPr/>
        </p:nvGrpSpPr>
        <p:grpSpPr>
          <a:xfrm>
            <a:off x="995397" y="5490294"/>
            <a:ext cx="1130020" cy="1140988"/>
            <a:chOff x="8626076" y="3737866"/>
            <a:chExt cx="1130020" cy="1140988"/>
          </a:xfrm>
          <a:solidFill>
            <a:srgbClr val="F79037"/>
          </a:solidFill>
        </p:grpSpPr>
        <p:grpSp>
          <p:nvGrpSpPr>
            <p:cNvPr id="30" name="Graphic 3">
              <a:extLst>
                <a:ext uri="{FF2B5EF4-FFF2-40B4-BE49-F238E27FC236}">
                  <a16:creationId xmlns:a16="http://schemas.microsoft.com/office/drawing/2014/main" id="{082EE02E-EC78-5076-4AB6-6E33608C666D}"/>
                </a:ext>
              </a:extLst>
            </p:cNvPr>
            <p:cNvGrpSpPr/>
            <p:nvPr/>
          </p:nvGrpSpPr>
          <p:grpSpPr>
            <a:xfrm>
              <a:off x="8626076" y="4097168"/>
              <a:ext cx="907855" cy="521124"/>
              <a:chOff x="8626076" y="4097168"/>
              <a:chExt cx="907855" cy="521124"/>
            </a:xfrm>
            <a:grpFill/>
          </p:grpSpPr>
          <p:sp>
            <p:nvSpPr>
              <p:cNvPr id="39" name="Freeform 38">
                <a:extLst>
                  <a:ext uri="{FF2B5EF4-FFF2-40B4-BE49-F238E27FC236}">
                    <a16:creationId xmlns:a16="http://schemas.microsoft.com/office/drawing/2014/main" id="{C8B7C36C-D5CE-0EA1-B556-DD94C3139707}"/>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DD1470"/>
              </a:solid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0907925-F4AF-F579-06FB-E9F6F60218C6}"/>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DD1470"/>
              </a:solidFill>
              <a:ln w="27426" cap="flat">
                <a:noFill/>
                <a:prstDash val="solid"/>
                <a:miter/>
              </a:ln>
            </p:spPr>
            <p:txBody>
              <a:bodyPr rtlCol="0" anchor="ctr"/>
              <a:lstStyle/>
              <a:p>
                <a:endParaRPr lang="en-US"/>
              </a:p>
            </p:txBody>
          </p:sp>
        </p:grpSp>
        <p:sp>
          <p:nvSpPr>
            <p:cNvPr id="31" name="Freeform 30">
              <a:extLst>
                <a:ext uri="{FF2B5EF4-FFF2-40B4-BE49-F238E27FC236}">
                  <a16:creationId xmlns:a16="http://schemas.microsoft.com/office/drawing/2014/main" id="{B42F9CB6-44B5-A4FC-BC6E-09B86F66ED5B}"/>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700A291-7FE3-4E85-A6FE-CBA88A9F28EB}"/>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36B4B0C-FF4C-8CEB-7C1B-85C5214FFACC}"/>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BFBD491-A3FE-373B-719D-B625AFB59B76}"/>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5359373-A1C9-5569-AF51-04C616811642}"/>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1FCC81-8EAA-5751-7440-9A511422747A}"/>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18E632F-1F10-66FB-0E0B-1405AE72A13A}"/>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625841E-A030-58DD-B960-9A2AC79A5DF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Tree>
    <p:extLst>
      <p:ext uri="{BB962C8B-B14F-4D97-AF65-F5344CB8AC3E}">
        <p14:creationId xmlns:p14="http://schemas.microsoft.com/office/powerpoint/2010/main" val="61142295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6426</TotalTime>
  <Words>8108</Words>
  <Application>Microsoft Office PowerPoint</Application>
  <PresentationFormat>Niestandardowy</PresentationFormat>
  <Paragraphs>378</Paragraphs>
  <Slides>34</Slides>
  <Notes>1</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34</vt:i4>
      </vt:variant>
    </vt:vector>
  </HeadingPairs>
  <TitlesOfParts>
    <vt:vector size="43" baseType="lpstr">
      <vt:lpstr>Arial</vt:lpstr>
      <vt:lpstr>Calibri</vt:lpstr>
      <vt:lpstr>Century Schoolbook</vt:lpstr>
      <vt:lpstr>Montserrat</vt:lpstr>
      <vt:lpstr>Poppins</vt:lpstr>
      <vt:lpstr>Symbol</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Beniamin Zawilla</cp:lastModifiedBy>
  <cp:revision>447</cp:revision>
  <dcterms:created xsi:type="dcterms:W3CDTF">2021-06-15T11:45:52Z</dcterms:created>
  <dcterms:modified xsi:type="dcterms:W3CDTF">2023-02-28T08:47:08Z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