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256"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7" r:id="rId19"/>
    <p:sldId id="419" r:id="rId20"/>
    <p:sldId id="418" r:id="rId21"/>
    <p:sldId id="420" r:id="rId22"/>
    <p:sldId id="421" r:id="rId23"/>
    <p:sldId id="422" r:id="rId24"/>
    <p:sldId id="423" r:id="rId25"/>
    <p:sldId id="424" r:id="rId26"/>
    <p:sldId id="425" r:id="rId27"/>
    <p:sldId id="426" r:id="rId28"/>
    <p:sldId id="427" r:id="rId29"/>
    <p:sldId id="428" r:id="rId30"/>
    <p:sldId id="429" r:id="rId31"/>
    <p:sldId id="268" r:id="rId32"/>
  </p:sldIdLst>
  <p:sldSz cx="7559675" cy="10691813"/>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15:guide id="2" pos="476" userDrawn="1">
          <p15:clr>
            <a:srgbClr val="A4A3A4"/>
          </p15:clr>
        </p15:guide>
        <p15:guide id="3" pos="4263" userDrawn="1">
          <p15:clr>
            <a:srgbClr val="A4A3A4"/>
          </p15:clr>
        </p15:guide>
        <p15:guide id="4" orient="horz" pos="4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1470"/>
    <a:srgbClr val="F79037"/>
    <a:srgbClr val="F9A835"/>
    <a:srgbClr val="8E2F91"/>
    <a:srgbClr val="F8A36A"/>
    <a:srgbClr val="000000"/>
    <a:srgbClr val="ECECEC"/>
    <a:srgbClr val="F48043"/>
    <a:srgbClr val="EF543F"/>
    <a:srgbClr val="8D5B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776312-B442-48CA-B960-A1913A652145}" v="5" dt="2023-02-22T14:49:21.4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autoAdjust="0"/>
    <p:restoredTop sz="96281"/>
  </p:normalViewPr>
  <p:slideViewPr>
    <p:cSldViewPr snapToGrid="0" snapToObjects="1">
      <p:cViewPr varScale="1">
        <p:scale>
          <a:sx n="35" d="100"/>
          <a:sy n="35" d="100"/>
        </p:scale>
        <p:origin x="2480" y="40"/>
      </p:cViewPr>
      <p:guideLst>
        <p:guide pos="476"/>
        <p:guide pos="4263"/>
        <p:guide orient="horz" pos="419"/>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2/22/2023</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2/22/2023</a:t>
            </a:fld>
            <a:endParaRPr lang="en-US"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Rediger hovedteksttyper</a:t>
            </a:r>
          </a:p>
          <a:p>
            <a:pPr lvl="1"/>
            <a:r>
              <a:rPr lang="en-US"/>
              <a:t>Andet niveau</a:t>
            </a:r>
          </a:p>
          <a:p>
            <a:pPr lvl="2"/>
            <a:r>
              <a:rPr lang="en-US"/>
              <a:t>Tredje niveau</a:t>
            </a:r>
          </a:p>
          <a:p>
            <a:pPr lvl="3"/>
            <a:r>
              <a:rPr lang="en-US"/>
              <a:t>Fjerde niveau</a:t>
            </a:r>
          </a:p>
          <a:p>
            <a:pPr lvl="4"/>
            <a:r>
              <a:rPr lang="en-US"/>
              <a:t>Femte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E41F08D-FE95-F3CF-457A-493763E8E5A4}"/>
              </a:ext>
            </a:extLst>
          </p:cNvPr>
          <p:cNvSpPr/>
          <p:nvPr/>
        </p:nvSpPr>
        <p:spPr>
          <a:xfrm>
            <a:off x="0" y="5681479"/>
            <a:ext cx="7559683" cy="3768090"/>
          </a:xfrm>
          <a:custGeom>
            <a:avLst/>
            <a:gdLst>
              <a:gd name="connsiteX0" fmla="*/ 0 w 7559683"/>
              <a:gd name="connsiteY0" fmla="*/ 0 h 3768090"/>
              <a:gd name="connsiteX1" fmla="*/ 7559683 w 7559683"/>
              <a:gd name="connsiteY1" fmla="*/ 0 h 3768090"/>
              <a:gd name="connsiteX2" fmla="*/ 7559683 w 7559683"/>
              <a:gd name="connsiteY2" fmla="*/ 3768090 h 3768090"/>
              <a:gd name="connsiteX3" fmla="*/ 0 w 7559683"/>
              <a:gd name="connsiteY3" fmla="*/ 3768090 h 3768090"/>
            </a:gdLst>
            <a:ahLst/>
            <a:cxnLst>
              <a:cxn ang="0">
                <a:pos x="connsiteX0" y="connsiteY0"/>
              </a:cxn>
              <a:cxn ang="0">
                <a:pos x="connsiteX1" y="connsiteY1"/>
              </a:cxn>
              <a:cxn ang="0">
                <a:pos x="connsiteX2" y="connsiteY2"/>
              </a:cxn>
              <a:cxn ang="0">
                <a:pos x="connsiteX3" y="connsiteY3"/>
              </a:cxn>
            </a:cxnLst>
            <a:rect l="l" t="t" r="r" b="b"/>
            <a:pathLst>
              <a:path w="7559683" h="3768090">
                <a:moveTo>
                  <a:pt x="0" y="0"/>
                </a:moveTo>
                <a:lnTo>
                  <a:pt x="7559683" y="0"/>
                </a:lnTo>
                <a:lnTo>
                  <a:pt x="7559683" y="3768090"/>
                </a:lnTo>
                <a:lnTo>
                  <a:pt x="0" y="3768090"/>
                </a:lnTo>
                <a:close/>
              </a:path>
            </a:pathLst>
          </a:custGeom>
          <a:solidFill>
            <a:srgbClr val="8F3092"/>
          </a:solidFill>
          <a:ln w="3060" cap="flat">
            <a:noFill/>
            <a:prstDash val="solid"/>
            <a:miter/>
          </a:ln>
        </p:spPr>
        <p:txBody>
          <a:bodyPr wrap="square" rtlCol="0" anchor="ctr">
            <a:noAutofit/>
          </a:bodyPr>
          <a:lstStyle/>
          <a:p>
            <a:endParaRPr lang="en-US"/>
          </a:p>
        </p:txBody>
      </p:sp>
      <p:sp>
        <p:nvSpPr>
          <p:cNvPr id="1101" name="Graphic 6">
            <a:extLst>
              <a:ext uri="{FF2B5EF4-FFF2-40B4-BE49-F238E27FC236}">
                <a16:creationId xmlns:a16="http://schemas.microsoft.com/office/drawing/2014/main" id="{44A94AD3-A131-9441-82E4-9C561BFA098B}"/>
              </a:ext>
            </a:extLst>
          </p:cNvPr>
          <p:cNvSpPr/>
          <p:nvPr/>
        </p:nvSpPr>
        <p:spPr>
          <a:xfrm rot="5400000">
            <a:off x="5437872" y="7591913"/>
            <a:ext cx="476911" cy="3792981"/>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1102" name="Text Placeholder 32">
            <a:extLst>
              <a:ext uri="{FF2B5EF4-FFF2-40B4-BE49-F238E27FC236}">
                <a16:creationId xmlns:a16="http://schemas.microsoft.com/office/drawing/2014/main" id="{69DBB5CE-9B20-F44B-9B06-0C67AB1E1193}"/>
              </a:ext>
            </a:extLst>
          </p:cNvPr>
          <p:cNvSpPr>
            <a:spLocks noGrp="1"/>
          </p:cNvSpPr>
          <p:nvPr>
            <p:ph type="body" sz="quarter" idx="42" hasCustomPrompt="1"/>
          </p:nvPr>
        </p:nvSpPr>
        <p:spPr>
          <a:xfrm>
            <a:off x="4290576" y="9277003"/>
            <a:ext cx="3043546" cy="476907"/>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386" name="Graphic 4">
            <a:extLst>
              <a:ext uri="{FF2B5EF4-FFF2-40B4-BE49-F238E27FC236}">
                <a16:creationId xmlns:a16="http://schemas.microsoft.com/office/drawing/2014/main" id="{19ED8EC5-715B-804E-96EE-454182E6E4D7}"/>
              </a:ext>
            </a:extLst>
          </p:cNvPr>
          <p:cNvGrpSpPr/>
          <p:nvPr/>
        </p:nvGrpSpPr>
        <p:grpSpPr>
          <a:xfrm>
            <a:off x="508184" y="255793"/>
            <a:ext cx="2641746" cy="2042532"/>
            <a:chOff x="4615814" y="443638"/>
            <a:chExt cx="1766649" cy="1365928"/>
          </a:xfrm>
        </p:grpSpPr>
        <p:grpSp>
          <p:nvGrpSpPr>
            <p:cNvPr id="1387" name="Graphic 4">
              <a:extLst>
                <a:ext uri="{FF2B5EF4-FFF2-40B4-BE49-F238E27FC236}">
                  <a16:creationId xmlns:a16="http://schemas.microsoft.com/office/drawing/2014/main" id="{00FE1F4E-2FA7-DB47-B916-B1FF8481D533}"/>
                </a:ext>
              </a:extLst>
            </p:cNvPr>
            <p:cNvGrpSpPr/>
            <p:nvPr/>
          </p:nvGrpSpPr>
          <p:grpSpPr>
            <a:xfrm>
              <a:off x="4742730" y="443638"/>
              <a:ext cx="1170517" cy="1365928"/>
              <a:chOff x="4742730" y="443638"/>
              <a:chExt cx="1170517" cy="1365928"/>
            </a:xfrm>
          </p:grpSpPr>
          <p:grpSp>
            <p:nvGrpSpPr>
              <p:cNvPr id="1410" name="Graphic 4">
                <a:extLst>
                  <a:ext uri="{FF2B5EF4-FFF2-40B4-BE49-F238E27FC236}">
                    <a16:creationId xmlns:a16="http://schemas.microsoft.com/office/drawing/2014/main" id="{6F4470D3-5A7F-7A49-A749-C2D93ADCE745}"/>
                  </a:ext>
                </a:extLst>
              </p:cNvPr>
              <p:cNvGrpSpPr/>
              <p:nvPr/>
            </p:nvGrpSpPr>
            <p:grpSpPr>
              <a:xfrm>
                <a:off x="4742730" y="638391"/>
                <a:ext cx="1170517" cy="976214"/>
                <a:chOff x="4742730" y="638391"/>
                <a:chExt cx="1170517" cy="976214"/>
              </a:xfrm>
            </p:grpSpPr>
            <p:grpSp>
              <p:nvGrpSpPr>
                <p:cNvPr id="1413" name="Graphic 4">
                  <a:extLst>
                    <a:ext uri="{FF2B5EF4-FFF2-40B4-BE49-F238E27FC236}">
                      <a16:creationId xmlns:a16="http://schemas.microsoft.com/office/drawing/2014/main" id="{50A06F06-6AD3-CD40-A9FD-8901CC775073}"/>
                    </a:ext>
                  </a:extLst>
                </p:cNvPr>
                <p:cNvGrpSpPr/>
                <p:nvPr/>
              </p:nvGrpSpPr>
              <p:grpSpPr>
                <a:xfrm>
                  <a:off x="4743075" y="736557"/>
                  <a:ext cx="974982" cy="877952"/>
                  <a:chOff x="4743075" y="736557"/>
                  <a:chExt cx="974982" cy="877952"/>
                </a:xfrm>
              </p:grpSpPr>
              <p:sp>
                <p:nvSpPr>
                  <p:cNvPr id="1432" name="Freeform 1431">
                    <a:extLst>
                      <a:ext uri="{FF2B5EF4-FFF2-40B4-BE49-F238E27FC236}">
                        <a16:creationId xmlns:a16="http://schemas.microsoft.com/office/drawing/2014/main" id="{E3214892-75F6-FB41-8CE5-E5C9B5556548}"/>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3" name="Freeform 1432">
                    <a:extLst>
                      <a:ext uri="{FF2B5EF4-FFF2-40B4-BE49-F238E27FC236}">
                        <a16:creationId xmlns:a16="http://schemas.microsoft.com/office/drawing/2014/main" id="{FF1151FB-E14A-E04D-90C1-8B69C49F6C4C}"/>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4" name="Freeform 1433">
                    <a:extLst>
                      <a:ext uri="{FF2B5EF4-FFF2-40B4-BE49-F238E27FC236}">
                        <a16:creationId xmlns:a16="http://schemas.microsoft.com/office/drawing/2014/main" id="{6234933B-B9D0-A641-9BF5-E8F09BE0BEF4}"/>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5" name="Freeform 1434">
                    <a:extLst>
                      <a:ext uri="{FF2B5EF4-FFF2-40B4-BE49-F238E27FC236}">
                        <a16:creationId xmlns:a16="http://schemas.microsoft.com/office/drawing/2014/main" id="{1F8C7EFD-FF5D-844F-868F-2AA36F24E4AA}"/>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6" name="Freeform 1435">
                    <a:extLst>
                      <a:ext uri="{FF2B5EF4-FFF2-40B4-BE49-F238E27FC236}">
                        <a16:creationId xmlns:a16="http://schemas.microsoft.com/office/drawing/2014/main" id="{690FE6AF-247A-F642-9CD9-6282A220468D}"/>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7" name="Freeform 1436">
                    <a:extLst>
                      <a:ext uri="{FF2B5EF4-FFF2-40B4-BE49-F238E27FC236}">
                        <a16:creationId xmlns:a16="http://schemas.microsoft.com/office/drawing/2014/main" id="{745F39D0-4A77-CE4F-8E31-09FEBBBD9542}"/>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8" name="Freeform 1437">
                    <a:extLst>
                      <a:ext uri="{FF2B5EF4-FFF2-40B4-BE49-F238E27FC236}">
                        <a16:creationId xmlns:a16="http://schemas.microsoft.com/office/drawing/2014/main" id="{E2CD8497-7546-FC4E-BCB4-205CFDBDD7E5}"/>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9" name="Freeform 1438">
                    <a:extLst>
                      <a:ext uri="{FF2B5EF4-FFF2-40B4-BE49-F238E27FC236}">
                        <a16:creationId xmlns:a16="http://schemas.microsoft.com/office/drawing/2014/main" id="{9B63B55E-6886-BC48-AD2D-4CB0E28B765F}"/>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0" name="Freeform 1439">
                    <a:extLst>
                      <a:ext uri="{FF2B5EF4-FFF2-40B4-BE49-F238E27FC236}">
                        <a16:creationId xmlns:a16="http://schemas.microsoft.com/office/drawing/2014/main" id="{1FD01003-5FD9-3044-91BC-867F9FAE0897}"/>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1" name="Freeform 1440">
                    <a:extLst>
                      <a:ext uri="{FF2B5EF4-FFF2-40B4-BE49-F238E27FC236}">
                        <a16:creationId xmlns:a16="http://schemas.microsoft.com/office/drawing/2014/main" id="{ACD5616E-48BC-1543-A499-27F36C1857A1}"/>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2" name="Freeform 1441">
                    <a:extLst>
                      <a:ext uri="{FF2B5EF4-FFF2-40B4-BE49-F238E27FC236}">
                        <a16:creationId xmlns:a16="http://schemas.microsoft.com/office/drawing/2014/main" id="{06ADA605-AC27-0C4C-A052-2D20D6BA7F42}"/>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3" name="Freeform 1442">
                    <a:extLst>
                      <a:ext uri="{FF2B5EF4-FFF2-40B4-BE49-F238E27FC236}">
                        <a16:creationId xmlns:a16="http://schemas.microsoft.com/office/drawing/2014/main" id="{90A2A168-F29B-BA40-9ED3-40D8E0CE5527}"/>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4" name="Freeform 1443">
                    <a:extLst>
                      <a:ext uri="{FF2B5EF4-FFF2-40B4-BE49-F238E27FC236}">
                        <a16:creationId xmlns:a16="http://schemas.microsoft.com/office/drawing/2014/main" id="{C763DB65-B5D5-914F-9ADB-FAE2389B3393}"/>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45" name="Freeform 1444">
                    <a:extLst>
                      <a:ext uri="{FF2B5EF4-FFF2-40B4-BE49-F238E27FC236}">
                        <a16:creationId xmlns:a16="http://schemas.microsoft.com/office/drawing/2014/main" id="{B7F4D9FC-C681-D541-926B-B6EF29AE2C1B}"/>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4" name="Freeform 1413">
                  <a:extLst>
                    <a:ext uri="{FF2B5EF4-FFF2-40B4-BE49-F238E27FC236}">
                      <a16:creationId xmlns:a16="http://schemas.microsoft.com/office/drawing/2014/main" id="{79F5D590-2581-7F44-A931-4B712B8D27B8}"/>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5" name="Freeform 1414">
                  <a:extLst>
                    <a:ext uri="{FF2B5EF4-FFF2-40B4-BE49-F238E27FC236}">
                      <a16:creationId xmlns:a16="http://schemas.microsoft.com/office/drawing/2014/main" id="{9BC0C768-A4B2-8347-A43A-E334A82D1CAD}"/>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6" name="Freeform 1415">
                  <a:extLst>
                    <a:ext uri="{FF2B5EF4-FFF2-40B4-BE49-F238E27FC236}">
                      <a16:creationId xmlns:a16="http://schemas.microsoft.com/office/drawing/2014/main" id="{F59E2423-65F3-894C-8C20-6FECE31BA85B}"/>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7" name="Freeform 1416">
                  <a:extLst>
                    <a:ext uri="{FF2B5EF4-FFF2-40B4-BE49-F238E27FC236}">
                      <a16:creationId xmlns:a16="http://schemas.microsoft.com/office/drawing/2014/main" id="{227D1EAF-4A82-EC45-A772-93CF018732B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8" name="Freeform 1417">
                  <a:extLst>
                    <a:ext uri="{FF2B5EF4-FFF2-40B4-BE49-F238E27FC236}">
                      <a16:creationId xmlns:a16="http://schemas.microsoft.com/office/drawing/2014/main" id="{49052911-D1EA-5E48-A9F2-41B12C33F413}"/>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9" name="Freeform 1418">
                  <a:extLst>
                    <a:ext uri="{FF2B5EF4-FFF2-40B4-BE49-F238E27FC236}">
                      <a16:creationId xmlns:a16="http://schemas.microsoft.com/office/drawing/2014/main" id="{2241E813-550C-CF48-9855-049806901F5C}"/>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0" name="Freeform 1419">
                  <a:extLst>
                    <a:ext uri="{FF2B5EF4-FFF2-40B4-BE49-F238E27FC236}">
                      <a16:creationId xmlns:a16="http://schemas.microsoft.com/office/drawing/2014/main" id="{AA53A79A-0E42-8248-A267-A346F2C82153}"/>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1" name="Freeform 1420">
                  <a:extLst>
                    <a:ext uri="{FF2B5EF4-FFF2-40B4-BE49-F238E27FC236}">
                      <a16:creationId xmlns:a16="http://schemas.microsoft.com/office/drawing/2014/main" id="{C070C6BF-0F24-F54C-BEC9-4EA0335AEBDD}"/>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2" name="Freeform 1421">
                  <a:extLst>
                    <a:ext uri="{FF2B5EF4-FFF2-40B4-BE49-F238E27FC236}">
                      <a16:creationId xmlns:a16="http://schemas.microsoft.com/office/drawing/2014/main" id="{296D60D5-FF8C-BA49-B5CA-EDC7C79E1FCE}"/>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3" name="Freeform 1422">
                  <a:extLst>
                    <a:ext uri="{FF2B5EF4-FFF2-40B4-BE49-F238E27FC236}">
                      <a16:creationId xmlns:a16="http://schemas.microsoft.com/office/drawing/2014/main" id="{E557BCA4-D435-E645-9F36-C71D4D54CD4E}"/>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4" name="Freeform 1423">
                  <a:extLst>
                    <a:ext uri="{FF2B5EF4-FFF2-40B4-BE49-F238E27FC236}">
                      <a16:creationId xmlns:a16="http://schemas.microsoft.com/office/drawing/2014/main" id="{A628E911-6AE2-A949-AA60-65F8999DF7DD}"/>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5" name="Freeform 1424">
                  <a:extLst>
                    <a:ext uri="{FF2B5EF4-FFF2-40B4-BE49-F238E27FC236}">
                      <a16:creationId xmlns:a16="http://schemas.microsoft.com/office/drawing/2014/main" id="{CCADD45E-468D-914C-960E-E77E157CF6A5}"/>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6" name="Freeform 1425">
                  <a:extLst>
                    <a:ext uri="{FF2B5EF4-FFF2-40B4-BE49-F238E27FC236}">
                      <a16:creationId xmlns:a16="http://schemas.microsoft.com/office/drawing/2014/main" id="{2FEFEF4B-CC46-FB4C-8506-DF6442B2A8A3}"/>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7" name="Freeform 1426">
                  <a:extLst>
                    <a:ext uri="{FF2B5EF4-FFF2-40B4-BE49-F238E27FC236}">
                      <a16:creationId xmlns:a16="http://schemas.microsoft.com/office/drawing/2014/main" id="{401DB7F7-380D-CE48-846C-0B5152681042}"/>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8" name="Freeform 1427">
                  <a:extLst>
                    <a:ext uri="{FF2B5EF4-FFF2-40B4-BE49-F238E27FC236}">
                      <a16:creationId xmlns:a16="http://schemas.microsoft.com/office/drawing/2014/main" id="{04BBB77C-ECBC-C644-8153-8DFA5705F897}"/>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29" name="Freeform 1428">
                  <a:extLst>
                    <a:ext uri="{FF2B5EF4-FFF2-40B4-BE49-F238E27FC236}">
                      <a16:creationId xmlns:a16="http://schemas.microsoft.com/office/drawing/2014/main" id="{39EBD2D8-2899-284E-A50C-ABDD96E10B4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0" name="Freeform 1429">
                  <a:extLst>
                    <a:ext uri="{FF2B5EF4-FFF2-40B4-BE49-F238E27FC236}">
                      <a16:creationId xmlns:a16="http://schemas.microsoft.com/office/drawing/2014/main" id="{D5579365-16C7-DE4C-A74F-6E8B28DA0862}"/>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31" name="Freeform 1430">
                  <a:extLst>
                    <a:ext uri="{FF2B5EF4-FFF2-40B4-BE49-F238E27FC236}">
                      <a16:creationId xmlns:a16="http://schemas.microsoft.com/office/drawing/2014/main" id="{484DEC3C-E117-4A43-8671-785F4FA355D5}"/>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1411" name="Freeform 1410">
                <a:extLst>
                  <a:ext uri="{FF2B5EF4-FFF2-40B4-BE49-F238E27FC236}">
                    <a16:creationId xmlns:a16="http://schemas.microsoft.com/office/drawing/2014/main" id="{63A2273E-B022-C44E-91E9-3955D7B3F6D3}"/>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12" name="Freeform 1411">
                <a:extLst>
                  <a:ext uri="{FF2B5EF4-FFF2-40B4-BE49-F238E27FC236}">
                    <a16:creationId xmlns:a16="http://schemas.microsoft.com/office/drawing/2014/main" id="{FAF4A694-9870-6F46-ACCA-1BE5E781901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1388" name="Graphic 4">
              <a:extLst>
                <a:ext uri="{FF2B5EF4-FFF2-40B4-BE49-F238E27FC236}">
                  <a16:creationId xmlns:a16="http://schemas.microsoft.com/office/drawing/2014/main" id="{6C0FC87E-1D9E-3E44-9483-22EC2D9DCEE6}"/>
                </a:ext>
              </a:extLst>
            </p:cNvPr>
            <p:cNvGrpSpPr/>
            <p:nvPr/>
          </p:nvGrpSpPr>
          <p:grpSpPr>
            <a:xfrm>
              <a:off x="4615814" y="1067990"/>
              <a:ext cx="1534477" cy="127873"/>
              <a:chOff x="4615814" y="1067990"/>
              <a:chExt cx="1534477" cy="127873"/>
            </a:xfrm>
          </p:grpSpPr>
          <p:sp>
            <p:nvSpPr>
              <p:cNvPr id="1400" name="Freeform 1399">
                <a:extLst>
                  <a:ext uri="{FF2B5EF4-FFF2-40B4-BE49-F238E27FC236}">
                    <a16:creationId xmlns:a16="http://schemas.microsoft.com/office/drawing/2014/main" id="{2A07E15C-2211-4348-A53E-3BE4EA4DE2E6}"/>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1" name="Freeform 1400">
                <a:extLst>
                  <a:ext uri="{FF2B5EF4-FFF2-40B4-BE49-F238E27FC236}">
                    <a16:creationId xmlns:a16="http://schemas.microsoft.com/office/drawing/2014/main" id="{E77A3E35-1A7F-1049-A9FD-03D1C109B5F1}"/>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2" name="Freeform 1401">
                <a:extLst>
                  <a:ext uri="{FF2B5EF4-FFF2-40B4-BE49-F238E27FC236}">
                    <a16:creationId xmlns:a16="http://schemas.microsoft.com/office/drawing/2014/main" id="{5C05A5AB-7269-B349-9BBA-384F2743E1F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3" name="Freeform 1402">
                <a:extLst>
                  <a:ext uri="{FF2B5EF4-FFF2-40B4-BE49-F238E27FC236}">
                    <a16:creationId xmlns:a16="http://schemas.microsoft.com/office/drawing/2014/main" id="{6E187645-E787-2848-9E3F-83650B80D6B7}"/>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4" name="Freeform 1403">
                <a:extLst>
                  <a:ext uri="{FF2B5EF4-FFF2-40B4-BE49-F238E27FC236}">
                    <a16:creationId xmlns:a16="http://schemas.microsoft.com/office/drawing/2014/main" id="{9648FD5D-FD74-0A4D-9C33-37604856B739}"/>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5" name="Freeform 1404">
                <a:extLst>
                  <a:ext uri="{FF2B5EF4-FFF2-40B4-BE49-F238E27FC236}">
                    <a16:creationId xmlns:a16="http://schemas.microsoft.com/office/drawing/2014/main" id="{2FF95BA5-CDC7-EF46-ACBC-B94016D1BCC1}"/>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406" name="Freeform 1405">
                <a:extLst>
                  <a:ext uri="{FF2B5EF4-FFF2-40B4-BE49-F238E27FC236}">
                    <a16:creationId xmlns:a16="http://schemas.microsoft.com/office/drawing/2014/main" id="{702D4E50-C9EB-B34A-AC76-53EFA40DC6F8}"/>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7" name="Freeform 1406">
                <a:extLst>
                  <a:ext uri="{FF2B5EF4-FFF2-40B4-BE49-F238E27FC236}">
                    <a16:creationId xmlns:a16="http://schemas.microsoft.com/office/drawing/2014/main" id="{3E7A9EE5-310A-7249-942A-B0FAE7FEFA3C}"/>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8" name="Freeform 1407">
                <a:extLst>
                  <a:ext uri="{FF2B5EF4-FFF2-40B4-BE49-F238E27FC236}">
                    <a16:creationId xmlns:a16="http://schemas.microsoft.com/office/drawing/2014/main" id="{C3F68CED-0196-584D-AC91-76644AF131C3}"/>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409" name="Freeform 1408">
                <a:extLst>
                  <a:ext uri="{FF2B5EF4-FFF2-40B4-BE49-F238E27FC236}">
                    <a16:creationId xmlns:a16="http://schemas.microsoft.com/office/drawing/2014/main" id="{851D9268-59A2-884B-AFA7-3B6A92FC03EF}"/>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1389" name="Graphic 4">
              <a:extLst>
                <a:ext uri="{FF2B5EF4-FFF2-40B4-BE49-F238E27FC236}">
                  <a16:creationId xmlns:a16="http://schemas.microsoft.com/office/drawing/2014/main" id="{E489B28D-7C08-5F4B-BD53-E43FF54DA4BB}"/>
                </a:ext>
              </a:extLst>
            </p:cNvPr>
            <p:cNvGrpSpPr/>
            <p:nvPr/>
          </p:nvGrpSpPr>
          <p:grpSpPr>
            <a:xfrm>
              <a:off x="4965858" y="1238726"/>
              <a:ext cx="1416605" cy="128587"/>
              <a:chOff x="4965858" y="1238726"/>
              <a:chExt cx="1416605" cy="128587"/>
            </a:xfrm>
          </p:grpSpPr>
          <p:sp>
            <p:nvSpPr>
              <p:cNvPr id="1390" name="Freeform 1389">
                <a:extLst>
                  <a:ext uri="{FF2B5EF4-FFF2-40B4-BE49-F238E27FC236}">
                    <a16:creationId xmlns:a16="http://schemas.microsoft.com/office/drawing/2014/main" id="{69D4F77E-A74C-4840-9C7D-8367244CEA65}"/>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1" name="Freeform 1390">
                <a:extLst>
                  <a:ext uri="{FF2B5EF4-FFF2-40B4-BE49-F238E27FC236}">
                    <a16:creationId xmlns:a16="http://schemas.microsoft.com/office/drawing/2014/main" id="{DF083B27-2882-6F4B-B29F-1906E6D7434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2" name="Freeform 1391">
                <a:extLst>
                  <a:ext uri="{FF2B5EF4-FFF2-40B4-BE49-F238E27FC236}">
                    <a16:creationId xmlns:a16="http://schemas.microsoft.com/office/drawing/2014/main" id="{FCAFE8B0-7864-6449-B831-D2BC607C55D9}"/>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3" name="Freeform 1392">
                <a:extLst>
                  <a:ext uri="{FF2B5EF4-FFF2-40B4-BE49-F238E27FC236}">
                    <a16:creationId xmlns:a16="http://schemas.microsoft.com/office/drawing/2014/main" id="{32F40949-5605-384E-B834-B1724F2387DD}"/>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4" name="Freeform 1393">
                <a:extLst>
                  <a:ext uri="{FF2B5EF4-FFF2-40B4-BE49-F238E27FC236}">
                    <a16:creationId xmlns:a16="http://schemas.microsoft.com/office/drawing/2014/main" id="{9CBB493A-AA77-F945-A16D-EE92699DADAC}"/>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395" name="Freeform 1394">
                <a:extLst>
                  <a:ext uri="{FF2B5EF4-FFF2-40B4-BE49-F238E27FC236}">
                    <a16:creationId xmlns:a16="http://schemas.microsoft.com/office/drawing/2014/main" id="{D13F2185-C022-AE49-9832-4F9E647184CD}"/>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6" name="Freeform 1395">
                <a:extLst>
                  <a:ext uri="{FF2B5EF4-FFF2-40B4-BE49-F238E27FC236}">
                    <a16:creationId xmlns:a16="http://schemas.microsoft.com/office/drawing/2014/main" id="{432B049F-8176-0F49-B252-2A4791FDA8EC}"/>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7" name="Freeform 1396">
                <a:extLst>
                  <a:ext uri="{FF2B5EF4-FFF2-40B4-BE49-F238E27FC236}">
                    <a16:creationId xmlns:a16="http://schemas.microsoft.com/office/drawing/2014/main" id="{39C06F05-1C1C-FF43-BB08-94A75B59C017}"/>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8" name="Freeform 1397">
                <a:extLst>
                  <a:ext uri="{FF2B5EF4-FFF2-40B4-BE49-F238E27FC236}">
                    <a16:creationId xmlns:a16="http://schemas.microsoft.com/office/drawing/2014/main" id="{E18F5CA2-FFF9-274F-B286-8BFA74362B25}"/>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1399" name="Freeform 1398">
                <a:extLst>
                  <a:ext uri="{FF2B5EF4-FFF2-40B4-BE49-F238E27FC236}">
                    <a16:creationId xmlns:a16="http://schemas.microsoft.com/office/drawing/2014/main" id="{6ABF229F-0045-C840-AB46-B65D70369D6C}"/>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grpSp>
        <p:nvGrpSpPr>
          <p:cNvPr id="1447" name="Graphic 95">
            <a:extLst>
              <a:ext uri="{FF2B5EF4-FFF2-40B4-BE49-F238E27FC236}">
                <a16:creationId xmlns:a16="http://schemas.microsoft.com/office/drawing/2014/main" id="{BCC9C07E-5BDA-894A-9F51-3A299FE07667}"/>
              </a:ext>
            </a:extLst>
          </p:cNvPr>
          <p:cNvGrpSpPr/>
          <p:nvPr/>
        </p:nvGrpSpPr>
        <p:grpSpPr>
          <a:xfrm>
            <a:off x="595642" y="9948603"/>
            <a:ext cx="1509109" cy="423922"/>
            <a:chOff x="584588" y="9078286"/>
            <a:chExt cx="1509109" cy="423922"/>
          </a:xfrm>
          <a:solidFill>
            <a:srgbClr val="000000"/>
          </a:solidFill>
        </p:grpSpPr>
        <p:sp>
          <p:nvSpPr>
            <p:cNvPr id="1448" name="Freeform 1447">
              <a:extLst>
                <a:ext uri="{FF2B5EF4-FFF2-40B4-BE49-F238E27FC236}">
                  <a16:creationId xmlns:a16="http://schemas.microsoft.com/office/drawing/2014/main" id="{EB5E03D8-30C7-E14C-AD59-B1475EF01B70}"/>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449" name="Freeform 1448">
              <a:extLst>
                <a:ext uri="{FF2B5EF4-FFF2-40B4-BE49-F238E27FC236}">
                  <a16:creationId xmlns:a16="http://schemas.microsoft.com/office/drawing/2014/main" id="{622F54C9-BCD4-1645-818F-C9645F64C4D0}"/>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450" name="Text Placeholder 23">
            <a:extLst>
              <a:ext uri="{FF2B5EF4-FFF2-40B4-BE49-F238E27FC236}">
                <a16:creationId xmlns:a16="http://schemas.microsoft.com/office/drawing/2014/main" id="{1F004F01-AFAA-8F4D-9CEC-94692E6F80C1}"/>
              </a:ext>
            </a:extLst>
          </p:cNvPr>
          <p:cNvSpPr>
            <a:spLocks noGrp="1"/>
          </p:cNvSpPr>
          <p:nvPr>
            <p:ph type="body" sz="quarter" idx="17" hasCustomPrompt="1"/>
          </p:nvPr>
        </p:nvSpPr>
        <p:spPr>
          <a:xfrm>
            <a:off x="639972" y="9987866"/>
            <a:ext cx="1230818"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1451" name="Text Placeholder 23">
            <a:extLst>
              <a:ext uri="{FF2B5EF4-FFF2-40B4-BE49-F238E27FC236}">
                <a16:creationId xmlns:a16="http://schemas.microsoft.com/office/drawing/2014/main" id="{7878631D-194D-8942-AB2C-854D68456F82}"/>
              </a:ext>
            </a:extLst>
          </p:cNvPr>
          <p:cNvSpPr>
            <a:spLocks noGrp="1"/>
          </p:cNvSpPr>
          <p:nvPr>
            <p:ph type="body" sz="quarter" idx="18" hasCustomPrompt="1"/>
          </p:nvPr>
        </p:nvSpPr>
        <p:spPr>
          <a:xfrm>
            <a:off x="2204239" y="9981336"/>
            <a:ext cx="1779692" cy="419205"/>
          </a:xfrm>
          <a:prstGeom prst="rect">
            <a:avLst/>
          </a:prstGeom>
        </p:spPr>
        <p:txBody>
          <a:bodyPr>
            <a:noAutofit/>
          </a:bodyPr>
          <a:lstStyle>
            <a:lvl1pPr marL="0" indent="0" algn="l">
              <a:spcBef>
                <a:spcPts val="0"/>
              </a:spcBef>
              <a:buNone/>
              <a:defRPr sz="1000" b="0" i="0">
                <a:solidFill>
                  <a:schemeClr val="tx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1453" name="Text Placeholder 23">
            <a:extLst>
              <a:ext uri="{FF2B5EF4-FFF2-40B4-BE49-F238E27FC236}">
                <a16:creationId xmlns:a16="http://schemas.microsoft.com/office/drawing/2014/main" id="{9D4FE07E-181F-6A48-AB3D-C5BAD0C4DADE}"/>
              </a:ext>
            </a:extLst>
          </p:cNvPr>
          <p:cNvSpPr>
            <a:spLocks noGrp="1"/>
          </p:cNvSpPr>
          <p:nvPr>
            <p:ph type="body" sz="quarter" idx="16" hasCustomPrompt="1"/>
          </p:nvPr>
        </p:nvSpPr>
        <p:spPr>
          <a:xfrm>
            <a:off x="605556" y="7156000"/>
            <a:ext cx="3685020" cy="1224685"/>
          </a:xfrm>
          <a:prstGeom prst="rect">
            <a:avLst/>
          </a:prstGeom>
        </p:spPr>
        <p:txBody>
          <a:bodyPr>
            <a:noAutofit/>
          </a:bodyPr>
          <a:lstStyle>
            <a:lvl1pPr marL="0" indent="0" algn="l">
              <a:lnSpc>
                <a:spcPts val="3720"/>
              </a:lnSpc>
              <a:spcBef>
                <a:spcPts val="0"/>
              </a:spcBef>
              <a:buNone/>
              <a:defRPr sz="3600" b="1" i="0">
                <a:solidFill>
                  <a:schemeClr val="bg1"/>
                </a:solidFill>
                <a:latin typeface="Calibri" panose="020F0502020204030204" pitchFamily="34" charset="0"/>
                <a:cs typeface="Calibri" panose="020F0502020204030204" pitchFamily="34" charset="0"/>
              </a:defRPr>
            </a:lvl1pPr>
          </a:lstStyle>
          <a:p>
            <a:pPr lvl="0"/>
            <a:r>
              <a:rPr lang="en-US" dirty="0"/>
              <a:t>Your guide to            Generation Blockchain</a:t>
            </a:r>
          </a:p>
        </p:txBody>
      </p:sp>
      <p:sp>
        <p:nvSpPr>
          <p:cNvPr id="1473" name="Picture Placeholder 1472">
            <a:extLst>
              <a:ext uri="{FF2B5EF4-FFF2-40B4-BE49-F238E27FC236}">
                <a16:creationId xmlns:a16="http://schemas.microsoft.com/office/drawing/2014/main" id="{99E2BC31-4602-A441-8044-51B0B0052516}"/>
              </a:ext>
            </a:extLst>
          </p:cNvPr>
          <p:cNvSpPr>
            <a:spLocks noGrp="1"/>
          </p:cNvSpPr>
          <p:nvPr>
            <p:ph type="pic" sz="quarter" idx="43"/>
          </p:nvPr>
        </p:nvSpPr>
        <p:spPr>
          <a:xfrm>
            <a:off x="474023" y="2538270"/>
            <a:ext cx="6643973" cy="4072431"/>
          </a:xfrm>
          <a:custGeom>
            <a:avLst/>
            <a:gdLst>
              <a:gd name="connsiteX0" fmla="*/ 0 w 6643973"/>
              <a:gd name="connsiteY0" fmla="*/ 0 h 4072431"/>
              <a:gd name="connsiteX1" fmla="*/ 6643973 w 6643973"/>
              <a:gd name="connsiteY1" fmla="*/ 0 h 4072431"/>
              <a:gd name="connsiteX2" fmla="*/ 6643973 w 6643973"/>
              <a:gd name="connsiteY2" fmla="*/ 3156631 h 4072431"/>
              <a:gd name="connsiteX3" fmla="*/ 6455384 w 6643973"/>
              <a:gd name="connsiteY3" fmla="*/ 3341080 h 4072431"/>
              <a:gd name="connsiteX4" fmla="*/ 6643973 w 6643973"/>
              <a:gd name="connsiteY4" fmla="*/ 3533903 h 4072431"/>
              <a:gd name="connsiteX5" fmla="*/ 6643973 w 6643973"/>
              <a:gd name="connsiteY5" fmla="*/ 3637561 h 4072431"/>
              <a:gd name="connsiteX6" fmla="*/ 6451702 w 6643973"/>
              <a:gd name="connsiteY6" fmla="*/ 3825609 h 4072431"/>
              <a:gd name="connsiteX7" fmla="*/ 6215631 w 6643973"/>
              <a:gd name="connsiteY7" fmla="*/ 3579899 h 4072431"/>
              <a:gd name="connsiteX8" fmla="*/ 5968043 w 6643973"/>
              <a:gd name="connsiteY8" fmla="*/ 3822767 h 4072431"/>
              <a:gd name="connsiteX9" fmla="*/ 6208420 w 6643973"/>
              <a:gd name="connsiteY9" fmla="*/ 4065643 h 4072431"/>
              <a:gd name="connsiteX10" fmla="*/ 6452595 w 6643973"/>
              <a:gd name="connsiteY10" fmla="*/ 3828556 h 4072431"/>
              <a:gd name="connsiteX11" fmla="*/ 6643973 w 6643973"/>
              <a:gd name="connsiteY11" fmla="*/ 4024230 h 4072431"/>
              <a:gd name="connsiteX12" fmla="*/ 6643973 w 6643973"/>
              <a:gd name="connsiteY12" fmla="*/ 4072431 h 4072431"/>
              <a:gd name="connsiteX13" fmla="*/ 6212526 w 6643973"/>
              <a:gd name="connsiteY13" fmla="*/ 4072431 h 4072431"/>
              <a:gd name="connsiteX14" fmla="*/ 6206757 w 6643973"/>
              <a:gd name="connsiteY14" fmla="*/ 4066531 h 4072431"/>
              <a:gd name="connsiteX15" fmla="*/ 6200723 w 6643973"/>
              <a:gd name="connsiteY15" fmla="*/ 4072431 h 4072431"/>
              <a:gd name="connsiteX16" fmla="*/ 0 w 6643973"/>
              <a:gd name="connsiteY16" fmla="*/ 4072431 h 407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43973" h="4072431">
                <a:moveTo>
                  <a:pt x="0" y="0"/>
                </a:moveTo>
                <a:lnTo>
                  <a:pt x="6643973" y="0"/>
                </a:lnTo>
                <a:lnTo>
                  <a:pt x="6643973" y="3156631"/>
                </a:lnTo>
                <a:lnTo>
                  <a:pt x="6455384" y="3341080"/>
                </a:lnTo>
                <a:lnTo>
                  <a:pt x="6643973" y="3533903"/>
                </a:lnTo>
                <a:lnTo>
                  <a:pt x="6643973" y="3637561"/>
                </a:lnTo>
                <a:lnTo>
                  <a:pt x="6451702" y="3825609"/>
                </a:lnTo>
                <a:lnTo>
                  <a:pt x="6215631" y="3579899"/>
                </a:lnTo>
                <a:lnTo>
                  <a:pt x="5968043" y="3822767"/>
                </a:lnTo>
                <a:lnTo>
                  <a:pt x="6208420" y="4065643"/>
                </a:lnTo>
                <a:lnTo>
                  <a:pt x="6452595" y="3828556"/>
                </a:lnTo>
                <a:lnTo>
                  <a:pt x="6643973" y="4024230"/>
                </a:lnTo>
                <a:lnTo>
                  <a:pt x="6643973" y="4072431"/>
                </a:lnTo>
                <a:lnTo>
                  <a:pt x="6212526" y="4072431"/>
                </a:lnTo>
                <a:lnTo>
                  <a:pt x="6206757" y="4066531"/>
                </a:lnTo>
                <a:lnTo>
                  <a:pt x="6200723" y="4072431"/>
                </a:lnTo>
                <a:lnTo>
                  <a:pt x="0" y="4072431"/>
                </a:lnTo>
                <a:close/>
              </a:path>
            </a:pathLst>
          </a:custGeom>
          <a:solidFill>
            <a:schemeClr val="bg1">
              <a:lumMod val="95000"/>
            </a:schemeClr>
          </a:solidFill>
        </p:spPr>
        <p:txBody>
          <a:bodyPr wrap="square">
            <a:noAutofit/>
          </a:bodyPr>
          <a:lstStyle>
            <a:lvl1pPr algn="ctr">
              <a:defRPr sz="1000">
                <a:solidFill>
                  <a:schemeClr val="bg1">
                    <a:lumMod val="85000"/>
                  </a:schemeClr>
                </a:solidFill>
                <a:latin typeface="Calibri" panose="020F0502020204030204" pitchFamily="34" charset="0"/>
                <a:cs typeface="Calibri" panose="020F0502020204030204" pitchFamily="34" charset="0"/>
              </a:defRPr>
            </a:lvl1pPr>
          </a:lstStyle>
          <a:p>
            <a:endParaRPr lang="en-US"/>
          </a:p>
        </p:txBody>
      </p:sp>
      <p:grpSp>
        <p:nvGrpSpPr>
          <p:cNvPr id="1474" name="Graphic 4">
            <a:extLst>
              <a:ext uri="{FF2B5EF4-FFF2-40B4-BE49-F238E27FC236}">
                <a16:creationId xmlns:a16="http://schemas.microsoft.com/office/drawing/2014/main" id="{9AD6BEA7-BF13-D544-AF26-982D8FA6A334}"/>
              </a:ext>
            </a:extLst>
          </p:cNvPr>
          <p:cNvGrpSpPr/>
          <p:nvPr userDrawn="1"/>
        </p:nvGrpSpPr>
        <p:grpSpPr>
          <a:xfrm>
            <a:off x="6435051" y="5638967"/>
            <a:ext cx="1467497" cy="1452048"/>
            <a:chOff x="7591367" y="5580305"/>
            <a:chExt cx="186842" cy="184875"/>
          </a:xfrm>
        </p:grpSpPr>
        <p:sp>
          <p:nvSpPr>
            <p:cNvPr id="1475" name="Freeform 1474">
              <a:extLst>
                <a:ext uri="{FF2B5EF4-FFF2-40B4-BE49-F238E27FC236}">
                  <a16:creationId xmlns:a16="http://schemas.microsoft.com/office/drawing/2014/main" id="{92F9BC61-D214-5A48-81E0-08223418E6F7}"/>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476" name="Freeform 1475">
              <a:extLst>
                <a:ext uri="{FF2B5EF4-FFF2-40B4-BE49-F238E27FC236}">
                  <a16:creationId xmlns:a16="http://schemas.microsoft.com/office/drawing/2014/main" id="{DDA58ED6-F757-B345-BE6B-DBDDD7919B7A}"/>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477" name="Freeform 1476">
              <a:extLst>
                <a:ext uri="{FF2B5EF4-FFF2-40B4-BE49-F238E27FC236}">
                  <a16:creationId xmlns:a16="http://schemas.microsoft.com/office/drawing/2014/main" id="{752F4EA1-33D3-8E4E-9E2F-27C8B8C0AF0C}"/>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478" name="Freeform 1477">
              <a:extLst>
                <a:ext uri="{FF2B5EF4-FFF2-40B4-BE49-F238E27FC236}">
                  <a16:creationId xmlns:a16="http://schemas.microsoft.com/office/drawing/2014/main" id="{DB7EBE19-7BB0-924F-9520-E6EF4BD3C414}"/>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79" name="Freeform 1478">
              <a:extLst>
                <a:ext uri="{FF2B5EF4-FFF2-40B4-BE49-F238E27FC236}">
                  <a16:creationId xmlns:a16="http://schemas.microsoft.com/office/drawing/2014/main" id="{FB205A69-8227-6847-981A-CE932603D463}"/>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80" name="Freeform 1479">
              <a:extLst>
                <a:ext uri="{FF2B5EF4-FFF2-40B4-BE49-F238E27FC236}">
                  <a16:creationId xmlns:a16="http://schemas.microsoft.com/office/drawing/2014/main" id="{50F1CF2A-CA14-384C-B625-A113BDA62BC7}"/>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Rectangle 3">
            <a:extLst>
              <a:ext uri="{FF2B5EF4-FFF2-40B4-BE49-F238E27FC236}">
                <a16:creationId xmlns:a16="http://schemas.microsoft.com/office/drawing/2014/main" id="{6C2B9265-A4CC-2D43-AA2A-AA07CB3283FD}"/>
              </a:ext>
            </a:extLst>
          </p:cNvPr>
          <p:cNvSpPr/>
          <p:nvPr userDrawn="1"/>
        </p:nvSpPr>
        <p:spPr>
          <a:xfrm>
            <a:off x="7554905" y="-1"/>
            <a:ext cx="1861469" cy="1069181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17EB0D1-917C-86CE-337A-8D1CF04AE53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5932648" y="10160564"/>
            <a:ext cx="1184829" cy="2720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59056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158BCBF-41C7-D874-BCB9-D20379EDAD9B}"/>
              </a:ext>
            </a:extLst>
          </p:cNvPr>
          <p:cNvSpPr>
            <a:spLocks noGrp="1"/>
          </p:cNvSpPr>
          <p:nvPr>
            <p:ph type="sldNum" sz="quarter" idx="10"/>
          </p:nvPr>
        </p:nvSpPr>
        <p:spPr/>
        <p:txBody>
          <a:body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93099633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2">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dirty="0"/>
              <a:t>C</a:t>
            </a:r>
          </a:p>
        </p:txBody>
      </p:sp>
      <p:sp>
        <p:nvSpPr>
          <p:cNvPr id="8" name="Rectangle 7">
            <a:extLst>
              <a:ext uri="{FF2B5EF4-FFF2-40B4-BE49-F238E27FC236}">
                <a16:creationId xmlns:a16="http://schemas.microsoft.com/office/drawing/2014/main" id="{95A0F11A-4C72-C94D-AB63-B75B1C74565F}"/>
              </a:ext>
            </a:extLst>
          </p:cNvPr>
          <p:cNvSpPr/>
          <p:nvPr userDrawn="1"/>
        </p:nvSpPr>
        <p:spPr>
          <a:xfrm flipV="1">
            <a:off x="470487" y="2711984"/>
            <a:ext cx="3162155" cy="240611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9" y="3385180"/>
            <a:ext cx="2895713" cy="1966382"/>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577182"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3927033" y="3276998"/>
            <a:ext cx="3019010" cy="6483387"/>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a:t>
            </a:r>
            <a:endParaRPr lang="en-US" dirty="0"/>
          </a:p>
        </p:txBody>
      </p:sp>
      <p:sp>
        <p:nvSpPr>
          <p:cNvPr id="62" name="Rectangle 61">
            <a:extLst>
              <a:ext uri="{FF2B5EF4-FFF2-40B4-BE49-F238E27FC236}">
                <a16:creationId xmlns:a16="http://schemas.microsoft.com/office/drawing/2014/main" id="{FDE16685-169B-4A4B-AFA9-80E34A74037C}"/>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64480DB6-8A5E-D84A-9E12-209BC6C761B3}"/>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14589632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Photo Slide 3">
    <p:spTree>
      <p:nvGrpSpPr>
        <p:cNvPr id="1" name=""/>
        <p:cNvGrpSpPr/>
        <p:nvPr/>
      </p:nvGrpSpPr>
      <p:grpSpPr>
        <a:xfrm>
          <a:off x="0" y="0"/>
          <a:ext cx="0" cy="0"/>
          <a:chOff x="0" y="0"/>
          <a:chExt cx="0" cy="0"/>
        </a:xfrm>
      </p:grpSpPr>
      <p:sp>
        <p:nvSpPr>
          <p:cNvPr id="369" name="Rectangle 368">
            <a:extLst>
              <a:ext uri="{FF2B5EF4-FFF2-40B4-BE49-F238E27FC236}">
                <a16:creationId xmlns:a16="http://schemas.microsoft.com/office/drawing/2014/main" id="{5C094913-F9C1-3546-A0D0-E1F25AE5CB6D}"/>
              </a:ext>
            </a:extLst>
          </p:cNvPr>
          <p:cNvSpPr/>
          <p:nvPr userDrawn="1"/>
        </p:nvSpPr>
        <p:spPr>
          <a:xfrm flipV="1">
            <a:off x="511317" y="-1"/>
            <a:ext cx="3194309" cy="957199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715877" y="592124"/>
            <a:ext cx="2864232" cy="879667"/>
          </a:xfrm>
          <a:prstGeom prst="rect">
            <a:avLst/>
          </a:prstGeom>
        </p:spPr>
        <p:txBody>
          <a:bodyPr>
            <a:noAutofit/>
          </a:bodyPr>
          <a:lstStyle>
            <a:lvl1pPr marL="0" indent="0" algn="l">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715878" y="1837873"/>
            <a:ext cx="2693750" cy="7339955"/>
          </a:xfrm>
          <a:prstGeom prst="rect">
            <a:avLst/>
          </a:prstGeom>
        </p:spPr>
        <p:txBody>
          <a:bodyPr anchor="t">
            <a:noAutofit/>
          </a:bodyPr>
          <a:lstStyle>
            <a:lvl1pPr marL="0" indent="0" algn="l">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52" name="Rectangle 51">
            <a:extLst>
              <a:ext uri="{FF2B5EF4-FFF2-40B4-BE49-F238E27FC236}">
                <a16:creationId xmlns:a16="http://schemas.microsoft.com/office/drawing/2014/main" id="{28002195-2134-DE4D-B642-FC7FB1B1EB5B}"/>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1" name="Slide Number Placeholder 5">
            <a:extLst>
              <a:ext uri="{FF2B5EF4-FFF2-40B4-BE49-F238E27FC236}">
                <a16:creationId xmlns:a16="http://schemas.microsoft.com/office/drawing/2014/main" id="{774B19B3-2E36-E543-9B27-E54A664E7AF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32221702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221E52-4ABB-5243-858B-F6B8CF1B5E34}"/>
              </a:ext>
            </a:extLst>
          </p:cNvPr>
          <p:cNvSpPr/>
          <p:nvPr userDrawn="1"/>
        </p:nvSpPr>
        <p:spPr>
          <a:xfrm flipV="1">
            <a:off x="-31255" y="-43150"/>
            <a:ext cx="7590930" cy="2946483"/>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1" y="568689"/>
            <a:ext cx="6187616" cy="1876681"/>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1" y="195020"/>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6" y="3373220"/>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Colum)</a:t>
            </a:r>
            <a:endParaRPr lang="en-US" dirty="0"/>
          </a:p>
        </p:txBody>
      </p:sp>
      <p:sp>
        <p:nvSpPr>
          <p:cNvPr id="60" name="Rectangle 59">
            <a:extLst>
              <a:ext uri="{FF2B5EF4-FFF2-40B4-BE49-F238E27FC236}">
                <a16:creationId xmlns:a16="http://schemas.microsoft.com/office/drawing/2014/main" id="{A3920EEC-F64E-D74B-8DBC-98E8D94D73FE}"/>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8" name="Slide Number Placeholder 5">
            <a:extLst>
              <a:ext uri="{FF2B5EF4-FFF2-40B4-BE49-F238E27FC236}">
                <a16:creationId xmlns:a16="http://schemas.microsoft.com/office/drawing/2014/main" id="{574CE729-A95E-1844-B923-CC2E2C2EBED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85934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74F5B6F1-1F70-8542-A18D-9BC642672EA0}"/>
              </a:ext>
            </a:extLst>
          </p:cNvPr>
          <p:cNvSpPr/>
          <p:nvPr userDrawn="1"/>
        </p:nvSpPr>
        <p:spPr>
          <a:xfrm flipV="1">
            <a:off x="-1" y="323003"/>
            <a:ext cx="7559675" cy="4281654"/>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2365515"/>
            <a:ext cx="6526988" cy="2731141"/>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9230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8" y="6718314"/>
            <a:ext cx="3563248" cy="1992304"/>
          </a:xfrm>
          <a:prstGeom prst="rect">
            <a:avLst/>
          </a:prstGeom>
        </p:spPr>
        <p:txBody>
          <a:bodyPr>
            <a:noAutofit/>
          </a:bodyPr>
          <a:lstStyle>
            <a:lvl1pPr marL="0" indent="0" algn="l">
              <a:buNone/>
              <a:defRPr sz="1601" b="0" i="0">
                <a:solidFill>
                  <a:srgbClr val="000000"/>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0" name="Slide Number Placeholder 5">
            <a:extLst>
              <a:ext uri="{FF2B5EF4-FFF2-40B4-BE49-F238E27FC236}">
                <a16:creationId xmlns:a16="http://schemas.microsoft.com/office/drawing/2014/main" id="{B1576E16-CE46-5E4A-8CBB-716C41D40B1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43499046"/>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3" y="1864992"/>
            <a:ext cx="6526988" cy="7937913"/>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15712" y="660136"/>
            <a:ext cx="6570888" cy="1204857"/>
          </a:xfrm>
          <a:prstGeom prst="rect">
            <a:avLst/>
          </a:prstGeom>
        </p:spPr>
        <p:txBody>
          <a:bodyPr>
            <a:noAutofit/>
          </a:bodyPr>
          <a:lstStyle>
            <a:lvl1pPr marL="0" indent="0" algn="l">
              <a:buNone/>
              <a:defRPr sz="2200" b="1" i="0">
                <a:solidFill>
                  <a:srgbClr val="F79037"/>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1" name="Rectangle 60">
            <a:extLst>
              <a:ext uri="{FF2B5EF4-FFF2-40B4-BE49-F238E27FC236}">
                <a16:creationId xmlns:a16="http://schemas.microsoft.com/office/drawing/2014/main" id="{0466A146-9D5F-1C4F-9C2C-5CF88AFF3F50}"/>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9" name="Graphic 4">
            <a:extLst>
              <a:ext uri="{FF2B5EF4-FFF2-40B4-BE49-F238E27FC236}">
                <a16:creationId xmlns:a16="http://schemas.microsoft.com/office/drawing/2014/main" id="{CDF1A75C-D88C-1E48-974A-E934CEA2104B}"/>
              </a:ext>
            </a:extLst>
          </p:cNvPr>
          <p:cNvGrpSpPr/>
          <p:nvPr userDrawn="1"/>
        </p:nvGrpSpPr>
        <p:grpSpPr>
          <a:xfrm>
            <a:off x="6339340" y="364142"/>
            <a:ext cx="1467497" cy="1452048"/>
            <a:chOff x="7591367" y="5580305"/>
            <a:chExt cx="186842" cy="184875"/>
          </a:xfrm>
        </p:grpSpPr>
        <p:sp>
          <p:nvSpPr>
            <p:cNvPr id="10" name="Freeform 9">
              <a:extLst>
                <a:ext uri="{FF2B5EF4-FFF2-40B4-BE49-F238E27FC236}">
                  <a16:creationId xmlns:a16="http://schemas.microsoft.com/office/drawing/2014/main" id="{655559F1-0A6C-0C44-B176-FBA925998351}"/>
                </a:ext>
              </a:extLst>
            </p:cNvPr>
            <p:cNvSpPr/>
            <p:nvPr/>
          </p:nvSpPr>
          <p:spPr>
            <a:xfrm rot="-2661348">
              <a:off x="7725384" y="5590172"/>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F47B34"/>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E59F4DC-B7C2-C14A-A094-D08C92546421}"/>
                </a:ext>
              </a:extLst>
            </p:cNvPr>
            <p:cNvSpPr/>
            <p:nvPr/>
          </p:nvSpPr>
          <p:spPr>
            <a:xfrm rot="-2661348">
              <a:off x="7600429" y="5712335"/>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124009F9-1ED9-8142-85AE-74BC214E1CD1}"/>
                </a:ext>
              </a:extLst>
            </p:cNvPr>
            <p:cNvSpPr/>
            <p:nvPr/>
          </p:nvSpPr>
          <p:spPr>
            <a:xfrm>
              <a:off x="7592260" y="5641317"/>
              <a:ext cx="61821" cy="61844"/>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43C0420B-BD8A-D54D-AD08-7E8F459C88C5}"/>
                </a:ext>
              </a:extLst>
            </p:cNvPr>
            <p:cNvSpPr/>
            <p:nvPr/>
          </p:nvSpPr>
          <p:spPr>
            <a:xfrm rot="-2661834">
              <a:off x="7662778" y="5651187"/>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C0B3799B-DF17-C045-8607-CD662D29130F}"/>
                </a:ext>
              </a:extLst>
            </p:cNvPr>
            <p:cNvSpPr/>
            <p:nvPr/>
          </p:nvSpPr>
          <p:spPr>
            <a:xfrm rot="-2661348">
              <a:off x="7694094" y="5620759"/>
              <a:ext cx="43763" cy="43780"/>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C5B4495-0E9A-F34B-8A01-FC50B76542F9}"/>
                </a:ext>
              </a:extLst>
            </p:cNvPr>
            <p:cNvSpPr/>
            <p:nvPr/>
          </p:nvSpPr>
          <p:spPr>
            <a:xfrm rot="-2661834">
              <a:off x="7663376" y="5589370"/>
              <a:ext cx="43763" cy="43780"/>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16" name="Rectangle 15">
            <a:extLst>
              <a:ext uri="{FF2B5EF4-FFF2-40B4-BE49-F238E27FC236}">
                <a16:creationId xmlns:a16="http://schemas.microsoft.com/office/drawing/2014/main" id="{C834E657-C18E-F14C-BBC7-38B5168C629A}"/>
              </a:ext>
            </a:extLst>
          </p:cNvPr>
          <p:cNvSpPr/>
          <p:nvPr userDrawn="1"/>
        </p:nvSpPr>
        <p:spPr>
          <a:xfrm>
            <a:off x="7559675" y="-255493"/>
            <a:ext cx="1861469" cy="11386654"/>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F8ABBF53-5CD8-8941-85DD-43308687985E}"/>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666035827"/>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21" name="Rectangle 320">
            <a:extLst>
              <a:ext uri="{FF2B5EF4-FFF2-40B4-BE49-F238E27FC236}">
                <a16:creationId xmlns:a16="http://schemas.microsoft.com/office/drawing/2014/main" id="{DAFE97B0-644B-C64D-A4CD-10ECACA09145}"/>
              </a:ext>
            </a:extLst>
          </p:cNvPr>
          <p:cNvSpPr/>
          <p:nvPr userDrawn="1"/>
        </p:nvSpPr>
        <p:spPr>
          <a:xfrm flipV="1">
            <a:off x="-26638" y="887168"/>
            <a:ext cx="3700956" cy="8002845"/>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54" name="Group 453">
            <a:extLst>
              <a:ext uri="{FF2B5EF4-FFF2-40B4-BE49-F238E27FC236}">
                <a16:creationId xmlns:a16="http://schemas.microsoft.com/office/drawing/2014/main" id="{1F401027-9669-C843-9901-9EC1D00E173A}"/>
              </a:ext>
            </a:extLst>
          </p:cNvPr>
          <p:cNvGrpSpPr/>
          <p:nvPr userDrawn="1"/>
        </p:nvGrpSpPr>
        <p:grpSpPr>
          <a:xfrm rot="10800000">
            <a:off x="5150866" y="-143638"/>
            <a:ext cx="2590079" cy="2250924"/>
            <a:chOff x="-220413" y="5470274"/>
            <a:chExt cx="2590079" cy="2250924"/>
          </a:xfrm>
        </p:grpSpPr>
        <p:sp>
          <p:nvSpPr>
            <p:cNvPr id="455" name="Freeform 454">
              <a:extLst>
                <a:ext uri="{FF2B5EF4-FFF2-40B4-BE49-F238E27FC236}">
                  <a16:creationId xmlns:a16="http://schemas.microsoft.com/office/drawing/2014/main" id="{79CD6517-6BD8-004C-A8DC-CFEBA327E62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6" name="Freeform 455">
              <a:extLst>
                <a:ext uri="{FF2B5EF4-FFF2-40B4-BE49-F238E27FC236}">
                  <a16:creationId xmlns:a16="http://schemas.microsoft.com/office/drawing/2014/main" id="{BC33FBCC-B8EF-3B4E-99E7-A42F56C53EF3}"/>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7" name="Freeform 456">
              <a:extLst>
                <a:ext uri="{FF2B5EF4-FFF2-40B4-BE49-F238E27FC236}">
                  <a16:creationId xmlns:a16="http://schemas.microsoft.com/office/drawing/2014/main" id="{C47663D2-1B6C-F74F-A8FC-4DB229DD54B7}"/>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8" name="Freeform 457">
              <a:extLst>
                <a:ext uri="{FF2B5EF4-FFF2-40B4-BE49-F238E27FC236}">
                  <a16:creationId xmlns:a16="http://schemas.microsoft.com/office/drawing/2014/main" id="{E6FE8C96-C577-FC45-A761-61A78623DA3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59" name="Freeform 458">
              <a:extLst>
                <a:ext uri="{FF2B5EF4-FFF2-40B4-BE49-F238E27FC236}">
                  <a16:creationId xmlns:a16="http://schemas.microsoft.com/office/drawing/2014/main" id="{27E947AE-D1E0-F443-9D43-785501C2D50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0" name="Freeform 459">
              <a:extLst>
                <a:ext uri="{FF2B5EF4-FFF2-40B4-BE49-F238E27FC236}">
                  <a16:creationId xmlns:a16="http://schemas.microsoft.com/office/drawing/2014/main" id="{32856248-2BFA-814A-A4D6-286BA1FACCC0}"/>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1" name="Freeform 460">
              <a:extLst>
                <a:ext uri="{FF2B5EF4-FFF2-40B4-BE49-F238E27FC236}">
                  <a16:creationId xmlns:a16="http://schemas.microsoft.com/office/drawing/2014/main" id="{1F2E9557-6D2B-5F4D-A3C9-964DDAC7C1D2}"/>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2" name="Freeform 461">
              <a:extLst>
                <a:ext uri="{FF2B5EF4-FFF2-40B4-BE49-F238E27FC236}">
                  <a16:creationId xmlns:a16="http://schemas.microsoft.com/office/drawing/2014/main" id="{E1E840BF-C469-AA44-B417-157DCFD91B7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3" name="Freeform 462">
              <a:extLst>
                <a:ext uri="{FF2B5EF4-FFF2-40B4-BE49-F238E27FC236}">
                  <a16:creationId xmlns:a16="http://schemas.microsoft.com/office/drawing/2014/main" id="{BE452CC7-51DC-464B-B1E4-76437D0F9D38}"/>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4" name="Freeform 463">
              <a:extLst>
                <a:ext uri="{FF2B5EF4-FFF2-40B4-BE49-F238E27FC236}">
                  <a16:creationId xmlns:a16="http://schemas.microsoft.com/office/drawing/2014/main" id="{4225764C-6E98-6146-B4E7-604AA0260AF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5" name="Freeform 464">
              <a:extLst>
                <a:ext uri="{FF2B5EF4-FFF2-40B4-BE49-F238E27FC236}">
                  <a16:creationId xmlns:a16="http://schemas.microsoft.com/office/drawing/2014/main" id="{0FF8280C-77AF-8240-A8ED-A243D4F2C26B}"/>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6" name="Freeform 465">
              <a:extLst>
                <a:ext uri="{FF2B5EF4-FFF2-40B4-BE49-F238E27FC236}">
                  <a16:creationId xmlns:a16="http://schemas.microsoft.com/office/drawing/2014/main" id="{F2E25B46-8688-684C-BBC0-A6C59EC6CA1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7" name="Freeform 466">
              <a:extLst>
                <a:ext uri="{FF2B5EF4-FFF2-40B4-BE49-F238E27FC236}">
                  <a16:creationId xmlns:a16="http://schemas.microsoft.com/office/drawing/2014/main" id="{72911F31-3EBA-8D48-AB86-A2EDA4A03B8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8" name="Freeform 467">
              <a:extLst>
                <a:ext uri="{FF2B5EF4-FFF2-40B4-BE49-F238E27FC236}">
                  <a16:creationId xmlns:a16="http://schemas.microsoft.com/office/drawing/2014/main" id="{852C7EE5-3D06-F541-A048-E4E50E83C3A3}"/>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4D38DE2B-1381-AA42-8C0E-3816335514F6}"/>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664B66CF-FE40-934B-BF73-DD007AADB988}"/>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335A49C-E2BE-784E-B8CF-8439C385AA3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9C744156-D5C3-7B4F-B167-C2DB90E136C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73" name="Graphic 6">
            <a:extLst>
              <a:ext uri="{FF2B5EF4-FFF2-40B4-BE49-F238E27FC236}">
                <a16:creationId xmlns:a16="http://schemas.microsoft.com/office/drawing/2014/main" id="{C72BFB70-55E0-DF46-B577-19EFAE6F109E}"/>
              </a:ext>
            </a:extLst>
          </p:cNvPr>
          <p:cNvSpPr/>
          <p:nvPr userDrawn="1"/>
        </p:nvSpPr>
        <p:spPr>
          <a:xfrm rot="5400000">
            <a:off x="1537185" y="7013165"/>
            <a:ext cx="434928" cy="3562569"/>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474" name="Text Placeholder 32">
            <a:extLst>
              <a:ext uri="{FF2B5EF4-FFF2-40B4-BE49-F238E27FC236}">
                <a16:creationId xmlns:a16="http://schemas.microsoft.com/office/drawing/2014/main" id="{D481FED3-11AF-6A4B-8C6F-B0AC58017497}"/>
              </a:ext>
            </a:extLst>
          </p:cNvPr>
          <p:cNvSpPr>
            <a:spLocks noGrp="1"/>
          </p:cNvSpPr>
          <p:nvPr>
            <p:ph type="body" sz="quarter" idx="44" hasCustomPrompt="1"/>
          </p:nvPr>
        </p:nvSpPr>
        <p:spPr>
          <a:xfrm>
            <a:off x="356278" y="8613073"/>
            <a:ext cx="2774345" cy="606265"/>
          </a:xfrm>
          <a:prstGeom prst="rect">
            <a:avLst/>
          </a:prstGeom>
        </p:spPr>
        <p:txBody>
          <a:bodyPr>
            <a:noAutofit/>
          </a:bodyPr>
          <a:lstStyle>
            <a:lvl1pPr marL="0" indent="0" algn="l">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5" name="Group 4">
            <a:extLst>
              <a:ext uri="{FF2B5EF4-FFF2-40B4-BE49-F238E27FC236}">
                <a16:creationId xmlns:a16="http://schemas.microsoft.com/office/drawing/2014/main" id="{6D892F91-E25A-7C4E-BE62-A5F7A8D2DCC7}"/>
              </a:ext>
            </a:extLst>
          </p:cNvPr>
          <p:cNvGrpSpPr/>
          <p:nvPr userDrawn="1"/>
        </p:nvGrpSpPr>
        <p:grpSpPr>
          <a:xfrm>
            <a:off x="10574" y="9665387"/>
            <a:ext cx="6827767" cy="606265"/>
            <a:chOff x="46096" y="9219338"/>
            <a:chExt cx="5971324" cy="530218"/>
          </a:xfrm>
        </p:grpSpPr>
        <p:pic>
          <p:nvPicPr>
            <p:cNvPr id="4" name="Picture 3">
              <a:extLst>
                <a:ext uri="{FF2B5EF4-FFF2-40B4-BE49-F238E27FC236}">
                  <a16:creationId xmlns:a16="http://schemas.microsoft.com/office/drawing/2014/main" id="{7C510740-CF35-2140-B41D-1028686FD8B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8665" t="-101"/>
            <a:stretch/>
          </p:blipFill>
          <p:spPr>
            <a:xfrm>
              <a:off x="46096" y="9270410"/>
              <a:ext cx="2237583" cy="434929"/>
            </a:xfrm>
            <a:prstGeom prst="rect">
              <a:avLst/>
            </a:prstGeom>
          </p:spPr>
        </p:pic>
        <p:pic>
          <p:nvPicPr>
            <p:cNvPr id="475" name="Picture 474">
              <a:extLst>
                <a:ext uri="{FF2B5EF4-FFF2-40B4-BE49-F238E27FC236}">
                  <a16:creationId xmlns:a16="http://schemas.microsoft.com/office/drawing/2014/main" id="{4EEC7D9D-3CDC-1C42-8BFE-5D5B32E8EA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061411" y="9272439"/>
              <a:ext cx="1892844" cy="432899"/>
            </a:xfrm>
            <a:prstGeom prst="rect">
              <a:avLst/>
            </a:prstGeom>
          </p:spPr>
        </p:pic>
        <p:pic>
          <p:nvPicPr>
            <p:cNvPr id="476" name="Picture 475">
              <a:extLst>
                <a:ext uri="{FF2B5EF4-FFF2-40B4-BE49-F238E27FC236}">
                  <a16:creationId xmlns:a16="http://schemas.microsoft.com/office/drawing/2014/main" id="{E986673F-B32F-8246-9153-90229AC4EFB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204" b="-26508"/>
            <a:stretch/>
          </p:blipFill>
          <p:spPr>
            <a:xfrm>
              <a:off x="3779837" y="9219338"/>
              <a:ext cx="2237583" cy="530218"/>
            </a:xfrm>
            <a:prstGeom prst="rect">
              <a:avLst/>
            </a:prstGeom>
          </p:spPr>
        </p:pic>
      </p:grpSp>
      <p:grpSp>
        <p:nvGrpSpPr>
          <p:cNvPr id="6" name="Group 5">
            <a:extLst>
              <a:ext uri="{FF2B5EF4-FFF2-40B4-BE49-F238E27FC236}">
                <a16:creationId xmlns:a16="http://schemas.microsoft.com/office/drawing/2014/main" id="{FCFF87EE-1C04-692C-ECEB-D661AE5AF7A6}"/>
              </a:ext>
            </a:extLst>
          </p:cNvPr>
          <p:cNvGrpSpPr/>
          <p:nvPr userDrawn="1"/>
        </p:nvGrpSpPr>
        <p:grpSpPr>
          <a:xfrm>
            <a:off x="3960856" y="8668782"/>
            <a:ext cx="3060031" cy="338554"/>
            <a:chOff x="3960856" y="8668782"/>
            <a:chExt cx="3060031" cy="338554"/>
          </a:xfrm>
        </p:grpSpPr>
        <p:pic>
          <p:nvPicPr>
            <p:cNvPr id="7" name="Picture 6">
              <a:extLst>
                <a:ext uri="{FF2B5EF4-FFF2-40B4-BE49-F238E27FC236}">
                  <a16:creationId xmlns:a16="http://schemas.microsoft.com/office/drawing/2014/main" id="{25D1D2AA-8010-FAC0-AFE3-1AE7DD87D69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bwMode="auto">
            <a:xfrm>
              <a:off x="6044160" y="8725914"/>
              <a:ext cx="976727" cy="224291"/>
            </a:xfrm>
            <a:prstGeom prst="rect">
              <a:avLst/>
            </a:prstGeom>
            <a:extLst>
              <a:ext uri="{53640926-AAD7-44D8-BBD7-CCE9431645EC}">
                <a14:shadowObscured xmlns:a14="http://schemas.microsoft.com/office/drawing/2010/main"/>
              </a:ext>
            </a:extLst>
          </p:spPr>
        </p:pic>
        <p:sp>
          <p:nvSpPr>
            <p:cNvPr id="8" name="Rectangle 7">
              <a:extLst>
                <a:ext uri="{FF2B5EF4-FFF2-40B4-BE49-F238E27FC236}">
                  <a16:creationId xmlns:a16="http://schemas.microsoft.com/office/drawing/2014/main" id="{DD4B5823-06D3-EB31-45E0-3AA4E3C4A47D}"/>
                </a:ext>
              </a:extLst>
            </p:cNvPr>
            <p:cNvSpPr/>
            <p:nvPr userDrawn="1"/>
          </p:nvSpPr>
          <p:spPr>
            <a:xfrm>
              <a:off x="3960856" y="8668782"/>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p>
          </p:txBody>
        </p:sp>
      </p:grpSp>
    </p:spTree>
    <p:extLst>
      <p:ext uri="{BB962C8B-B14F-4D97-AF65-F5344CB8AC3E}">
        <p14:creationId xmlns:p14="http://schemas.microsoft.com/office/powerpoint/2010/main" val="35879930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 Page">
    <p:spTree>
      <p:nvGrpSpPr>
        <p:cNvPr id="1" name=""/>
        <p:cNvGrpSpPr/>
        <p:nvPr/>
      </p:nvGrpSpPr>
      <p:grpSpPr>
        <a:xfrm>
          <a:off x="0" y="0"/>
          <a:ext cx="0" cy="0"/>
          <a:chOff x="0" y="0"/>
          <a:chExt cx="0" cy="0"/>
        </a:xfrm>
      </p:grpSpPr>
      <p:sp>
        <p:nvSpPr>
          <p:cNvPr id="361" name="Rectangle 360">
            <a:extLst>
              <a:ext uri="{FF2B5EF4-FFF2-40B4-BE49-F238E27FC236}">
                <a16:creationId xmlns:a16="http://schemas.microsoft.com/office/drawing/2014/main" id="{24D75763-FFFE-D346-B173-3FFA4F7CAF72}"/>
              </a:ext>
            </a:extLst>
          </p:cNvPr>
          <p:cNvSpPr/>
          <p:nvPr userDrawn="1"/>
        </p:nvSpPr>
        <p:spPr>
          <a:xfrm flipH="1" flipV="1">
            <a:off x="-239" y="2914275"/>
            <a:ext cx="7560153" cy="959777"/>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30" name="Text Placeholder 32">
            <a:extLst>
              <a:ext uri="{FF2B5EF4-FFF2-40B4-BE49-F238E27FC236}">
                <a16:creationId xmlns:a16="http://schemas.microsoft.com/office/drawing/2014/main" id="{E5656F6E-37C8-074A-8E96-43D0F2FC50CE}"/>
              </a:ext>
            </a:extLst>
          </p:cNvPr>
          <p:cNvSpPr>
            <a:spLocks noGrp="1"/>
          </p:cNvSpPr>
          <p:nvPr>
            <p:ph type="body" sz="quarter" idx="11" hasCustomPrompt="1"/>
          </p:nvPr>
        </p:nvSpPr>
        <p:spPr>
          <a:xfrm>
            <a:off x="2010151" y="4525106"/>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01</a:t>
            </a:r>
            <a:endParaRPr lang="en-US" dirty="0"/>
          </a:p>
        </p:txBody>
      </p:sp>
      <p:sp>
        <p:nvSpPr>
          <p:cNvPr id="331" name="Text Placeholder 32">
            <a:extLst>
              <a:ext uri="{FF2B5EF4-FFF2-40B4-BE49-F238E27FC236}">
                <a16:creationId xmlns:a16="http://schemas.microsoft.com/office/drawing/2014/main" id="{325D83A7-79C8-A548-BBC2-CA89723CA6CF}"/>
              </a:ext>
            </a:extLst>
          </p:cNvPr>
          <p:cNvSpPr>
            <a:spLocks noGrp="1"/>
          </p:cNvSpPr>
          <p:nvPr>
            <p:ph type="body" sz="quarter" idx="49" hasCustomPrompt="1"/>
          </p:nvPr>
        </p:nvSpPr>
        <p:spPr>
          <a:xfrm>
            <a:off x="2793117" y="4525106"/>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Introduction</a:t>
            </a:r>
            <a:endParaRPr lang="en-US" dirty="0"/>
          </a:p>
        </p:txBody>
      </p:sp>
      <p:sp>
        <p:nvSpPr>
          <p:cNvPr id="332" name="Text Placeholder 32">
            <a:extLst>
              <a:ext uri="{FF2B5EF4-FFF2-40B4-BE49-F238E27FC236}">
                <a16:creationId xmlns:a16="http://schemas.microsoft.com/office/drawing/2014/main" id="{9709ADB0-7EC7-7E4D-AB1C-AFDBEA20E333}"/>
              </a:ext>
            </a:extLst>
          </p:cNvPr>
          <p:cNvSpPr>
            <a:spLocks noGrp="1"/>
          </p:cNvSpPr>
          <p:nvPr>
            <p:ph type="body" sz="quarter" idx="13" hasCustomPrompt="1"/>
          </p:nvPr>
        </p:nvSpPr>
        <p:spPr>
          <a:xfrm>
            <a:off x="2010151" y="5000348"/>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02</a:t>
            </a:r>
            <a:endParaRPr lang="en-US" dirty="0"/>
          </a:p>
        </p:txBody>
      </p:sp>
      <p:sp>
        <p:nvSpPr>
          <p:cNvPr id="333" name="Text Placeholder 32">
            <a:extLst>
              <a:ext uri="{FF2B5EF4-FFF2-40B4-BE49-F238E27FC236}">
                <a16:creationId xmlns:a16="http://schemas.microsoft.com/office/drawing/2014/main" id="{BD9CCF2E-E31B-F24B-AE3A-F3AD0C0D725D}"/>
              </a:ext>
            </a:extLst>
          </p:cNvPr>
          <p:cNvSpPr>
            <a:spLocks noGrp="1"/>
          </p:cNvSpPr>
          <p:nvPr>
            <p:ph type="body" sz="quarter" idx="14" hasCustomPrompt="1"/>
          </p:nvPr>
        </p:nvSpPr>
        <p:spPr>
          <a:xfrm>
            <a:off x="2793117" y="5000348"/>
            <a:ext cx="354400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dirty="0"/>
              <a:t>About us</a:t>
            </a:r>
            <a:endParaRPr lang="en-US" dirty="0"/>
          </a:p>
        </p:txBody>
      </p:sp>
      <p:sp>
        <p:nvSpPr>
          <p:cNvPr id="334" name="Text Placeholder 32">
            <a:extLst>
              <a:ext uri="{FF2B5EF4-FFF2-40B4-BE49-F238E27FC236}">
                <a16:creationId xmlns:a16="http://schemas.microsoft.com/office/drawing/2014/main" id="{89761DE6-BA61-A040-9787-C409D41D3210}"/>
              </a:ext>
            </a:extLst>
          </p:cNvPr>
          <p:cNvSpPr>
            <a:spLocks noGrp="1"/>
          </p:cNvSpPr>
          <p:nvPr>
            <p:ph type="body" sz="quarter" idx="15" hasCustomPrompt="1"/>
          </p:nvPr>
        </p:nvSpPr>
        <p:spPr>
          <a:xfrm>
            <a:off x="2010151" y="5501482"/>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03</a:t>
            </a:r>
            <a:endParaRPr lang="en-US" dirty="0"/>
          </a:p>
        </p:txBody>
      </p:sp>
      <p:sp>
        <p:nvSpPr>
          <p:cNvPr id="335" name="Text Placeholder 32">
            <a:extLst>
              <a:ext uri="{FF2B5EF4-FFF2-40B4-BE49-F238E27FC236}">
                <a16:creationId xmlns:a16="http://schemas.microsoft.com/office/drawing/2014/main" id="{D89BB1F5-7B63-824C-8677-757940098E1E}"/>
              </a:ext>
            </a:extLst>
          </p:cNvPr>
          <p:cNvSpPr>
            <a:spLocks noGrp="1"/>
          </p:cNvSpPr>
          <p:nvPr>
            <p:ph type="body" sz="quarter" idx="19" hasCustomPrompt="1"/>
          </p:nvPr>
        </p:nvSpPr>
        <p:spPr>
          <a:xfrm>
            <a:off x="2793117" y="5501482"/>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The Project</a:t>
            </a:r>
            <a:endParaRPr lang="en-US" dirty="0"/>
          </a:p>
        </p:txBody>
      </p:sp>
      <p:sp>
        <p:nvSpPr>
          <p:cNvPr id="336" name="Text Placeholder 32">
            <a:extLst>
              <a:ext uri="{FF2B5EF4-FFF2-40B4-BE49-F238E27FC236}">
                <a16:creationId xmlns:a16="http://schemas.microsoft.com/office/drawing/2014/main" id="{57D38869-9F43-0F44-BFF1-2099B0C5644A}"/>
              </a:ext>
            </a:extLst>
          </p:cNvPr>
          <p:cNvSpPr>
            <a:spLocks noGrp="1"/>
          </p:cNvSpPr>
          <p:nvPr>
            <p:ph type="body" sz="quarter" idx="17" hasCustomPrompt="1"/>
          </p:nvPr>
        </p:nvSpPr>
        <p:spPr>
          <a:xfrm>
            <a:off x="2010151" y="600243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04</a:t>
            </a:r>
            <a:endParaRPr lang="en-US" dirty="0"/>
          </a:p>
        </p:txBody>
      </p:sp>
      <p:sp>
        <p:nvSpPr>
          <p:cNvPr id="337" name="Text Placeholder 32">
            <a:extLst>
              <a:ext uri="{FF2B5EF4-FFF2-40B4-BE49-F238E27FC236}">
                <a16:creationId xmlns:a16="http://schemas.microsoft.com/office/drawing/2014/main" id="{B33A46CF-72DE-724E-A383-028E3C486710}"/>
              </a:ext>
            </a:extLst>
          </p:cNvPr>
          <p:cNvSpPr>
            <a:spLocks noGrp="1"/>
          </p:cNvSpPr>
          <p:nvPr>
            <p:ph type="body" sz="quarter" idx="20" hasCustomPrompt="1"/>
          </p:nvPr>
        </p:nvSpPr>
        <p:spPr>
          <a:xfrm>
            <a:off x="2793117" y="600243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Gallery</a:t>
            </a:r>
            <a:endParaRPr lang="en-US" dirty="0"/>
          </a:p>
        </p:txBody>
      </p:sp>
      <p:sp>
        <p:nvSpPr>
          <p:cNvPr id="338" name="Text Placeholder 32">
            <a:extLst>
              <a:ext uri="{FF2B5EF4-FFF2-40B4-BE49-F238E27FC236}">
                <a16:creationId xmlns:a16="http://schemas.microsoft.com/office/drawing/2014/main" id="{8AF90649-A83F-2F4A-B11F-76E0A49118C3}"/>
              </a:ext>
            </a:extLst>
          </p:cNvPr>
          <p:cNvSpPr>
            <a:spLocks noGrp="1"/>
          </p:cNvSpPr>
          <p:nvPr>
            <p:ph type="body" sz="quarter" idx="21" hasCustomPrompt="1"/>
          </p:nvPr>
        </p:nvSpPr>
        <p:spPr>
          <a:xfrm>
            <a:off x="2010151" y="6504227"/>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05</a:t>
            </a:r>
            <a:endParaRPr lang="en-US" dirty="0"/>
          </a:p>
        </p:txBody>
      </p:sp>
      <p:sp>
        <p:nvSpPr>
          <p:cNvPr id="339" name="Text Placeholder 32">
            <a:extLst>
              <a:ext uri="{FF2B5EF4-FFF2-40B4-BE49-F238E27FC236}">
                <a16:creationId xmlns:a16="http://schemas.microsoft.com/office/drawing/2014/main" id="{EAB79600-A97B-F44A-B1F4-C908D7C2023F}"/>
              </a:ext>
            </a:extLst>
          </p:cNvPr>
          <p:cNvSpPr>
            <a:spLocks noGrp="1"/>
          </p:cNvSpPr>
          <p:nvPr>
            <p:ph type="body" sz="quarter" idx="22" hasCustomPrompt="1"/>
          </p:nvPr>
        </p:nvSpPr>
        <p:spPr>
          <a:xfrm>
            <a:off x="2793117" y="6504227"/>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Our Team</a:t>
            </a:r>
            <a:endParaRPr lang="en-US" dirty="0"/>
          </a:p>
        </p:txBody>
      </p:sp>
      <p:sp>
        <p:nvSpPr>
          <p:cNvPr id="340" name="Text Placeholder 32">
            <a:extLst>
              <a:ext uri="{FF2B5EF4-FFF2-40B4-BE49-F238E27FC236}">
                <a16:creationId xmlns:a16="http://schemas.microsoft.com/office/drawing/2014/main" id="{E3702C07-BBF5-8847-B222-966AEEFDB82F}"/>
              </a:ext>
            </a:extLst>
          </p:cNvPr>
          <p:cNvSpPr>
            <a:spLocks noGrp="1"/>
          </p:cNvSpPr>
          <p:nvPr>
            <p:ph type="body" sz="quarter" idx="51" hasCustomPrompt="1"/>
          </p:nvPr>
        </p:nvSpPr>
        <p:spPr>
          <a:xfrm>
            <a:off x="2019791" y="7033423"/>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06</a:t>
            </a:r>
            <a:endParaRPr lang="en-US" dirty="0"/>
          </a:p>
        </p:txBody>
      </p:sp>
      <p:sp>
        <p:nvSpPr>
          <p:cNvPr id="341" name="Text Placeholder 32">
            <a:extLst>
              <a:ext uri="{FF2B5EF4-FFF2-40B4-BE49-F238E27FC236}">
                <a16:creationId xmlns:a16="http://schemas.microsoft.com/office/drawing/2014/main" id="{8A3DC48D-0CD9-464E-AE57-DF56AB5C501E}"/>
              </a:ext>
            </a:extLst>
          </p:cNvPr>
          <p:cNvSpPr>
            <a:spLocks noGrp="1"/>
          </p:cNvSpPr>
          <p:nvPr>
            <p:ph type="body" sz="quarter" idx="52" hasCustomPrompt="1"/>
          </p:nvPr>
        </p:nvSpPr>
        <p:spPr>
          <a:xfrm>
            <a:off x="2802757" y="7033423"/>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Question and Answers</a:t>
            </a:r>
            <a:endParaRPr lang="en-US" dirty="0"/>
          </a:p>
        </p:txBody>
      </p:sp>
      <p:sp>
        <p:nvSpPr>
          <p:cNvPr id="342" name="Text Placeholder 32">
            <a:extLst>
              <a:ext uri="{FF2B5EF4-FFF2-40B4-BE49-F238E27FC236}">
                <a16:creationId xmlns:a16="http://schemas.microsoft.com/office/drawing/2014/main" id="{2C434D2A-7E3F-AC4D-B388-864713FC0806}"/>
              </a:ext>
            </a:extLst>
          </p:cNvPr>
          <p:cNvSpPr>
            <a:spLocks noGrp="1"/>
          </p:cNvSpPr>
          <p:nvPr>
            <p:ph type="body" sz="quarter" idx="53" hasCustomPrompt="1"/>
          </p:nvPr>
        </p:nvSpPr>
        <p:spPr>
          <a:xfrm>
            <a:off x="2019791" y="7523655"/>
            <a:ext cx="648000" cy="348400"/>
          </a:xfrm>
          <a:prstGeom prst="rect">
            <a:avLst/>
          </a:prstGeom>
        </p:spPr>
        <p:txBody>
          <a:bodyPr anchor="ctr">
            <a:noAutofit/>
          </a:bodyPr>
          <a:lstStyle>
            <a:lvl1pPr marL="0" indent="0" algn="ctr">
              <a:buNone/>
              <a:defRPr sz="20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07</a:t>
            </a:r>
            <a:endParaRPr lang="en-US" dirty="0"/>
          </a:p>
        </p:txBody>
      </p:sp>
      <p:sp>
        <p:nvSpPr>
          <p:cNvPr id="343" name="Text Placeholder 32">
            <a:extLst>
              <a:ext uri="{FF2B5EF4-FFF2-40B4-BE49-F238E27FC236}">
                <a16:creationId xmlns:a16="http://schemas.microsoft.com/office/drawing/2014/main" id="{B50D5349-F391-B64B-B3C2-DF37D4F2ABE7}"/>
              </a:ext>
            </a:extLst>
          </p:cNvPr>
          <p:cNvSpPr>
            <a:spLocks noGrp="1"/>
          </p:cNvSpPr>
          <p:nvPr>
            <p:ph type="body" sz="quarter" idx="54" hasCustomPrompt="1"/>
          </p:nvPr>
        </p:nvSpPr>
        <p:spPr>
          <a:xfrm>
            <a:off x="2802757" y="7523655"/>
            <a:ext cx="3544003" cy="348400"/>
          </a:xfrm>
          <a:prstGeom prst="rect">
            <a:avLst/>
          </a:prstGeom>
        </p:spPr>
        <p:txBody>
          <a:bodyPr anchor="ctr">
            <a:noAutofit/>
          </a:bodyPr>
          <a:lstStyle>
            <a:lvl1pPr marL="0" indent="0" algn="l">
              <a:buNone/>
              <a:defRPr sz="1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dirty="0"/>
              <a:t>Conclusion</a:t>
            </a:r>
            <a:endParaRPr lang="en-US" dirty="0"/>
          </a:p>
        </p:txBody>
      </p:sp>
      <p:sp>
        <p:nvSpPr>
          <p:cNvPr id="362" name="Text Placeholder 32">
            <a:extLst>
              <a:ext uri="{FF2B5EF4-FFF2-40B4-BE49-F238E27FC236}">
                <a16:creationId xmlns:a16="http://schemas.microsoft.com/office/drawing/2014/main" id="{5D8C5A76-9737-8F42-891A-E48FC08715FD}"/>
              </a:ext>
            </a:extLst>
          </p:cNvPr>
          <p:cNvSpPr>
            <a:spLocks noGrp="1"/>
          </p:cNvSpPr>
          <p:nvPr>
            <p:ph type="body" sz="quarter" idx="47" hasCustomPrompt="1"/>
          </p:nvPr>
        </p:nvSpPr>
        <p:spPr>
          <a:xfrm>
            <a:off x="1889178" y="2833642"/>
            <a:ext cx="4667603" cy="1910174"/>
          </a:xfrm>
          <a:prstGeom prst="rect">
            <a:avLst/>
          </a:prstGeom>
        </p:spPr>
        <p:txBody>
          <a:bodyPr>
            <a:noAutofit/>
          </a:bodyPr>
          <a:lstStyle>
            <a:lvl1pPr marL="0" indent="0" algn="l">
              <a:buNone/>
              <a:defRPr sz="7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grpSp>
        <p:nvGrpSpPr>
          <p:cNvPr id="363" name="Group 362">
            <a:extLst>
              <a:ext uri="{FF2B5EF4-FFF2-40B4-BE49-F238E27FC236}">
                <a16:creationId xmlns:a16="http://schemas.microsoft.com/office/drawing/2014/main" id="{C9C7A155-CFF8-4E44-A020-7CC6DFA0FFB7}"/>
              </a:ext>
            </a:extLst>
          </p:cNvPr>
          <p:cNvGrpSpPr/>
          <p:nvPr userDrawn="1"/>
        </p:nvGrpSpPr>
        <p:grpSpPr>
          <a:xfrm rot="10800000" flipH="1">
            <a:off x="-162801" y="-169822"/>
            <a:ext cx="2182728" cy="1896913"/>
            <a:chOff x="-220413" y="5470274"/>
            <a:chExt cx="2590079" cy="2250924"/>
          </a:xfrm>
        </p:grpSpPr>
        <p:sp>
          <p:nvSpPr>
            <p:cNvPr id="364" name="Freeform 363">
              <a:extLst>
                <a:ext uri="{FF2B5EF4-FFF2-40B4-BE49-F238E27FC236}">
                  <a16:creationId xmlns:a16="http://schemas.microsoft.com/office/drawing/2014/main" id="{813CAC25-DDBA-F947-817D-6DF6AD055AED}"/>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5" name="Freeform 364">
              <a:extLst>
                <a:ext uri="{FF2B5EF4-FFF2-40B4-BE49-F238E27FC236}">
                  <a16:creationId xmlns:a16="http://schemas.microsoft.com/office/drawing/2014/main" id="{1C2CC948-D531-8F46-BD1A-9DE6BE1A20DC}"/>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6" name="Freeform 365">
              <a:extLst>
                <a:ext uri="{FF2B5EF4-FFF2-40B4-BE49-F238E27FC236}">
                  <a16:creationId xmlns:a16="http://schemas.microsoft.com/office/drawing/2014/main" id="{3E44B105-B689-E04C-A756-3E0D0368FE7E}"/>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7" name="Freeform 366">
              <a:extLst>
                <a:ext uri="{FF2B5EF4-FFF2-40B4-BE49-F238E27FC236}">
                  <a16:creationId xmlns:a16="http://schemas.microsoft.com/office/drawing/2014/main" id="{D72A6685-FB67-BD4F-BEC3-475E2F3E4DE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8" name="Freeform 367">
              <a:extLst>
                <a:ext uri="{FF2B5EF4-FFF2-40B4-BE49-F238E27FC236}">
                  <a16:creationId xmlns:a16="http://schemas.microsoft.com/office/drawing/2014/main" id="{F3F84D2A-865F-AE4F-A746-0BBEDD73DD24}"/>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69" name="Freeform 368">
              <a:extLst>
                <a:ext uri="{FF2B5EF4-FFF2-40B4-BE49-F238E27FC236}">
                  <a16:creationId xmlns:a16="http://schemas.microsoft.com/office/drawing/2014/main" id="{8DF0A456-D7E1-CE45-B3F0-5EA3CDA9E28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0" name="Freeform 369">
              <a:extLst>
                <a:ext uri="{FF2B5EF4-FFF2-40B4-BE49-F238E27FC236}">
                  <a16:creationId xmlns:a16="http://schemas.microsoft.com/office/drawing/2014/main" id="{9E53BC88-FAFD-4246-AC8F-07A07FCB3F8A}"/>
                </a:ext>
              </a:extLst>
            </p:cNvPr>
            <p:cNvSpPr/>
            <p:nvPr/>
          </p:nvSpPr>
          <p:spPr>
            <a:xfrm rot="18900000">
              <a:off x="684927" y="6806208"/>
              <a:ext cx="439784"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1" name="Freeform 370">
              <a:extLst>
                <a:ext uri="{FF2B5EF4-FFF2-40B4-BE49-F238E27FC236}">
                  <a16:creationId xmlns:a16="http://schemas.microsoft.com/office/drawing/2014/main" id="{741C1162-9143-AC46-B6DC-8BF2CDAB726F}"/>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2" name="Freeform 371">
              <a:extLst>
                <a:ext uri="{FF2B5EF4-FFF2-40B4-BE49-F238E27FC236}">
                  <a16:creationId xmlns:a16="http://schemas.microsoft.com/office/drawing/2014/main" id="{0EFD97DF-E31F-5640-8079-78FF8D7F94F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3" name="Freeform 372">
              <a:extLst>
                <a:ext uri="{FF2B5EF4-FFF2-40B4-BE49-F238E27FC236}">
                  <a16:creationId xmlns:a16="http://schemas.microsoft.com/office/drawing/2014/main" id="{43B61CBD-B44A-CF4F-A8B3-E95409FB2E3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4" name="Freeform 373">
              <a:extLst>
                <a:ext uri="{FF2B5EF4-FFF2-40B4-BE49-F238E27FC236}">
                  <a16:creationId xmlns:a16="http://schemas.microsoft.com/office/drawing/2014/main" id="{6B520F88-318B-634F-A7A4-9A84419D436D}"/>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5" name="Freeform 374">
              <a:extLst>
                <a:ext uri="{FF2B5EF4-FFF2-40B4-BE49-F238E27FC236}">
                  <a16:creationId xmlns:a16="http://schemas.microsoft.com/office/drawing/2014/main" id="{0840E134-A18E-DC4C-9EC8-B4BB9A040DE1}"/>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6" name="Freeform 375">
              <a:extLst>
                <a:ext uri="{FF2B5EF4-FFF2-40B4-BE49-F238E27FC236}">
                  <a16:creationId xmlns:a16="http://schemas.microsoft.com/office/drawing/2014/main" id="{391D687F-4508-FA4A-ADDF-CCACD4B9616D}"/>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7" name="Freeform 376">
              <a:extLst>
                <a:ext uri="{FF2B5EF4-FFF2-40B4-BE49-F238E27FC236}">
                  <a16:creationId xmlns:a16="http://schemas.microsoft.com/office/drawing/2014/main" id="{921F4CFF-8AB4-4849-9514-810E85508177}"/>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8" name="Freeform 377">
              <a:extLst>
                <a:ext uri="{FF2B5EF4-FFF2-40B4-BE49-F238E27FC236}">
                  <a16:creationId xmlns:a16="http://schemas.microsoft.com/office/drawing/2014/main" id="{64FE09DE-7548-CA46-AF8A-503C8EF2DDD3}"/>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79" name="Freeform 378">
              <a:extLst>
                <a:ext uri="{FF2B5EF4-FFF2-40B4-BE49-F238E27FC236}">
                  <a16:creationId xmlns:a16="http://schemas.microsoft.com/office/drawing/2014/main" id="{21A00AB0-C253-D94A-9899-78670090CDD0}"/>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0" name="Freeform 379">
              <a:extLst>
                <a:ext uri="{FF2B5EF4-FFF2-40B4-BE49-F238E27FC236}">
                  <a16:creationId xmlns:a16="http://schemas.microsoft.com/office/drawing/2014/main" id="{711AC874-4820-9E42-9B0E-9A226DFFAD58}"/>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81" name="Freeform 380">
              <a:extLst>
                <a:ext uri="{FF2B5EF4-FFF2-40B4-BE49-F238E27FC236}">
                  <a16:creationId xmlns:a16="http://schemas.microsoft.com/office/drawing/2014/main" id="{B636E255-B910-094F-A7B4-6017DC5BB37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pic>
        <p:nvPicPr>
          <p:cNvPr id="2" name="Picture 1">
            <a:extLst>
              <a:ext uri="{FF2B5EF4-FFF2-40B4-BE49-F238E27FC236}">
                <a16:creationId xmlns:a16="http://schemas.microsoft.com/office/drawing/2014/main" id="{9C263C9F-6B70-688D-5FFF-CE7D04C44BD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bwMode="auto">
          <a:xfrm>
            <a:off x="2355669" y="9941456"/>
            <a:ext cx="1184829" cy="272079"/>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11A72E82-F877-2850-1549-3B49FBCC79BC}"/>
              </a:ext>
            </a:extLst>
          </p:cNvPr>
          <p:cNvSpPr/>
          <p:nvPr userDrawn="1"/>
        </p:nvSpPr>
        <p:spPr>
          <a:xfrm>
            <a:off x="3969762" y="9846663"/>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485489074"/>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1" name="Freeform 40">
            <a:extLst>
              <a:ext uri="{FF2B5EF4-FFF2-40B4-BE49-F238E27FC236}">
                <a16:creationId xmlns:a16="http://schemas.microsoft.com/office/drawing/2014/main" id="{79397152-26B0-F64F-AC2C-AA620D23B772}"/>
              </a:ext>
            </a:extLst>
          </p:cNvPr>
          <p:cNvSpPr/>
          <p:nvPr/>
        </p:nvSpPr>
        <p:spPr>
          <a:xfrm>
            <a:off x="2047780" y="1144358"/>
            <a:ext cx="5509099" cy="621340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8F3092"/>
          </a:solidFill>
          <a:ln w="3060" cap="flat">
            <a:noFill/>
            <a:prstDash val="solid"/>
            <a:miter/>
          </a:ln>
        </p:spPr>
        <p:txBody>
          <a:bodyPr rtlCol="0" anchor="ctr"/>
          <a:lstStyle/>
          <a:p>
            <a:endParaRPr lang="en-US"/>
          </a:p>
        </p:txBody>
      </p:sp>
      <p:grpSp>
        <p:nvGrpSpPr>
          <p:cNvPr id="45" name="Graphic 4">
            <a:extLst>
              <a:ext uri="{FF2B5EF4-FFF2-40B4-BE49-F238E27FC236}">
                <a16:creationId xmlns:a16="http://schemas.microsoft.com/office/drawing/2014/main" id="{5FFB20B7-4C27-6D4B-A984-E57613A1C2FB}"/>
              </a:ext>
            </a:extLst>
          </p:cNvPr>
          <p:cNvGrpSpPr/>
          <p:nvPr/>
        </p:nvGrpSpPr>
        <p:grpSpPr>
          <a:xfrm>
            <a:off x="5900554" y="1135635"/>
            <a:ext cx="1652365" cy="1967219"/>
            <a:chOff x="9106388" y="5023053"/>
            <a:chExt cx="255737" cy="304467"/>
          </a:xfrm>
        </p:grpSpPr>
        <p:sp>
          <p:nvSpPr>
            <p:cNvPr id="46" name="Freeform 45">
              <a:extLst>
                <a:ext uri="{FF2B5EF4-FFF2-40B4-BE49-F238E27FC236}">
                  <a16:creationId xmlns:a16="http://schemas.microsoft.com/office/drawing/2014/main" id="{526472E7-34F0-0345-9BE6-39B0798C342D}"/>
                </a:ext>
              </a:extLst>
            </p:cNvPr>
            <p:cNvSpPr/>
            <p:nvPr/>
          </p:nvSpPr>
          <p:spPr>
            <a:xfrm>
              <a:off x="9334888" y="5109822"/>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B1C32"/>
            </a:solidFill>
            <a:ln w="306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E30FA5F2-0587-9148-948D-03405128E24F}"/>
                </a:ext>
              </a:extLst>
            </p:cNvPr>
            <p:cNvSpPr/>
            <p:nvPr/>
          </p:nvSpPr>
          <p:spPr>
            <a:xfrm>
              <a:off x="9296632" y="5137376"/>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DB166E"/>
            </a:solidFill>
            <a:ln w="306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1982BA5-9E3E-4D4B-ADD3-F28CC955D85C}"/>
                </a:ext>
              </a:extLst>
            </p:cNvPr>
            <p:cNvSpPr/>
            <p:nvPr/>
          </p:nvSpPr>
          <p:spPr>
            <a:xfrm>
              <a:off x="9334888" y="5186056"/>
              <a:ext cx="27237" cy="54802"/>
            </a:xfrm>
            <a:custGeom>
              <a:avLst/>
              <a:gdLst>
                <a:gd name="connsiteX0" fmla="*/ 0 w 27237"/>
                <a:gd name="connsiteY0" fmla="*/ 27248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248"/>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F00C92E3-8F52-EA4F-B167-A387D966431F}"/>
                </a:ext>
              </a:extLst>
            </p:cNvPr>
            <p:cNvSpPr/>
            <p:nvPr/>
          </p:nvSpPr>
          <p:spPr>
            <a:xfrm>
              <a:off x="9296632" y="5061142"/>
              <a:ext cx="65493" cy="75928"/>
            </a:xfrm>
            <a:custGeom>
              <a:avLst/>
              <a:gdLst>
                <a:gd name="connsiteX0" fmla="*/ 0 w 65493"/>
                <a:gd name="connsiteY0" fmla="*/ 37964 h 75928"/>
                <a:gd name="connsiteX1" fmla="*/ 37949 w 65493"/>
                <a:gd name="connsiteY1" fmla="*/ 75928 h 75928"/>
                <a:gd name="connsiteX2" fmla="*/ 65494 w 65493"/>
                <a:gd name="connsiteY2" fmla="*/ 48374 h 75928"/>
                <a:gd name="connsiteX3" fmla="*/ 65494 w 65493"/>
                <a:gd name="connsiteY3" fmla="*/ 27554 h 75928"/>
                <a:gd name="connsiteX4" fmla="*/ 37949 w 65493"/>
                <a:gd name="connsiteY4" fmla="*/ 0 h 75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93" h="75928">
                  <a:moveTo>
                    <a:pt x="0" y="37964"/>
                  </a:moveTo>
                  <a:lnTo>
                    <a:pt x="37949" y="75928"/>
                  </a:lnTo>
                  <a:lnTo>
                    <a:pt x="65494" y="48374"/>
                  </a:lnTo>
                  <a:lnTo>
                    <a:pt x="65494" y="27554"/>
                  </a:lnTo>
                  <a:lnTo>
                    <a:pt x="37949" y="0"/>
                  </a:lnTo>
                  <a:close/>
                </a:path>
              </a:pathLst>
            </a:custGeom>
            <a:solidFill>
              <a:srgbClr val="F9A61F"/>
            </a:solidFill>
            <a:ln w="306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A0E692E3-BE7E-E14F-8B2D-09FA94CA16E1}"/>
                </a:ext>
              </a:extLst>
            </p:cNvPr>
            <p:cNvSpPr/>
            <p:nvPr/>
          </p:nvSpPr>
          <p:spPr>
            <a:xfrm>
              <a:off x="9258682" y="5023178"/>
              <a:ext cx="76205" cy="76234"/>
            </a:xfrm>
            <a:custGeom>
              <a:avLst/>
              <a:gdLst>
                <a:gd name="connsiteX0" fmla="*/ 0 w 76205"/>
                <a:gd name="connsiteY0" fmla="*/ 38270 h 76234"/>
                <a:gd name="connsiteX1" fmla="*/ 38256 w 76205"/>
                <a:gd name="connsiteY1" fmla="*/ 0 h 76234"/>
                <a:gd name="connsiteX2" fmla="*/ 76206 w 76205"/>
                <a:gd name="connsiteY2" fmla="*/ 38270 h 76234"/>
                <a:gd name="connsiteX3" fmla="*/ 38256 w 76205"/>
                <a:gd name="connsiteY3" fmla="*/ 76234 h 76234"/>
              </a:gdLst>
              <a:ahLst/>
              <a:cxnLst>
                <a:cxn ang="0">
                  <a:pos x="connsiteX0" y="connsiteY0"/>
                </a:cxn>
                <a:cxn ang="0">
                  <a:pos x="connsiteX1" y="connsiteY1"/>
                </a:cxn>
                <a:cxn ang="0">
                  <a:pos x="connsiteX2" y="connsiteY2"/>
                </a:cxn>
                <a:cxn ang="0">
                  <a:pos x="connsiteX3" y="connsiteY3"/>
                </a:cxn>
              </a:cxnLst>
              <a:rect l="l" t="t" r="r" b="b"/>
              <a:pathLst>
                <a:path w="76205" h="76234">
                  <a:moveTo>
                    <a:pt x="0" y="38270"/>
                  </a:moveTo>
                  <a:lnTo>
                    <a:pt x="38256" y="0"/>
                  </a:lnTo>
                  <a:lnTo>
                    <a:pt x="76206" y="38270"/>
                  </a:lnTo>
                  <a:lnTo>
                    <a:pt x="38256" y="76234"/>
                  </a:lnTo>
                  <a:close/>
                </a:path>
              </a:pathLst>
            </a:custGeom>
            <a:solidFill>
              <a:srgbClr val="EF4A2E"/>
            </a:solidFill>
            <a:ln w="306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F5F5459-00BE-BB4C-AB82-F531B93F8363}"/>
                </a:ext>
              </a:extLst>
            </p:cNvPr>
            <p:cNvSpPr/>
            <p:nvPr/>
          </p:nvSpPr>
          <p:spPr>
            <a:xfrm rot="-2699514">
              <a:off x="9231335" y="507225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B1C32"/>
            </a:solidFill>
            <a:ln w="306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81CAF9A2-2626-AB47-A688-E3FBB0D79212}"/>
                </a:ext>
              </a:extLst>
            </p:cNvPr>
            <p:cNvSpPr/>
            <p:nvPr/>
          </p:nvSpPr>
          <p:spPr>
            <a:xfrm rot="-2700000">
              <a:off x="9269610" y="5110112"/>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A7BFA9-9D8F-1C4D-8AB3-ED3A908A3AD3}"/>
                </a:ext>
              </a:extLst>
            </p:cNvPr>
            <p:cNvSpPr/>
            <p:nvPr/>
          </p:nvSpPr>
          <p:spPr>
            <a:xfrm>
              <a:off x="9222569" y="5024709"/>
              <a:ext cx="72226" cy="36127"/>
            </a:xfrm>
            <a:custGeom>
              <a:avLst/>
              <a:gdLst>
                <a:gd name="connsiteX0" fmla="*/ 0 w 72226"/>
                <a:gd name="connsiteY0" fmla="*/ 0 h 36127"/>
                <a:gd name="connsiteX1" fmla="*/ 36113 w 72226"/>
                <a:gd name="connsiteY1" fmla="*/ 36127 h 36127"/>
                <a:gd name="connsiteX2" fmla="*/ 72226 w 72226"/>
                <a:gd name="connsiteY2" fmla="*/ 0 h 36127"/>
              </a:gdLst>
              <a:ahLst/>
              <a:cxnLst>
                <a:cxn ang="0">
                  <a:pos x="connsiteX0" y="connsiteY0"/>
                </a:cxn>
                <a:cxn ang="0">
                  <a:pos x="connsiteX1" y="connsiteY1"/>
                </a:cxn>
                <a:cxn ang="0">
                  <a:pos x="connsiteX2" y="connsiteY2"/>
                </a:cxn>
              </a:cxnLst>
              <a:rect l="l" t="t" r="r" b="b"/>
              <a:pathLst>
                <a:path w="72226" h="36127">
                  <a:moveTo>
                    <a:pt x="0" y="0"/>
                  </a:moveTo>
                  <a:lnTo>
                    <a:pt x="36113" y="36127"/>
                  </a:lnTo>
                  <a:lnTo>
                    <a:pt x="72226" y="0"/>
                  </a:lnTo>
                  <a:close/>
                </a:path>
              </a:pathLst>
            </a:custGeom>
            <a:solidFill>
              <a:srgbClr val="DB166E"/>
            </a:solidFill>
            <a:ln w="306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51EE98E-0F62-4042-8A49-E0F460679182}"/>
                </a:ext>
              </a:extLst>
            </p:cNvPr>
            <p:cNvSpPr/>
            <p:nvPr/>
          </p:nvSpPr>
          <p:spPr>
            <a:xfrm>
              <a:off x="9146057" y="5024709"/>
              <a:ext cx="72226" cy="36739"/>
            </a:xfrm>
            <a:custGeom>
              <a:avLst/>
              <a:gdLst>
                <a:gd name="connsiteX0" fmla="*/ 0 w 72226"/>
                <a:gd name="connsiteY0" fmla="*/ 0 h 36739"/>
                <a:gd name="connsiteX1" fmla="*/ 36113 w 72226"/>
                <a:gd name="connsiteY1" fmla="*/ 36739 h 36739"/>
                <a:gd name="connsiteX2" fmla="*/ 72226 w 72226"/>
                <a:gd name="connsiteY2" fmla="*/ 0 h 36739"/>
              </a:gdLst>
              <a:ahLst/>
              <a:cxnLst>
                <a:cxn ang="0">
                  <a:pos x="connsiteX0" y="connsiteY0"/>
                </a:cxn>
                <a:cxn ang="0">
                  <a:pos x="connsiteX1" y="connsiteY1"/>
                </a:cxn>
                <a:cxn ang="0">
                  <a:pos x="connsiteX2" y="connsiteY2"/>
                </a:cxn>
              </a:cxnLst>
              <a:rect l="l" t="t" r="r" b="b"/>
              <a:pathLst>
                <a:path w="72226" h="36739">
                  <a:moveTo>
                    <a:pt x="0" y="0"/>
                  </a:moveTo>
                  <a:lnTo>
                    <a:pt x="36113" y="36739"/>
                  </a:lnTo>
                  <a:lnTo>
                    <a:pt x="72226" y="0"/>
                  </a:lnTo>
                  <a:close/>
                </a:path>
              </a:pathLst>
            </a:custGeom>
            <a:solidFill>
              <a:srgbClr val="F9A61F"/>
            </a:solidFill>
            <a:ln w="306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D33BE1C-7E91-9549-A6DE-2423BDC9DB25}"/>
                </a:ext>
              </a:extLst>
            </p:cNvPr>
            <p:cNvSpPr/>
            <p:nvPr/>
          </p:nvSpPr>
          <p:spPr>
            <a:xfrm rot="-2700486">
              <a:off x="9193544" y="5034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47B34"/>
            </a:solidFill>
            <a:ln w="306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B36E865E-EC0A-D240-80BE-2BCE3E9C3A1E}"/>
                </a:ext>
              </a:extLst>
            </p:cNvPr>
            <p:cNvSpPr/>
            <p:nvPr/>
          </p:nvSpPr>
          <p:spPr>
            <a:xfrm rot="-2700000">
              <a:off x="9117544" y="5262477"/>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F9A61F"/>
            </a:solidFill>
            <a:ln w="306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BCEE3EF0-F97F-024D-964B-2826106804A4}"/>
                </a:ext>
              </a:extLst>
            </p:cNvPr>
            <p:cNvSpPr/>
            <p:nvPr/>
          </p:nvSpPr>
          <p:spPr>
            <a:xfrm>
              <a:off x="9106577" y="5175646"/>
              <a:ext cx="76205" cy="75928"/>
            </a:xfrm>
            <a:custGeom>
              <a:avLst/>
              <a:gdLst>
                <a:gd name="connsiteX0" fmla="*/ 38256 w 76205"/>
                <a:gd name="connsiteY0" fmla="*/ 0 h 75928"/>
                <a:gd name="connsiteX1" fmla="*/ 76206 w 76205"/>
                <a:gd name="connsiteY1" fmla="*/ 38270 h 75928"/>
                <a:gd name="connsiteX2" fmla="*/ 38256 w 76205"/>
                <a:gd name="connsiteY2" fmla="*/ 75928 h 75928"/>
                <a:gd name="connsiteX3" fmla="*/ 0 w 76205"/>
                <a:gd name="connsiteY3" fmla="*/ 38270 h 75928"/>
              </a:gdLst>
              <a:ahLst/>
              <a:cxnLst>
                <a:cxn ang="0">
                  <a:pos x="connsiteX0" y="connsiteY0"/>
                </a:cxn>
                <a:cxn ang="0">
                  <a:pos x="connsiteX1" y="connsiteY1"/>
                </a:cxn>
                <a:cxn ang="0">
                  <a:pos x="connsiteX2" y="connsiteY2"/>
                </a:cxn>
                <a:cxn ang="0">
                  <a:pos x="connsiteX3" y="connsiteY3"/>
                </a:cxn>
              </a:cxnLst>
              <a:rect l="l" t="t" r="r" b="b"/>
              <a:pathLst>
                <a:path w="76205" h="75928">
                  <a:moveTo>
                    <a:pt x="38256" y="0"/>
                  </a:moveTo>
                  <a:lnTo>
                    <a:pt x="76206" y="38270"/>
                  </a:lnTo>
                  <a:lnTo>
                    <a:pt x="38256" y="75928"/>
                  </a:lnTo>
                  <a:lnTo>
                    <a:pt x="0" y="38270"/>
                  </a:lnTo>
                  <a:close/>
                </a:path>
              </a:pathLst>
            </a:custGeom>
            <a:solidFill>
              <a:srgbClr val="DB166E"/>
            </a:solidFill>
            <a:ln w="306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C0AF9BF-9647-2E43-AD44-A5D190826211}"/>
                </a:ext>
              </a:extLst>
            </p:cNvPr>
            <p:cNvSpPr/>
            <p:nvPr/>
          </p:nvSpPr>
          <p:spPr>
            <a:xfrm rot="-2700486">
              <a:off x="9193674" y="518624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DB166E"/>
            </a:solidFill>
            <a:ln w="306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D192FB8-16E0-014E-A335-61981659DB20}"/>
                </a:ext>
              </a:extLst>
            </p:cNvPr>
            <p:cNvSpPr/>
            <p:nvPr/>
          </p:nvSpPr>
          <p:spPr>
            <a:xfrm rot="-2700000">
              <a:off x="9231406" y="5148466"/>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A7228B"/>
            </a:solidFill>
            <a:ln w="306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6B89EB8-DE69-D646-B4B9-1A776BF2057C}"/>
                </a:ext>
              </a:extLst>
            </p:cNvPr>
            <p:cNvSpPr/>
            <p:nvPr/>
          </p:nvSpPr>
          <p:spPr>
            <a:xfrm rot="-2700486">
              <a:off x="9193389" y="5110213"/>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CF167B"/>
            </a:solidFill>
            <a:ln w="306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42C9BC2-8A42-C24C-9464-27382DC6B451}"/>
                </a:ext>
              </a:extLst>
            </p:cNvPr>
            <p:cNvSpPr/>
            <p:nvPr/>
          </p:nvSpPr>
          <p:spPr>
            <a:xfrm rot="-2700000">
              <a:off x="9155399" y="5148454"/>
              <a:ext cx="53863" cy="53883"/>
            </a:xfrm>
            <a:custGeom>
              <a:avLst/>
              <a:gdLst>
                <a:gd name="connsiteX0" fmla="*/ 0 w 53863"/>
                <a:gd name="connsiteY0" fmla="*/ 0 h 53883"/>
                <a:gd name="connsiteX1" fmla="*/ 53864 w 53863"/>
                <a:gd name="connsiteY1" fmla="*/ 0 h 53883"/>
                <a:gd name="connsiteX2" fmla="*/ 53864 w 53863"/>
                <a:gd name="connsiteY2" fmla="*/ 53884 h 53883"/>
                <a:gd name="connsiteX3" fmla="*/ 0 w 53863"/>
                <a:gd name="connsiteY3" fmla="*/ 53884 h 53883"/>
              </a:gdLst>
              <a:ahLst/>
              <a:cxnLst>
                <a:cxn ang="0">
                  <a:pos x="connsiteX0" y="connsiteY0"/>
                </a:cxn>
                <a:cxn ang="0">
                  <a:pos x="connsiteX1" y="connsiteY1"/>
                </a:cxn>
                <a:cxn ang="0">
                  <a:pos x="connsiteX2" y="connsiteY2"/>
                </a:cxn>
                <a:cxn ang="0">
                  <a:pos x="connsiteX3" y="connsiteY3"/>
                </a:cxn>
              </a:cxnLst>
              <a:rect l="l" t="t" r="r" b="b"/>
              <a:pathLst>
                <a:path w="53863" h="53883">
                  <a:moveTo>
                    <a:pt x="0" y="0"/>
                  </a:moveTo>
                  <a:lnTo>
                    <a:pt x="53864" y="0"/>
                  </a:lnTo>
                  <a:lnTo>
                    <a:pt x="53864" y="53884"/>
                  </a:lnTo>
                  <a:lnTo>
                    <a:pt x="0" y="53884"/>
                  </a:lnTo>
                  <a:close/>
                </a:path>
              </a:pathLst>
            </a:custGeom>
            <a:solidFill>
              <a:srgbClr val="EF4A2E"/>
            </a:solidFill>
            <a:ln w="306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9CEFB89-5195-8546-9A82-2D5F3BE1F3C5}"/>
                </a:ext>
              </a:extLst>
            </p:cNvPr>
            <p:cNvSpPr/>
            <p:nvPr/>
          </p:nvSpPr>
          <p:spPr>
            <a:xfrm>
              <a:off x="9334888" y="5033588"/>
              <a:ext cx="27237" cy="54802"/>
            </a:xfrm>
            <a:custGeom>
              <a:avLst/>
              <a:gdLst>
                <a:gd name="connsiteX0" fmla="*/ 0 w 27237"/>
                <a:gd name="connsiteY0" fmla="*/ 27554 h 54802"/>
                <a:gd name="connsiteX1" fmla="*/ 27238 w 27237"/>
                <a:gd name="connsiteY1" fmla="*/ 54803 h 54802"/>
                <a:gd name="connsiteX2" fmla="*/ 27238 w 27237"/>
                <a:gd name="connsiteY2" fmla="*/ 0 h 54802"/>
              </a:gdLst>
              <a:ahLst/>
              <a:cxnLst>
                <a:cxn ang="0">
                  <a:pos x="connsiteX0" y="connsiteY0"/>
                </a:cxn>
                <a:cxn ang="0">
                  <a:pos x="connsiteX1" y="connsiteY1"/>
                </a:cxn>
                <a:cxn ang="0">
                  <a:pos x="connsiteX2" y="connsiteY2"/>
                </a:cxn>
              </a:cxnLst>
              <a:rect l="l" t="t" r="r" b="b"/>
              <a:pathLst>
                <a:path w="27237" h="54802">
                  <a:moveTo>
                    <a:pt x="0" y="27554"/>
                  </a:moveTo>
                  <a:lnTo>
                    <a:pt x="27238" y="54803"/>
                  </a:lnTo>
                  <a:lnTo>
                    <a:pt x="27238" y="0"/>
                  </a:lnTo>
                  <a:close/>
                </a:path>
              </a:pathLst>
            </a:custGeom>
            <a:solidFill>
              <a:srgbClr val="EF4A2E"/>
            </a:solidFill>
            <a:ln w="306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B5780A4-3C55-1C4D-AE41-53A0352E7CE1}"/>
                </a:ext>
              </a:extLst>
            </p:cNvPr>
            <p:cNvSpPr/>
            <p:nvPr/>
          </p:nvSpPr>
          <p:spPr>
            <a:xfrm>
              <a:off x="9298468" y="5024709"/>
              <a:ext cx="63657" cy="36739"/>
            </a:xfrm>
            <a:custGeom>
              <a:avLst/>
              <a:gdLst>
                <a:gd name="connsiteX0" fmla="*/ 0 w 63657"/>
                <a:gd name="connsiteY0" fmla="*/ 0 h 36739"/>
                <a:gd name="connsiteX1" fmla="*/ 36114 w 63657"/>
                <a:gd name="connsiteY1" fmla="*/ 36739 h 36739"/>
                <a:gd name="connsiteX2" fmla="*/ 63658 w 63657"/>
                <a:gd name="connsiteY2" fmla="*/ 8879 h 36739"/>
                <a:gd name="connsiteX3" fmla="*/ 63658 w 63657"/>
                <a:gd name="connsiteY3" fmla="*/ 0 h 36739"/>
              </a:gdLst>
              <a:ahLst/>
              <a:cxnLst>
                <a:cxn ang="0">
                  <a:pos x="connsiteX0" y="connsiteY0"/>
                </a:cxn>
                <a:cxn ang="0">
                  <a:pos x="connsiteX1" y="connsiteY1"/>
                </a:cxn>
                <a:cxn ang="0">
                  <a:pos x="connsiteX2" y="connsiteY2"/>
                </a:cxn>
                <a:cxn ang="0">
                  <a:pos x="connsiteX3" y="connsiteY3"/>
                </a:cxn>
              </a:cxnLst>
              <a:rect l="l" t="t" r="r" b="b"/>
              <a:pathLst>
                <a:path w="63657" h="36739">
                  <a:moveTo>
                    <a:pt x="0" y="0"/>
                  </a:moveTo>
                  <a:lnTo>
                    <a:pt x="36114" y="36739"/>
                  </a:lnTo>
                  <a:lnTo>
                    <a:pt x="63658" y="8879"/>
                  </a:lnTo>
                  <a:lnTo>
                    <a:pt x="63658" y="0"/>
                  </a:lnTo>
                  <a:close/>
                </a:path>
              </a:pathLst>
            </a:custGeom>
            <a:solidFill>
              <a:srgbClr val="EB1C32"/>
            </a:solidFill>
            <a:ln w="3060" cap="flat">
              <a:noFill/>
              <a:prstDash val="solid"/>
              <a:miter/>
            </a:ln>
          </p:spPr>
          <p:txBody>
            <a:bodyPr rtlCol="0" anchor="ctr"/>
            <a:lstStyle/>
            <a:p>
              <a:endParaRPr lang="en-US"/>
            </a:p>
          </p:txBody>
        </p:sp>
      </p:grpSp>
      <p:sp>
        <p:nvSpPr>
          <p:cNvPr id="65" name="Freeform 64">
            <a:extLst>
              <a:ext uri="{FF2B5EF4-FFF2-40B4-BE49-F238E27FC236}">
                <a16:creationId xmlns:a16="http://schemas.microsoft.com/office/drawing/2014/main" id="{C0E97728-1EA5-EA41-8AAC-21AA33A5FC2A}"/>
              </a:ext>
            </a:extLst>
          </p:cNvPr>
          <p:cNvSpPr/>
          <p:nvPr userDrawn="1"/>
        </p:nvSpPr>
        <p:spPr>
          <a:xfrm>
            <a:off x="0" y="4032470"/>
            <a:ext cx="2963330" cy="71215"/>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F79037"/>
          </a:solidFill>
          <a:ln w="3060" cap="flat">
            <a:noFill/>
            <a:prstDash val="solid"/>
            <a:miter/>
          </a:ln>
        </p:spPr>
        <p:txBody>
          <a:bodyPr rtlCol="0" anchor="ctr"/>
          <a:lstStyle/>
          <a:p>
            <a:endParaRPr lang="en-US"/>
          </a:p>
        </p:txBody>
      </p:sp>
      <p:sp>
        <p:nvSpPr>
          <p:cNvPr id="68" name="Text Placeholder 32">
            <a:extLst>
              <a:ext uri="{FF2B5EF4-FFF2-40B4-BE49-F238E27FC236}">
                <a16:creationId xmlns:a16="http://schemas.microsoft.com/office/drawing/2014/main" id="{2454A188-BA78-E24C-8798-0C5A6A09D111}"/>
              </a:ext>
            </a:extLst>
          </p:cNvPr>
          <p:cNvSpPr>
            <a:spLocks noGrp="1"/>
          </p:cNvSpPr>
          <p:nvPr>
            <p:ph type="body" sz="quarter" idx="13" hasCustomPrompt="1"/>
          </p:nvPr>
        </p:nvSpPr>
        <p:spPr>
          <a:xfrm>
            <a:off x="456790" y="2871389"/>
            <a:ext cx="1829216" cy="1555732"/>
          </a:xfrm>
          <a:prstGeom prst="rect">
            <a:avLst/>
          </a:prstGeom>
        </p:spPr>
        <p:txBody>
          <a:bodyPr anchor="t">
            <a:noAutofit/>
          </a:bodyPr>
          <a:lstStyle>
            <a:lvl1pPr marL="0" indent="0" algn="l">
              <a:buNone/>
              <a:defRPr sz="7200" b="1" i="0">
                <a:solidFill>
                  <a:srgbClr val="F7903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69" name="Text Placeholder 32">
            <a:extLst>
              <a:ext uri="{FF2B5EF4-FFF2-40B4-BE49-F238E27FC236}">
                <a16:creationId xmlns:a16="http://schemas.microsoft.com/office/drawing/2014/main" id="{5C16A506-B1F9-D440-B712-AB9F9B7337DA}"/>
              </a:ext>
            </a:extLst>
          </p:cNvPr>
          <p:cNvSpPr>
            <a:spLocks noGrp="1"/>
          </p:cNvSpPr>
          <p:nvPr>
            <p:ph type="body" sz="quarter" idx="14" hasCustomPrompt="1"/>
          </p:nvPr>
        </p:nvSpPr>
        <p:spPr>
          <a:xfrm>
            <a:off x="3059266" y="3865695"/>
            <a:ext cx="3486126" cy="1084774"/>
          </a:xfrm>
          <a:prstGeom prst="rect">
            <a:avLst/>
          </a:prstGeom>
        </p:spPr>
        <p:txBody>
          <a:bodyPr anchor="t">
            <a:noAutofit/>
          </a:bodyPr>
          <a:lstStyle>
            <a:lvl1pPr marL="0" indent="0" algn="l">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Divider Title</a:t>
            </a:r>
          </a:p>
        </p:txBody>
      </p:sp>
      <p:sp>
        <p:nvSpPr>
          <p:cNvPr id="70" name="Slide Number Placeholder 5">
            <a:extLst>
              <a:ext uri="{FF2B5EF4-FFF2-40B4-BE49-F238E27FC236}">
                <a16:creationId xmlns:a16="http://schemas.microsoft.com/office/drawing/2014/main" id="{F22129B8-2496-DE46-8C2C-10224F4ED991}"/>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2390434215"/>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Newsletter Cover 1">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361735" y="5663503"/>
            <a:ext cx="3197943" cy="3763398"/>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5099008" y="1590272"/>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447299" y="4415961"/>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613817" y="708516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5080145" y="707534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613817" y="7546068"/>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5080145" y="753625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613817" y="7987972"/>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5080145" y="7978155"/>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613817" y="8447827"/>
            <a:ext cx="453187"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5080145" y="843801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443998" y="594955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443999" y="6971768"/>
            <a:ext cx="3425391" cy="2983175"/>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userDrawn="1"/>
        </p:nvSpPr>
        <p:spPr>
          <a:xfrm rot="5400000">
            <a:off x="5893216" y="8005274"/>
            <a:ext cx="434928" cy="2924275"/>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4" name="Text Placeholder 32">
            <a:extLst>
              <a:ext uri="{FF2B5EF4-FFF2-40B4-BE49-F238E27FC236}">
                <a16:creationId xmlns:a16="http://schemas.microsoft.com/office/drawing/2014/main" id="{2968FB37-61FE-904E-9779-BCBD1D6648C9}"/>
              </a:ext>
            </a:extLst>
          </p:cNvPr>
          <p:cNvSpPr>
            <a:spLocks noGrp="1"/>
          </p:cNvSpPr>
          <p:nvPr userDrawn="1">
            <p:ph type="body" sz="quarter" idx="13" hasCustomPrompt="1"/>
          </p:nvPr>
        </p:nvSpPr>
        <p:spPr>
          <a:xfrm>
            <a:off x="4573531" y="6106927"/>
            <a:ext cx="2774345" cy="606265"/>
          </a:xfrm>
          <a:prstGeom prst="rect">
            <a:avLst/>
          </a:prstGeom>
        </p:spPr>
        <p:txBody>
          <a:bodyPr>
            <a:noAutofit/>
          </a:bodyPr>
          <a:lstStyle>
            <a:lvl1pPr marL="0" indent="0" algn="l">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cxnSp>
        <p:nvCxnSpPr>
          <p:cNvPr id="8" name="Straight Connector 7">
            <a:extLst>
              <a:ext uri="{FF2B5EF4-FFF2-40B4-BE49-F238E27FC236}">
                <a16:creationId xmlns:a16="http://schemas.microsoft.com/office/drawing/2014/main" id="{D8D3C9F0-666A-7446-9730-936D1A841747}"/>
              </a:ext>
            </a:extLst>
          </p:cNvPr>
          <p:cNvCxnSpPr>
            <a:cxnSpLocks/>
          </p:cNvCxnSpPr>
          <p:nvPr userDrawn="1"/>
        </p:nvCxnSpPr>
        <p:spPr>
          <a:xfrm>
            <a:off x="4434011" y="7483811"/>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DD426BA-1B2F-D240-B651-47DDDCB9B170}"/>
              </a:ext>
            </a:extLst>
          </p:cNvPr>
          <p:cNvCxnSpPr>
            <a:cxnSpLocks/>
          </p:cNvCxnSpPr>
          <p:nvPr userDrawn="1"/>
        </p:nvCxnSpPr>
        <p:spPr>
          <a:xfrm>
            <a:off x="4434011" y="7920225"/>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a:extLst>
              <a:ext uri="{FF2B5EF4-FFF2-40B4-BE49-F238E27FC236}">
                <a16:creationId xmlns:a16="http://schemas.microsoft.com/office/drawing/2014/main" id="{4F9D008A-20E2-9E47-B5EE-F7E0BAAB9A63}"/>
              </a:ext>
            </a:extLst>
          </p:cNvPr>
          <p:cNvCxnSpPr>
            <a:cxnSpLocks/>
          </p:cNvCxnSpPr>
          <p:nvPr userDrawn="1"/>
        </p:nvCxnSpPr>
        <p:spPr>
          <a:xfrm>
            <a:off x="4434011" y="8358609"/>
            <a:ext cx="27048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9" name="Picture Placeholder 1048">
            <a:extLst>
              <a:ext uri="{FF2B5EF4-FFF2-40B4-BE49-F238E27FC236}">
                <a16:creationId xmlns:a16="http://schemas.microsoft.com/office/drawing/2014/main" id="{A794E290-0FFB-354A-BF56-97B2013A791F}"/>
              </a:ext>
            </a:extLst>
          </p:cNvPr>
          <p:cNvSpPr>
            <a:spLocks noGrp="1"/>
          </p:cNvSpPr>
          <p:nvPr userDrawn="1">
            <p:ph type="pic" sz="quarter" idx="41"/>
          </p:nvPr>
        </p:nvSpPr>
        <p:spPr>
          <a:xfrm>
            <a:off x="3635" y="2212693"/>
            <a:ext cx="7538481" cy="3477631"/>
          </a:xfrm>
          <a:custGeom>
            <a:avLst/>
            <a:gdLst>
              <a:gd name="connsiteX0" fmla="*/ 5730963 w 7538481"/>
              <a:gd name="connsiteY0" fmla="*/ 1228129 h 3477631"/>
              <a:gd name="connsiteX1" fmla="*/ 5468897 w 7538481"/>
              <a:gd name="connsiteY1" fmla="*/ 1490195 h 3477631"/>
              <a:gd name="connsiteX2" fmla="*/ 5730963 w 7538481"/>
              <a:gd name="connsiteY2" fmla="*/ 1752262 h 3477631"/>
              <a:gd name="connsiteX3" fmla="*/ 5993030 w 7538481"/>
              <a:gd name="connsiteY3" fmla="*/ 1490195 h 3477631"/>
              <a:gd name="connsiteX4" fmla="*/ 6516724 w 7538481"/>
              <a:gd name="connsiteY4" fmla="*/ 442361 h 3477631"/>
              <a:gd name="connsiteX5" fmla="*/ 6255419 w 7538481"/>
              <a:gd name="connsiteY5" fmla="*/ 703666 h 3477631"/>
              <a:gd name="connsiteX6" fmla="*/ 6255288 w 7538481"/>
              <a:gd name="connsiteY6" fmla="*/ 703536 h 3477631"/>
              <a:gd name="connsiteX7" fmla="*/ 5993184 w 7538481"/>
              <a:gd name="connsiteY7" fmla="*/ 965565 h 3477631"/>
              <a:gd name="connsiteX8" fmla="*/ 6254614 w 7538481"/>
              <a:gd name="connsiteY8" fmla="*/ 1227070 h 3477631"/>
              <a:gd name="connsiteX9" fmla="*/ 6253856 w 7538481"/>
              <a:gd name="connsiteY9" fmla="*/ 1227828 h 3477631"/>
              <a:gd name="connsiteX10" fmla="*/ 6338069 w 7538481"/>
              <a:gd name="connsiteY10" fmla="*/ 1312040 h 3477631"/>
              <a:gd name="connsiteX11" fmla="*/ 6254247 w 7538481"/>
              <a:gd name="connsiteY11" fmla="*/ 1228831 h 3477631"/>
              <a:gd name="connsiteX12" fmla="*/ 5993084 w 7538481"/>
              <a:gd name="connsiteY12" fmla="*/ 1489995 h 3477631"/>
              <a:gd name="connsiteX13" fmla="*/ 6254248 w 7538481"/>
              <a:gd name="connsiteY13" fmla="*/ 1753078 h 3477631"/>
              <a:gd name="connsiteX14" fmla="*/ 6517330 w 7538481"/>
              <a:gd name="connsiteY14" fmla="*/ 1489995 h 3477631"/>
              <a:gd name="connsiteX15" fmla="*/ 6516573 w 7538481"/>
              <a:gd name="connsiteY15" fmla="*/ 1489244 h 3477631"/>
              <a:gd name="connsiteX16" fmla="*/ 6777989 w 7538481"/>
              <a:gd name="connsiteY16" fmla="*/ 1227828 h 3477631"/>
              <a:gd name="connsiteX17" fmla="*/ 6516559 w 7538481"/>
              <a:gd name="connsiteY17" fmla="*/ 966398 h 3477631"/>
              <a:gd name="connsiteX18" fmla="*/ 6516594 w 7538481"/>
              <a:gd name="connsiteY18" fmla="*/ 966363 h 3477631"/>
              <a:gd name="connsiteX19" fmla="*/ 6516724 w 7538481"/>
              <a:gd name="connsiteY19" fmla="*/ 966494 h 3477631"/>
              <a:gd name="connsiteX20" fmla="*/ 6778791 w 7538481"/>
              <a:gd name="connsiteY20" fmla="*/ 704427 h 3477631"/>
              <a:gd name="connsiteX21" fmla="*/ 7042103 w 7538481"/>
              <a:gd name="connsiteY21" fmla="*/ 442024 h 3477631"/>
              <a:gd name="connsiteX22" fmla="*/ 7250010 w 7538481"/>
              <a:gd name="connsiteY22" fmla="*/ 651459 h 3477631"/>
              <a:gd name="connsiteX23" fmla="*/ 7041309 w 7538481"/>
              <a:gd name="connsiteY23" fmla="*/ 442818 h 3477631"/>
              <a:gd name="connsiteX24" fmla="*/ 7461350 w 7538481"/>
              <a:gd name="connsiteY24" fmla="*/ 337019 h 3477631"/>
              <a:gd name="connsiteX25" fmla="*/ 7534583 w 7538481"/>
              <a:gd name="connsiteY25" fmla="*/ 410252 h 3477631"/>
              <a:gd name="connsiteX26" fmla="*/ 7534583 w 7538481"/>
              <a:gd name="connsiteY26" fmla="*/ 410253 h 3477631"/>
              <a:gd name="connsiteX27" fmla="*/ 7481470 w 7538481"/>
              <a:gd name="connsiteY27" fmla="*/ 0 h 3477631"/>
              <a:gd name="connsiteX28" fmla="*/ 7482465 w 7538481"/>
              <a:gd name="connsiteY28" fmla="*/ 0 h 3477631"/>
              <a:gd name="connsiteX29" fmla="*/ 7355777 w 7538481"/>
              <a:gd name="connsiteY29" fmla="*/ 125764 h 3477631"/>
              <a:gd name="connsiteX30" fmla="*/ 7123187 w 7538481"/>
              <a:gd name="connsiteY30" fmla="*/ 0 h 3477631"/>
              <a:gd name="connsiteX31" fmla="*/ 7124905 w 7538481"/>
              <a:gd name="connsiteY31" fmla="*/ 0 h 3477631"/>
              <a:gd name="connsiteX32" fmla="*/ 7303082 w 7538481"/>
              <a:gd name="connsiteY32" fmla="*/ 178075 h 3477631"/>
              <a:gd name="connsiteX33" fmla="*/ 7302741 w 7538481"/>
              <a:gd name="connsiteY33" fmla="*/ 178413 h 3477631"/>
              <a:gd name="connsiteX34" fmla="*/ 7302224 w 7538481"/>
              <a:gd name="connsiteY34" fmla="*/ 178935 h 3477631"/>
              <a:gd name="connsiteX35" fmla="*/ 0 w 7538481"/>
              <a:gd name="connsiteY35" fmla="*/ 0 h 3477631"/>
              <a:gd name="connsiteX36" fmla="*/ 6076570 w 7538481"/>
              <a:gd name="connsiteY36" fmla="*/ 0 h 3477631"/>
              <a:gd name="connsiteX37" fmla="*/ 6254684 w 7538481"/>
              <a:gd name="connsiteY37" fmla="*/ 178114 h 3477631"/>
              <a:gd name="connsiteX38" fmla="*/ 6432798 w 7538481"/>
              <a:gd name="connsiteY38" fmla="*/ 0 h 3477631"/>
              <a:gd name="connsiteX39" fmla="*/ 6434013 w 7538481"/>
              <a:gd name="connsiteY39" fmla="*/ 0 h 3477631"/>
              <a:gd name="connsiteX40" fmla="*/ 6254572 w 7538481"/>
              <a:gd name="connsiteY40" fmla="*/ 179543 h 3477631"/>
              <a:gd name="connsiteX41" fmla="*/ 6516712 w 7538481"/>
              <a:gd name="connsiteY41" fmla="*/ 441535 h 3477631"/>
              <a:gd name="connsiteX42" fmla="*/ 6778705 w 7538481"/>
              <a:gd name="connsiteY42" fmla="*/ 179395 h 3477631"/>
              <a:gd name="connsiteX43" fmla="*/ 6599209 w 7538481"/>
              <a:gd name="connsiteY43" fmla="*/ 0 h 3477631"/>
              <a:gd name="connsiteX44" fmla="*/ 6600685 w 7538481"/>
              <a:gd name="connsiteY44" fmla="*/ 0 h 3477631"/>
              <a:gd name="connsiteX45" fmla="*/ 6779014 w 7538481"/>
              <a:gd name="connsiteY45" fmla="*/ 178330 h 3477631"/>
              <a:gd name="connsiteX46" fmla="*/ 6957344 w 7538481"/>
              <a:gd name="connsiteY46" fmla="*/ 0 h 3477631"/>
              <a:gd name="connsiteX47" fmla="*/ 6959019 w 7538481"/>
              <a:gd name="connsiteY47" fmla="*/ 0 h 3477631"/>
              <a:gd name="connsiteX48" fmla="*/ 6779064 w 7538481"/>
              <a:gd name="connsiteY48" fmla="*/ 180057 h 3477631"/>
              <a:gd name="connsiteX49" fmla="*/ 6779501 w 7538481"/>
              <a:gd name="connsiteY49" fmla="*/ 180494 h 3477631"/>
              <a:gd name="connsiteX50" fmla="*/ 6518052 w 7538481"/>
              <a:gd name="connsiteY50" fmla="*/ 441942 h 3477631"/>
              <a:gd name="connsiteX51" fmla="*/ 6779789 w 7538481"/>
              <a:gd name="connsiteY51" fmla="*/ 703678 h 3477631"/>
              <a:gd name="connsiteX52" fmla="*/ 6779669 w 7538481"/>
              <a:gd name="connsiteY52" fmla="*/ 703798 h 3477631"/>
              <a:gd name="connsiteX53" fmla="*/ 6779634 w 7538481"/>
              <a:gd name="connsiteY53" fmla="*/ 703763 h 3477631"/>
              <a:gd name="connsiteX54" fmla="*/ 6517531 w 7538481"/>
              <a:gd name="connsiteY54" fmla="*/ 965793 h 3477631"/>
              <a:gd name="connsiteX55" fmla="*/ 6779560 w 7538481"/>
              <a:gd name="connsiteY55" fmla="*/ 1227897 h 3477631"/>
              <a:gd name="connsiteX56" fmla="*/ 7040982 w 7538481"/>
              <a:gd name="connsiteY56" fmla="*/ 966549 h 3477631"/>
              <a:gd name="connsiteX57" fmla="*/ 7041016 w 7538481"/>
              <a:gd name="connsiteY57" fmla="*/ 966583 h 3477631"/>
              <a:gd name="connsiteX58" fmla="*/ 7303046 w 7538481"/>
              <a:gd name="connsiteY58" fmla="*/ 704480 h 3477631"/>
              <a:gd name="connsiteX59" fmla="*/ 7302944 w 7538481"/>
              <a:gd name="connsiteY59" fmla="*/ 704378 h 3477631"/>
              <a:gd name="connsiteX60" fmla="*/ 7534583 w 7538481"/>
              <a:gd name="connsiteY60" fmla="*/ 472740 h 3477631"/>
              <a:gd name="connsiteX61" fmla="*/ 7534583 w 7538481"/>
              <a:gd name="connsiteY61" fmla="*/ 472851 h 3477631"/>
              <a:gd name="connsiteX62" fmla="*/ 7304410 w 7538481"/>
              <a:gd name="connsiteY62" fmla="*/ 703089 h 3477631"/>
              <a:gd name="connsiteX63" fmla="*/ 7534583 w 7538481"/>
              <a:gd name="connsiteY63" fmla="*/ 933196 h 3477631"/>
              <a:gd name="connsiteX64" fmla="*/ 7534583 w 7538481"/>
              <a:gd name="connsiteY64" fmla="*/ 934690 h 3477631"/>
              <a:gd name="connsiteX65" fmla="*/ 7304029 w 7538481"/>
              <a:gd name="connsiteY65" fmla="*/ 704072 h 3477631"/>
              <a:gd name="connsiteX66" fmla="*/ 7041926 w 7538481"/>
              <a:gd name="connsiteY66" fmla="*/ 966101 h 3477631"/>
              <a:gd name="connsiteX67" fmla="*/ 7303661 w 7538481"/>
              <a:gd name="connsiteY67" fmla="*/ 1227910 h 3477631"/>
              <a:gd name="connsiteX68" fmla="*/ 7302741 w 7538481"/>
              <a:gd name="connsiteY68" fmla="*/ 1228830 h 3477631"/>
              <a:gd name="connsiteX69" fmla="*/ 7538481 w 7538481"/>
              <a:gd name="connsiteY69" fmla="*/ 1462849 h 3477631"/>
              <a:gd name="connsiteX70" fmla="*/ 7538481 w 7538481"/>
              <a:gd name="connsiteY70" fmla="*/ 3349554 h 3477631"/>
              <a:gd name="connsiteX71" fmla="*/ 7534583 w 7538481"/>
              <a:gd name="connsiteY71" fmla="*/ 3349554 h 3477631"/>
              <a:gd name="connsiteX72" fmla="*/ 7534583 w 7538481"/>
              <a:gd name="connsiteY72" fmla="*/ 3477631 h 3477631"/>
              <a:gd name="connsiteX73" fmla="*/ 0 w 7538481"/>
              <a:gd name="connsiteY73" fmla="*/ 3477631 h 347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7538481" h="3477631">
                <a:moveTo>
                  <a:pt x="5730963" y="1228129"/>
                </a:moveTo>
                <a:lnTo>
                  <a:pt x="5468897" y="1490195"/>
                </a:lnTo>
                <a:lnTo>
                  <a:pt x="5730963" y="1752262"/>
                </a:lnTo>
                <a:lnTo>
                  <a:pt x="5993030" y="1490195"/>
                </a:lnTo>
                <a:close/>
                <a:moveTo>
                  <a:pt x="6516724" y="442361"/>
                </a:moveTo>
                <a:lnTo>
                  <a:pt x="6255419" y="703666"/>
                </a:lnTo>
                <a:lnTo>
                  <a:pt x="6255288" y="703536"/>
                </a:lnTo>
                <a:lnTo>
                  <a:pt x="5993184" y="965565"/>
                </a:lnTo>
                <a:lnTo>
                  <a:pt x="6254614" y="1227070"/>
                </a:lnTo>
                <a:lnTo>
                  <a:pt x="6253856" y="1227828"/>
                </a:lnTo>
                <a:lnTo>
                  <a:pt x="6338069" y="1312040"/>
                </a:lnTo>
                <a:lnTo>
                  <a:pt x="6254247" y="1228831"/>
                </a:lnTo>
                <a:lnTo>
                  <a:pt x="5993084" y="1489995"/>
                </a:lnTo>
                <a:lnTo>
                  <a:pt x="6254248" y="1753078"/>
                </a:lnTo>
                <a:lnTo>
                  <a:pt x="6517330" y="1489995"/>
                </a:lnTo>
                <a:lnTo>
                  <a:pt x="6516573" y="1489244"/>
                </a:lnTo>
                <a:lnTo>
                  <a:pt x="6777989" y="1227828"/>
                </a:lnTo>
                <a:lnTo>
                  <a:pt x="6516559" y="966398"/>
                </a:lnTo>
                <a:lnTo>
                  <a:pt x="6516594" y="966363"/>
                </a:lnTo>
                <a:lnTo>
                  <a:pt x="6516724" y="966494"/>
                </a:lnTo>
                <a:lnTo>
                  <a:pt x="6778791" y="704427"/>
                </a:lnTo>
                <a:close/>
                <a:moveTo>
                  <a:pt x="7042103" y="442024"/>
                </a:moveTo>
                <a:lnTo>
                  <a:pt x="7250010" y="651459"/>
                </a:lnTo>
                <a:lnTo>
                  <a:pt x="7041309" y="442818"/>
                </a:lnTo>
                <a:close/>
                <a:moveTo>
                  <a:pt x="7461350" y="337019"/>
                </a:moveTo>
                <a:lnTo>
                  <a:pt x="7534583" y="410252"/>
                </a:lnTo>
                <a:lnTo>
                  <a:pt x="7534583" y="410253"/>
                </a:lnTo>
                <a:close/>
                <a:moveTo>
                  <a:pt x="7481470" y="0"/>
                </a:moveTo>
                <a:lnTo>
                  <a:pt x="7482465" y="0"/>
                </a:lnTo>
                <a:lnTo>
                  <a:pt x="7355777" y="125764"/>
                </a:lnTo>
                <a:close/>
                <a:moveTo>
                  <a:pt x="7123187" y="0"/>
                </a:moveTo>
                <a:lnTo>
                  <a:pt x="7124905" y="0"/>
                </a:lnTo>
                <a:lnTo>
                  <a:pt x="7303082" y="178075"/>
                </a:lnTo>
                <a:lnTo>
                  <a:pt x="7302741" y="178413"/>
                </a:lnTo>
                <a:lnTo>
                  <a:pt x="7302224" y="178935"/>
                </a:lnTo>
                <a:close/>
                <a:moveTo>
                  <a:pt x="0" y="0"/>
                </a:moveTo>
                <a:lnTo>
                  <a:pt x="6076570" y="0"/>
                </a:lnTo>
                <a:lnTo>
                  <a:pt x="6254684" y="178114"/>
                </a:lnTo>
                <a:lnTo>
                  <a:pt x="6432798" y="0"/>
                </a:lnTo>
                <a:lnTo>
                  <a:pt x="6434013" y="0"/>
                </a:lnTo>
                <a:lnTo>
                  <a:pt x="6254572" y="179543"/>
                </a:lnTo>
                <a:lnTo>
                  <a:pt x="6516712" y="441535"/>
                </a:lnTo>
                <a:lnTo>
                  <a:pt x="6778705" y="179395"/>
                </a:lnTo>
                <a:lnTo>
                  <a:pt x="6599209" y="0"/>
                </a:lnTo>
                <a:lnTo>
                  <a:pt x="6600685" y="0"/>
                </a:lnTo>
                <a:lnTo>
                  <a:pt x="6779014" y="178330"/>
                </a:lnTo>
                <a:lnTo>
                  <a:pt x="6957344" y="0"/>
                </a:lnTo>
                <a:lnTo>
                  <a:pt x="6959019" y="0"/>
                </a:lnTo>
                <a:lnTo>
                  <a:pt x="6779064" y="180057"/>
                </a:lnTo>
                <a:lnTo>
                  <a:pt x="6779501" y="180494"/>
                </a:lnTo>
                <a:lnTo>
                  <a:pt x="6518052" y="441942"/>
                </a:lnTo>
                <a:lnTo>
                  <a:pt x="6779789" y="703678"/>
                </a:lnTo>
                <a:lnTo>
                  <a:pt x="6779669" y="703798"/>
                </a:lnTo>
                <a:lnTo>
                  <a:pt x="6779634" y="703763"/>
                </a:lnTo>
                <a:lnTo>
                  <a:pt x="6517531" y="965793"/>
                </a:lnTo>
                <a:lnTo>
                  <a:pt x="6779560" y="1227897"/>
                </a:lnTo>
                <a:lnTo>
                  <a:pt x="7040982" y="966549"/>
                </a:lnTo>
                <a:lnTo>
                  <a:pt x="7041016" y="966583"/>
                </a:lnTo>
                <a:lnTo>
                  <a:pt x="7303046" y="704480"/>
                </a:lnTo>
                <a:lnTo>
                  <a:pt x="7302944" y="704378"/>
                </a:lnTo>
                <a:lnTo>
                  <a:pt x="7534583" y="472740"/>
                </a:lnTo>
                <a:lnTo>
                  <a:pt x="7534583" y="472851"/>
                </a:lnTo>
                <a:lnTo>
                  <a:pt x="7304410" y="703089"/>
                </a:lnTo>
                <a:lnTo>
                  <a:pt x="7534583" y="933196"/>
                </a:lnTo>
                <a:lnTo>
                  <a:pt x="7534583" y="934690"/>
                </a:lnTo>
                <a:lnTo>
                  <a:pt x="7304029" y="704072"/>
                </a:lnTo>
                <a:lnTo>
                  <a:pt x="7041926" y="966101"/>
                </a:lnTo>
                <a:lnTo>
                  <a:pt x="7303661" y="1227910"/>
                </a:lnTo>
                <a:lnTo>
                  <a:pt x="7302741" y="1228830"/>
                </a:lnTo>
                <a:lnTo>
                  <a:pt x="7538481" y="1462849"/>
                </a:lnTo>
                <a:lnTo>
                  <a:pt x="7538481" y="3349554"/>
                </a:lnTo>
                <a:lnTo>
                  <a:pt x="7534583" y="3349554"/>
                </a:lnTo>
                <a:lnTo>
                  <a:pt x="7534583" y="3477631"/>
                </a:lnTo>
                <a:lnTo>
                  <a:pt x="0" y="3477631"/>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grpSp>
        <p:nvGrpSpPr>
          <p:cNvPr id="464" name="Graphic 4">
            <a:extLst>
              <a:ext uri="{FF2B5EF4-FFF2-40B4-BE49-F238E27FC236}">
                <a16:creationId xmlns:a16="http://schemas.microsoft.com/office/drawing/2014/main" id="{2ED43EE4-75AC-1D4F-95E3-23E3C2FFDE45}"/>
              </a:ext>
            </a:extLst>
          </p:cNvPr>
          <p:cNvGrpSpPr>
            <a:grpSpLocks noChangeAspect="1"/>
          </p:cNvGrpSpPr>
          <p:nvPr userDrawn="1"/>
        </p:nvGrpSpPr>
        <p:grpSpPr>
          <a:xfrm>
            <a:off x="443999" y="211079"/>
            <a:ext cx="2374625" cy="1836000"/>
            <a:chOff x="4615814" y="443638"/>
            <a:chExt cx="1766649" cy="1365928"/>
          </a:xfrm>
        </p:grpSpPr>
        <p:grpSp>
          <p:nvGrpSpPr>
            <p:cNvPr id="465" name="Graphic 4">
              <a:extLst>
                <a:ext uri="{FF2B5EF4-FFF2-40B4-BE49-F238E27FC236}">
                  <a16:creationId xmlns:a16="http://schemas.microsoft.com/office/drawing/2014/main" id="{48AA887B-BC69-5649-AA50-331FBE7679F7}"/>
                </a:ext>
              </a:extLst>
            </p:cNvPr>
            <p:cNvGrpSpPr/>
            <p:nvPr/>
          </p:nvGrpSpPr>
          <p:grpSpPr>
            <a:xfrm>
              <a:off x="4742730" y="443638"/>
              <a:ext cx="1170517" cy="1365928"/>
              <a:chOff x="4742730" y="443638"/>
              <a:chExt cx="1170517" cy="1365928"/>
            </a:xfrm>
          </p:grpSpPr>
          <p:grpSp>
            <p:nvGrpSpPr>
              <p:cNvPr id="510" name="Graphic 4">
                <a:extLst>
                  <a:ext uri="{FF2B5EF4-FFF2-40B4-BE49-F238E27FC236}">
                    <a16:creationId xmlns:a16="http://schemas.microsoft.com/office/drawing/2014/main" id="{CA961DCF-4C1F-8B46-85DA-67CC5D07F696}"/>
                  </a:ext>
                </a:extLst>
              </p:cNvPr>
              <p:cNvGrpSpPr/>
              <p:nvPr/>
            </p:nvGrpSpPr>
            <p:grpSpPr>
              <a:xfrm>
                <a:off x="4742730" y="638391"/>
                <a:ext cx="1170517" cy="976214"/>
                <a:chOff x="4742730" y="638391"/>
                <a:chExt cx="1170517" cy="976214"/>
              </a:xfrm>
            </p:grpSpPr>
            <p:grpSp>
              <p:nvGrpSpPr>
                <p:cNvPr id="516" name="Graphic 4">
                  <a:extLst>
                    <a:ext uri="{FF2B5EF4-FFF2-40B4-BE49-F238E27FC236}">
                      <a16:creationId xmlns:a16="http://schemas.microsoft.com/office/drawing/2014/main" id="{1451EC36-2137-D94B-BCD1-4D9CD531D19C}"/>
                    </a:ext>
                  </a:extLst>
                </p:cNvPr>
                <p:cNvGrpSpPr/>
                <p:nvPr/>
              </p:nvGrpSpPr>
              <p:grpSpPr>
                <a:xfrm>
                  <a:off x="4743075" y="736557"/>
                  <a:ext cx="974982" cy="877952"/>
                  <a:chOff x="4743075" y="736557"/>
                  <a:chExt cx="974982" cy="877952"/>
                </a:xfrm>
              </p:grpSpPr>
              <p:sp>
                <p:nvSpPr>
                  <p:cNvPr id="669" name="Freeform 668">
                    <a:extLst>
                      <a:ext uri="{FF2B5EF4-FFF2-40B4-BE49-F238E27FC236}">
                        <a16:creationId xmlns:a16="http://schemas.microsoft.com/office/drawing/2014/main" id="{09D2401B-83FF-134D-8D2D-EF17D8B838A2}"/>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89F9421E-F97E-1146-ADE5-F482C4334FA0}"/>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0454DB33-5BC2-974B-A818-18AD3B507328}"/>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0" name="Freeform 679">
                    <a:extLst>
                      <a:ext uri="{FF2B5EF4-FFF2-40B4-BE49-F238E27FC236}">
                        <a16:creationId xmlns:a16="http://schemas.microsoft.com/office/drawing/2014/main" id="{BA3EE924-7B95-4040-956D-D077902071F4}"/>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1" name="Freeform 680">
                    <a:extLst>
                      <a:ext uri="{FF2B5EF4-FFF2-40B4-BE49-F238E27FC236}">
                        <a16:creationId xmlns:a16="http://schemas.microsoft.com/office/drawing/2014/main" id="{987AFCAE-D981-514A-8DB2-70A212053EC8}"/>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2" name="Freeform 681">
                    <a:extLst>
                      <a:ext uri="{FF2B5EF4-FFF2-40B4-BE49-F238E27FC236}">
                        <a16:creationId xmlns:a16="http://schemas.microsoft.com/office/drawing/2014/main" id="{F508009A-2558-E047-B637-BA058EE551AD}"/>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3" name="Freeform 682">
                    <a:extLst>
                      <a:ext uri="{FF2B5EF4-FFF2-40B4-BE49-F238E27FC236}">
                        <a16:creationId xmlns:a16="http://schemas.microsoft.com/office/drawing/2014/main" id="{E2444555-C4CB-AE49-AA07-D8518F3053AE}"/>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6BA971EF-F092-F84F-B301-F1B7C3A11C89}"/>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944D30C4-A08B-DE4F-8F1F-C4B3239A6C73}"/>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03F670A1-0594-3F47-9E0E-F7495A118932}"/>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9" name="Freeform 978">
                    <a:extLst>
                      <a:ext uri="{FF2B5EF4-FFF2-40B4-BE49-F238E27FC236}">
                        <a16:creationId xmlns:a16="http://schemas.microsoft.com/office/drawing/2014/main" id="{AEE8CC79-D9A5-D342-9E97-3719DA4AA95C}"/>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9E3750E6-DE68-714C-A8C9-FB9E7F1E518C}"/>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DCA12E78-1296-2745-8ADD-2E9CED32BF01}"/>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00CBB529-BC18-0243-A02D-64F3BFF1987E}"/>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7" name="Freeform 516">
                  <a:extLst>
                    <a:ext uri="{FF2B5EF4-FFF2-40B4-BE49-F238E27FC236}">
                      <a16:creationId xmlns:a16="http://schemas.microsoft.com/office/drawing/2014/main" id="{A709D2F4-E5A3-534D-B141-FE033E3954C0}"/>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271A28F8-2A6C-A14D-9031-5B84AEAC45F8}"/>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9" name="Freeform 518">
                  <a:extLst>
                    <a:ext uri="{FF2B5EF4-FFF2-40B4-BE49-F238E27FC236}">
                      <a16:creationId xmlns:a16="http://schemas.microsoft.com/office/drawing/2014/main" id="{3A665B89-2E0D-5F4C-814E-2974907C7C1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0" name="Freeform 519">
                  <a:extLst>
                    <a:ext uri="{FF2B5EF4-FFF2-40B4-BE49-F238E27FC236}">
                      <a16:creationId xmlns:a16="http://schemas.microsoft.com/office/drawing/2014/main" id="{77BDE50F-64B5-F849-AE07-D53D90EAA3AD}"/>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325C71D7-F4C7-D042-BCE7-AE7CDB59BE51}"/>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2" name="Freeform 521">
                  <a:extLst>
                    <a:ext uri="{FF2B5EF4-FFF2-40B4-BE49-F238E27FC236}">
                      <a16:creationId xmlns:a16="http://schemas.microsoft.com/office/drawing/2014/main" id="{283252C1-F8D1-D74E-9B57-874FB45B143A}"/>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3" name="Freeform 522">
                  <a:extLst>
                    <a:ext uri="{FF2B5EF4-FFF2-40B4-BE49-F238E27FC236}">
                      <a16:creationId xmlns:a16="http://schemas.microsoft.com/office/drawing/2014/main" id="{37FD6E72-8F35-934D-9573-EC3E7B05C0F2}"/>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E6BA0A31-A262-FF4B-93DE-4EA64C536B83}"/>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903604B8-881D-294E-BB94-F57B64F7D0CD}"/>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F1069D46-980F-2144-92F8-774E2D7D7349}"/>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A729D27-C91B-1B49-B2D7-E52DF01A96E8}"/>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1CAFF3D2-6C0A-FF42-A41D-55FA96F2A042}"/>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A0D9663-BF9C-5A4F-B520-F6582D41C57B}"/>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94E0A8A1-88A3-954E-85A8-9482D01BC949}"/>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E92610E6-00D5-554E-80EB-39DA6B5A8BA4}"/>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8CDB319B-D9EB-5C44-BC3A-559B85B0F2A1}"/>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83DC9E47-57DF-B14A-BE1E-6A71B3992F43}"/>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8F549AD4-2D8A-2A4E-9F8A-0DD323A3195C}"/>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14" name="Freeform 513">
                <a:extLst>
                  <a:ext uri="{FF2B5EF4-FFF2-40B4-BE49-F238E27FC236}">
                    <a16:creationId xmlns:a16="http://schemas.microsoft.com/office/drawing/2014/main" id="{16BB3C3E-5028-BD48-B02B-7685E945616B}"/>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5E14FBEA-106D-C64B-867A-02482919F787}"/>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66" name="Graphic 4">
              <a:extLst>
                <a:ext uri="{FF2B5EF4-FFF2-40B4-BE49-F238E27FC236}">
                  <a16:creationId xmlns:a16="http://schemas.microsoft.com/office/drawing/2014/main" id="{9D909B5F-C456-2443-8700-600560301EF1}"/>
                </a:ext>
              </a:extLst>
            </p:cNvPr>
            <p:cNvGrpSpPr/>
            <p:nvPr/>
          </p:nvGrpSpPr>
          <p:grpSpPr>
            <a:xfrm>
              <a:off x="4615814" y="1067990"/>
              <a:ext cx="1534477" cy="127873"/>
              <a:chOff x="4615814" y="1067990"/>
              <a:chExt cx="1534477" cy="127873"/>
            </a:xfrm>
          </p:grpSpPr>
          <p:sp>
            <p:nvSpPr>
              <p:cNvPr id="498" name="Freeform 497">
                <a:extLst>
                  <a:ext uri="{FF2B5EF4-FFF2-40B4-BE49-F238E27FC236}">
                    <a16:creationId xmlns:a16="http://schemas.microsoft.com/office/drawing/2014/main" id="{8C25C6C9-7A3E-8E45-87B7-AD8185AE727A}"/>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D25E7AAF-022A-344F-988A-E88D44C823C6}"/>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9AD417E0-E138-5349-B241-BB4027D83C97}"/>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010659B0-E5EE-8141-95B5-A168F23895D2}"/>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2" name="Freeform 501">
                <a:extLst>
                  <a:ext uri="{FF2B5EF4-FFF2-40B4-BE49-F238E27FC236}">
                    <a16:creationId xmlns:a16="http://schemas.microsoft.com/office/drawing/2014/main" id="{4E0955CE-D638-ED4A-9476-57D97A47FA6C}"/>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5" name="Freeform 504">
                <a:extLst>
                  <a:ext uri="{FF2B5EF4-FFF2-40B4-BE49-F238E27FC236}">
                    <a16:creationId xmlns:a16="http://schemas.microsoft.com/office/drawing/2014/main" id="{8BA72A6D-ACAF-BB40-9406-1809C627AAB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6" name="Freeform 505">
                <a:extLst>
                  <a:ext uri="{FF2B5EF4-FFF2-40B4-BE49-F238E27FC236}">
                    <a16:creationId xmlns:a16="http://schemas.microsoft.com/office/drawing/2014/main" id="{5808A7A7-1162-7444-B0B3-8BC39237C1D3}"/>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A4694EB-2D90-3B4A-9896-04FC58615DBB}"/>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8" name="Freeform 507">
                <a:extLst>
                  <a:ext uri="{FF2B5EF4-FFF2-40B4-BE49-F238E27FC236}">
                    <a16:creationId xmlns:a16="http://schemas.microsoft.com/office/drawing/2014/main" id="{EDD6AF0D-E91C-DA40-A937-4C1733BFFCA4}"/>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9" name="Freeform 508">
                <a:extLst>
                  <a:ext uri="{FF2B5EF4-FFF2-40B4-BE49-F238E27FC236}">
                    <a16:creationId xmlns:a16="http://schemas.microsoft.com/office/drawing/2014/main" id="{6ED48EAF-A731-E741-A71A-6EA7F42DE45A}"/>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67" name="Graphic 4">
              <a:extLst>
                <a:ext uri="{FF2B5EF4-FFF2-40B4-BE49-F238E27FC236}">
                  <a16:creationId xmlns:a16="http://schemas.microsoft.com/office/drawing/2014/main" id="{743A09C7-A495-CE4E-9E68-43657DDF03B6}"/>
                </a:ext>
              </a:extLst>
            </p:cNvPr>
            <p:cNvGrpSpPr/>
            <p:nvPr/>
          </p:nvGrpSpPr>
          <p:grpSpPr>
            <a:xfrm>
              <a:off x="4965858" y="1238726"/>
              <a:ext cx="1416605" cy="128587"/>
              <a:chOff x="4965858" y="1238726"/>
              <a:chExt cx="1416605" cy="128587"/>
            </a:xfrm>
          </p:grpSpPr>
          <p:sp>
            <p:nvSpPr>
              <p:cNvPr id="468" name="Freeform 467">
                <a:extLst>
                  <a:ext uri="{FF2B5EF4-FFF2-40B4-BE49-F238E27FC236}">
                    <a16:creationId xmlns:a16="http://schemas.microsoft.com/office/drawing/2014/main" id="{19ECD6AE-2A68-7A45-9CFD-9D36EB455F8E}"/>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9" name="Freeform 468">
                <a:extLst>
                  <a:ext uri="{FF2B5EF4-FFF2-40B4-BE49-F238E27FC236}">
                    <a16:creationId xmlns:a16="http://schemas.microsoft.com/office/drawing/2014/main" id="{996C2F87-4D2A-CA45-BE56-BA8962CFD5C2}"/>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0" name="Freeform 469">
                <a:extLst>
                  <a:ext uri="{FF2B5EF4-FFF2-40B4-BE49-F238E27FC236}">
                    <a16:creationId xmlns:a16="http://schemas.microsoft.com/office/drawing/2014/main" id="{4117EF48-D1C7-654C-9353-5377AD98D2F0}"/>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1" name="Freeform 470">
                <a:extLst>
                  <a:ext uri="{FF2B5EF4-FFF2-40B4-BE49-F238E27FC236}">
                    <a16:creationId xmlns:a16="http://schemas.microsoft.com/office/drawing/2014/main" id="{4FF4642D-E598-854B-AB24-1913D394D244}"/>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2" name="Freeform 471">
                <a:extLst>
                  <a:ext uri="{FF2B5EF4-FFF2-40B4-BE49-F238E27FC236}">
                    <a16:creationId xmlns:a16="http://schemas.microsoft.com/office/drawing/2014/main" id="{D7593A82-3E08-B147-8466-E3D68191B24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3" name="Freeform 472">
                <a:extLst>
                  <a:ext uri="{FF2B5EF4-FFF2-40B4-BE49-F238E27FC236}">
                    <a16:creationId xmlns:a16="http://schemas.microsoft.com/office/drawing/2014/main" id="{B7C78FBC-7C56-8549-A7C5-E594D3ECD353}"/>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4F410A37-0823-8F40-9912-E41FBF24F4EB}"/>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A0A3B41A-E641-DD4F-B4CB-FBFAE3EB99E6}"/>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0280C9A9-60F4-FB47-B89A-A598B57542A8}"/>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C16EA8D9-8D13-3045-AD6C-276B44C0D240}"/>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03" name="Text Placeholder 32">
            <a:extLst>
              <a:ext uri="{FF2B5EF4-FFF2-40B4-BE49-F238E27FC236}">
                <a16:creationId xmlns:a16="http://schemas.microsoft.com/office/drawing/2014/main" id="{C920BACB-B591-7646-87AD-605C33C4A319}"/>
              </a:ext>
            </a:extLst>
          </p:cNvPr>
          <p:cNvSpPr>
            <a:spLocks noGrp="1"/>
          </p:cNvSpPr>
          <p:nvPr userDrawn="1">
            <p:ph type="body" sz="quarter" idx="42" hasCustomPrompt="1"/>
          </p:nvPr>
        </p:nvSpPr>
        <p:spPr>
          <a:xfrm>
            <a:off x="4657052" y="9277003"/>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grpSp>
        <p:nvGrpSpPr>
          <p:cNvPr id="1026" name="Group 1025">
            <a:extLst>
              <a:ext uri="{FF2B5EF4-FFF2-40B4-BE49-F238E27FC236}">
                <a16:creationId xmlns:a16="http://schemas.microsoft.com/office/drawing/2014/main" id="{2AC925F2-66A4-B847-B7E0-AB1D6434879C}"/>
              </a:ext>
            </a:extLst>
          </p:cNvPr>
          <p:cNvGrpSpPr/>
          <p:nvPr userDrawn="1"/>
        </p:nvGrpSpPr>
        <p:grpSpPr>
          <a:xfrm rot="10800000">
            <a:off x="5549289" y="2068858"/>
            <a:ext cx="2182728" cy="1896913"/>
            <a:chOff x="-220413" y="5470274"/>
            <a:chExt cx="2590079" cy="2250924"/>
          </a:xfrm>
        </p:grpSpPr>
        <p:sp>
          <p:nvSpPr>
            <p:cNvPr id="1027" name="Freeform 1026">
              <a:extLst>
                <a:ext uri="{FF2B5EF4-FFF2-40B4-BE49-F238E27FC236}">
                  <a16:creationId xmlns:a16="http://schemas.microsoft.com/office/drawing/2014/main" id="{85A9DC6E-59E3-604B-A344-42C1DBCDEAEA}"/>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8" name="Freeform 1027">
              <a:extLst>
                <a:ext uri="{FF2B5EF4-FFF2-40B4-BE49-F238E27FC236}">
                  <a16:creationId xmlns:a16="http://schemas.microsoft.com/office/drawing/2014/main" id="{55B4E33D-C645-6D47-9D9D-25410F8E5258}"/>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29" name="Freeform 1028">
              <a:extLst>
                <a:ext uri="{FF2B5EF4-FFF2-40B4-BE49-F238E27FC236}">
                  <a16:creationId xmlns:a16="http://schemas.microsoft.com/office/drawing/2014/main" id="{9DD30832-9E1D-8A46-B504-BBAB69226794}"/>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0" name="Freeform 1029">
              <a:extLst>
                <a:ext uri="{FF2B5EF4-FFF2-40B4-BE49-F238E27FC236}">
                  <a16:creationId xmlns:a16="http://schemas.microsoft.com/office/drawing/2014/main" id="{12C5B326-CB45-6746-8EEA-9884567395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1" name="Freeform 1030">
              <a:extLst>
                <a:ext uri="{FF2B5EF4-FFF2-40B4-BE49-F238E27FC236}">
                  <a16:creationId xmlns:a16="http://schemas.microsoft.com/office/drawing/2014/main" id="{49E9B41C-DBE5-544B-8A10-F9C16D6EF4A0}"/>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2" name="Freeform 1031">
              <a:extLst>
                <a:ext uri="{FF2B5EF4-FFF2-40B4-BE49-F238E27FC236}">
                  <a16:creationId xmlns:a16="http://schemas.microsoft.com/office/drawing/2014/main" id="{D2DD27AF-E0ED-A644-88AF-179550D3ACE5}"/>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3" name="Freeform 1032">
              <a:extLst>
                <a:ext uri="{FF2B5EF4-FFF2-40B4-BE49-F238E27FC236}">
                  <a16:creationId xmlns:a16="http://schemas.microsoft.com/office/drawing/2014/main" id="{C9673A58-5D76-5845-9425-DBF742785181}"/>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4" name="Freeform 1033">
              <a:extLst>
                <a:ext uri="{FF2B5EF4-FFF2-40B4-BE49-F238E27FC236}">
                  <a16:creationId xmlns:a16="http://schemas.microsoft.com/office/drawing/2014/main" id="{E50658A9-831A-6045-9887-A8672F7A976A}"/>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5" name="Freeform 1034">
              <a:extLst>
                <a:ext uri="{FF2B5EF4-FFF2-40B4-BE49-F238E27FC236}">
                  <a16:creationId xmlns:a16="http://schemas.microsoft.com/office/drawing/2014/main" id="{4EF86B70-C7D0-644B-B087-698F78919B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6" name="Freeform 1035">
              <a:extLst>
                <a:ext uri="{FF2B5EF4-FFF2-40B4-BE49-F238E27FC236}">
                  <a16:creationId xmlns:a16="http://schemas.microsoft.com/office/drawing/2014/main" id="{555F821E-C0D8-DA45-9E5D-58D6C178AD5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7" name="Freeform 1036">
              <a:extLst>
                <a:ext uri="{FF2B5EF4-FFF2-40B4-BE49-F238E27FC236}">
                  <a16:creationId xmlns:a16="http://schemas.microsoft.com/office/drawing/2014/main" id="{20569C5D-D4CC-C547-8999-8208D1325607}"/>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8" name="Freeform 1037">
              <a:extLst>
                <a:ext uri="{FF2B5EF4-FFF2-40B4-BE49-F238E27FC236}">
                  <a16:creationId xmlns:a16="http://schemas.microsoft.com/office/drawing/2014/main" id="{C9A9B08C-39D8-7B46-84C2-0C5512A344F6}"/>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39" name="Freeform 1038">
              <a:extLst>
                <a:ext uri="{FF2B5EF4-FFF2-40B4-BE49-F238E27FC236}">
                  <a16:creationId xmlns:a16="http://schemas.microsoft.com/office/drawing/2014/main" id="{A9C782D1-2C80-0349-BF3D-226FE2AF639E}"/>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0" name="Freeform 1039">
              <a:extLst>
                <a:ext uri="{FF2B5EF4-FFF2-40B4-BE49-F238E27FC236}">
                  <a16:creationId xmlns:a16="http://schemas.microsoft.com/office/drawing/2014/main" id="{A2D4E4A1-2012-1C44-93F7-B57E0227336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1" name="Freeform 1040">
              <a:extLst>
                <a:ext uri="{FF2B5EF4-FFF2-40B4-BE49-F238E27FC236}">
                  <a16:creationId xmlns:a16="http://schemas.microsoft.com/office/drawing/2014/main" id="{9BFF0AF1-1EE3-434C-8147-D7A60A802DCE}"/>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2" name="Freeform 1041">
              <a:extLst>
                <a:ext uri="{FF2B5EF4-FFF2-40B4-BE49-F238E27FC236}">
                  <a16:creationId xmlns:a16="http://schemas.microsoft.com/office/drawing/2014/main" id="{9AFA9BD5-EC38-E14E-B0CE-C8BA3C232EA7}"/>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3" name="Freeform 1042">
              <a:extLst>
                <a:ext uri="{FF2B5EF4-FFF2-40B4-BE49-F238E27FC236}">
                  <a16:creationId xmlns:a16="http://schemas.microsoft.com/office/drawing/2014/main" id="{F6FD16D5-DA13-4B4A-9292-033CB5877A00}"/>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1044" name="Freeform 1043">
              <a:extLst>
                <a:ext uri="{FF2B5EF4-FFF2-40B4-BE49-F238E27FC236}">
                  <a16:creationId xmlns:a16="http://schemas.microsoft.com/office/drawing/2014/main" id="{590AA980-73D3-644C-9A95-DB4C98CDA0D4}"/>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4" name="Rectangle 3">
            <a:extLst>
              <a:ext uri="{FF2B5EF4-FFF2-40B4-BE49-F238E27FC236}">
                <a16:creationId xmlns:a16="http://schemas.microsoft.com/office/drawing/2014/main" id="{CB03A915-3E8E-C23C-0C78-5429E26769B5}"/>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C9D7E9FE-F96D-EB35-9174-27B52BB83304}"/>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430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Newsletter Cover 2">
    <p:spTree>
      <p:nvGrpSpPr>
        <p:cNvPr id="1" name=""/>
        <p:cNvGrpSpPr/>
        <p:nvPr/>
      </p:nvGrpSpPr>
      <p:grpSpPr>
        <a:xfrm>
          <a:off x="0" y="0"/>
          <a:ext cx="0" cy="0"/>
          <a:chOff x="0" y="0"/>
          <a:chExt cx="0" cy="0"/>
        </a:xfrm>
      </p:grpSpPr>
      <p:sp>
        <p:nvSpPr>
          <p:cNvPr id="503" name="Graphic 6">
            <a:extLst>
              <a:ext uri="{FF2B5EF4-FFF2-40B4-BE49-F238E27FC236}">
                <a16:creationId xmlns:a16="http://schemas.microsoft.com/office/drawing/2014/main" id="{28EF0E0B-4669-6046-9E0C-86FDC0F22AC9}"/>
              </a:ext>
            </a:extLst>
          </p:cNvPr>
          <p:cNvSpPr/>
          <p:nvPr userDrawn="1"/>
        </p:nvSpPr>
        <p:spPr>
          <a:xfrm>
            <a:off x="4056932" y="4407360"/>
            <a:ext cx="2854885" cy="5290877"/>
          </a:xfrm>
          <a:custGeom>
            <a:avLst/>
            <a:gdLst>
              <a:gd name="connsiteX0" fmla="*/ 0 w 665539"/>
              <a:gd name="connsiteY0" fmla="*/ 0 h 1233607"/>
              <a:gd name="connsiteX1" fmla="*/ 665540 w 665539"/>
              <a:gd name="connsiteY1" fmla="*/ 0 h 1233607"/>
              <a:gd name="connsiteX2" fmla="*/ 665540 w 665539"/>
              <a:gd name="connsiteY2" fmla="*/ 1233608 h 1233607"/>
              <a:gd name="connsiteX3" fmla="*/ 0 w 665539"/>
              <a:gd name="connsiteY3" fmla="*/ 1233608 h 1233607"/>
            </a:gdLst>
            <a:ahLst/>
            <a:cxnLst>
              <a:cxn ang="0">
                <a:pos x="connsiteX0" y="connsiteY0"/>
              </a:cxn>
              <a:cxn ang="0">
                <a:pos x="connsiteX1" y="connsiteY1"/>
              </a:cxn>
              <a:cxn ang="0">
                <a:pos x="connsiteX2" y="connsiteY2"/>
              </a:cxn>
              <a:cxn ang="0">
                <a:pos x="connsiteX3" y="connsiteY3"/>
              </a:cxn>
            </a:cxnLst>
            <a:rect l="l" t="t" r="r" b="b"/>
            <a:pathLst>
              <a:path w="665539" h="1233607">
                <a:moveTo>
                  <a:pt x="0" y="0"/>
                </a:moveTo>
                <a:lnTo>
                  <a:pt x="665540" y="0"/>
                </a:lnTo>
                <a:lnTo>
                  <a:pt x="665540" y="1233608"/>
                </a:lnTo>
                <a:lnTo>
                  <a:pt x="0" y="1233608"/>
                </a:lnTo>
                <a:close/>
              </a:path>
            </a:pathLst>
          </a:custGeom>
          <a:solidFill>
            <a:srgbClr val="8E2F91"/>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73" name="Text Placeholder 32">
            <a:extLst>
              <a:ext uri="{FF2B5EF4-FFF2-40B4-BE49-F238E27FC236}">
                <a16:creationId xmlns:a16="http://schemas.microsoft.com/office/drawing/2014/main" id="{8D8F631A-14D5-3B4C-882E-282DD5B3320F}"/>
              </a:ext>
            </a:extLst>
          </p:cNvPr>
          <p:cNvSpPr>
            <a:spLocks noGrp="1"/>
          </p:cNvSpPr>
          <p:nvPr userDrawn="1">
            <p:ph type="body" sz="quarter" idx="34" hasCustomPrompt="1"/>
          </p:nvPr>
        </p:nvSpPr>
        <p:spPr>
          <a:xfrm>
            <a:off x="4982667" y="1400188"/>
            <a:ext cx="2272211" cy="411621"/>
          </a:xfrm>
          <a:prstGeom prst="rect">
            <a:avLst/>
          </a:prstGeom>
        </p:spPr>
        <p:txBody>
          <a:bodyPr anchor="ctr">
            <a:noAutofit/>
          </a:bodyPr>
          <a:lstStyle>
            <a:lvl1pPr marL="0" indent="0" algn="r">
              <a:buNone/>
              <a:defRPr sz="999" b="0" i="0">
                <a:solidFill>
                  <a:srgbClr val="000000"/>
                </a:solidFill>
                <a:latin typeface="Calibri" panose="020F0502020204030204" pitchFamily="34" charset="0"/>
                <a:cs typeface="Calibri" panose="020F0502020204030204" pitchFamily="34" charset="0"/>
              </a:defRPr>
            </a:lvl1pPr>
            <a:lvl2pPr marL="584228" indent="0">
              <a:buNone/>
              <a:defRPr sz="4948">
                <a:solidFill>
                  <a:srgbClr val="011E3B"/>
                </a:solidFill>
                <a:latin typeface="Montserrat" pitchFamily="2" charset="77"/>
              </a:defRPr>
            </a:lvl2pPr>
            <a:lvl3pPr marL="1168461" indent="0">
              <a:buNone/>
              <a:defRPr sz="4948">
                <a:solidFill>
                  <a:srgbClr val="011E3B"/>
                </a:solidFill>
                <a:latin typeface="Montserrat" pitchFamily="2" charset="77"/>
              </a:defRPr>
            </a:lvl3pPr>
            <a:lvl4pPr marL="1752687" indent="0">
              <a:buNone/>
              <a:defRPr sz="4948">
                <a:solidFill>
                  <a:srgbClr val="011E3B"/>
                </a:solidFill>
                <a:latin typeface="Montserrat" pitchFamily="2" charset="77"/>
              </a:defRPr>
            </a:lvl4pPr>
            <a:lvl5pPr marL="2336919" indent="0">
              <a:buNone/>
              <a:defRPr sz="4948">
                <a:solidFill>
                  <a:srgbClr val="011E3B"/>
                </a:solidFill>
                <a:latin typeface="Montserrat" pitchFamily="2" charset="77"/>
              </a:defRPr>
            </a:lvl5pPr>
          </a:lstStyle>
          <a:p>
            <a:pPr lvl="0"/>
            <a:r>
              <a:rPr lang="en-GB" dirty="0"/>
              <a:t>ISSUE 1   24.08.2022</a:t>
            </a:r>
            <a:endParaRPr lang="en-US" dirty="0"/>
          </a:p>
        </p:txBody>
      </p:sp>
      <p:sp>
        <p:nvSpPr>
          <p:cNvPr id="664" name="Graphic 3">
            <a:extLst>
              <a:ext uri="{FF2B5EF4-FFF2-40B4-BE49-F238E27FC236}">
                <a16:creationId xmlns:a16="http://schemas.microsoft.com/office/drawing/2014/main" id="{E5D74D97-89B8-5A41-83C2-3E5D17A9AC38}"/>
              </a:ext>
            </a:extLst>
          </p:cNvPr>
          <p:cNvSpPr/>
          <p:nvPr userDrawn="1"/>
        </p:nvSpPr>
        <p:spPr>
          <a:xfrm>
            <a:off x="2391880" y="3875635"/>
            <a:ext cx="1716156" cy="951186"/>
          </a:xfrm>
          <a:custGeom>
            <a:avLst/>
            <a:gdLst>
              <a:gd name="connsiteX0" fmla="*/ 1716157 w 1716157"/>
              <a:gd name="connsiteY0" fmla="*/ 0 h 951186"/>
              <a:gd name="connsiteX1" fmla="*/ 1716157 w 1716157"/>
              <a:gd name="connsiteY1" fmla="*/ 951186 h 951186"/>
              <a:gd name="connsiteX2" fmla="*/ 0 w 1716157"/>
              <a:gd name="connsiteY2" fmla="*/ 951186 h 951186"/>
              <a:gd name="connsiteX3" fmla="*/ 0 w 1716157"/>
              <a:gd name="connsiteY3" fmla="*/ 0 h 951186"/>
            </a:gdLst>
            <a:ahLst/>
            <a:cxnLst>
              <a:cxn ang="0">
                <a:pos x="connsiteX0" y="connsiteY0"/>
              </a:cxn>
              <a:cxn ang="0">
                <a:pos x="connsiteX1" y="connsiteY1"/>
              </a:cxn>
              <a:cxn ang="0">
                <a:pos x="connsiteX2" y="connsiteY2"/>
              </a:cxn>
              <a:cxn ang="0">
                <a:pos x="connsiteX3" y="connsiteY3"/>
              </a:cxn>
            </a:cxnLst>
            <a:rect l="l" t="t" r="r" b="b"/>
            <a:pathLst>
              <a:path w="1716157" h="951186">
                <a:moveTo>
                  <a:pt x="1716157" y="0"/>
                </a:moveTo>
                <a:lnTo>
                  <a:pt x="1716157" y="951186"/>
                </a:lnTo>
                <a:lnTo>
                  <a:pt x="0" y="951186"/>
                </a:lnTo>
                <a:lnTo>
                  <a:pt x="0" y="0"/>
                </a:lnTo>
              </a:path>
            </a:pathLst>
          </a:custGeom>
          <a:noFill/>
          <a:ln w="4360" cap="flat">
            <a:noFill/>
            <a:prstDash val="solid"/>
            <a:miter/>
          </a:ln>
        </p:spPr>
        <p:txBody>
          <a:bodyPr rtlCol="0" anchor="ctr"/>
          <a:lstStyle/>
          <a:p>
            <a:endParaRPr lang="en-US" sz="1283" b="0" i="0" dirty="0">
              <a:latin typeface="Calibri" panose="020F0502020204030204" pitchFamily="34" charset="0"/>
            </a:endParaRPr>
          </a:p>
        </p:txBody>
      </p:sp>
      <p:sp>
        <p:nvSpPr>
          <p:cNvPr id="672" name="Text Placeholder 32">
            <a:extLst>
              <a:ext uri="{FF2B5EF4-FFF2-40B4-BE49-F238E27FC236}">
                <a16:creationId xmlns:a16="http://schemas.microsoft.com/office/drawing/2014/main" id="{2AFAAACA-7971-3741-A456-5D913E2EA3D8}"/>
              </a:ext>
            </a:extLst>
          </p:cNvPr>
          <p:cNvSpPr>
            <a:spLocks noGrp="1"/>
          </p:cNvSpPr>
          <p:nvPr userDrawn="1">
            <p:ph type="body" sz="quarter" idx="14" hasCustomPrompt="1"/>
          </p:nvPr>
        </p:nvSpPr>
        <p:spPr>
          <a:xfrm>
            <a:off x="4230255" y="6113496"/>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01</a:t>
            </a:r>
            <a:endParaRPr lang="en-US" dirty="0"/>
          </a:p>
        </p:txBody>
      </p:sp>
      <p:sp>
        <p:nvSpPr>
          <p:cNvPr id="673" name="Text Placeholder 32">
            <a:extLst>
              <a:ext uri="{FF2B5EF4-FFF2-40B4-BE49-F238E27FC236}">
                <a16:creationId xmlns:a16="http://schemas.microsoft.com/office/drawing/2014/main" id="{BF043842-7285-5643-8599-FCE081A22DD7}"/>
              </a:ext>
            </a:extLst>
          </p:cNvPr>
          <p:cNvSpPr>
            <a:spLocks noGrp="1"/>
          </p:cNvSpPr>
          <p:nvPr userDrawn="1">
            <p:ph type="body" sz="quarter" idx="15" hasCustomPrompt="1"/>
          </p:nvPr>
        </p:nvSpPr>
        <p:spPr>
          <a:xfrm>
            <a:off x="4775345" y="6103681"/>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4" name="Text Placeholder 32">
            <a:extLst>
              <a:ext uri="{FF2B5EF4-FFF2-40B4-BE49-F238E27FC236}">
                <a16:creationId xmlns:a16="http://schemas.microsoft.com/office/drawing/2014/main" id="{AA3A96B1-F3EF-4641-A5BD-DF90D4FD6257}"/>
              </a:ext>
            </a:extLst>
          </p:cNvPr>
          <p:cNvSpPr>
            <a:spLocks noGrp="1"/>
          </p:cNvSpPr>
          <p:nvPr userDrawn="1">
            <p:ph type="body" sz="quarter" idx="16" hasCustomPrompt="1"/>
          </p:nvPr>
        </p:nvSpPr>
        <p:spPr>
          <a:xfrm>
            <a:off x="4230255" y="6629823"/>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02</a:t>
            </a:r>
            <a:endParaRPr lang="en-US" dirty="0"/>
          </a:p>
        </p:txBody>
      </p:sp>
      <p:sp>
        <p:nvSpPr>
          <p:cNvPr id="675" name="Text Placeholder 32">
            <a:extLst>
              <a:ext uri="{FF2B5EF4-FFF2-40B4-BE49-F238E27FC236}">
                <a16:creationId xmlns:a16="http://schemas.microsoft.com/office/drawing/2014/main" id="{29558AD5-958D-F44B-A2AD-1C2C65870890}"/>
              </a:ext>
            </a:extLst>
          </p:cNvPr>
          <p:cNvSpPr>
            <a:spLocks noGrp="1"/>
          </p:cNvSpPr>
          <p:nvPr userDrawn="1">
            <p:ph type="body" sz="quarter" idx="17" hasCustomPrompt="1"/>
          </p:nvPr>
        </p:nvSpPr>
        <p:spPr>
          <a:xfrm>
            <a:off x="4775345" y="6620006"/>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6" name="Text Placeholder 32">
            <a:extLst>
              <a:ext uri="{FF2B5EF4-FFF2-40B4-BE49-F238E27FC236}">
                <a16:creationId xmlns:a16="http://schemas.microsoft.com/office/drawing/2014/main" id="{A8B68939-D782-DC4D-9309-5BD5FB883152}"/>
              </a:ext>
            </a:extLst>
          </p:cNvPr>
          <p:cNvSpPr>
            <a:spLocks noGrp="1"/>
          </p:cNvSpPr>
          <p:nvPr userDrawn="1">
            <p:ph type="body" sz="quarter" idx="18" hasCustomPrompt="1"/>
          </p:nvPr>
        </p:nvSpPr>
        <p:spPr>
          <a:xfrm>
            <a:off x="4230255" y="7113292"/>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03</a:t>
            </a:r>
            <a:endParaRPr lang="en-US" dirty="0"/>
          </a:p>
        </p:txBody>
      </p:sp>
      <p:sp>
        <p:nvSpPr>
          <p:cNvPr id="677" name="Text Placeholder 32">
            <a:extLst>
              <a:ext uri="{FF2B5EF4-FFF2-40B4-BE49-F238E27FC236}">
                <a16:creationId xmlns:a16="http://schemas.microsoft.com/office/drawing/2014/main" id="{0806C4AF-F5CD-B940-AB05-87670F0E33F6}"/>
              </a:ext>
            </a:extLst>
          </p:cNvPr>
          <p:cNvSpPr>
            <a:spLocks noGrp="1"/>
          </p:cNvSpPr>
          <p:nvPr userDrawn="1">
            <p:ph type="body" sz="quarter" idx="19" hasCustomPrompt="1"/>
          </p:nvPr>
        </p:nvSpPr>
        <p:spPr>
          <a:xfrm>
            <a:off x="4775345" y="7103474"/>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78" name="Text Placeholder 32">
            <a:extLst>
              <a:ext uri="{FF2B5EF4-FFF2-40B4-BE49-F238E27FC236}">
                <a16:creationId xmlns:a16="http://schemas.microsoft.com/office/drawing/2014/main" id="{6EC21094-B5A3-AE49-8969-A030851A3748}"/>
              </a:ext>
            </a:extLst>
          </p:cNvPr>
          <p:cNvSpPr>
            <a:spLocks noGrp="1"/>
          </p:cNvSpPr>
          <p:nvPr userDrawn="1">
            <p:ph type="body" sz="quarter" idx="20" hasCustomPrompt="1"/>
          </p:nvPr>
        </p:nvSpPr>
        <p:spPr>
          <a:xfrm>
            <a:off x="4230255" y="7600857"/>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04</a:t>
            </a:r>
            <a:endParaRPr lang="en-US" dirty="0"/>
          </a:p>
        </p:txBody>
      </p:sp>
      <p:sp>
        <p:nvSpPr>
          <p:cNvPr id="679" name="Text Placeholder 32">
            <a:extLst>
              <a:ext uri="{FF2B5EF4-FFF2-40B4-BE49-F238E27FC236}">
                <a16:creationId xmlns:a16="http://schemas.microsoft.com/office/drawing/2014/main" id="{0D725BF1-0111-3349-A3AC-27BA633CBBD4}"/>
              </a:ext>
            </a:extLst>
          </p:cNvPr>
          <p:cNvSpPr>
            <a:spLocks noGrp="1"/>
          </p:cNvSpPr>
          <p:nvPr userDrawn="1">
            <p:ph type="body" sz="quarter" idx="21" hasCustomPrompt="1"/>
          </p:nvPr>
        </p:nvSpPr>
        <p:spPr>
          <a:xfrm>
            <a:off x="4775345" y="759104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0" name="Text Placeholder 32">
            <a:extLst>
              <a:ext uri="{FF2B5EF4-FFF2-40B4-BE49-F238E27FC236}">
                <a16:creationId xmlns:a16="http://schemas.microsoft.com/office/drawing/2014/main" id="{D5632353-7F94-0B41-B9A1-24B346BECA42}"/>
              </a:ext>
            </a:extLst>
          </p:cNvPr>
          <p:cNvSpPr>
            <a:spLocks noGrp="1"/>
          </p:cNvSpPr>
          <p:nvPr userDrawn="1">
            <p:ph type="body" sz="quarter" idx="22" hasCustomPrompt="1"/>
          </p:nvPr>
        </p:nvSpPr>
        <p:spPr>
          <a:xfrm>
            <a:off x="4230255" y="8129449"/>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05</a:t>
            </a:r>
            <a:endParaRPr lang="en-US" dirty="0"/>
          </a:p>
        </p:txBody>
      </p:sp>
      <p:sp>
        <p:nvSpPr>
          <p:cNvPr id="681" name="Text Placeholder 32">
            <a:extLst>
              <a:ext uri="{FF2B5EF4-FFF2-40B4-BE49-F238E27FC236}">
                <a16:creationId xmlns:a16="http://schemas.microsoft.com/office/drawing/2014/main" id="{9C35CC62-DBA3-3C41-BDB5-12117CC26DEF}"/>
              </a:ext>
            </a:extLst>
          </p:cNvPr>
          <p:cNvSpPr>
            <a:spLocks noGrp="1"/>
          </p:cNvSpPr>
          <p:nvPr userDrawn="1">
            <p:ph type="body" sz="quarter" idx="23" hasCustomPrompt="1"/>
          </p:nvPr>
        </p:nvSpPr>
        <p:spPr>
          <a:xfrm>
            <a:off x="4775345" y="8119630"/>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2" name="Text Placeholder 32">
            <a:extLst>
              <a:ext uri="{FF2B5EF4-FFF2-40B4-BE49-F238E27FC236}">
                <a16:creationId xmlns:a16="http://schemas.microsoft.com/office/drawing/2014/main" id="{AD41842A-29AA-AF4B-A289-A85104AB8339}"/>
              </a:ext>
            </a:extLst>
          </p:cNvPr>
          <p:cNvSpPr>
            <a:spLocks noGrp="1"/>
          </p:cNvSpPr>
          <p:nvPr userDrawn="1">
            <p:ph type="body" sz="quarter" idx="24" hasCustomPrompt="1"/>
          </p:nvPr>
        </p:nvSpPr>
        <p:spPr>
          <a:xfrm>
            <a:off x="4230255" y="8621915"/>
            <a:ext cx="471053" cy="341503"/>
          </a:xfrm>
          <a:prstGeom prst="rect">
            <a:avLst/>
          </a:prstGeom>
        </p:spPr>
        <p:txBody>
          <a:bodyPr anchor="ctr">
            <a:noAutofit/>
          </a:bodyPr>
          <a:lstStyle>
            <a:lvl1pPr marL="0" indent="0" algn="ctr">
              <a:buNone/>
              <a:defRPr sz="18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06</a:t>
            </a:r>
            <a:endParaRPr lang="en-US" dirty="0"/>
          </a:p>
        </p:txBody>
      </p:sp>
      <p:sp>
        <p:nvSpPr>
          <p:cNvPr id="683" name="Text Placeholder 32">
            <a:extLst>
              <a:ext uri="{FF2B5EF4-FFF2-40B4-BE49-F238E27FC236}">
                <a16:creationId xmlns:a16="http://schemas.microsoft.com/office/drawing/2014/main" id="{21B09E84-C27C-6A4A-BDA8-AC4B4565CC3E}"/>
              </a:ext>
            </a:extLst>
          </p:cNvPr>
          <p:cNvSpPr>
            <a:spLocks noGrp="1"/>
          </p:cNvSpPr>
          <p:nvPr userDrawn="1">
            <p:ph type="body" sz="quarter" idx="25" hasCustomPrompt="1"/>
          </p:nvPr>
        </p:nvSpPr>
        <p:spPr>
          <a:xfrm>
            <a:off x="4775345" y="8612097"/>
            <a:ext cx="1957916" cy="341503"/>
          </a:xfrm>
          <a:prstGeom prst="rect">
            <a:avLst/>
          </a:prstGeom>
        </p:spPr>
        <p:txBody>
          <a:bodyPr anchor="ctr">
            <a:noAutofit/>
          </a:bodyPr>
          <a:lstStyle>
            <a:lvl1pPr marL="0" indent="0" algn="l">
              <a:buNone/>
              <a:defRPr sz="13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a:t>
            </a:r>
            <a:endParaRPr lang="en-US" dirty="0"/>
          </a:p>
        </p:txBody>
      </p:sp>
      <p:sp>
        <p:nvSpPr>
          <p:cNvPr id="684" name="Text Placeholder 32">
            <a:extLst>
              <a:ext uri="{FF2B5EF4-FFF2-40B4-BE49-F238E27FC236}">
                <a16:creationId xmlns:a16="http://schemas.microsoft.com/office/drawing/2014/main" id="{793B3313-6B70-1C41-BD02-3727E7D01BBD}"/>
              </a:ext>
            </a:extLst>
          </p:cNvPr>
          <p:cNvSpPr>
            <a:spLocks noGrp="1"/>
          </p:cNvSpPr>
          <p:nvPr userDrawn="1">
            <p:ph type="body" sz="quarter" idx="30" hasCustomPrompt="1"/>
          </p:nvPr>
        </p:nvSpPr>
        <p:spPr>
          <a:xfrm>
            <a:off x="391247" y="5572543"/>
            <a:ext cx="3425390" cy="921016"/>
          </a:xfrm>
          <a:prstGeom prst="rect">
            <a:avLst/>
          </a:prstGeom>
        </p:spPr>
        <p:txBody>
          <a:bodyPr>
            <a:noAutofit/>
          </a:bodyPr>
          <a:lstStyle>
            <a:lvl1pPr marL="0" indent="0" algn="l">
              <a:buNone/>
              <a:defRPr sz="2200" b="1" i="0">
                <a:solidFill>
                  <a:srgbClr val="8E2F9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Title/Sub-Heading</a:t>
            </a:r>
            <a:endParaRPr lang="en-US" dirty="0"/>
          </a:p>
        </p:txBody>
      </p:sp>
      <p:sp>
        <p:nvSpPr>
          <p:cNvPr id="685" name="Text Placeholder 32">
            <a:extLst>
              <a:ext uri="{FF2B5EF4-FFF2-40B4-BE49-F238E27FC236}">
                <a16:creationId xmlns:a16="http://schemas.microsoft.com/office/drawing/2014/main" id="{0586C484-C1B7-3A41-8380-69C218766A57}"/>
              </a:ext>
            </a:extLst>
          </p:cNvPr>
          <p:cNvSpPr>
            <a:spLocks noGrp="1"/>
          </p:cNvSpPr>
          <p:nvPr userDrawn="1">
            <p:ph type="body" sz="quarter" idx="31" hasCustomPrompt="1"/>
          </p:nvPr>
        </p:nvSpPr>
        <p:spPr>
          <a:xfrm>
            <a:off x="375200" y="6707138"/>
            <a:ext cx="3425391" cy="3177696"/>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a:t>
            </a:r>
            <a:endParaRPr lang="en-US" dirty="0"/>
          </a:p>
        </p:txBody>
      </p:sp>
      <p:sp>
        <p:nvSpPr>
          <p:cNvPr id="987" name="Graphic 6">
            <a:extLst>
              <a:ext uri="{FF2B5EF4-FFF2-40B4-BE49-F238E27FC236}">
                <a16:creationId xmlns:a16="http://schemas.microsoft.com/office/drawing/2014/main" id="{D8EC2B00-4B0A-6445-99C4-C894A24FA35C}"/>
              </a:ext>
            </a:extLst>
          </p:cNvPr>
          <p:cNvSpPr/>
          <p:nvPr/>
        </p:nvSpPr>
        <p:spPr>
          <a:xfrm rot="5400000">
            <a:off x="5267169" y="8371703"/>
            <a:ext cx="434928" cy="2652207"/>
          </a:xfrm>
          <a:custGeom>
            <a:avLst/>
            <a:gdLst>
              <a:gd name="connsiteX0" fmla="*/ 0 w 101407"/>
              <a:gd name="connsiteY0" fmla="*/ 0 h 618290"/>
              <a:gd name="connsiteX1" fmla="*/ 101407 w 101407"/>
              <a:gd name="connsiteY1" fmla="*/ 0 h 618290"/>
              <a:gd name="connsiteX2" fmla="*/ 101407 w 101407"/>
              <a:gd name="connsiteY2" fmla="*/ 618291 h 618290"/>
              <a:gd name="connsiteX3" fmla="*/ 0 w 101407"/>
              <a:gd name="connsiteY3" fmla="*/ 618291 h 618290"/>
            </a:gdLst>
            <a:ahLst/>
            <a:cxnLst>
              <a:cxn ang="0">
                <a:pos x="connsiteX0" y="connsiteY0"/>
              </a:cxn>
              <a:cxn ang="0">
                <a:pos x="connsiteX1" y="connsiteY1"/>
              </a:cxn>
              <a:cxn ang="0">
                <a:pos x="connsiteX2" y="connsiteY2"/>
              </a:cxn>
              <a:cxn ang="0">
                <a:pos x="connsiteX3" y="connsiteY3"/>
              </a:cxn>
            </a:cxnLst>
            <a:rect l="l" t="t" r="r" b="b"/>
            <a:pathLst>
              <a:path w="101407" h="618290">
                <a:moveTo>
                  <a:pt x="0" y="0"/>
                </a:moveTo>
                <a:lnTo>
                  <a:pt x="101407" y="0"/>
                </a:lnTo>
                <a:lnTo>
                  <a:pt x="101407" y="618291"/>
                </a:lnTo>
                <a:lnTo>
                  <a:pt x="0" y="618291"/>
                </a:lnTo>
                <a:close/>
              </a:path>
            </a:pathLst>
          </a:custGeom>
          <a:solidFill>
            <a:srgbClr val="F48043"/>
          </a:solidFill>
          <a:ln w="2971" cap="flat">
            <a:noFill/>
            <a:prstDash val="solid"/>
            <a:miter/>
          </a:ln>
        </p:spPr>
        <p:txBody>
          <a:bodyPr rtlCol="0" anchor="ctr"/>
          <a:lstStyle/>
          <a:p>
            <a:endParaRPr lang="en-US" sz="1283" b="0" i="0" dirty="0">
              <a:latin typeface="Calibri" panose="020F0502020204030204" pitchFamily="34" charset="0"/>
            </a:endParaRPr>
          </a:p>
        </p:txBody>
      </p:sp>
      <p:sp>
        <p:nvSpPr>
          <p:cNvPr id="502" name="Picture Placeholder 501">
            <a:extLst>
              <a:ext uri="{FF2B5EF4-FFF2-40B4-BE49-F238E27FC236}">
                <a16:creationId xmlns:a16="http://schemas.microsoft.com/office/drawing/2014/main" id="{A0BFDE72-964C-D043-AB11-9B5A476BA179}"/>
              </a:ext>
            </a:extLst>
          </p:cNvPr>
          <p:cNvSpPr>
            <a:spLocks noGrp="1"/>
          </p:cNvSpPr>
          <p:nvPr>
            <p:ph type="pic" sz="quarter" idx="36"/>
          </p:nvPr>
        </p:nvSpPr>
        <p:spPr>
          <a:xfrm>
            <a:off x="415926" y="1879514"/>
            <a:ext cx="6838950" cy="3429531"/>
          </a:xfrm>
          <a:custGeom>
            <a:avLst/>
            <a:gdLst>
              <a:gd name="connsiteX0" fmla="*/ 0 w 6838950"/>
              <a:gd name="connsiteY0" fmla="*/ 0 h 3429531"/>
              <a:gd name="connsiteX1" fmla="*/ 6838950 w 6838950"/>
              <a:gd name="connsiteY1" fmla="*/ 0 h 3429531"/>
              <a:gd name="connsiteX2" fmla="*/ 6838950 w 6838950"/>
              <a:gd name="connsiteY2" fmla="*/ 3429531 h 3429531"/>
              <a:gd name="connsiteX3" fmla="*/ 6495896 w 6838950"/>
              <a:gd name="connsiteY3" fmla="*/ 3429531 h 3429531"/>
              <a:gd name="connsiteX4" fmla="*/ 6495896 w 6838950"/>
              <a:gd name="connsiteY4" fmla="*/ 2527844 h 3429531"/>
              <a:gd name="connsiteX5" fmla="*/ 3641007 w 6838950"/>
              <a:gd name="connsiteY5" fmla="*/ 2527844 h 3429531"/>
              <a:gd name="connsiteX6" fmla="*/ 3641007 w 6838950"/>
              <a:gd name="connsiteY6" fmla="*/ 3429531 h 3429531"/>
              <a:gd name="connsiteX7" fmla="*/ 0 w 6838950"/>
              <a:gd name="connsiteY7" fmla="*/ 3429531 h 342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38950" h="3429531">
                <a:moveTo>
                  <a:pt x="0" y="0"/>
                </a:moveTo>
                <a:lnTo>
                  <a:pt x="6838950" y="0"/>
                </a:lnTo>
                <a:lnTo>
                  <a:pt x="6838950" y="3429531"/>
                </a:lnTo>
                <a:lnTo>
                  <a:pt x="6495896" y="3429531"/>
                </a:lnTo>
                <a:lnTo>
                  <a:pt x="6495896" y="2527844"/>
                </a:lnTo>
                <a:lnTo>
                  <a:pt x="3641007" y="2527844"/>
                </a:lnTo>
                <a:lnTo>
                  <a:pt x="3641007" y="3429531"/>
                </a:lnTo>
                <a:lnTo>
                  <a:pt x="0" y="3429531"/>
                </a:lnTo>
                <a:close/>
              </a:path>
            </a:pathLst>
          </a:custGeom>
          <a:solidFill>
            <a:schemeClr val="bg1">
              <a:lumMod val="85000"/>
            </a:schemeClr>
          </a:solidFill>
        </p:spPr>
        <p:txBody>
          <a:bodyPr wrap="square">
            <a:noAutofit/>
          </a:bodyPr>
          <a:lstStyle>
            <a:lvl1pPr marL="0" indent="0">
              <a:buNone/>
              <a:defRPr sz="1101" b="0" i="0">
                <a:latin typeface="Calibri" panose="020F0502020204030204" pitchFamily="34" charset="0"/>
                <a:cs typeface="Calibri" panose="020F0502020204030204" pitchFamily="34" charset="0"/>
              </a:defRPr>
            </a:lvl1pPr>
          </a:lstStyle>
          <a:p>
            <a:endParaRPr lang="en-US" dirty="0"/>
          </a:p>
        </p:txBody>
      </p:sp>
      <p:sp>
        <p:nvSpPr>
          <p:cNvPr id="504" name="Text Placeholder 32">
            <a:extLst>
              <a:ext uri="{FF2B5EF4-FFF2-40B4-BE49-F238E27FC236}">
                <a16:creationId xmlns:a16="http://schemas.microsoft.com/office/drawing/2014/main" id="{2968FB37-61FE-904E-9779-BCBD1D6648C9}"/>
              </a:ext>
            </a:extLst>
          </p:cNvPr>
          <p:cNvSpPr>
            <a:spLocks noGrp="1"/>
          </p:cNvSpPr>
          <p:nvPr>
            <p:ph type="body" sz="quarter" idx="13" hasCustomPrompt="1"/>
          </p:nvPr>
        </p:nvSpPr>
        <p:spPr>
          <a:xfrm>
            <a:off x="4081294" y="4716798"/>
            <a:ext cx="2774345" cy="606265"/>
          </a:xfrm>
          <a:prstGeom prst="rect">
            <a:avLst/>
          </a:prstGeom>
        </p:spPr>
        <p:txBody>
          <a:bodyPr>
            <a:noAutofit/>
          </a:bodyPr>
          <a:lstStyle>
            <a:lvl1pPr marL="0" indent="0" algn="ctr">
              <a:lnSpc>
                <a:spcPct val="100000"/>
              </a:lnSpc>
              <a:spcBef>
                <a:spcPts val="0"/>
              </a:spcBef>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What’s Inside…</a:t>
            </a:r>
            <a:endParaRPr lang="en-US" dirty="0"/>
          </a:p>
        </p:txBody>
      </p:sp>
      <p:sp>
        <p:nvSpPr>
          <p:cNvPr id="508" name="Rectangle 507">
            <a:extLst>
              <a:ext uri="{FF2B5EF4-FFF2-40B4-BE49-F238E27FC236}">
                <a16:creationId xmlns:a16="http://schemas.microsoft.com/office/drawing/2014/main" id="{B3D3D2AF-DEC6-2E40-9A4F-8D19EABF39DC}"/>
              </a:ext>
            </a:extLst>
          </p:cNvPr>
          <p:cNvSpPr/>
          <p:nvPr userDrawn="1"/>
        </p:nvSpPr>
        <p:spPr>
          <a:xfrm>
            <a:off x="4550890" y="-736485"/>
            <a:ext cx="4095807" cy="73648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grpSp>
        <p:nvGrpSpPr>
          <p:cNvPr id="469" name="Graphic 4">
            <a:extLst>
              <a:ext uri="{FF2B5EF4-FFF2-40B4-BE49-F238E27FC236}">
                <a16:creationId xmlns:a16="http://schemas.microsoft.com/office/drawing/2014/main" id="{04CECEEB-0470-6C4C-8519-95AEEB74F913}"/>
              </a:ext>
            </a:extLst>
          </p:cNvPr>
          <p:cNvGrpSpPr/>
          <p:nvPr userDrawn="1"/>
        </p:nvGrpSpPr>
        <p:grpSpPr>
          <a:xfrm>
            <a:off x="632168" y="244060"/>
            <a:ext cx="1944845" cy="1503706"/>
            <a:chOff x="4615814" y="443638"/>
            <a:chExt cx="1766649" cy="1365928"/>
          </a:xfrm>
        </p:grpSpPr>
        <p:grpSp>
          <p:nvGrpSpPr>
            <p:cNvPr id="470" name="Graphic 4">
              <a:extLst>
                <a:ext uri="{FF2B5EF4-FFF2-40B4-BE49-F238E27FC236}">
                  <a16:creationId xmlns:a16="http://schemas.microsoft.com/office/drawing/2014/main" id="{46521048-CC21-2144-A7E3-F1856829E936}"/>
                </a:ext>
              </a:extLst>
            </p:cNvPr>
            <p:cNvGrpSpPr/>
            <p:nvPr/>
          </p:nvGrpSpPr>
          <p:grpSpPr>
            <a:xfrm>
              <a:off x="4742730" y="443638"/>
              <a:ext cx="1170517" cy="1365928"/>
              <a:chOff x="4742730" y="443638"/>
              <a:chExt cx="1170517" cy="1365928"/>
            </a:xfrm>
          </p:grpSpPr>
          <p:grpSp>
            <p:nvGrpSpPr>
              <p:cNvPr id="519" name="Graphic 4">
                <a:extLst>
                  <a:ext uri="{FF2B5EF4-FFF2-40B4-BE49-F238E27FC236}">
                    <a16:creationId xmlns:a16="http://schemas.microsoft.com/office/drawing/2014/main" id="{5DA5FC83-7AF2-AD4D-940F-182ABB08796E}"/>
                  </a:ext>
                </a:extLst>
              </p:cNvPr>
              <p:cNvGrpSpPr/>
              <p:nvPr/>
            </p:nvGrpSpPr>
            <p:grpSpPr>
              <a:xfrm>
                <a:off x="4742730" y="638391"/>
                <a:ext cx="1170517" cy="976214"/>
                <a:chOff x="4742730" y="638391"/>
                <a:chExt cx="1170517" cy="976214"/>
              </a:xfrm>
            </p:grpSpPr>
            <p:grpSp>
              <p:nvGrpSpPr>
                <p:cNvPr id="522" name="Graphic 4">
                  <a:extLst>
                    <a:ext uri="{FF2B5EF4-FFF2-40B4-BE49-F238E27FC236}">
                      <a16:creationId xmlns:a16="http://schemas.microsoft.com/office/drawing/2014/main" id="{C45C2402-04A3-B741-A66C-B860F392AEFC}"/>
                    </a:ext>
                  </a:extLst>
                </p:cNvPr>
                <p:cNvGrpSpPr/>
                <p:nvPr/>
              </p:nvGrpSpPr>
              <p:grpSpPr>
                <a:xfrm>
                  <a:off x="4743075" y="736557"/>
                  <a:ext cx="974982" cy="877952"/>
                  <a:chOff x="4743075" y="736557"/>
                  <a:chExt cx="974982" cy="877952"/>
                </a:xfrm>
              </p:grpSpPr>
              <p:sp>
                <p:nvSpPr>
                  <p:cNvPr id="979" name="Freeform 978">
                    <a:extLst>
                      <a:ext uri="{FF2B5EF4-FFF2-40B4-BE49-F238E27FC236}">
                        <a16:creationId xmlns:a16="http://schemas.microsoft.com/office/drawing/2014/main" id="{530FC9E6-E1D7-3E48-8FC5-6E684F3FBA27}"/>
                      </a:ext>
                    </a:extLst>
                  </p:cNvPr>
                  <p:cNvSpPr/>
                  <p:nvPr/>
                </p:nvSpPr>
                <p:spPr>
                  <a:xfrm rot="-2699514">
                    <a:off x="5551630" y="8626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0" name="Freeform 979">
                    <a:extLst>
                      <a:ext uri="{FF2B5EF4-FFF2-40B4-BE49-F238E27FC236}">
                        <a16:creationId xmlns:a16="http://schemas.microsoft.com/office/drawing/2014/main" id="{D7661FE1-3C29-A344-AABF-FEDD697D72A3}"/>
                      </a:ext>
                    </a:extLst>
                  </p:cNvPr>
                  <p:cNvSpPr/>
                  <p:nvPr/>
                </p:nvSpPr>
                <p:spPr>
                  <a:xfrm rot="-2700000">
                    <a:off x="5454360" y="959820"/>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1" name="Freeform 980">
                    <a:extLst>
                      <a:ext uri="{FF2B5EF4-FFF2-40B4-BE49-F238E27FC236}">
                        <a16:creationId xmlns:a16="http://schemas.microsoft.com/office/drawing/2014/main" id="{3C24D2F7-9B51-0C43-B0C4-2B257139E38C}"/>
                      </a:ext>
                    </a:extLst>
                  </p:cNvPr>
                  <p:cNvSpPr/>
                  <p:nvPr/>
                </p:nvSpPr>
                <p:spPr>
                  <a:xfrm rot="-2699514">
                    <a:off x="5356569" y="86257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2" name="Freeform 981">
                    <a:extLst>
                      <a:ext uri="{FF2B5EF4-FFF2-40B4-BE49-F238E27FC236}">
                        <a16:creationId xmlns:a16="http://schemas.microsoft.com/office/drawing/2014/main" id="{B8D2605E-71A0-184A-BED2-5334B95236A8}"/>
                      </a:ext>
                    </a:extLst>
                  </p:cNvPr>
                  <p:cNvSpPr/>
                  <p:nvPr/>
                </p:nvSpPr>
                <p:spPr>
                  <a:xfrm rot="-2700000">
                    <a:off x="5454658" y="76511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3" name="Freeform 982">
                    <a:extLst>
                      <a:ext uri="{FF2B5EF4-FFF2-40B4-BE49-F238E27FC236}">
                        <a16:creationId xmlns:a16="http://schemas.microsoft.com/office/drawing/2014/main" id="{82908F57-DA74-944D-98AC-7D0D2BE9DB45}"/>
                      </a:ext>
                    </a:extLst>
                  </p:cNvPr>
                  <p:cNvSpPr/>
                  <p:nvPr/>
                </p:nvSpPr>
                <p:spPr>
                  <a:xfrm rot="-2699028">
                    <a:off x="5356430" y="10575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60A74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4" name="Freeform 983">
                    <a:extLst>
                      <a:ext uri="{FF2B5EF4-FFF2-40B4-BE49-F238E27FC236}">
                        <a16:creationId xmlns:a16="http://schemas.microsoft.com/office/drawing/2014/main" id="{1075E506-776C-0847-886F-278DB582E2F8}"/>
                      </a:ext>
                    </a:extLst>
                  </p:cNvPr>
                  <p:cNvSpPr/>
                  <p:nvPr/>
                </p:nvSpPr>
                <p:spPr>
                  <a:xfrm rot="-2700000">
                    <a:off x="5259287" y="1154935"/>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255127"/>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5" name="Freeform 984">
                    <a:extLst>
                      <a:ext uri="{FF2B5EF4-FFF2-40B4-BE49-F238E27FC236}">
                        <a16:creationId xmlns:a16="http://schemas.microsoft.com/office/drawing/2014/main" id="{1634915D-DD6B-2F47-A99B-3DABF476A706}"/>
                      </a:ext>
                    </a:extLst>
                  </p:cNvPr>
                  <p:cNvSpPr/>
                  <p:nvPr/>
                </p:nvSpPr>
                <p:spPr>
                  <a:xfrm>
                    <a:off x="5133022" y="1028700"/>
                    <a:ext cx="195024" cy="195738"/>
                  </a:xfrm>
                  <a:custGeom>
                    <a:avLst/>
                    <a:gdLst>
                      <a:gd name="connsiteX0" fmla="*/ 0 w 195024"/>
                      <a:gd name="connsiteY0" fmla="*/ 97869 h 195738"/>
                      <a:gd name="connsiteX1" fmla="*/ 97869 w 195024"/>
                      <a:gd name="connsiteY1" fmla="*/ 195739 h 195738"/>
                      <a:gd name="connsiteX2" fmla="*/ 195024 w 195024"/>
                      <a:gd name="connsiteY2" fmla="*/ 97869 h 195738"/>
                      <a:gd name="connsiteX3" fmla="*/ 97869 w 195024"/>
                      <a:gd name="connsiteY3" fmla="*/ 0 h 195738"/>
                    </a:gdLst>
                    <a:ahLst/>
                    <a:cxnLst>
                      <a:cxn ang="0">
                        <a:pos x="connsiteX0" y="connsiteY0"/>
                      </a:cxn>
                      <a:cxn ang="0">
                        <a:pos x="connsiteX1" y="connsiteY1"/>
                      </a:cxn>
                      <a:cxn ang="0">
                        <a:pos x="connsiteX2" y="connsiteY2"/>
                      </a:cxn>
                      <a:cxn ang="0">
                        <a:pos x="connsiteX3" y="connsiteY3"/>
                      </a:cxn>
                    </a:cxnLst>
                    <a:rect l="l" t="t" r="r" b="b"/>
                    <a:pathLst>
                      <a:path w="195024" h="195738">
                        <a:moveTo>
                          <a:pt x="0" y="97869"/>
                        </a:moveTo>
                        <a:lnTo>
                          <a:pt x="97869" y="195739"/>
                        </a:lnTo>
                        <a:lnTo>
                          <a:pt x="195024" y="97869"/>
                        </a:lnTo>
                        <a:lnTo>
                          <a:pt x="97869" y="0"/>
                        </a:lnTo>
                        <a:close/>
                      </a:path>
                    </a:pathLst>
                  </a:custGeom>
                  <a:solidFill>
                    <a:srgbClr val="57A8BB"/>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6" name="Freeform 985">
                    <a:extLst>
                      <a:ext uri="{FF2B5EF4-FFF2-40B4-BE49-F238E27FC236}">
                        <a16:creationId xmlns:a16="http://schemas.microsoft.com/office/drawing/2014/main" id="{2390CB51-125A-9C40-BC81-1FF5C747E628}"/>
                      </a:ext>
                    </a:extLst>
                  </p:cNvPr>
                  <p:cNvSpPr/>
                  <p:nvPr/>
                </p:nvSpPr>
                <p:spPr>
                  <a:xfrm rot="-2700000">
                    <a:off x="5259376" y="9598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7DBD42"/>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8" name="Freeform 987">
                    <a:extLst>
                      <a:ext uri="{FF2B5EF4-FFF2-40B4-BE49-F238E27FC236}">
                        <a16:creationId xmlns:a16="http://schemas.microsoft.com/office/drawing/2014/main" id="{5759D848-59CB-2142-9754-C85D25745802}"/>
                      </a:ext>
                    </a:extLst>
                  </p:cNvPr>
                  <p:cNvSpPr/>
                  <p:nvPr/>
                </p:nvSpPr>
                <p:spPr>
                  <a:xfrm rot="-2700972">
                    <a:off x="5161779" y="125304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89" name="Freeform 988">
                    <a:extLst>
                      <a:ext uri="{FF2B5EF4-FFF2-40B4-BE49-F238E27FC236}">
                        <a16:creationId xmlns:a16="http://schemas.microsoft.com/office/drawing/2014/main" id="{D7ADE636-AA21-4E46-8038-890E07D043D0}"/>
                      </a:ext>
                    </a:extLst>
                  </p:cNvPr>
                  <p:cNvSpPr/>
                  <p:nvPr/>
                </p:nvSpPr>
                <p:spPr>
                  <a:xfrm rot="-2700000">
                    <a:off x="5063622" y="13503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0" name="Freeform 989">
                    <a:extLst>
                      <a:ext uri="{FF2B5EF4-FFF2-40B4-BE49-F238E27FC236}">
                        <a16:creationId xmlns:a16="http://schemas.microsoft.com/office/drawing/2014/main" id="{4C63A89D-9B69-EB4B-B2EB-18DA0506C99F}"/>
                      </a:ext>
                    </a:extLst>
                  </p:cNvPr>
                  <p:cNvSpPr/>
                  <p:nvPr/>
                </p:nvSpPr>
                <p:spPr>
                  <a:xfrm rot="-2700486">
                    <a:off x="4966767" y="1253061"/>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1" name="Freeform 990">
                    <a:extLst>
                      <a:ext uri="{FF2B5EF4-FFF2-40B4-BE49-F238E27FC236}">
                        <a16:creationId xmlns:a16="http://schemas.microsoft.com/office/drawing/2014/main" id="{239E2332-28B1-174F-975E-0265E8790525}"/>
                      </a:ext>
                    </a:extLst>
                  </p:cNvPr>
                  <p:cNvSpPr/>
                  <p:nvPr/>
                </p:nvSpPr>
                <p:spPr>
                  <a:xfrm rot="-2699514">
                    <a:off x="4966693" y="144808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2" name="Freeform 991">
                    <a:extLst>
                      <a:ext uri="{FF2B5EF4-FFF2-40B4-BE49-F238E27FC236}">
                        <a16:creationId xmlns:a16="http://schemas.microsoft.com/office/drawing/2014/main" id="{6B630F43-8C97-D740-B526-A7441FED6A30}"/>
                      </a:ext>
                    </a:extLst>
                  </p:cNvPr>
                  <p:cNvSpPr/>
                  <p:nvPr/>
                </p:nvSpPr>
                <p:spPr>
                  <a:xfrm rot="-2700000">
                    <a:off x="4771629" y="144797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93" name="Freeform 992">
                    <a:extLst>
                      <a:ext uri="{FF2B5EF4-FFF2-40B4-BE49-F238E27FC236}">
                        <a16:creationId xmlns:a16="http://schemas.microsoft.com/office/drawing/2014/main" id="{6D56C7CA-4E07-454A-BB70-F9E2A245A166}"/>
                      </a:ext>
                    </a:extLst>
                  </p:cNvPr>
                  <p:cNvSpPr/>
                  <p:nvPr/>
                </p:nvSpPr>
                <p:spPr>
                  <a:xfrm>
                    <a:off x="5035153" y="1126569"/>
                    <a:ext cx="195738" cy="195024"/>
                  </a:xfrm>
                  <a:custGeom>
                    <a:avLst/>
                    <a:gdLst>
                      <a:gd name="connsiteX0" fmla="*/ 0 w 195738"/>
                      <a:gd name="connsiteY0" fmla="*/ 97869 h 195024"/>
                      <a:gd name="connsiteX1" fmla="*/ 97869 w 195738"/>
                      <a:gd name="connsiteY1" fmla="*/ 195024 h 195024"/>
                      <a:gd name="connsiteX2" fmla="*/ 195739 w 195738"/>
                      <a:gd name="connsiteY2" fmla="*/ 97869 h 195024"/>
                      <a:gd name="connsiteX3" fmla="*/ 97869 w 195738"/>
                      <a:gd name="connsiteY3" fmla="*/ 0 h 195024"/>
                    </a:gdLst>
                    <a:ahLst/>
                    <a:cxnLst>
                      <a:cxn ang="0">
                        <a:pos x="connsiteX0" y="connsiteY0"/>
                      </a:cxn>
                      <a:cxn ang="0">
                        <a:pos x="connsiteX1" y="connsiteY1"/>
                      </a:cxn>
                      <a:cxn ang="0">
                        <a:pos x="connsiteX2" y="connsiteY2"/>
                      </a:cxn>
                      <a:cxn ang="0">
                        <a:pos x="connsiteX3" y="connsiteY3"/>
                      </a:cxn>
                    </a:cxnLst>
                    <a:rect l="l" t="t" r="r" b="b"/>
                    <a:pathLst>
                      <a:path w="195738" h="195024">
                        <a:moveTo>
                          <a:pt x="0" y="97869"/>
                        </a:moveTo>
                        <a:lnTo>
                          <a:pt x="97869" y="195024"/>
                        </a:lnTo>
                        <a:lnTo>
                          <a:pt x="195739" y="97869"/>
                        </a:lnTo>
                        <a:lnTo>
                          <a:pt x="97869" y="0"/>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3" name="Freeform 522">
                  <a:extLst>
                    <a:ext uri="{FF2B5EF4-FFF2-40B4-BE49-F238E27FC236}">
                      <a16:creationId xmlns:a16="http://schemas.microsoft.com/office/drawing/2014/main" id="{F3720722-E200-5C4F-AB1C-7366A0A5477B}"/>
                    </a:ext>
                  </a:extLst>
                </p:cNvPr>
                <p:cNvSpPr/>
                <p:nvPr/>
              </p:nvSpPr>
              <p:spPr>
                <a:xfrm rot="-2699028">
                  <a:off x="5454356" y="135021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4" name="Freeform 523">
                  <a:extLst>
                    <a:ext uri="{FF2B5EF4-FFF2-40B4-BE49-F238E27FC236}">
                      <a16:creationId xmlns:a16="http://schemas.microsoft.com/office/drawing/2014/main" id="{918389E7-68F8-2A4B-BC85-A5D9C6E80545}"/>
                    </a:ext>
                  </a:extLst>
                </p:cNvPr>
                <p:cNvSpPr/>
                <p:nvPr/>
              </p:nvSpPr>
              <p:spPr>
                <a:xfrm rot="-2700000">
                  <a:off x="5356786" y="125302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5" name="Freeform 524">
                  <a:extLst>
                    <a:ext uri="{FF2B5EF4-FFF2-40B4-BE49-F238E27FC236}">
                      <a16:creationId xmlns:a16="http://schemas.microsoft.com/office/drawing/2014/main" id="{1B37B858-779E-094F-B3F9-0D710C38B07E}"/>
                    </a:ext>
                  </a:extLst>
                </p:cNvPr>
                <p:cNvSpPr/>
                <p:nvPr/>
              </p:nvSpPr>
              <p:spPr>
                <a:xfrm rot="-2700972">
                  <a:off x="5454392" y="11551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6" name="Freeform 525">
                  <a:extLst>
                    <a:ext uri="{FF2B5EF4-FFF2-40B4-BE49-F238E27FC236}">
                      <a16:creationId xmlns:a16="http://schemas.microsoft.com/office/drawing/2014/main" id="{68ED2BA5-CB56-8042-84B7-96DCFAA10D0A}"/>
                    </a:ext>
                  </a:extLst>
                </p:cNvPr>
                <p:cNvSpPr/>
                <p:nvPr/>
              </p:nvSpPr>
              <p:spPr>
                <a:xfrm rot="-2700000">
                  <a:off x="5551841" y="125310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7" name="Freeform 526">
                  <a:extLst>
                    <a:ext uri="{FF2B5EF4-FFF2-40B4-BE49-F238E27FC236}">
                      <a16:creationId xmlns:a16="http://schemas.microsoft.com/office/drawing/2014/main" id="{C96401BD-DFEC-6A4D-BACA-B1657FB8B888}"/>
                    </a:ext>
                  </a:extLst>
                </p:cNvPr>
                <p:cNvSpPr/>
                <p:nvPr/>
              </p:nvSpPr>
              <p:spPr>
                <a:xfrm rot="-2700000">
                  <a:off x="5551772" y="14481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8" name="Freeform 527">
                  <a:extLst>
                    <a:ext uri="{FF2B5EF4-FFF2-40B4-BE49-F238E27FC236}">
                      <a16:creationId xmlns:a16="http://schemas.microsoft.com/office/drawing/2014/main" id="{206BBEAA-2FEF-B04E-AF5A-2E60F3952070}"/>
                    </a:ext>
                  </a:extLst>
                </p:cNvPr>
                <p:cNvSpPr/>
                <p:nvPr/>
              </p:nvSpPr>
              <p:spPr>
                <a:xfrm rot="-2700000">
                  <a:off x="5746820" y="144817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8E2F91"/>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9" name="Freeform 528">
                  <a:extLst>
                    <a:ext uri="{FF2B5EF4-FFF2-40B4-BE49-F238E27FC236}">
                      <a16:creationId xmlns:a16="http://schemas.microsoft.com/office/drawing/2014/main" id="{3D58493F-FBB7-734B-9F1C-E8811E5F7AB7}"/>
                    </a:ext>
                  </a:extLst>
                </p:cNvPr>
                <p:cNvSpPr/>
                <p:nvPr/>
              </p:nvSpPr>
              <p:spPr>
                <a:xfrm rot="-2700972">
                  <a:off x="5259277" y="1154918"/>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0" name="Freeform 529">
                  <a:extLst>
                    <a:ext uri="{FF2B5EF4-FFF2-40B4-BE49-F238E27FC236}">
                      <a16:creationId xmlns:a16="http://schemas.microsoft.com/office/drawing/2014/main" id="{20767AD1-4DA4-3942-A6FF-51F598A9FF8A}"/>
                    </a:ext>
                  </a:extLst>
                </p:cNvPr>
                <p:cNvSpPr/>
                <p:nvPr/>
              </p:nvSpPr>
              <p:spPr>
                <a:xfrm>
                  <a:off x="5133022" y="1028700"/>
                  <a:ext cx="195024" cy="195738"/>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5" name="Freeform 664">
                  <a:extLst>
                    <a:ext uri="{FF2B5EF4-FFF2-40B4-BE49-F238E27FC236}">
                      <a16:creationId xmlns:a16="http://schemas.microsoft.com/office/drawing/2014/main" id="{0DB6F49B-0137-D34F-822C-3C78AE3BD56F}"/>
                    </a:ext>
                  </a:extLst>
                </p:cNvPr>
                <p:cNvSpPr/>
                <p:nvPr/>
              </p:nvSpPr>
              <p:spPr>
                <a:xfrm rot="-2700486">
                  <a:off x="5259333" y="95978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6" name="Freeform 665">
                  <a:extLst>
                    <a:ext uri="{FF2B5EF4-FFF2-40B4-BE49-F238E27FC236}">
                      <a16:creationId xmlns:a16="http://schemas.microsoft.com/office/drawing/2014/main" id="{77F28461-DBAF-B44F-AE80-F80F513A0717}"/>
                    </a:ext>
                  </a:extLst>
                </p:cNvPr>
                <p:cNvSpPr/>
                <p:nvPr/>
              </p:nvSpPr>
              <p:spPr>
                <a:xfrm rot="-2700000">
                  <a:off x="5356375" y="1057467"/>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7" name="Freeform 666">
                  <a:extLst>
                    <a:ext uri="{FF2B5EF4-FFF2-40B4-BE49-F238E27FC236}">
                      <a16:creationId xmlns:a16="http://schemas.microsoft.com/office/drawing/2014/main" id="{D2D99752-F4F5-954A-B14A-A6F720F2111A}"/>
                    </a:ext>
                  </a:extLst>
                </p:cNvPr>
                <p:cNvSpPr/>
                <p:nvPr/>
              </p:nvSpPr>
              <p:spPr>
                <a:xfrm rot="-2700486">
                  <a:off x="5063844" y="96033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8" name="Freeform 667">
                  <a:extLst>
                    <a:ext uri="{FF2B5EF4-FFF2-40B4-BE49-F238E27FC236}">
                      <a16:creationId xmlns:a16="http://schemas.microsoft.com/office/drawing/2014/main" id="{F3E6AEBF-56D0-3947-9A76-CEB9D9A58C1C}"/>
                    </a:ext>
                  </a:extLst>
                </p:cNvPr>
                <p:cNvSpPr/>
                <p:nvPr/>
              </p:nvSpPr>
              <p:spPr>
                <a:xfrm rot="-2700000">
                  <a:off x="4966374" y="862284"/>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69" name="Freeform 668">
                  <a:extLst>
                    <a:ext uri="{FF2B5EF4-FFF2-40B4-BE49-F238E27FC236}">
                      <a16:creationId xmlns:a16="http://schemas.microsoft.com/office/drawing/2014/main" id="{81339174-3BE7-7F48-93EE-6E8E57AB333F}"/>
                    </a:ext>
                  </a:extLst>
                </p:cNvPr>
                <p:cNvSpPr/>
                <p:nvPr/>
              </p:nvSpPr>
              <p:spPr>
                <a:xfrm>
                  <a:off x="5035153" y="736520"/>
                  <a:ext cx="195738" cy="195024"/>
                </a:xfrm>
                <a:custGeom>
                  <a:avLst/>
                  <a:gdLst>
                    <a:gd name="connsiteX0" fmla="*/ 97869 w 195738"/>
                    <a:gd name="connsiteY0" fmla="*/ 0 h 195024"/>
                    <a:gd name="connsiteX1" fmla="*/ 0 w 195738"/>
                    <a:gd name="connsiteY1" fmla="*/ 97155 h 195024"/>
                    <a:gd name="connsiteX2" fmla="*/ 97869 w 195738"/>
                    <a:gd name="connsiteY2" fmla="*/ 195024 h 195024"/>
                    <a:gd name="connsiteX3" fmla="*/ 195739 w 195738"/>
                    <a:gd name="connsiteY3" fmla="*/ 97155 h 195024"/>
                  </a:gdLst>
                  <a:ahLst/>
                  <a:cxnLst>
                    <a:cxn ang="0">
                      <a:pos x="connsiteX0" y="connsiteY0"/>
                    </a:cxn>
                    <a:cxn ang="0">
                      <a:pos x="connsiteX1" y="connsiteY1"/>
                    </a:cxn>
                    <a:cxn ang="0">
                      <a:pos x="connsiteX2" y="connsiteY2"/>
                    </a:cxn>
                    <a:cxn ang="0">
                      <a:pos x="connsiteX3" y="connsiteY3"/>
                    </a:cxn>
                  </a:cxnLst>
                  <a:rect l="l" t="t" r="r" b="b"/>
                  <a:pathLst>
                    <a:path w="195738" h="195024">
                      <a:moveTo>
                        <a:pt x="97869" y="0"/>
                      </a:moveTo>
                      <a:lnTo>
                        <a:pt x="0" y="97155"/>
                      </a:lnTo>
                      <a:lnTo>
                        <a:pt x="97869" y="195024"/>
                      </a:lnTo>
                      <a:lnTo>
                        <a:pt x="195739" y="97155"/>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0" name="Freeform 669">
                  <a:extLst>
                    <a:ext uri="{FF2B5EF4-FFF2-40B4-BE49-F238E27FC236}">
                      <a16:creationId xmlns:a16="http://schemas.microsoft.com/office/drawing/2014/main" id="{FF71F60E-21A9-464A-8D9D-96FF5CFD06B7}"/>
                    </a:ext>
                  </a:extLst>
                </p:cNvPr>
                <p:cNvSpPr/>
                <p:nvPr/>
              </p:nvSpPr>
              <p:spPr>
                <a:xfrm rot="-2699514">
                  <a:off x="5161490" y="86246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71" name="Freeform 670">
                  <a:extLst>
                    <a:ext uri="{FF2B5EF4-FFF2-40B4-BE49-F238E27FC236}">
                      <a16:creationId xmlns:a16="http://schemas.microsoft.com/office/drawing/2014/main" id="{BF7E0593-911C-314A-B0EB-403CC2B085FA}"/>
                    </a:ext>
                  </a:extLst>
                </p:cNvPr>
                <p:cNvSpPr/>
                <p:nvPr/>
              </p:nvSpPr>
              <p:spPr>
                <a:xfrm rot="-2700000">
                  <a:off x="5746669" y="66750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689" name="Freeform 688">
                  <a:extLst>
                    <a:ext uri="{FF2B5EF4-FFF2-40B4-BE49-F238E27FC236}">
                      <a16:creationId xmlns:a16="http://schemas.microsoft.com/office/drawing/2014/main" id="{D202E4E9-435B-3546-8D9D-EADFF3E0EA85}"/>
                    </a:ext>
                  </a:extLst>
                </p:cNvPr>
                <p:cNvSpPr/>
                <p:nvPr/>
              </p:nvSpPr>
              <p:spPr>
                <a:xfrm>
                  <a:off x="5523071" y="638651"/>
                  <a:ext cx="195024" cy="195024"/>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7" name="Freeform 976">
                  <a:extLst>
                    <a:ext uri="{FF2B5EF4-FFF2-40B4-BE49-F238E27FC236}">
                      <a16:creationId xmlns:a16="http://schemas.microsoft.com/office/drawing/2014/main" id="{335C266E-DE1A-E546-8BD6-935D28659FC1}"/>
                    </a:ext>
                  </a:extLst>
                </p:cNvPr>
                <p:cNvSpPr/>
                <p:nvPr/>
              </p:nvSpPr>
              <p:spPr>
                <a:xfrm rot="-2699514">
                  <a:off x="4966490" y="667313"/>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978" name="Freeform 977">
                  <a:extLst>
                    <a:ext uri="{FF2B5EF4-FFF2-40B4-BE49-F238E27FC236}">
                      <a16:creationId xmlns:a16="http://schemas.microsoft.com/office/drawing/2014/main" id="{94EC91CD-CA28-584E-943A-265EE50EC661}"/>
                    </a:ext>
                  </a:extLst>
                </p:cNvPr>
                <p:cNvSpPr/>
                <p:nvPr/>
              </p:nvSpPr>
              <p:spPr>
                <a:xfrm rot="-2700000">
                  <a:off x="4771285" y="666946"/>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520" name="Freeform 519">
                <a:extLst>
                  <a:ext uri="{FF2B5EF4-FFF2-40B4-BE49-F238E27FC236}">
                    <a16:creationId xmlns:a16="http://schemas.microsoft.com/office/drawing/2014/main" id="{4D6AFDB2-BBE9-CE42-B195-EADC9571FE8F}"/>
                  </a:ext>
                </a:extLst>
              </p:cNvPr>
              <p:cNvSpPr/>
              <p:nvPr/>
            </p:nvSpPr>
            <p:spPr>
              <a:xfrm rot="-2699514">
                <a:off x="4771541" y="472192"/>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1" name="Freeform 520">
                <a:extLst>
                  <a:ext uri="{FF2B5EF4-FFF2-40B4-BE49-F238E27FC236}">
                    <a16:creationId xmlns:a16="http://schemas.microsoft.com/office/drawing/2014/main" id="{9F06BA30-F863-DB49-A486-08021334A2EC}"/>
                  </a:ext>
                </a:extLst>
              </p:cNvPr>
              <p:cNvSpPr/>
              <p:nvPr/>
            </p:nvSpPr>
            <p:spPr>
              <a:xfrm rot="-2700972">
                <a:off x="5746684" y="1643139"/>
                <a:ext cx="137873" cy="137873"/>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471" name="Graphic 4">
              <a:extLst>
                <a:ext uri="{FF2B5EF4-FFF2-40B4-BE49-F238E27FC236}">
                  <a16:creationId xmlns:a16="http://schemas.microsoft.com/office/drawing/2014/main" id="{D33836E0-8F91-D948-9B7E-25CEA330F0B0}"/>
                </a:ext>
              </a:extLst>
            </p:cNvPr>
            <p:cNvGrpSpPr/>
            <p:nvPr/>
          </p:nvGrpSpPr>
          <p:grpSpPr>
            <a:xfrm>
              <a:off x="4615814" y="1067990"/>
              <a:ext cx="1534477" cy="127873"/>
              <a:chOff x="4615814" y="1067990"/>
              <a:chExt cx="1534477" cy="127873"/>
            </a:xfrm>
          </p:grpSpPr>
          <p:sp>
            <p:nvSpPr>
              <p:cNvPr id="509" name="Freeform 508">
                <a:extLst>
                  <a:ext uri="{FF2B5EF4-FFF2-40B4-BE49-F238E27FC236}">
                    <a16:creationId xmlns:a16="http://schemas.microsoft.com/office/drawing/2014/main" id="{7B9AD1B0-795E-C648-BF13-137806BEF600}"/>
                  </a:ext>
                </a:extLst>
              </p:cNvPr>
              <p:cNvSpPr/>
              <p:nvPr/>
            </p:nvSpPr>
            <p:spPr>
              <a:xfrm>
                <a:off x="4615814" y="1068705"/>
                <a:ext cx="119300" cy="127158"/>
              </a:xfrm>
              <a:custGeom>
                <a:avLst/>
                <a:gdLst>
                  <a:gd name="connsiteX0" fmla="*/ 119301 w 119300"/>
                  <a:gd name="connsiteY0" fmla="*/ 58579 h 127158"/>
                  <a:gd name="connsiteX1" fmla="*/ 119301 w 119300"/>
                  <a:gd name="connsiteY1" fmla="*/ 63579 h 127158"/>
                  <a:gd name="connsiteX2" fmla="*/ 59293 w 119300"/>
                  <a:gd name="connsiteY2" fmla="*/ 127159 h 127158"/>
                  <a:gd name="connsiteX3" fmla="*/ 0 w 119300"/>
                  <a:gd name="connsiteY3" fmla="*/ 63579 h 127158"/>
                  <a:gd name="connsiteX4" fmla="*/ 59293 w 119300"/>
                  <a:gd name="connsiteY4" fmla="*/ 0 h 127158"/>
                  <a:gd name="connsiteX5" fmla="*/ 101441 w 119300"/>
                  <a:gd name="connsiteY5" fmla="*/ 18574 h 127158"/>
                  <a:gd name="connsiteX6" fmla="*/ 79296 w 119300"/>
                  <a:gd name="connsiteY6" fmla="*/ 42148 h 127158"/>
                  <a:gd name="connsiteX7" fmla="*/ 59293 w 119300"/>
                  <a:gd name="connsiteY7" fmla="*/ 33576 h 127158"/>
                  <a:gd name="connsiteX8" fmla="*/ 31433 w 119300"/>
                  <a:gd name="connsiteY8" fmla="*/ 63579 h 127158"/>
                  <a:gd name="connsiteX9" fmla="*/ 59293 w 119300"/>
                  <a:gd name="connsiteY9" fmla="*/ 93583 h 127158"/>
                  <a:gd name="connsiteX10" fmla="*/ 82153 w 119300"/>
                  <a:gd name="connsiteY10" fmla="*/ 80724 h 127158"/>
                  <a:gd name="connsiteX11" fmla="*/ 59293 w 119300"/>
                  <a:gd name="connsiteY11" fmla="*/ 80724 h 127158"/>
                  <a:gd name="connsiteX12" fmla="*/ 59293 w 119300"/>
                  <a:gd name="connsiteY12" fmla="*/ 58579 h 127158"/>
                  <a:gd name="connsiteX13" fmla="*/ 119301 w 119300"/>
                  <a:gd name="connsiteY13" fmla="*/ 58579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300" h="127158">
                    <a:moveTo>
                      <a:pt x="119301" y="58579"/>
                    </a:moveTo>
                    <a:lnTo>
                      <a:pt x="119301" y="63579"/>
                    </a:lnTo>
                    <a:cubicBezTo>
                      <a:pt x="119301" y="98584"/>
                      <a:pt x="92869" y="127159"/>
                      <a:pt x="59293" y="127159"/>
                    </a:cubicBezTo>
                    <a:cubicBezTo>
                      <a:pt x="26432" y="127159"/>
                      <a:pt x="0" y="98584"/>
                      <a:pt x="0" y="63579"/>
                    </a:cubicBezTo>
                    <a:cubicBezTo>
                      <a:pt x="0" y="28575"/>
                      <a:pt x="26432" y="0"/>
                      <a:pt x="59293" y="0"/>
                    </a:cubicBezTo>
                    <a:cubicBezTo>
                      <a:pt x="75724" y="0"/>
                      <a:pt x="90726" y="7144"/>
                      <a:pt x="101441" y="18574"/>
                    </a:cubicBezTo>
                    <a:lnTo>
                      <a:pt x="79296" y="42148"/>
                    </a:lnTo>
                    <a:cubicBezTo>
                      <a:pt x="74295" y="37147"/>
                      <a:pt x="67866" y="33576"/>
                      <a:pt x="59293" y="33576"/>
                    </a:cubicBezTo>
                    <a:cubicBezTo>
                      <a:pt x="44291" y="33576"/>
                      <a:pt x="31433" y="46434"/>
                      <a:pt x="31433" y="63579"/>
                    </a:cubicBezTo>
                    <a:cubicBezTo>
                      <a:pt x="31433" y="81439"/>
                      <a:pt x="45006" y="93583"/>
                      <a:pt x="59293" y="93583"/>
                    </a:cubicBezTo>
                    <a:cubicBezTo>
                      <a:pt x="68580" y="93583"/>
                      <a:pt x="77153" y="88582"/>
                      <a:pt x="82153" y="80724"/>
                    </a:cubicBezTo>
                    <a:lnTo>
                      <a:pt x="59293" y="80724"/>
                    </a:lnTo>
                    <a:lnTo>
                      <a:pt x="59293" y="58579"/>
                    </a:lnTo>
                    <a:lnTo>
                      <a:pt x="119301" y="58579"/>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0" name="Freeform 509">
                <a:extLst>
                  <a:ext uri="{FF2B5EF4-FFF2-40B4-BE49-F238E27FC236}">
                    <a16:creationId xmlns:a16="http://schemas.microsoft.com/office/drawing/2014/main" id="{859A0FEC-AF1E-C449-9460-227328568B92}"/>
                  </a:ext>
                </a:extLst>
              </p:cNvPr>
              <p:cNvSpPr/>
              <p:nvPr/>
            </p:nvSpPr>
            <p:spPr>
              <a:xfrm>
                <a:off x="4799409" y="1067990"/>
                <a:ext cx="74294" cy="127873"/>
              </a:xfrm>
              <a:custGeom>
                <a:avLst/>
                <a:gdLst>
                  <a:gd name="connsiteX0" fmla="*/ 0 w 74294"/>
                  <a:gd name="connsiteY0" fmla="*/ 0 h 127873"/>
                  <a:gd name="connsiteX1" fmla="*/ 74295 w 74294"/>
                  <a:gd name="connsiteY1" fmla="*/ 0 h 127873"/>
                  <a:gd name="connsiteX2" fmla="*/ 74295 w 74294"/>
                  <a:gd name="connsiteY2" fmla="*/ 27861 h 127873"/>
                  <a:gd name="connsiteX3" fmla="*/ 31432 w 74294"/>
                  <a:gd name="connsiteY3" fmla="*/ 27861 h 127873"/>
                  <a:gd name="connsiteX4" fmla="*/ 31432 w 74294"/>
                  <a:gd name="connsiteY4" fmla="*/ 48578 h 127873"/>
                  <a:gd name="connsiteX5" fmla="*/ 69294 w 74294"/>
                  <a:gd name="connsiteY5" fmla="*/ 48578 h 127873"/>
                  <a:gd name="connsiteX6" fmla="*/ 69294 w 74294"/>
                  <a:gd name="connsiteY6" fmla="*/ 77153 h 127873"/>
                  <a:gd name="connsiteX7" fmla="*/ 31432 w 74294"/>
                  <a:gd name="connsiteY7" fmla="*/ 77153 h 127873"/>
                  <a:gd name="connsiteX8" fmla="*/ 31432 w 74294"/>
                  <a:gd name="connsiteY8" fmla="*/ 100727 h 127873"/>
                  <a:gd name="connsiteX9" fmla="*/ 74295 w 74294"/>
                  <a:gd name="connsiteY9" fmla="*/ 100727 h 127873"/>
                  <a:gd name="connsiteX10" fmla="*/ 74295 w 74294"/>
                  <a:gd name="connsiteY10" fmla="*/ 127873 h 127873"/>
                  <a:gd name="connsiteX11" fmla="*/ 0 w 74294"/>
                  <a:gd name="connsiteY11" fmla="*/ 127873 h 127873"/>
                  <a:gd name="connsiteX12" fmla="*/ 0 w 74294"/>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4" h="127873">
                    <a:moveTo>
                      <a:pt x="0" y="0"/>
                    </a:moveTo>
                    <a:lnTo>
                      <a:pt x="74295" y="0"/>
                    </a:lnTo>
                    <a:lnTo>
                      <a:pt x="74295" y="27861"/>
                    </a:lnTo>
                    <a:lnTo>
                      <a:pt x="31432" y="27861"/>
                    </a:lnTo>
                    <a:lnTo>
                      <a:pt x="31432" y="48578"/>
                    </a:lnTo>
                    <a:lnTo>
                      <a:pt x="69294" y="48578"/>
                    </a:lnTo>
                    <a:lnTo>
                      <a:pt x="69294" y="77153"/>
                    </a:lnTo>
                    <a:lnTo>
                      <a:pt x="31432" y="77153"/>
                    </a:lnTo>
                    <a:lnTo>
                      <a:pt x="31432" y="100727"/>
                    </a:lnTo>
                    <a:lnTo>
                      <a:pt x="74295" y="100727"/>
                    </a:lnTo>
                    <a:lnTo>
                      <a:pt x="74295"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1" name="Freeform 510">
                <a:extLst>
                  <a:ext uri="{FF2B5EF4-FFF2-40B4-BE49-F238E27FC236}">
                    <a16:creationId xmlns:a16="http://schemas.microsoft.com/office/drawing/2014/main" id="{9961D0C8-287C-E247-B854-499765ED8B92}"/>
                  </a:ext>
                </a:extLst>
              </p:cNvPr>
              <p:cNvSpPr/>
              <p:nvPr/>
            </p:nvSpPr>
            <p:spPr>
              <a:xfrm>
                <a:off x="4942284" y="1067990"/>
                <a:ext cx="100726" cy="127873"/>
              </a:xfrm>
              <a:custGeom>
                <a:avLst/>
                <a:gdLst>
                  <a:gd name="connsiteX0" fmla="*/ 87868 w 100726"/>
                  <a:gd name="connsiteY0" fmla="*/ 127873 h 127873"/>
                  <a:gd name="connsiteX1" fmla="*/ 31432 w 100726"/>
                  <a:gd name="connsiteY1" fmla="*/ 67151 h 127873"/>
                  <a:gd name="connsiteX2" fmla="*/ 31432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2" y="67151"/>
                    </a:lnTo>
                    <a:lnTo>
                      <a:pt x="31432"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2" name="Freeform 511">
                <a:extLst>
                  <a:ext uri="{FF2B5EF4-FFF2-40B4-BE49-F238E27FC236}">
                    <a16:creationId xmlns:a16="http://schemas.microsoft.com/office/drawing/2014/main" id="{F14A4876-5D94-6F43-94F3-5A70ECFFB8E0}"/>
                  </a:ext>
                </a:extLst>
              </p:cNvPr>
              <p:cNvSpPr/>
              <p:nvPr/>
            </p:nvSpPr>
            <p:spPr>
              <a:xfrm>
                <a:off x="5114448" y="1067990"/>
                <a:ext cx="74295" cy="127873"/>
              </a:xfrm>
              <a:custGeom>
                <a:avLst/>
                <a:gdLst>
                  <a:gd name="connsiteX0" fmla="*/ 0 w 74295"/>
                  <a:gd name="connsiteY0" fmla="*/ 0 h 127873"/>
                  <a:gd name="connsiteX1" fmla="*/ 74295 w 74295"/>
                  <a:gd name="connsiteY1" fmla="*/ 0 h 127873"/>
                  <a:gd name="connsiteX2" fmla="*/ 74295 w 74295"/>
                  <a:gd name="connsiteY2" fmla="*/ 27861 h 127873"/>
                  <a:gd name="connsiteX3" fmla="*/ 31433 w 74295"/>
                  <a:gd name="connsiteY3" fmla="*/ 27861 h 127873"/>
                  <a:gd name="connsiteX4" fmla="*/ 31433 w 74295"/>
                  <a:gd name="connsiteY4" fmla="*/ 48578 h 127873"/>
                  <a:gd name="connsiteX5" fmla="*/ 69294 w 74295"/>
                  <a:gd name="connsiteY5" fmla="*/ 48578 h 127873"/>
                  <a:gd name="connsiteX6" fmla="*/ 69294 w 74295"/>
                  <a:gd name="connsiteY6" fmla="*/ 77153 h 127873"/>
                  <a:gd name="connsiteX7" fmla="*/ 31433 w 74295"/>
                  <a:gd name="connsiteY7" fmla="*/ 77153 h 127873"/>
                  <a:gd name="connsiteX8" fmla="*/ 31433 w 74295"/>
                  <a:gd name="connsiteY8" fmla="*/ 100727 h 127873"/>
                  <a:gd name="connsiteX9" fmla="*/ 74295 w 74295"/>
                  <a:gd name="connsiteY9" fmla="*/ 100727 h 127873"/>
                  <a:gd name="connsiteX10" fmla="*/ 74295 w 74295"/>
                  <a:gd name="connsiteY10" fmla="*/ 127873 h 127873"/>
                  <a:gd name="connsiteX11" fmla="*/ 0 w 74295"/>
                  <a:gd name="connsiteY11" fmla="*/ 127873 h 127873"/>
                  <a:gd name="connsiteX12" fmla="*/ 0 w 74295"/>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95" h="127873">
                    <a:moveTo>
                      <a:pt x="0" y="0"/>
                    </a:moveTo>
                    <a:lnTo>
                      <a:pt x="74295" y="0"/>
                    </a:lnTo>
                    <a:lnTo>
                      <a:pt x="74295" y="27861"/>
                    </a:lnTo>
                    <a:lnTo>
                      <a:pt x="31433" y="27861"/>
                    </a:lnTo>
                    <a:lnTo>
                      <a:pt x="31433" y="48578"/>
                    </a:lnTo>
                    <a:lnTo>
                      <a:pt x="69294" y="48578"/>
                    </a:lnTo>
                    <a:lnTo>
                      <a:pt x="69294" y="77153"/>
                    </a:lnTo>
                    <a:lnTo>
                      <a:pt x="31433" y="77153"/>
                    </a:lnTo>
                    <a:lnTo>
                      <a:pt x="31433" y="100727"/>
                    </a:lnTo>
                    <a:lnTo>
                      <a:pt x="74295" y="10072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3" name="Freeform 512">
                <a:extLst>
                  <a:ext uri="{FF2B5EF4-FFF2-40B4-BE49-F238E27FC236}">
                    <a16:creationId xmlns:a16="http://schemas.microsoft.com/office/drawing/2014/main" id="{64E6BB74-F374-8147-8E0B-71879F1A9838}"/>
                  </a:ext>
                </a:extLst>
              </p:cNvPr>
              <p:cNvSpPr/>
              <p:nvPr/>
            </p:nvSpPr>
            <p:spPr>
              <a:xfrm>
                <a:off x="5258038" y="1067990"/>
                <a:ext cx="104298" cy="127873"/>
              </a:xfrm>
              <a:custGeom>
                <a:avLst/>
                <a:gdLst>
                  <a:gd name="connsiteX0" fmla="*/ 69294 w 104298"/>
                  <a:gd name="connsiteY0" fmla="*/ 127873 h 127873"/>
                  <a:gd name="connsiteX1" fmla="*/ 50720 w 104298"/>
                  <a:gd name="connsiteY1" fmla="*/ 94297 h 127873"/>
                  <a:gd name="connsiteX2" fmla="*/ 31432 w 104298"/>
                  <a:gd name="connsiteY2" fmla="*/ 94297 h 127873"/>
                  <a:gd name="connsiteX3" fmla="*/ 31432 w 104298"/>
                  <a:gd name="connsiteY3" fmla="*/ 127873 h 127873"/>
                  <a:gd name="connsiteX4" fmla="*/ 0 w 104298"/>
                  <a:gd name="connsiteY4" fmla="*/ 127873 h 127873"/>
                  <a:gd name="connsiteX5" fmla="*/ 0 w 104298"/>
                  <a:gd name="connsiteY5" fmla="*/ 0 h 127873"/>
                  <a:gd name="connsiteX6" fmla="*/ 50006 w 104298"/>
                  <a:gd name="connsiteY6" fmla="*/ 0 h 127873"/>
                  <a:gd name="connsiteX7" fmla="*/ 93583 w 104298"/>
                  <a:gd name="connsiteY7" fmla="*/ 47149 h 127873"/>
                  <a:gd name="connsiteX8" fmla="*/ 79295 w 104298"/>
                  <a:gd name="connsiteY8" fmla="*/ 81439 h 127873"/>
                  <a:gd name="connsiteX9" fmla="*/ 104299 w 104298"/>
                  <a:gd name="connsiteY9" fmla="*/ 127873 h 127873"/>
                  <a:gd name="connsiteX10" fmla="*/ 69294 w 104298"/>
                  <a:gd name="connsiteY10" fmla="*/ 127873 h 127873"/>
                  <a:gd name="connsiteX11" fmla="*/ 31432 w 104298"/>
                  <a:gd name="connsiteY11" fmla="*/ 65008 h 127873"/>
                  <a:gd name="connsiteX12" fmla="*/ 50720 w 104298"/>
                  <a:gd name="connsiteY12" fmla="*/ 65008 h 127873"/>
                  <a:gd name="connsiteX13" fmla="*/ 67866 w 104298"/>
                  <a:gd name="connsiteY13" fmla="*/ 46434 h 127873"/>
                  <a:gd name="connsiteX14" fmla="*/ 50720 w 104298"/>
                  <a:gd name="connsiteY14" fmla="*/ 27861 h 127873"/>
                  <a:gd name="connsiteX15" fmla="*/ 31432 w 104298"/>
                  <a:gd name="connsiteY15" fmla="*/ 27861 h 127873"/>
                  <a:gd name="connsiteX16" fmla="*/ 31432 w 104298"/>
                  <a:gd name="connsiteY16" fmla="*/ 6500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4298" h="127873">
                    <a:moveTo>
                      <a:pt x="69294" y="127873"/>
                    </a:moveTo>
                    <a:lnTo>
                      <a:pt x="50720" y="94297"/>
                    </a:lnTo>
                    <a:lnTo>
                      <a:pt x="31432" y="94297"/>
                    </a:lnTo>
                    <a:lnTo>
                      <a:pt x="31432" y="127873"/>
                    </a:lnTo>
                    <a:lnTo>
                      <a:pt x="0" y="127873"/>
                    </a:lnTo>
                    <a:lnTo>
                      <a:pt x="0" y="0"/>
                    </a:lnTo>
                    <a:lnTo>
                      <a:pt x="50006" y="0"/>
                    </a:lnTo>
                    <a:cubicBezTo>
                      <a:pt x="74295" y="0"/>
                      <a:pt x="93583" y="21431"/>
                      <a:pt x="93583" y="47149"/>
                    </a:cubicBezTo>
                    <a:cubicBezTo>
                      <a:pt x="93583" y="60722"/>
                      <a:pt x="87868" y="72866"/>
                      <a:pt x="79295" y="81439"/>
                    </a:cubicBezTo>
                    <a:lnTo>
                      <a:pt x="104299" y="127873"/>
                    </a:lnTo>
                    <a:lnTo>
                      <a:pt x="69294" y="127873"/>
                    </a:lnTo>
                    <a:close/>
                    <a:moveTo>
                      <a:pt x="31432" y="65008"/>
                    </a:moveTo>
                    <a:lnTo>
                      <a:pt x="50720" y="65008"/>
                    </a:lnTo>
                    <a:cubicBezTo>
                      <a:pt x="60007" y="65008"/>
                      <a:pt x="67866" y="57150"/>
                      <a:pt x="67866" y="46434"/>
                    </a:cubicBezTo>
                    <a:cubicBezTo>
                      <a:pt x="67866" y="35719"/>
                      <a:pt x="60007" y="27861"/>
                      <a:pt x="50720" y="27861"/>
                    </a:cubicBezTo>
                    <a:lnTo>
                      <a:pt x="31432" y="27861"/>
                    </a:lnTo>
                    <a:lnTo>
                      <a:pt x="31432" y="6500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4" name="Freeform 513">
                <a:extLst>
                  <a:ext uri="{FF2B5EF4-FFF2-40B4-BE49-F238E27FC236}">
                    <a16:creationId xmlns:a16="http://schemas.microsoft.com/office/drawing/2014/main" id="{05706DE0-DA88-2B40-9FED-07E359BDA1AF}"/>
                  </a:ext>
                </a:extLst>
              </p:cNvPr>
              <p:cNvSpPr/>
              <p:nvPr/>
            </p:nvSpPr>
            <p:spPr>
              <a:xfrm>
                <a:off x="5420915" y="106799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15" name="Freeform 514">
                <a:extLst>
                  <a:ext uri="{FF2B5EF4-FFF2-40B4-BE49-F238E27FC236}">
                    <a16:creationId xmlns:a16="http://schemas.microsoft.com/office/drawing/2014/main" id="{ABF164A9-CC00-604E-9612-78D60B0891DE}"/>
                  </a:ext>
                </a:extLst>
              </p:cNvPr>
              <p:cNvSpPr/>
              <p:nvPr/>
            </p:nvSpPr>
            <p:spPr>
              <a:xfrm>
                <a:off x="5599509" y="1067990"/>
                <a:ext cx="94297" cy="127873"/>
              </a:xfrm>
              <a:custGeom>
                <a:avLst/>
                <a:gdLst>
                  <a:gd name="connsiteX0" fmla="*/ 0 w 94297"/>
                  <a:gd name="connsiteY0" fmla="*/ 0 h 127873"/>
                  <a:gd name="connsiteX1" fmla="*/ 94298 w 94297"/>
                  <a:gd name="connsiteY1" fmla="*/ 0 h 127873"/>
                  <a:gd name="connsiteX2" fmla="*/ 94298 w 94297"/>
                  <a:gd name="connsiteY2" fmla="*/ 33576 h 127873"/>
                  <a:gd name="connsiteX3" fmla="*/ 62865 w 94297"/>
                  <a:gd name="connsiteY3" fmla="*/ 33576 h 127873"/>
                  <a:gd name="connsiteX4" fmla="*/ 62865 w 94297"/>
                  <a:gd name="connsiteY4" fmla="*/ 127873 h 127873"/>
                  <a:gd name="connsiteX5" fmla="*/ 31433 w 94297"/>
                  <a:gd name="connsiteY5" fmla="*/ 127873 h 127873"/>
                  <a:gd name="connsiteX6" fmla="*/ 31433 w 94297"/>
                  <a:gd name="connsiteY6" fmla="*/ 33576 h 127873"/>
                  <a:gd name="connsiteX7" fmla="*/ 714 w 94297"/>
                  <a:gd name="connsiteY7" fmla="*/ 33576 h 127873"/>
                  <a:gd name="connsiteX8" fmla="*/ 714 w 94297"/>
                  <a:gd name="connsiteY8"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297" h="127873">
                    <a:moveTo>
                      <a:pt x="0" y="0"/>
                    </a:moveTo>
                    <a:lnTo>
                      <a:pt x="94298" y="0"/>
                    </a:lnTo>
                    <a:lnTo>
                      <a:pt x="94298" y="33576"/>
                    </a:lnTo>
                    <a:lnTo>
                      <a:pt x="62865" y="33576"/>
                    </a:lnTo>
                    <a:lnTo>
                      <a:pt x="62865" y="127873"/>
                    </a:lnTo>
                    <a:lnTo>
                      <a:pt x="31433" y="127873"/>
                    </a:lnTo>
                    <a:lnTo>
                      <a:pt x="31433" y="33576"/>
                    </a:lnTo>
                    <a:lnTo>
                      <a:pt x="714" y="33576"/>
                    </a:lnTo>
                    <a:lnTo>
                      <a:pt x="714"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6" name="Freeform 515">
                <a:extLst>
                  <a:ext uri="{FF2B5EF4-FFF2-40B4-BE49-F238E27FC236}">
                    <a16:creationId xmlns:a16="http://schemas.microsoft.com/office/drawing/2014/main" id="{BF789A10-5074-5E48-BF99-A6EA95E98886}"/>
                  </a:ext>
                </a:extLst>
              </p:cNvPr>
              <p:cNvSpPr/>
              <p:nvPr/>
            </p:nvSpPr>
            <p:spPr>
              <a:xfrm>
                <a:off x="5761672" y="1067990"/>
                <a:ext cx="31432" cy="127873"/>
              </a:xfrm>
              <a:custGeom>
                <a:avLst/>
                <a:gdLst>
                  <a:gd name="connsiteX0" fmla="*/ 0 w 31432"/>
                  <a:gd name="connsiteY0" fmla="*/ 0 h 127873"/>
                  <a:gd name="connsiteX1" fmla="*/ 31432 w 31432"/>
                  <a:gd name="connsiteY1" fmla="*/ 0 h 127873"/>
                  <a:gd name="connsiteX2" fmla="*/ 31432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2" y="0"/>
                    </a:lnTo>
                    <a:lnTo>
                      <a:pt x="31432"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7" name="Freeform 516">
                <a:extLst>
                  <a:ext uri="{FF2B5EF4-FFF2-40B4-BE49-F238E27FC236}">
                    <a16:creationId xmlns:a16="http://schemas.microsoft.com/office/drawing/2014/main" id="{23BF8FF9-ACD6-B245-BBCC-6BBDA9E3CCC1}"/>
                  </a:ext>
                </a:extLst>
              </p:cNvPr>
              <p:cNvSpPr/>
              <p:nvPr/>
            </p:nvSpPr>
            <p:spPr>
              <a:xfrm>
                <a:off x="5861685" y="106799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3576 h 127873"/>
                  <a:gd name="connsiteX6" fmla="*/ 30718 w 119300"/>
                  <a:gd name="connsiteY6" fmla="*/ 64294 h 127873"/>
                  <a:gd name="connsiteX7" fmla="*/ 59293 w 119300"/>
                  <a:gd name="connsiteY7" fmla="*/ 95012 h 127873"/>
                  <a:gd name="connsiteX8" fmla="*/ 87868 w 119300"/>
                  <a:gd name="connsiteY8" fmla="*/ 64294 h 127873"/>
                  <a:gd name="connsiteX9" fmla="*/ 59293 w 119300"/>
                  <a:gd name="connsiteY9" fmla="*/ 33576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4" y="0"/>
                      <a:pt x="119301" y="28575"/>
                      <a:pt x="119301" y="64294"/>
                    </a:cubicBezTo>
                    <a:cubicBezTo>
                      <a:pt x="119301" y="99298"/>
                      <a:pt x="92869" y="127873"/>
                      <a:pt x="59293" y="127873"/>
                    </a:cubicBezTo>
                    <a:cubicBezTo>
                      <a:pt x="26432" y="127873"/>
                      <a:pt x="0" y="99298"/>
                      <a:pt x="0" y="64294"/>
                    </a:cubicBezTo>
                    <a:cubicBezTo>
                      <a:pt x="0" y="29289"/>
                      <a:pt x="26432" y="0"/>
                      <a:pt x="59293" y="0"/>
                    </a:cubicBezTo>
                    <a:close/>
                    <a:moveTo>
                      <a:pt x="59293" y="33576"/>
                    </a:moveTo>
                    <a:cubicBezTo>
                      <a:pt x="43577" y="33576"/>
                      <a:pt x="30718" y="47149"/>
                      <a:pt x="30718" y="64294"/>
                    </a:cubicBezTo>
                    <a:cubicBezTo>
                      <a:pt x="30718" y="80724"/>
                      <a:pt x="43577" y="95012"/>
                      <a:pt x="59293" y="95012"/>
                    </a:cubicBezTo>
                    <a:cubicBezTo>
                      <a:pt x="75009" y="95012"/>
                      <a:pt x="87868" y="81439"/>
                      <a:pt x="87868" y="64294"/>
                    </a:cubicBezTo>
                    <a:cubicBezTo>
                      <a:pt x="87868" y="47149"/>
                      <a:pt x="75009" y="33576"/>
                      <a:pt x="59293" y="33576"/>
                    </a:cubicBez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18" name="Freeform 517">
                <a:extLst>
                  <a:ext uri="{FF2B5EF4-FFF2-40B4-BE49-F238E27FC236}">
                    <a16:creationId xmlns:a16="http://schemas.microsoft.com/office/drawing/2014/main" id="{89B7C4E7-BFE4-1C42-90EB-74B396FA7BF3}"/>
                  </a:ext>
                </a:extLst>
              </p:cNvPr>
              <p:cNvSpPr/>
              <p:nvPr/>
            </p:nvSpPr>
            <p:spPr>
              <a:xfrm>
                <a:off x="6049565" y="106799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nvGrpSpPr>
            <p:cNvPr id="472" name="Graphic 4">
              <a:extLst>
                <a:ext uri="{FF2B5EF4-FFF2-40B4-BE49-F238E27FC236}">
                  <a16:creationId xmlns:a16="http://schemas.microsoft.com/office/drawing/2014/main" id="{62BA2AB4-CC30-FD4C-8312-D126E33CDEF0}"/>
                </a:ext>
              </a:extLst>
            </p:cNvPr>
            <p:cNvGrpSpPr/>
            <p:nvPr/>
          </p:nvGrpSpPr>
          <p:grpSpPr>
            <a:xfrm>
              <a:off x="4965858" y="1238726"/>
              <a:ext cx="1416605" cy="128587"/>
              <a:chOff x="4965858" y="1238726"/>
              <a:chExt cx="1416605" cy="128587"/>
            </a:xfrm>
          </p:grpSpPr>
          <p:sp>
            <p:nvSpPr>
              <p:cNvPr id="473" name="Freeform 472">
                <a:extLst>
                  <a:ext uri="{FF2B5EF4-FFF2-40B4-BE49-F238E27FC236}">
                    <a16:creationId xmlns:a16="http://schemas.microsoft.com/office/drawing/2014/main" id="{6509A45A-EA5E-214C-B6EA-65CBAC18B923}"/>
                  </a:ext>
                </a:extLst>
              </p:cNvPr>
              <p:cNvSpPr/>
              <p:nvPr/>
            </p:nvSpPr>
            <p:spPr>
              <a:xfrm>
                <a:off x="4965858" y="1239440"/>
                <a:ext cx="93583" cy="127873"/>
              </a:xfrm>
              <a:custGeom>
                <a:avLst/>
                <a:gdLst>
                  <a:gd name="connsiteX0" fmla="*/ 0 w 93583"/>
                  <a:gd name="connsiteY0" fmla="*/ 127873 h 127873"/>
                  <a:gd name="connsiteX1" fmla="*/ 0 w 93583"/>
                  <a:gd name="connsiteY1" fmla="*/ 0 h 127873"/>
                  <a:gd name="connsiteX2" fmla="*/ 52864 w 93583"/>
                  <a:gd name="connsiteY2" fmla="*/ 0 h 127873"/>
                  <a:gd name="connsiteX3" fmla="*/ 87868 w 93583"/>
                  <a:gd name="connsiteY3" fmla="*/ 37862 h 127873"/>
                  <a:gd name="connsiteX4" fmla="*/ 80010 w 93583"/>
                  <a:gd name="connsiteY4" fmla="*/ 60722 h 127873"/>
                  <a:gd name="connsiteX5" fmla="*/ 93583 w 93583"/>
                  <a:gd name="connsiteY5" fmla="*/ 90011 h 127873"/>
                  <a:gd name="connsiteX6" fmla="*/ 58579 w 93583"/>
                  <a:gd name="connsiteY6" fmla="*/ 127159 h 127873"/>
                  <a:gd name="connsiteX7" fmla="*/ 0 w 93583"/>
                  <a:gd name="connsiteY7" fmla="*/ 127159 h 127873"/>
                  <a:gd name="connsiteX8" fmla="*/ 46434 w 93583"/>
                  <a:gd name="connsiteY8" fmla="*/ 50006 h 127873"/>
                  <a:gd name="connsiteX9" fmla="*/ 56436 w 93583"/>
                  <a:gd name="connsiteY9" fmla="*/ 39291 h 127873"/>
                  <a:gd name="connsiteX10" fmla="*/ 46434 w 93583"/>
                  <a:gd name="connsiteY10" fmla="*/ 27861 h 127873"/>
                  <a:gd name="connsiteX11" fmla="*/ 31433 w 93583"/>
                  <a:gd name="connsiteY11" fmla="*/ 27861 h 127873"/>
                  <a:gd name="connsiteX12" fmla="*/ 31433 w 93583"/>
                  <a:gd name="connsiteY12" fmla="*/ 50006 h 127873"/>
                  <a:gd name="connsiteX13" fmla="*/ 46434 w 93583"/>
                  <a:gd name="connsiteY13" fmla="*/ 50006 h 127873"/>
                  <a:gd name="connsiteX14" fmla="*/ 52149 w 93583"/>
                  <a:gd name="connsiteY14" fmla="*/ 100013 h 127873"/>
                  <a:gd name="connsiteX15" fmla="*/ 62151 w 93583"/>
                  <a:gd name="connsiteY15" fmla="*/ 88582 h 127873"/>
                  <a:gd name="connsiteX16" fmla="*/ 52149 w 93583"/>
                  <a:gd name="connsiteY16" fmla="*/ 77867 h 127873"/>
                  <a:gd name="connsiteX17" fmla="*/ 31433 w 93583"/>
                  <a:gd name="connsiteY17" fmla="*/ 77867 h 127873"/>
                  <a:gd name="connsiteX18" fmla="*/ 31433 w 93583"/>
                  <a:gd name="connsiteY18" fmla="*/ 100013 h 127873"/>
                  <a:gd name="connsiteX19" fmla="*/ 52149 w 93583"/>
                  <a:gd name="connsiteY19" fmla="*/ 10001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3583" h="127873">
                    <a:moveTo>
                      <a:pt x="0" y="127873"/>
                    </a:moveTo>
                    <a:lnTo>
                      <a:pt x="0" y="0"/>
                    </a:lnTo>
                    <a:lnTo>
                      <a:pt x="52864" y="0"/>
                    </a:lnTo>
                    <a:cubicBezTo>
                      <a:pt x="72152" y="0"/>
                      <a:pt x="87868" y="17859"/>
                      <a:pt x="87868" y="37862"/>
                    </a:cubicBezTo>
                    <a:cubicBezTo>
                      <a:pt x="87868" y="46434"/>
                      <a:pt x="85011" y="54293"/>
                      <a:pt x="80010" y="60722"/>
                    </a:cubicBezTo>
                    <a:cubicBezTo>
                      <a:pt x="87868" y="67866"/>
                      <a:pt x="93583" y="78581"/>
                      <a:pt x="93583" y="90011"/>
                    </a:cubicBezTo>
                    <a:cubicBezTo>
                      <a:pt x="93583" y="110014"/>
                      <a:pt x="77867" y="127159"/>
                      <a:pt x="58579" y="127159"/>
                    </a:cubicBezTo>
                    <a:lnTo>
                      <a:pt x="0" y="127159"/>
                    </a:lnTo>
                    <a:close/>
                    <a:moveTo>
                      <a:pt x="46434" y="50006"/>
                    </a:moveTo>
                    <a:cubicBezTo>
                      <a:pt x="52149" y="50006"/>
                      <a:pt x="56436" y="45006"/>
                      <a:pt x="56436" y="39291"/>
                    </a:cubicBezTo>
                    <a:cubicBezTo>
                      <a:pt x="56436" y="33576"/>
                      <a:pt x="52149" y="27861"/>
                      <a:pt x="46434" y="27861"/>
                    </a:cubicBezTo>
                    <a:lnTo>
                      <a:pt x="31433" y="27861"/>
                    </a:lnTo>
                    <a:lnTo>
                      <a:pt x="31433" y="50006"/>
                    </a:lnTo>
                    <a:lnTo>
                      <a:pt x="46434" y="50006"/>
                    </a:lnTo>
                    <a:close/>
                    <a:moveTo>
                      <a:pt x="52149" y="100013"/>
                    </a:moveTo>
                    <a:cubicBezTo>
                      <a:pt x="57865" y="100013"/>
                      <a:pt x="62151" y="95012"/>
                      <a:pt x="62151" y="88582"/>
                    </a:cubicBezTo>
                    <a:cubicBezTo>
                      <a:pt x="62151" y="82153"/>
                      <a:pt x="57150" y="77867"/>
                      <a:pt x="52149" y="77867"/>
                    </a:cubicBezTo>
                    <a:lnTo>
                      <a:pt x="31433" y="77867"/>
                    </a:lnTo>
                    <a:lnTo>
                      <a:pt x="31433" y="100013"/>
                    </a:lnTo>
                    <a:lnTo>
                      <a:pt x="52149" y="100013"/>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74" name="Freeform 473">
                <a:extLst>
                  <a:ext uri="{FF2B5EF4-FFF2-40B4-BE49-F238E27FC236}">
                    <a16:creationId xmlns:a16="http://schemas.microsoft.com/office/drawing/2014/main" id="{B693F67D-2890-804E-A7B1-89CC6156CFDD}"/>
                  </a:ext>
                </a:extLst>
              </p:cNvPr>
              <p:cNvSpPr/>
              <p:nvPr/>
            </p:nvSpPr>
            <p:spPr>
              <a:xfrm>
                <a:off x="5110162" y="1239440"/>
                <a:ext cx="74295" cy="127873"/>
              </a:xfrm>
              <a:custGeom>
                <a:avLst/>
                <a:gdLst>
                  <a:gd name="connsiteX0" fmla="*/ 0 w 74295"/>
                  <a:gd name="connsiteY0" fmla="*/ 0 h 127873"/>
                  <a:gd name="connsiteX1" fmla="*/ 31433 w 74295"/>
                  <a:gd name="connsiteY1" fmla="*/ 0 h 127873"/>
                  <a:gd name="connsiteX2" fmla="*/ 31433 w 74295"/>
                  <a:gd name="connsiteY2" fmla="*/ 94297 h 127873"/>
                  <a:gd name="connsiteX3" fmla="*/ 74295 w 74295"/>
                  <a:gd name="connsiteY3" fmla="*/ 94297 h 127873"/>
                  <a:gd name="connsiteX4" fmla="*/ 74295 w 74295"/>
                  <a:gd name="connsiteY4" fmla="*/ 127873 h 127873"/>
                  <a:gd name="connsiteX5" fmla="*/ 0 w 74295"/>
                  <a:gd name="connsiteY5" fmla="*/ 127873 h 127873"/>
                  <a:gd name="connsiteX6" fmla="*/ 0 w 74295"/>
                  <a:gd name="connsiteY6"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295" h="127873">
                    <a:moveTo>
                      <a:pt x="0" y="0"/>
                    </a:moveTo>
                    <a:lnTo>
                      <a:pt x="31433" y="0"/>
                    </a:lnTo>
                    <a:lnTo>
                      <a:pt x="31433" y="94297"/>
                    </a:lnTo>
                    <a:lnTo>
                      <a:pt x="74295" y="94297"/>
                    </a:lnTo>
                    <a:lnTo>
                      <a:pt x="74295" y="127873"/>
                    </a:lnTo>
                    <a:lnTo>
                      <a:pt x="0" y="127873"/>
                    </a:lnTo>
                    <a:lnTo>
                      <a:pt x="0"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5" name="Freeform 494">
                <a:extLst>
                  <a:ext uri="{FF2B5EF4-FFF2-40B4-BE49-F238E27FC236}">
                    <a16:creationId xmlns:a16="http://schemas.microsoft.com/office/drawing/2014/main" id="{CBDD61B2-558E-EB47-A8D9-DF57593FB563}"/>
                  </a:ext>
                </a:extLst>
              </p:cNvPr>
              <p:cNvSpPr/>
              <p:nvPr/>
            </p:nvSpPr>
            <p:spPr>
              <a:xfrm>
                <a:off x="5231606" y="1239440"/>
                <a:ext cx="119300" cy="127873"/>
              </a:xfrm>
              <a:custGeom>
                <a:avLst/>
                <a:gdLst>
                  <a:gd name="connsiteX0" fmla="*/ 59293 w 119300"/>
                  <a:gd name="connsiteY0" fmla="*/ 0 h 127873"/>
                  <a:gd name="connsiteX1" fmla="*/ 119301 w 119300"/>
                  <a:gd name="connsiteY1" fmla="*/ 64294 h 127873"/>
                  <a:gd name="connsiteX2" fmla="*/ 59293 w 119300"/>
                  <a:gd name="connsiteY2" fmla="*/ 127873 h 127873"/>
                  <a:gd name="connsiteX3" fmla="*/ 0 w 119300"/>
                  <a:gd name="connsiteY3" fmla="*/ 64294 h 127873"/>
                  <a:gd name="connsiteX4" fmla="*/ 59293 w 119300"/>
                  <a:gd name="connsiteY4" fmla="*/ 0 h 127873"/>
                  <a:gd name="connsiteX5" fmla="*/ 59293 w 119300"/>
                  <a:gd name="connsiteY5" fmla="*/ 32861 h 127873"/>
                  <a:gd name="connsiteX6" fmla="*/ 30718 w 119300"/>
                  <a:gd name="connsiteY6" fmla="*/ 63579 h 127873"/>
                  <a:gd name="connsiteX7" fmla="*/ 59293 w 119300"/>
                  <a:gd name="connsiteY7" fmla="*/ 94297 h 127873"/>
                  <a:gd name="connsiteX8" fmla="*/ 87868 w 119300"/>
                  <a:gd name="connsiteY8" fmla="*/ 63579 h 127873"/>
                  <a:gd name="connsiteX9" fmla="*/ 59293 w 119300"/>
                  <a:gd name="connsiteY9" fmla="*/ 32861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00" h="127873">
                    <a:moveTo>
                      <a:pt x="59293" y="0"/>
                    </a:moveTo>
                    <a:cubicBezTo>
                      <a:pt x="92155" y="0"/>
                      <a:pt x="119301" y="28575"/>
                      <a:pt x="119301" y="64294"/>
                    </a:cubicBezTo>
                    <a:cubicBezTo>
                      <a:pt x="119301" y="99298"/>
                      <a:pt x="92869" y="127873"/>
                      <a:pt x="59293" y="127873"/>
                    </a:cubicBezTo>
                    <a:cubicBezTo>
                      <a:pt x="26432" y="127873"/>
                      <a:pt x="0" y="99298"/>
                      <a:pt x="0" y="64294"/>
                    </a:cubicBezTo>
                    <a:cubicBezTo>
                      <a:pt x="0" y="28575"/>
                      <a:pt x="26432" y="0"/>
                      <a:pt x="59293" y="0"/>
                    </a:cubicBezTo>
                    <a:close/>
                    <a:moveTo>
                      <a:pt x="59293" y="32861"/>
                    </a:moveTo>
                    <a:cubicBezTo>
                      <a:pt x="43577" y="32861"/>
                      <a:pt x="30718" y="46434"/>
                      <a:pt x="30718" y="63579"/>
                    </a:cubicBezTo>
                    <a:cubicBezTo>
                      <a:pt x="30718" y="80010"/>
                      <a:pt x="43577" y="94297"/>
                      <a:pt x="59293" y="94297"/>
                    </a:cubicBezTo>
                    <a:cubicBezTo>
                      <a:pt x="75009" y="94297"/>
                      <a:pt x="87868" y="80724"/>
                      <a:pt x="87868" y="63579"/>
                    </a:cubicBezTo>
                    <a:cubicBezTo>
                      <a:pt x="87868" y="47149"/>
                      <a:pt x="75724" y="32861"/>
                      <a:pt x="59293" y="32861"/>
                    </a:cubicBez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6" name="Freeform 495">
                <a:extLst>
                  <a:ext uri="{FF2B5EF4-FFF2-40B4-BE49-F238E27FC236}">
                    <a16:creationId xmlns:a16="http://schemas.microsoft.com/office/drawing/2014/main" id="{5776EB2F-6706-484C-B21E-A1B9210D8735}"/>
                  </a:ext>
                </a:extLst>
              </p:cNvPr>
              <p:cNvSpPr/>
              <p:nvPr/>
            </p:nvSpPr>
            <p:spPr>
              <a:xfrm>
                <a:off x="5398770" y="1239440"/>
                <a:ext cx="102155" cy="127158"/>
              </a:xfrm>
              <a:custGeom>
                <a:avLst/>
                <a:gdLst>
                  <a:gd name="connsiteX0" fmla="*/ 80010 w 102155"/>
                  <a:gd name="connsiteY0" fmla="*/ 42148 h 127158"/>
                  <a:gd name="connsiteX1" fmla="*/ 60007 w 102155"/>
                  <a:gd name="connsiteY1" fmla="*/ 33576 h 127158"/>
                  <a:gd name="connsiteX2" fmla="*/ 32147 w 102155"/>
                  <a:gd name="connsiteY2" fmla="*/ 63579 h 127158"/>
                  <a:gd name="connsiteX3" fmla="*/ 60007 w 102155"/>
                  <a:gd name="connsiteY3" fmla="*/ 93583 h 127158"/>
                  <a:gd name="connsiteX4" fmla="*/ 80010 w 102155"/>
                  <a:gd name="connsiteY4" fmla="*/ 85011 h 127158"/>
                  <a:gd name="connsiteX5" fmla="*/ 102156 w 102155"/>
                  <a:gd name="connsiteY5" fmla="*/ 108585 h 127158"/>
                  <a:gd name="connsiteX6" fmla="*/ 60007 w 102155"/>
                  <a:gd name="connsiteY6" fmla="*/ 127159 h 127158"/>
                  <a:gd name="connsiteX7" fmla="*/ 0 w 102155"/>
                  <a:gd name="connsiteY7" fmla="*/ 63579 h 127158"/>
                  <a:gd name="connsiteX8" fmla="*/ 60007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7" y="33576"/>
                    </a:cubicBezTo>
                    <a:cubicBezTo>
                      <a:pt x="43577" y="33576"/>
                      <a:pt x="32147" y="46434"/>
                      <a:pt x="32147" y="63579"/>
                    </a:cubicBezTo>
                    <a:cubicBezTo>
                      <a:pt x="32147" y="80724"/>
                      <a:pt x="43577" y="93583"/>
                      <a:pt x="60007" y="93583"/>
                    </a:cubicBezTo>
                    <a:cubicBezTo>
                      <a:pt x="67866" y="93583"/>
                      <a:pt x="75009" y="90726"/>
                      <a:pt x="80010" y="85011"/>
                    </a:cubicBezTo>
                    <a:lnTo>
                      <a:pt x="102156" y="108585"/>
                    </a:lnTo>
                    <a:cubicBezTo>
                      <a:pt x="91440" y="120015"/>
                      <a:pt x="76438" y="127159"/>
                      <a:pt x="60007" y="127159"/>
                    </a:cubicBezTo>
                    <a:cubicBezTo>
                      <a:pt x="27146" y="127159"/>
                      <a:pt x="0" y="98584"/>
                      <a:pt x="0" y="63579"/>
                    </a:cubicBezTo>
                    <a:cubicBezTo>
                      <a:pt x="0" y="28575"/>
                      <a:pt x="26432" y="0"/>
                      <a:pt x="60007" y="0"/>
                    </a:cubicBezTo>
                    <a:cubicBezTo>
                      <a:pt x="76438" y="0"/>
                      <a:pt x="91440" y="7144"/>
                      <a:pt x="102156" y="18574"/>
                    </a:cubicBezTo>
                    <a:lnTo>
                      <a:pt x="80010" y="42148"/>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7" name="Freeform 496">
                <a:extLst>
                  <a:ext uri="{FF2B5EF4-FFF2-40B4-BE49-F238E27FC236}">
                    <a16:creationId xmlns:a16="http://schemas.microsoft.com/office/drawing/2014/main" id="{279F0551-0D01-EF47-A707-0D3408F4FD63}"/>
                  </a:ext>
                </a:extLst>
              </p:cNvPr>
              <p:cNvSpPr/>
              <p:nvPr/>
            </p:nvSpPr>
            <p:spPr>
              <a:xfrm>
                <a:off x="5557361" y="1238726"/>
                <a:ext cx="125015" cy="128587"/>
              </a:xfrm>
              <a:custGeom>
                <a:avLst/>
                <a:gdLst>
                  <a:gd name="connsiteX0" fmla="*/ 115015 w 125015"/>
                  <a:gd name="connsiteY0" fmla="*/ 714 h 128587"/>
                  <a:gd name="connsiteX1" fmla="*/ 60722 w 125015"/>
                  <a:gd name="connsiteY1" fmla="*/ 59293 h 128587"/>
                  <a:gd name="connsiteX2" fmla="*/ 125016 w 125015"/>
                  <a:gd name="connsiteY2" fmla="*/ 128588 h 128587"/>
                  <a:gd name="connsiteX3" fmla="*/ 80725 w 125015"/>
                  <a:gd name="connsiteY3" fmla="*/ 128588 h 128587"/>
                  <a:gd name="connsiteX4" fmla="*/ 38576 w 125015"/>
                  <a:gd name="connsiteY4" fmla="*/ 82868 h 128587"/>
                  <a:gd name="connsiteX5" fmla="*/ 31433 w 125015"/>
                  <a:gd name="connsiteY5" fmla="*/ 90726 h 128587"/>
                  <a:gd name="connsiteX6" fmla="*/ 31433 w 125015"/>
                  <a:gd name="connsiteY6" fmla="*/ 127873 h 128587"/>
                  <a:gd name="connsiteX7" fmla="*/ 0 w 125015"/>
                  <a:gd name="connsiteY7" fmla="*/ 127873 h 128587"/>
                  <a:gd name="connsiteX8" fmla="*/ 0 w 125015"/>
                  <a:gd name="connsiteY8" fmla="*/ 0 h 128587"/>
                  <a:gd name="connsiteX9" fmla="*/ 31433 w 125015"/>
                  <a:gd name="connsiteY9" fmla="*/ 0 h 128587"/>
                  <a:gd name="connsiteX10" fmla="*/ 31433 w 125015"/>
                  <a:gd name="connsiteY10" fmla="*/ 42863 h 128587"/>
                  <a:gd name="connsiteX11" fmla="*/ 71438 w 125015"/>
                  <a:gd name="connsiteY11" fmla="*/ 0 h 128587"/>
                  <a:gd name="connsiteX12" fmla="*/ 115015 w 125015"/>
                  <a:gd name="connsiteY12" fmla="*/ 0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5015" h="128587">
                    <a:moveTo>
                      <a:pt x="115015" y="714"/>
                    </a:moveTo>
                    <a:lnTo>
                      <a:pt x="60722" y="59293"/>
                    </a:lnTo>
                    <a:lnTo>
                      <a:pt x="125016" y="128588"/>
                    </a:lnTo>
                    <a:lnTo>
                      <a:pt x="80725" y="128588"/>
                    </a:lnTo>
                    <a:lnTo>
                      <a:pt x="38576" y="82868"/>
                    </a:lnTo>
                    <a:lnTo>
                      <a:pt x="31433" y="90726"/>
                    </a:lnTo>
                    <a:lnTo>
                      <a:pt x="31433" y="127873"/>
                    </a:lnTo>
                    <a:lnTo>
                      <a:pt x="0" y="127873"/>
                    </a:lnTo>
                    <a:lnTo>
                      <a:pt x="0" y="0"/>
                    </a:lnTo>
                    <a:lnTo>
                      <a:pt x="31433" y="0"/>
                    </a:lnTo>
                    <a:lnTo>
                      <a:pt x="31433" y="42863"/>
                    </a:lnTo>
                    <a:lnTo>
                      <a:pt x="71438" y="0"/>
                    </a:lnTo>
                    <a:lnTo>
                      <a:pt x="115015" y="0"/>
                    </a:lnTo>
                    <a:close/>
                  </a:path>
                </a:pathLst>
              </a:custGeom>
              <a:solidFill>
                <a:srgbClr val="FFFFF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8" name="Freeform 497">
                <a:extLst>
                  <a:ext uri="{FF2B5EF4-FFF2-40B4-BE49-F238E27FC236}">
                    <a16:creationId xmlns:a16="http://schemas.microsoft.com/office/drawing/2014/main" id="{1619744B-4C25-2D48-8720-7D51DC9FC8B1}"/>
                  </a:ext>
                </a:extLst>
              </p:cNvPr>
              <p:cNvSpPr/>
              <p:nvPr/>
            </p:nvSpPr>
            <p:spPr>
              <a:xfrm>
                <a:off x="5714523" y="1239440"/>
                <a:ext cx="102155" cy="127158"/>
              </a:xfrm>
              <a:custGeom>
                <a:avLst/>
                <a:gdLst>
                  <a:gd name="connsiteX0" fmla="*/ 80010 w 102155"/>
                  <a:gd name="connsiteY0" fmla="*/ 42148 h 127158"/>
                  <a:gd name="connsiteX1" fmla="*/ 60008 w 102155"/>
                  <a:gd name="connsiteY1" fmla="*/ 33576 h 127158"/>
                  <a:gd name="connsiteX2" fmla="*/ 32147 w 102155"/>
                  <a:gd name="connsiteY2" fmla="*/ 63579 h 127158"/>
                  <a:gd name="connsiteX3" fmla="*/ 60008 w 102155"/>
                  <a:gd name="connsiteY3" fmla="*/ 93583 h 127158"/>
                  <a:gd name="connsiteX4" fmla="*/ 80010 w 102155"/>
                  <a:gd name="connsiteY4" fmla="*/ 85011 h 127158"/>
                  <a:gd name="connsiteX5" fmla="*/ 102156 w 102155"/>
                  <a:gd name="connsiteY5" fmla="*/ 108585 h 127158"/>
                  <a:gd name="connsiteX6" fmla="*/ 60008 w 102155"/>
                  <a:gd name="connsiteY6" fmla="*/ 127159 h 127158"/>
                  <a:gd name="connsiteX7" fmla="*/ 0 w 102155"/>
                  <a:gd name="connsiteY7" fmla="*/ 63579 h 127158"/>
                  <a:gd name="connsiteX8" fmla="*/ 60008 w 102155"/>
                  <a:gd name="connsiteY8" fmla="*/ 0 h 127158"/>
                  <a:gd name="connsiteX9" fmla="*/ 102156 w 102155"/>
                  <a:gd name="connsiteY9" fmla="*/ 18574 h 127158"/>
                  <a:gd name="connsiteX10" fmla="*/ 80010 w 102155"/>
                  <a:gd name="connsiteY10" fmla="*/ 42148 h 12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155" h="127158">
                    <a:moveTo>
                      <a:pt x="80010" y="42148"/>
                    </a:moveTo>
                    <a:cubicBezTo>
                      <a:pt x="75009" y="37147"/>
                      <a:pt x="67866" y="33576"/>
                      <a:pt x="60008" y="33576"/>
                    </a:cubicBezTo>
                    <a:cubicBezTo>
                      <a:pt x="43577" y="33576"/>
                      <a:pt x="32147" y="46434"/>
                      <a:pt x="32147" y="63579"/>
                    </a:cubicBezTo>
                    <a:cubicBezTo>
                      <a:pt x="32147" y="80724"/>
                      <a:pt x="43577" y="93583"/>
                      <a:pt x="60008" y="93583"/>
                    </a:cubicBezTo>
                    <a:cubicBezTo>
                      <a:pt x="67866" y="93583"/>
                      <a:pt x="75009" y="90726"/>
                      <a:pt x="80010" y="85011"/>
                    </a:cubicBezTo>
                    <a:lnTo>
                      <a:pt x="102156" y="108585"/>
                    </a:lnTo>
                    <a:cubicBezTo>
                      <a:pt x="91440" y="120015"/>
                      <a:pt x="76438" y="127159"/>
                      <a:pt x="60008" y="127159"/>
                    </a:cubicBezTo>
                    <a:cubicBezTo>
                      <a:pt x="27147" y="127159"/>
                      <a:pt x="0" y="98584"/>
                      <a:pt x="0" y="63579"/>
                    </a:cubicBezTo>
                    <a:cubicBezTo>
                      <a:pt x="0" y="28575"/>
                      <a:pt x="26432" y="0"/>
                      <a:pt x="60008" y="0"/>
                    </a:cubicBezTo>
                    <a:cubicBezTo>
                      <a:pt x="76438" y="0"/>
                      <a:pt x="91440" y="7144"/>
                      <a:pt x="102156" y="18574"/>
                    </a:cubicBezTo>
                    <a:lnTo>
                      <a:pt x="80010" y="4214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499" name="Freeform 498">
                <a:extLst>
                  <a:ext uri="{FF2B5EF4-FFF2-40B4-BE49-F238E27FC236}">
                    <a16:creationId xmlns:a16="http://schemas.microsoft.com/office/drawing/2014/main" id="{60DF0F67-4353-8840-AC4F-F86903F40BD7}"/>
                  </a:ext>
                </a:extLst>
              </p:cNvPr>
              <p:cNvSpPr/>
              <p:nvPr/>
            </p:nvSpPr>
            <p:spPr>
              <a:xfrm>
                <a:off x="5872400" y="1239440"/>
                <a:ext cx="100726" cy="127873"/>
              </a:xfrm>
              <a:custGeom>
                <a:avLst/>
                <a:gdLst>
                  <a:gd name="connsiteX0" fmla="*/ 31432 w 100726"/>
                  <a:gd name="connsiteY0" fmla="*/ 0 h 127873"/>
                  <a:gd name="connsiteX1" fmla="*/ 31432 w 100726"/>
                  <a:gd name="connsiteY1" fmla="*/ 45720 h 127873"/>
                  <a:gd name="connsiteX2" fmla="*/ 69294 w 100726"/>
                  <a:gd name="connsiteY2" fmla="*/ 45720 h 127873"/>
                  <a:gd name="connsiteX3" fmla="*/ 69294 w 100726"/>
                  <a:gd name="connsiteY3" fmla="*/ 0 h 127873"/>
                  <a:gd name="connsiteX4" fmla="*/ 100727 w 100726"/>
                  <a:gd name="connsiteY4" fmla="*/ 0 h 127873"/>
                  <a:gd name="connsiteX5" fmla="*/ 100727 w 100726"/>
                  <a:gd name="connsiteY5" fmla="*/ 127873 h 127873"/>
                  <a:gd name="connsiteX6" fmla="*/ 69294 w 100726"/>
                  <a:gd name="connsiteY6" fmla="*/ 127873 h 127873"/>
                  <a:gd name="connsiteX7" fmla="*/ 69294 w 100726"/>
                  <a:gd name="connsiteY7" fmla="*/ 79296 h 127873"/>
                  <a:gd name="connsiteX8" fmla="*/ 31432 w 100726"/>
                  <a:gd name="connsiteY8" fmla="*/ 79296 h 127873"/>
                  <a:gd name="connsiteX9" fmla="*/ 31432 w 100726"/>
                  <a:gd name="connsiteY9" fmla="*/ 127873 h 127873"/>
                  <a:gd name="connsiteX10" fmla="*/ 0 w 100726"/>
                  <a:gd name="connsiteY10" fmla="*/ 127873 h 127873"/>
                  <a:gd name="connsiteX11" fmla="*/ 0 w 100726"/>
                  <a:gd name="connsiteY11" fmla="*/ 0 h 127873"/>
                  <a:gd name="connsiteX12" fmla="*/ 31432 w 100726"/>
                  <a:gd name="connsiteY12" fmla="*/ 0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726" h="127873">
                    <a:moveTo>
                      <a:pt x="31432" y="0"/>
                    </a:moveTo>
                    <a:lnTo>
                      <a:pt x="31432" y="45720"/>
                    </a:lnTo>
                    <a:lnTo>
                      <a:pt x="69294" y="45720"/>
                    </a:lnTo>
                    <a:lnTo>
                      <a:pt x="69294" y="0"/>
                    </a:lnTo>
                    <a:lnTo>
                      <a:pt x="100727" y="0"/>
                    </a:lnTo>
                    <a:lnTo>
                      <a:pt x="100727" y="127873"/>
                    </a:lnTo>
                    <a:lnTo>
                      <a:pt x="69294" y="127873"/>
                    </a:lnTo>
                    <a:lnTo>
                      <a:pt x="69294" y="79296"/>
                    </a:lnTo>
                    <a:lnTo>
                      <a:pt x="31432" y="79296"/>
                    </a:lnTo>
                    <a:lnTo>
                      <a:pt x="31432" y="127873"/>
                    </a:lnTo>
                    <a:lnTo>
                      <a:pt x="0" y="127873"/>
                    </a:lnTo>
                    <a:lnTo>
                      <a:pt x="0" y="0"/>
                    </a:lnTo>
                    <a:lnTo>
                      <a:pt x="31432"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0" name="Freeform 499">
                <a:extLst>
                  <a:ext uri="{FF2B5EF4-FFF2-40B4-BE49-F238E27FC236}">
                    <a16:creationId xmlns:a16="http://schemas.microsoft.com/office/drawing/2014/main" id="{B6CB827A-3BC6-0745-A301-8E616F9A4891}"/>
                  </a:ext>
                </a:extLst>
              </p:cNvPr>
              <p:cNvSpPr/>
              <p:nvPr/>
            </p:nvSpPr>
            <p:spPr>
              <a:xfrm>
                <a:off x="6020990" y="1239440"/>
                <a:ext cx="126444" cy="127873"/>
              </a:xfrm>
              <a:custGeom>
                <a:avLst/>
                <a:gdLst>
                  <a:gd name="connsiteX0" fmla="*/ 0 w 126444"/>
                  <a:gd name="connsiteY0" fmla="*/ 127873 h 127873"/>
                  <a:gd name="connsiteX1" fmla="*/ 55721 w 126444"/>
                  <a:gd name="connsiteY1" fmla="*/ 0 h 127873"/>
                  <a:gd name="connsiteX2" fmla="*/ 70009 w 126444"/>
                  <a:gd name="connsiteY2" fmla="*/ 0 h 127873"/>
                  <a:gd name="connsiteX3" fmla="*/ 126444 w 126444"/>
                  <a:gd name="connsiteY3" fmla="*/ 127873 h 127873"/>
                  <a:gd name="connsiteX4" fmla="*/ 95012 w 126444"/>
                  <a:gd name="connsiteY4" fmla="*/ 127873 h 127873"/>
                  <a:gd name="connsiteX5" fmla="*/ 87868 w 126444"/>
                  <a:gd name="connsiteY5" fmla="*/ 111443 h 127873"/>
                  <a:gd name="connsiteX6" fmla="*/ 39291 w 126444"/>
                  <a:gd name="connsiteY6" fmla="*/ 111443 h 127873"/>
                  <a:gd name="connsiteX7" fmla="*/ 32147 w 126444"/>
                  <a:gd name="connsiteY7" fmla="*/ 127873 h 127873"/>
                  <a:gd name="connsiteX8" fmla="*/ 0 w 126444"/>
                  <a:gd name="connsiteY8" fmla="*/ 127873 h 127873"/>
                  <a:gd name="connsiteX9" fmla="*/ 50720 w 126444"/>
                  <a:gd name="connsiteY9" fmla="*/ 82868 h 127873"/>
                  <a:gd name="connsiteX10" fmla="*/ 75009 w 126444"/>
                  <a:gd name="connsiteY10" fmla="*/ 82868 h 127873"/>
                  <a:gd name="connsiteX11" fmla="*/ 62865 w 126444"/>
                  <a:gd name="connsiteY11" fmla="*/ 55007 h 127873"/>
                  <a:gd name="connsiteX12" fmla="*/ 50720 w 126444"/>
                  <a:gd name="connsiteY12" fmla="*/ 82868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444" h="127873">
                    <a:moveTo>
                      <a:pt x="0" y="127873"/>
                    </a:moveTo>
                    <a:lnTo>
                      <a:pt x="55721" y="0"/>
                    </a:lnTo>
                    <a:lnTo>
                      <a:pt x="70009" y="0"/>
                    </a:lnTo>
                    <a:lnTo>
                      <a:pt x="126444" y="127873"/>
                    </a:lnTo>
                    <a:lnTo>
                      <a:pt x="95012" y="127873"/>
                    </a:lnTo>
                    <a:lnTo>
                      <a:pt x="87868" y="111443"/>
                    </a:lnTo>
                    <a:lnTo>
                      <a:pt x="39291" y="111443"/>
                    </a:lnTo>
                    <a:lnTo>
                      <a:pt x="32147" y="127873"/>
                    </a:lnTo>
                    <a:lnTo>
                      <a:pt x="0" y="127873"/>
                    </a:lnTo>
                    <a:close/>
                    <a:moveTo>
                      <a:pt x="50720" y="82868"/>
                    </a:moveTo>
                    <a:lnTo>
                      <a:pt x="75009" y="82868"/>
                    </a:lnTo>
                    <a:lnTo>
                      <a:pt x="62865" y="55007"/>
                    </a:lnTo>
                    <a:lnTo>
                      <a:pt x="50720" y="82868"/>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1" name="Freeform 500">
                <a:extLst>
                  <a:ext uri="{FF2B5EF4-FFF2-40B4-BE49-F238E27FC236}">
                    <a16:creationId xmlns:a16="http://schemas.microsoft.com/office/drawing/2014/main" id="{31EFD271-D7C3-8D47-BF6A-4FDAECFDF553}"/>
                  </a:ext>
                </a:extLst>
              </p:cNvPr>
              <p:cNvSpPr/>
              <p:nvPr/>
            </p:nvSpPr>
            <p:spPr>
              <a:xfrm>
                <a:off x="6194583" y="1239440"/>
                <a:ext cx="31432" cy="127873"/>
              </a:xfrm>
              <a:custGeom>
                <a:avLst/>
                <a:gdLst>
                  <a:gd name="connsiteX0" fmla="*/ 0 w 31432"/>
                  <a:gd name="connsiteY0" fmla="*/ 0 h 127873"/>
                  <a:gd name="connsiteX1" fmla="*/ 31433 w 31432"/>
                  <a:gd name="connsiteY1" fmla="*/ 0 h 127873"/>
                  <a:gd name="connsiteX2" fmla="*/ 31433 w 31432"/>
                  <a:gd name="connsiteY2" fmla="*/ 127873 h 127873"/>
                  <a:gd name="connsiteX3" fmla="*/ 0 w 31432"/>
                  <a:gd name="connsiteY3" fmla="*/ 127873 h 127873"/>
                  <a:gd name="connsiteX4" fmla="*/ 0 w 31432"/>
                  <a:gd name="connsiteY4" fmla="*/ 0 h 127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 h="127873">
                    <a:moveTo>
                      <a:pt x="0" y="0"/>
                    </a:moveTo>
                    <a:lnTo>
                      <a:pt x="31433" y="0"/>
                    </a:lnTo>
                    <a:lnTo>
                      <a:pt x="31433" y="127873"/>
                    </a:lnTo>
                    <a:lnTo>
                      <a:pt x="0" y="127873"/>
                    </a:lnTo>
                    <a:lnTo>
                      <a:pt x="0" y="0"/>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sp>
            <p:nvSpPr>
              <p:cNvPr id="507" name="Freeform 506">
                <a:extLst>
                  <a:ext uri="{FF2B5EF4-FFF2-40B4-BE49-F238E27FC236}">
                    <a16:creationId xmlns:a16="http://schemas.microsoft.com/office/drawing/2014/main" id="{EB0E9476-0E80-2741-AA95-862F283F8FF2}"/>
                  </a:ext>
                </a:extLst>
              </p:cNvPr>
              <p:cNvSpPr/>
              <p:nvPr/>
            </p:nvSpPr>
            <p:spPr>
              <a:xfrm>
                <a:off x="6281737" y="1239440"/>
                <a:ext cx="100726" cy="127873"/>
              </a:xfrm>
              <a:custGeom>
                <a:avLst/>
                <a:gdLst>
                  <a:gd name="connsiteX0" fmla="*/ 87868 w 100726"/>
                  <a:gd name="connsiteY0" fmla="*/ 127873 h 127873"/>
                  <a:gd name="connsiteX1" fmla="*/ 31433 w 100726"/>
                  <a:gd name="connsiteY1" fmla="*/ 67151 h 127873"/>
                  <a:gd name="connsiteX2" fmla="*/ 31433 w 100726"/>
                  <a:gd name="connsiteY2" fmla="*/ 127873 h 127873"/>
                  <a:gd name="connsiteX3" fmla="*/ 0 w 100726"/>
                  <a:gd name="connsiteY3" fmla="*/ 127873 h 127873"/>
                  <a:gd name="connsiteX4" fmla="*/ 0 w 100726"/>
                  <a:gd name="connsiteY4" fmla="*/ 0 h 127873"/>
                  <a:gd name="connsiteX5" fmla="*/ 12859 w 100726"/>
                  <a:gd name="connsiteY5" fmla="*/ 0 h 127873"/>
                  <a:gd name="connsiteX6" fmla="*/ 69294 w 100726"/>
                  <a:gd name="connsiteY6" fmla="*/ 60007 h 127873"/>
                  <a:gd name="connsiteX7" fmla="*/ 69294 w 100726"/>
                  <a:gd name="connsiteY7" fmla="*/ 0 h 127873"/>
                  <a:gd name="connsiteX8" fmla="*/ 100727 w 100726"/>
                  <a:gd name="connsiteY8" fmla="*/ 0 h 127873"/>
                  <a:gd name="connsiteX9" fmla="*/ 100727 w 100726"/>
                  <a:gd name="connsiteY9" fmla="*/ 127873 h 127873"/>
                  <a:gd name="connsiteX10" fmla="*/ 87868 w 100726"/>
                  <a:gd name="connsiteY10" fmla="*/ 127873 h 127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726" h="127873">
                    <a:moveTo>
                      <a:pt x="87868" y="127873"/>
                    </a:moveTo>
                    <a:lnTo>
                      <a:pt x="31433" y="67151"/>
                    </a:lnTo>
                    <a:lnTo>
                      <a:pt x="31433" y="127873"/>
                    </a:lnTo>
                    <a:lnTo>
                      <a:pt x="0" y="127873"/>
                    </a:lnTo>
                    <a:lnTo>
                      <a:pt x="0" y="0"/>
                    </a:lnTo>
                    <a:lnTo>
                      <a:pt x="12859" y="0"/>
                    </a:lnTo>
                    <a:lnTo>
                      <a:pt x="69294" y="60007"/>
                    </a:lnTo>
                    <a:lnTo>
                      <a:pt x="69294" y="0"/>
                    </a:lnTo>
                    <a:lnTo>
                      <a:pt x="100727" y="0"/>
                    </a:lnTo>
                    <a:lnTo>
                      <a:pt x="100727" y="127873"/>
                    </a:lnTo>
                    <a:lnTo>
                      <a:pt x="87868" y="127873"/>
                    </a:lnTo>
                    <a:close/>
                  </a:path>
                </a:pathLst>
              </a:custGeom>
              <a:solidFill>
                <a:srgbClr val="AC2C90"/>
              </a:solidFill>
              <a:ln w="7144" cap="flat">
                <a:solidFill>
                  <a:srgbClr val="AC2C90"/>
                </a:solidFill>
                <a:prstDash val="solid"/>
                <a:miter/>
              </a:ln>
            </p:spPr>
            <p:txBody>
              <a:bodyPr rtlCol="0" anchor="ctr"/>
              <a:lstStyle/>
              <a:p>
                <a:endParaRPr lang="en-US" sz="1283" b="0" i="0" dirty="0">
                  <a:latin typeface="Calibri" panose="020F0502020204030204" pitchFamily="34" charset="0"/>
                </a:endParaRPr>
              </a:p>
            </p:txBody>
          </p:sp>
        </p:grpSp>
      </p:grpSp>
      <p:sp>
        <p:nvSpPr>
          <p:cNvPr id="1013" name="Text Placeholder 32">
            <a:extLst>
              <a:ext uri="{FF2B5EF4-FFF2-40B4-BE49-F238E27FC236}">
                <a16:creationId xmlns:a16="http://schemas.microsoft.com/office/drawing/2014/main" id="{A7EA7A46-1A15-2B41-B847-F18B1E1D17AF}"/>
              </a:ext>
            </a:extLst>
          </p:cNvPr>
          <p:cNvSpPr>
            <a:spLocks noGrp="1"/>
          </p:cNvSpPr>
          <p:nvPr>
            <p:ph type="body" sz="quarter" idx="42" hasCustomPrompt="1"/>
          </p:nvPr>
        </p:nvSpPr>
        <p:spPr>
          <a:xfrm>
            <a:off x="3958918" y="9509660"/>
            <a:ext cx="2774345" cy="606265"/>
          </a:xfrm>
          <a:prstGeom prst="rect">
            <a:avLst/>
          </a:prstGeom>
        </p:spPr>
        <p:txBody>
          <a:bodyPr>
            <a:noAutofit/>
          </a:bodyPr>
          <a:lstStyle>
            <a:lvl1pPr marL="0" indent="0" algn="r">
              <a:lnSpc>
                <a:spcPct val="100000"/>
              </a:lnSpc>
              <a:spcBef>
                <a:spcPts val="0"/>
              </a:spcBef>
              <a:buNone/>
              <a:defRPr sz="2000" b="0" i="0">
                <a:solidFill>
                  <a:schemeClr val="bg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err="1"/>
              <a:t>www.website.eu</a:t>
            </a:r>
            <a:endParaRPr lang="en-US" dirty="0"/>
          </a:p>
        </p:txBody>
      </p:sp>
      <p:sp>
        <p:nvSpPr>
          <p:cNvPr id="4" name="Rectangle 3">
            <a:extLst>
              <a:ext uri="{FF2B5EF4-FFF2-40B4-BE49-F238E27FC236}">
                <a16:creationId xmlns:a16="http://schemas.microsoft.com/office/drawing/2014/main" id="{92936656-B94A-6CA5-D40D-1C8DF39D301F}"/>
              </a:ext>
            </a:extLst>
          </p:cNvPr>
          <p:cNvSpPr/>
          <p:nvPr userDrawn="1"/>
        </p:nvSpPr>
        <p:spPr>
          <a:xfrm>
            <a:off x="4302466" y="10106166"/>
            <a:ext cx="2047062" cy="338554"/>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400" kern="120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National Agency. Neither the European Union nor National Agency can be held responsible for them.</a:t>
            </a:r>
            <a:endParaRPr lang="en-US" sz="4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63CB8F7E-F0A6-34A1-27E8-8E42B441BC87}"/>
              </a:ext>
            </a:extLst>
          </p:cNvPr>
          <p:cNvPicPr/>
          <p:nvPr userDrawn="1"/>
        </p:nvPicPr>
        <p:blipFill>
          <a:blip r:embed="rId2" cstate="screen">
            <a:extLst>
              <a:ext uri="{28A0092B-C50C-407E-A947-70E740481C1C}">
                <a14:useLocalDpi xmlns:a14="http://schemas.microsoft.com/office/drawing/2010/main"/>
              </a:ext>
            </a:extLst>
          </a:blip>
          <a:srcRect/>
          <a:stretch/>
        </p:blipFill>
        <p:spPr bwMode="auto">
          <a:xfrm>
            <a:off x="6408797" y="10140492"/>
            <a:ext cx="937574" cy="2152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7567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20ECD36C-3D23-EA46-831C-7D8DA38730C6}"/>
              </a:ext>
            </a:extLst>
          </p:cNvPr>
          <p:cNvSpPr/>
          <p:nvPr userDrawn="1"/>
        </p:nvSpPr>
        <p:spPr>
          <a:xfrm>
            <a:off x="-41950" y="3"/>
            <a:ext cx="4088164" cy="10691813"/>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8" name="Rectangle 47">
            <a:extLst>
              <a:ext uri="{FF2B5EF4-FFF2-40B4-BE49-F238E27FC236}">
                <a16:creationId xmlns:a16="http://schemas.microsoft.com/office/drawing/2014/main" id="{9C47B67A-F850-A040-84D0-7A439AA42AE6}"/>
              </a:ext>
            </a:extLst>
          </p:cNvPr>
          <p:cNvSpPr/>
          <p:nvPr userDrawn="1"/>
        </p:nvSpPr>
        <p:spPr>
          <a:xfrm>
            <a:off x="312555" y="6594763"/>
            <a:ext cx="2392080" cy="307777"/>
          </a:xfrm>
          <a:prstGeom prst="rect">
            <a:avLst/>
          </a:prstGeom>
        </p:spPr>
        <p:txBody>
          <a:bodyPr wrap="square">
            <a:spAutoFit/>
          </a:bodyPr>
          <a:lstStyle/>
          <a:p>
            <a:pPr algn="l"/>
            <a:r>
              <a:rPr lang="en-US" sz="1400" b="0" i="0" dirty="0">
                <a:solidFill>
                  <a:schemeClr val="bg1"/>
                </a:solidFill>
                <a:latin typeface="Calibri" panose="020F0502020204030204" pitchFamily="34" charset="0"/>
                <a:cs typeface="Calibri" panose="020F0502020204030204" pitchFamily="34" charset="0"/>
              </a:rPr>
              <a:t>www.revalorise.eu</a:t>
            </a:r>
          </a:p>
        </p:txBody>
      </p:sp>
      <p:sp>
        <p:nvSpPr>
          <p:cNvPr id="53" name="Picture Placeholder 52">
            <a:extLst>
              <a:ext uri="{FF2B5EF4-FFF2-40B4-BE49-F238E27FC236}">
                <a16:creationId xmlns:a16="http://schemas.microsoft.com/office/drawing/2014/main" id="{6230EC48-5B6A-9942-9FBF-14B4F6033A44}"/>
              </a:ext>
            </a:extLst>
          </p:cNvPr>
          <p:cNvSpPr>
            <a:spLocks noGrp="1"/>
          </p:cNvSpPr>
          <p:nvPr>
            <p:ph type="pic" sz="quarter" idx="41"/>
          </p:nvPr>
        </p:nvSpPr>
        <p:spPr>
          <a:xfrm>
            <a:off x="-70864" y="3584762"/>
            <a:ext cx="6505378" cy="5218044"/>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3" name="Rectangle 2">
            <a:extLst>
              <a:ext uri="{FF2B5EF4-FFF2-40B4-BE49-F238E27FC236}">
                <a16:creationId xmlns:a16="http://schemas.microsoft.com/office/drawing/2014/main" id="{0DF14A02-4548-1745-8865-6B85E2AFDC34}"/>
              </a:ext>
            </a:extLst>
          </p:cNvPr>
          <p:cNvSpPr/>
          <p:nvPr userDrawn="1"/>
        </p:nvSpPr>
        <p:spPr>
          <a:xfrm>
            <a:off x="7559675" y="8620217"/>
            <a:ext cx="829723" cy="180216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45" name="Text Placeholder 23">
            <a:extLst>
              <a:ext uri="{FF2B5EF4-FFF2-40B4-BE49-F238E27FC236}">
                <a16:creationId xmlns:a16="http://schemas.microsoft.com/office/drawing/2014/main" id="{BA327584-B30E-9B4F-95DA-4D66A91AD678}"/>
              </a:ext>
            </a:extLst>
          </p:cNvPr>
          <p:cNvSpPr>
            <a:spLocks noGrp="1"/>
          </p:cNvSpPr>
          <p:nvPr>
            <p:ph type="body" sz="quarter" idx="14" hasCustomPrompt="1"/>
          </p:nvPr>
        </p:nvSpPr>
        <p:spPr>
          <a:xfrm>
            <a:off x="3052135" y="2250592"/>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6" name="Text Placeholder 23">
            <a:extLst>
              <a:ext uri="{FF2B5EF4-FFF2-40B4-BE49-F238E27FC236}">
                <a16:creationId xmlns:a16="http://schemas.microsoft.com/office/drawing/2014/main" id="{F9E65192-907E-E74A-BD20-BF37AB78810F}"/>
              </a:ext>
            </a:extLst>
          </p:cNvPr>
          <p:cNvSpPr>
            <a:spLocks noGrp="1"/>
          </p:cNvSpPr>
          <p:nvPr>
            <p:ph type="body" sz="quarter" idx="13" hasCustomPrompt="1"/>
          </p:nvPr>
        </p:nvSpPr>
        <p:spPr>
          <a:xfrm>
            <a:off x="409853" y="695273"/>
            <a:ext cx="3418702" cy="2586284"/>
          </a:xfrm>
          <a:prstGeom prst="rect">
            <a:avLst/>
          </a:prstGeom>
        </p:spPr>
        <p:txBody>
          <a:bodyPr anchor="ctr">
            <a:normAutofit/>
          </a:bodyPr>
          <a:lstStyle>
            <a:lvl1pPr marL="0" indent="0" algn="ctr">
              <a:buNone/>
              <a:defRPr sz="1801" b="0" i="0"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147" name="Text Placeholder 23">
            <a:extLst>
              <a:ext uri="{FF2B5EF4-FFF2-40B4-BE49-F238E27FC236}">
                <a16:creationId xmlns:a16="http://schemas.microsoft.com/office/drawing/2014/main" id="{0567599A-5D55-DA45-ABCA-3584C81B7193}"/>
              </a:ext>
            </a:extLst>
          </p:cNvPr>
          <p:cNvSpPr>
            <a:spLocks noGrp="1"/>
          </p:cNvSpPr>
          <p:nvPr>
            <p:ph type="body" sz="quarter" idx="15" hasCustomPrompt="1"/>
          </p:nvPr>
        </p:nvSpPr>
        <p:spPr>
          <a:xfrm>
            <a:off x="400944" y="669253"/>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148" name="Slide Number Placeholder 5">
            <a:extLst>
              <a:ext uri="{FF2B5EF4-FFF2-40B4-BE49-F238E27FC236}">
                <a16:creationId xmlns:a16="http://schemas.microsoft.com/office/drawing/2014/main" id="{1AF94933-6438-514F-B237-A77B6DD98C2C}"/>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846124900"/>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380CD-FC10-B947-BA28-DD18C2B065DB}"/>
              </a:ext>
            </a:extLst>
          </p:cNvPr>
          <p:cNvSpPr/>
          <p:nvPr userDrawn="1"/>
        </p:nvSpPr>
        <p:spPr>
          <a:xfrm>
            <a:off x="13749" y="1277646"/>
            <a:ext cx="4174526" cy="3690885"/>
          </a:xfrm>
          <a:prstGeom prst="rect">
            <a:avLst/>
          </a:prstGeom>
          <a:solidFill>
            <a:srgbClr val="8E2F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04" name="Picture Placeholder 103">
            <a:extLst>
              <a:ext uri="{FF2B5EF4-FFF2-40B4-BE49-F238E27FC236}">
                <a16:creationId xmlns:a16="http://schemas.microsoft.com/office/drawing/2014/main" id="{54051B8E-7186-ED46-BFA3-8240E84B794A}"/>
              </a:ext>
            </a:extLst>
          </p:cNvPr>
          <p:cNvSpPr>
            <a:spLocks noGrp="1"/>
          </p:cNvSpPr>
          <p:nvPr>
            <p:ph type="pic" sz="quarter" idx="41"/>
          </p:nvPr>
        </p:nvSpPr>
        <p:spPr>
          <a:xfrm>
            <a:off x="361694" y="472749"/>
            <a:ext cx="6781936" cy="9229189"/>
          </a:xfrm>
          <a:custGeom>
            <a:avLst/>
            <a:gdLst>
              <a:gd name="connsiteX0" fmla="*/ 215873 w 6781936"/>
              <a:gd name="connsiteY0" fmla="*/ 9081722 h 9229189"/>
              <a:gd name="connsiteX1" fmla="*/ 68489 w 6781936"/>
              <a:gd name="connsiteY1" fmla="*/ 9229189 h 9229189"/>
              <a:gd name="connsiteX2" fmla="*/ 67321 w 6781936"/>
              <a:gd name="connsiteY2" fmla="*/ 9229189 h 9229189"/>
              <a:gd name="connsiteX3" fmla="*/ 279371 w 6781936"/>
              <a:gd name="connsiteY3" fmla="*/ 9018677 h 9229189"/>
              <a:gd name="connsiteX4" fmla="*/ 490001 w 6781936"/>
              <a:gd name="connsiteY4" fmla="*/ 9229189 h 9229189"/>
              <a:gd name="connsiteX5" fmla="*/ 487961 w 6781936"/>
              <a:gd name="connsiteY5" fmla="*/ 9229189 h 9229189"/>
              <a:gd name="connsiteX6" fmla="*/ 278353 w 6781936"/>
              <a:gd name="connsiteY6" fmla="*/ 9019699 h 9229189"/>
              <a:gd name="connsiteX7" fmla="*/ 278756 w 6781936"/>
              <a:gd name="connsiteY7" fmla="*/ 9019298 h 9229189"/>
              <a:gd name="connsiteX8" fmla="*/ 278756 w 6781936"/>
              <a:gd name="connsiteY8" fmla="*/ 9019297 h 9229189"/>
              <a:gd name="connsiteX9" fmla="*/ 0 w 6781936"/>
              <a:gd name="connsiteY9" fmla="*/ 8740543 h 9229189"/>
              <a:gd name="connsiteX10" fmla="*/ 97131 w 6781936"/>
              <a:gd name="connsiteY10" fmla="*/ 8837675 h 9229189"/>
              <a:gd name="connsiteX11" fmla="*/ 0 w 6781936"/>
              <a:gd name="connsiteY11" fmla="*/ 8740545 h 9229189"/>
              <a:gd name="connsiteX12" fmla="*/ 341327 w 6781936"/>
              <a:gd name="connsiteY12" fmla="*/ 8457967 h 9229189"/>
              <a:gd name="connsiteX13" fmla="*/ 588978 w 6781936"/>
              <a:gd name="connsiteY13" fmla="*/ 8705548 h 9229189"/>
              <a:gd name="connsiteX14" fmla="*/ 588036 w 6781936"/>
              <a:gd name="connsiteY14" fmla="*/ 8706491 h 9229189"/>
              <a:gd name="connsiteX15" fmla="*/ 2143865 w 6781936"/>
              <a:gd name="connsiteY15" fmla="*/ 7151730 h 9229189"/>
              <a:gd name="connsiteX16" fmla="*/ 1832890 w 6781936"/>
              <a:gd name="connsiteY16" fmla="*/ 7462705 h 9229189"/>
              <a:gd name="connsiteX17" fmla="*/ 2143865 w 6781936"/>
              <a:gd name="connsiteY17" fmla="*/ 7773680 h 9229189"/>
              <a:gd name="connsiteX18" fmla="*/ 2454840 w 6781936"/>
              <a:gd name="connsiteY18" fmla="*/ 7462705 h 9229189"/>
              <a:gd name="connsiteX19" fmla="*/ 1522925 w 6781936"/>
              <a:gd name="connsiteY19" fmla="*/ 7150761 h 9229189"/>
              <a:gd name="connsiteX20" fmla="*/ 1210743 w 6781936"/>
              <a:gd name="connsiteY20" fmla="*/ 7462942 h 9229189"/>
              <a:gd name="connsiteX21" fmla="*/ 1211642 w 6781936"/>
              <a:gd name="connsiteY21" fmla="*/ 7463833 h 9229189"/>
              <a:gd name="connsiteX22" fmla="*/ 901440 w 6781936"/>
              <a:gd name="connsiteY22" fmla="*/ 7774035 h 9229189"/>
              <a:gd name="connsiteX23" fmla="*/ 1211659 w 6781936"/>
              <a:gd name="connsiteY23" fmla="*/ 8084255 h 9229189"/>
              <a:gd name="connsiteX24" fmla="*/ 1211618 w 6781936"/>
              <a:gd name="connsiteY24" fmla="*/ 8084296 h 9229189"/>
              <a:gd name="connsiteX25" fmla="*/ 1211464 w 6781936"/>
              <a:gd name="connsiteY25" fmla="*/ 8084141 h 9229189"/>
              <a:gd name="connsiteX26" fmla="*/ 900489 w 6781936"/>
              <a:gd name="connsiteY26" fmla="*/ 8395116 h 9229189"/>
              <a:gd name="connsiteX27" fmla="*/ 1211464 w 6781936"/>
              <a:gd name="connsiteY27" fmla="*/ 8706090 h 9229189"/>
              <a:gd name="connsiteX28" fmla="*/ 1521536 w 6781936"/>
              <a:gd name="connsiteY28" fmla="*/ 8396019 h 9229189"/>
              <a:gd name="connsiteX29" fmla="*/ 1521689 w 6781936"/>
              <a:gd name="connsiteY29" fmla="*/ 8396174 h 9229189"/>
              <a:gd name="connsiteX30" fmla="*/ 1832709 w 6781936"/>
              <a:gd name="connsiteY30" fmla="*/ 8085243 h 9229189"/>
              <a:gd name="connsiteX31" fmla="*/ 1522489 w 6781936"/>
              <a:gd name="connsiteY31" fmla="*/ 7774936 h 9229189"/>
              <a:gd name="connsiteX32" fmla="*/ 1523390 w 6781936"/>
              <a:gd name="connsiteY32" fmla="*/ 7774035 h 9229189"/>
              <a:gd name="connsiteX33" fmla="*/ 1423638 w 6781936"/>
              <a:gd name="connsiteY33" fmla="*/ 7674284 h 9229189"/>
              <a:gd name="connsiteX34" fmla="*/ 1522924 w 6781936"/>
              <a:gd name="connsiteY34" fmla="*/ 7772846 h 9229189"/>
              <a:gd name="connsiteX35" fmla="*/ 1832828 w 6781936"/>
              <a:gd name="connsiteY35" fmla="*/ 7462942 h 9229189"/>
              <a:gd name="connsiteX36" fmla="*/ 0 w 6781936"/>
              <a:gd name="connsiteY36" fmla="*/ 0 h 9229189"/>
              <a:gd name="connsiteX37" fmla="*/ 6781936 w 6781936"/>
              <a:gd name="connsiteY37" fmla="*/ 0 h 9229189"/>
              <a:gd name="connsiteX38" fmla="*/ 6781936 w 6781936"/>
              <a:gd name="connsiteY38" fmla="*/ 9229189 h 9229189"/>
              <a:gd name="connsiteX39" fmla="*/ 1731942 w 6781936"/>
              <a:gd name="connsiteY39" fmla="*/ 9229189 h 9229189"/>
              <a:gd name="connsiteX40" fmla="*/ 1522405 w 6781936"/>
              <a:gd name="connsiteY40" fmla="*/ 9019652 h 9229189"/>
              <a:gd name="connsiteX41" fmla="*/ 1312869 w 6781936"/>
              <a:gd name="connsiteY41" fmla="*/ 9229189 h 9229189"/>
              <a:gd name="connsiteX42" fmla="*/ 1311427 w 6781936"/>
              <a:gd name="connsiteY42" fmla="*/ 9229189 h 9229189"/>
              <a:gd name="connsiteX43" fmla="*/ 1522540 w 6781936"/>
              <a:gd name="connsiteY43" fmla="*/ 9017956 h 9229189"/>
              <a:gd name="connsiteX44" fmla="*/ 1211477 w 6781936"/>
              <a:gd name="connsiteY44" fmla="*/ 8707070 h 9229189"/>
              <a:gd name="connsiteX45" fmla="*/ 900590 w 6781936"/>
              <a:gd name="connsiteY45" fmla="*/ 9018132 h 9229189"/>
              <a:gd name="connsiteX46" fmla="*/ 1111766 w 6781936"/>
              <a:gd name="connsiteY46" fmla="*/ 9229189 h 9229189"/>
              <a:gd name="connsiteX47" fmla="*/ 1110016 w 6781936"/>
              <a:gd name="connsiteY47" fmla="*/ 9229189 h 9229189"/>
              <a:gd name="connsiteX48" fmla="*/ 900224 w 6781936"/>
              <a:gd name="connsiteY48" fmla="*/ 9019397 h 9229189"/>
              <a:gd name="connsiteX49" fmla="*/ 690432 w 6781936"/>
              <a:gd name="connsiteY49" fmla="*/ 9229189 h 9229189"/>
              <a:gd name="connsiteX50" fmla="*/ 688444 w 6781936"/>
              <a:gd name="connsiteY50" fmla="*/ 9229189 h 9229189"/>
              <a:gd name="connsiteX51" fmla="*/ 900165 w 6781936"/>
              <a:gd name="connsiteY51" fmla="*/ 9017348 h 9229189"/>
              <a:gd name="connsiteX52" fmla="*/ 899646 w 6781936"/>
              <a:gd name="connsiteY52" fmla="*/ 9016829 h 9229189"/>
              <a:gd name="connsiteX53" fmla="*/ 1209887 w 6781936"/>
              <a:gd name="connsiteY53" fmla="*/ 8706588 h 9229189"/>
              <a:gd name="connsiteX54" fmla="*/ 899305 w 6781936"/>
              <a:gd name="connsiteY54" fmla="*/ 8396006 h 9229189"/>
              <a:gd name="connsiteX55" fmla="*/ 899448 w 6781936"/>
              <a:gd name="connsiteY55" fmla="*/ 8395863 h 9229189"/>
              <a:gd name="connsiteX56" fmla="*/ 899488 w 6781936"/>
              <a:gd name="connsiteY56" fmla="*/ 8395903 h 9229189"/>
              <a:gd name="connsiteX57" fmla="*/ 1210507 w 6781936"/>
              <a:gd name="connsiteY57" fmla="*/ 8084972 h 9229189"/>
              <a:gd name="connsiteX58" fmla="*/ 899576 w 6781936"/>
              <a:gd name="connsiteY58" fmla="*/ 7773953 h 9229189"/>
              <a:gd name="connsiteX59" fmla="*/ 589366 w 6781936"/>
              <a:gd name="connsiteY59" fmla="*/ 8084075 h 9229189"/>
              <a:gd name="connsiteX60" fmla="*/ 589326 w 6781936"/>
              <a:gd name="connsiteY60" fmla="*/ 8084034 h 9229189"/>
              <a:gd name="connsiteX61" fmla="*/ 278395 w 6781936"/>
              <a:gd name="connsiteY61" fmla="*/ 8395053 h 9229189"/>
              <a:gd name="connsiteX62" fmla="*/ 278515 w 6781936"/>
              <a:gd name="connsiteY62" fmla="*/ 8395173 h 9229189"/>
              <a:gd name="connsiteX63" fmla="*/ 0 w 6781936"/>
              <a:gd name="connsiteY63" fmla="*/ 8673687 h 9229189"/>
              <a:gd name="connsiteX64" fmla="*/ 0 w 6781936"/>
              <a:gd name="connsiteY64" fmla="*/ 8673557 h 9229189"/>
              <a:gd name="connsiteX65" fmla="*/ 276777 w 6781936"/>
              <a:gd name="connsiteY65" fmla="*/ 8396704 h 9229189"/>
              <a:gd name="connsiteX66" fmla="*/ 0 w 6781936"/>
              <a:gd name="connsiteY66" fmla="*/ 8120005 h 9229189"/>
              <a:gd name="connsiteX67" fmla="*/ 0 w 6781936"/>
              <a:gd name="connsiteY67" fmla="*/ 8118233 h 9229189"/>
              <a:gd name="connsiteX68" fmla="*/ 277228 w 6781936"/>
              <a:gd name="connsiteY68" fmla="*/ 8395538 h 9229189"/>
              <a:gd name="connsiteX69" fmla="*/ 588247 w 6781936"/>
              <a:gd name="connsiteY69" fmla="*/ 8084607 h 9229189"/>
              <a:gd name="connsiteX70" fmla="*/ 277665 w 6781936"/>
              <a:gd name="connsiteY70" fmla="*/ 7773938 h 9229189"/>
              <a:gd name="connsiteX71" fmla="*/ 278756 w 6781936"/>
              <a:gd name="connsiteY71" fmla="*/ 7772847 h 9229189"/>
              <a:gd name="connsiteX72" fmla="*/ 0 w 6781936"/>
              <a:gd name="connsiteY72" fmla="*/ 7496127 h 9229189"/>
              <a:gd name="connsiteX73" fmla="*/ 0 w 6781936"/>
              <a:gd name="connsiteY73" fmla="*/ 4495779 h 9229189"/>
              <a:gd name="connsiteX74" fmla="*/ 3826583 w 6781936"/>
              <a:gd name="connsiteY74" fmla="*/ 4495779 h 9229189"/>
              <a:gd name="connsiteX75" fmla="*/ 3826583 w 6781936"/>
              <a:gd name="connsiteY75" fmla="*/ 804894 h 9229189"/>
              <a:gd name="connsiteX76" fmla="*/ 0 w 6781936"/>
              <a:gd name="connsiteY76" fmla="*/ 804894 h 9229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781936" h="9229189">
                <a:moveTo>
                  <a:pt x="215873" y="9081722"/>
                </a:moveTo>
                <a:lnTo>
                  <a:pt x="68489" y="9229189"/>
                </a:lnTo>
                <a:lnTo>
                  <a:pt x="67321" y="9229189"/>
                </a:lnTo>
                <a:close/>
                <a:moveTo>
                  <a:pt x="279371" y="9018677"/>
                </a:moveTo>
                <a:lnTo>
                  <a:pt x="490001" y="9229189"/>
                </a:lnTo>
                <a:lnTo>
                  <a:pt x="487961" y="9229189"/>
                </a:lnTo>
                <a:lnTo>
                  <a:pt x="278353" y="9019699"/>
                </a:lnTo>
                <a:lnTo>
                  <a:pt x="278756" y="9019298"/>
                </a:lnTo>
                <a:lnTo>
                  <a:pt x="278756" y="9019297"/>
                </a:lnTo>
                <a:close/>
                <a:moveTo>
                  <a:pt x="0" y="8740543"/>
                </a:moveTo>
                <a:lnTo>
                  <a:pt x="97131" y="8837675"/>
                </a:lnTo>
                <a:lnTo>
                  <a:pt x="0" y="8740545"/>
                </a:lnTo>
                <a:close/>
                <a:moveTo>
                  <a:pt x="341327" y="8457967"/>
                </a:moveTo>
                <a:lnTo>
                  <a:pt x="588978" y="8705548"/>
                </a:lnTo>
                <a:lnTo>
                  <a:pt x="588036" y="8706491"/>
                </a:lnTo>
                <a:close/>
                <a:moveTo>
                  <a:pt x="2143865" y="7151730"/>
                </a:moveTo>
                <a:lnTo>
                  <a:pt x="1832890" y="7462705"/>
                </a:lnTo>
                <a:lnTo>
                  <a:pt x="2143865" y="7773680"/>
                </a:lnTo>
                <a:lnTo>
                  <a:pt x="2454840" y="7462705"/>
                </a:lnTo>
                <a:close/>
                <a:moveTo>
                  <a:pt x="1522925" y="7150761"/>
                </a:moveTo>
                <a:lnTo>
                  <a:pt x="1210743" y="7462942"/>
                </a:lnTo>
                <a:lnTo>
                  <a:pt x="1211642" y="7463833"/>
                </a:lnTo>
                <a:lnTo>
                  <a:pt x="901440" y="7774035"/>
                </a:lnTo>
                <a:lnTo>
                  <a:pt x="1211659" y="8084255"/>
                </a:lnTo>
                <a:lnTo>
                  <a:pt x="1211618" y="8084296"/>
                </a:lnTo>
                <a:lnTo>
                  <a:pt x="1211464" y="8084141"/>
                </a:lnTo>
                <a:lnTo>
                  <a:pt x="900489" y="8395116"/>
                </a:lnTo>
                <a:lnTo>
                  <a:pt x="1211464" y="8706090"/>
                </a:lnTo>
                <a:lnTo>
                  <a:pt x="1521536" y="8396019"/>
                </a:lnTo>
                <a:lnTo>
                  <a:pt x="1521689" y="8396174"/>
                </a:lnTo>
                <a:lnTo>
                  <a:pt x="1832709" y="8085243"/>
                </a:lnTo>
                <a:lnTo>
                  <a:pt x="1522489" y="7774936"/>
                </a:lnTo>
                <a:lnTo>
                  <a:pt x="1523390" y="7774035"/>
                </a:lnTo>
                <a:lnTo>
                  <a:pt x="1423638" y="7674284"/>
                </a:lnTo>
                <a:lnTo>
                  <a:pt x="1522924" y="7772846"/>
                </a:lnTo>
                <a:lnTo>
                  <a:pt x="1832828" y="7462942"/>
                </a:lnTo>
                <a:close/>
                <a:moveTo>
                  <a:pt x="0" y="0"/>
                </a:moveTo>
                <a:lnTo>
                  <a:pt x="6781936" y="0"/>
                </a:lnTo>
                <a:lnTo>
                  <a:pt x="6781936" y="9229189"/>
                </a:lnTo>
                <a:lnTo>
                  <a:pt x="1731942" y="9229189"/>
                </a:lnTo>
                <a:lnTo>
                  <a:pt x="1522405" y="9019652"/>
                </a:lnTo>
                <a:lnTo>
                  <a:pt x="1312869" y="9229189"/>
                </a:lnTo>
                <a:lnTo>
                  <a:pt x="1311427" y="9229189"/>
                </a:lnTo>
                <a:lnTo>
                  <a:pt x="1522540" y="9017956"/>
                </a:lnTo>
                <a:lnTo>
                  <a:pt x="1211477" y="8707070"/>
                </a:lnTo>
                <a:lnTo>
                  <a:pt x="900590" y="9018132"/>
                </a:lnTo>
                <a:lnTo>
                  <a:pt x="1111766" y="9229189"/>
                </a:lnTo>
                <a:lnTo>
                  <a:pt x="1110016" y="9229189"/>
                </a:lnTo>
                <a:lnTo>
                  <a:pt x="900224" y="9019397"/>
                </a:lnTo>
                <a:lnTo>
                  <a:pt x="690432" y="9229189"/>
                </a:lnTo>
                <a:lnTo>
                  <a:pt x="688444" y="9229189"/>
                </a:lnTo>
                <a:lnTo>
                  <a:pt x="900165" y="9017348"/>
                </a:lnTo>
                <a:lnTo>
                  <a:pt x="899646" y="9016829"/>
                </a:lnTo>
                <a:lnTo>
                  <a:pt x="1209887" y="8706588"/>
                </a:lnTo>
                <a:lnTo>
                  <a:pt x="899305" y="8396006"/>
                </a:lnTo>
                <a:lnTo>
                  <a:pt x="899448" y="8395863"/>
                </a:lnTo>
                <a:lnTo>
                  <a:pt x="899488" y="8395903"/>
                </a:lnTo>
                <a:lnTo>
                  <a:pt x="1210507" y="8084972"/>
                </a:lnTo>
                <a:lnTo>
                  <a:pt x="899576" y="7773953"/>
                </a:lnTo>
                <a:lnTo>
                  <a:pt x="589366" y="8084075"/>
                </a:lnTo>
                <a:lnTo>
                  <a:pt x="589326" y="8084034"/>
                </a:lnTo>
                <a:lnTo>
                  <a:pt x="278395" y="8395053"/>
                </a:lnTo>
                <a:lnTo>
                  <a:pt x="278515" y="8395173"/>
                </a:lnTo>
                <a:lnTo>
                  <a:pt x="0" y="8673687"/>
                </a:lnTo>
                <a:lnTo>
                  <a:pt x="0" y="8673557"/>
                </a:lnTo>
                <a:lnTo>
                  <a:pt x="276777" y="8396704"/>
                </a:lnTo>
                <a:lnTo>
                  <a:pt x="0" y="8120005"/>
                </a:lnTo>
                <a:lnTo>
                  <a:pt x="0" y="8118233"/>
                </a:lnTo>
                <a:lnTo>
                  <a:pt x="277228" y="8395538"/>
                </a:lnTo>
                <a:lnTo>
                  <a:pt x="588247" y="8084607"/>
                </a:lnTo>
                <a:lnTo>
                  <a:pt x="277665" y="7773938"/>
                </a:lnTo>
                <a:lnTo>
                  <a:pt x="278756" y="7772847"/>
                </a:lnTo>
                <a:lnTo>
                  <a:pt x="0" y="7496127"/>
                </a:lnTo>
                <a:lnTo>
                  <a:pt x="0" y="4495779"/>
                </a:lnTo>
                <a:lnTo>
                  <a:pt x="3826583" y="4495779"/>
                </a:lnTo>
                <a:lnTo>
                  <a:pt x="3826583" y="804894"/>
                </a:lnTo>
                <a:lnTo>
                  <a:pt x="0" y="804894"/>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106386" y="3393854"/>
            <a:ext cx="785328" cy="1056987"/>
          </a:xfrm>
          <a:prstGeom prst="rect">
            <a:avLst/>
          </a:prstGeom>
        </p:spPr>
        <p:txBody>
          <a:bodyPr anchor="t">
            <a:normAutofit/>
          </a:bodyPr>
          <a:lstStyle>
            <a:lvl1pPr marL="0" indent="0" algn="r">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464104" y="1838536"/>
            <a:ext cx="3418702" cy="2586284"/>
          </a:xfrm>
          <a:prstGeom prst="rect">
            <a:avLst/>
          </a:prstGeom>
        </p:spPr>
        <p:txBody>
          <a:bodyPr anchor="ctr">
            <a:normAutofit/>
          </a:bodyPr>
          <a:lstStyle>
            <a:lvl1pPr marL="0" indent="0" algn="ctr">
              <a:buNone/>
              <a:defRPr sz="1801" b="0" i="1" baseline="0">
                <a:solidFill>
                  <a:schemeClr val="bg1"/>
                </a:solidFill>
                <a:latin typeface="Calibri" panose="020F0502020204030204" pitchFamily="34" charset="0"/>
                <a:cs typeface="Calibri" panose="020F0502020204030204" pitchFamily="34" charset="0"/>
              </a:defRPr>
            </a:lvl1pPr>
          </a:lstStyle>
          <a:p>
            <a:pPr lvl="0"/>
            <a:r>
              <a:rPr lang="en-US" dirty="0"/>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455196" y="1812516"/>
            <a:ext cx="2003444" cy="936605"/>
          </a:xfrm>
          <a:prstGeom prst="rect">
            <a:avLst/>
          </a:prstGeom>
        </p:spPr>
        <p:txBody>
          <a:bodyPr anchor="t">
            <a:normAutofit/>
          </a:bodyPr>
          <a:lstStyle>
            <a:lvl1pPr marL="0" indent="0" algn="l">
              <a:buNone/>
              <a:defRPr sz="9600" b="1" i="0" baseline="0">
                <a:solidFill>
                  <a:srgbClr val="F9A835"/>
                </a:solidFill>
                <a:latin typeface="Times New Roman" charset="0"/>
                <a:ea typeface="Times New Roman" charset="0"/>
                <a:cs typeface="Times New Roman" charset="0"/>
              </a:defRPr>
            </a:lvl1pPr>
          </a:lstStyle>
          <a:p>
            <a:pPr lvl="0"/>
            <a:r>
              <a:rPr lang="en-US" dirty="0"/>
              <a:t>“</a:t>
            </a:r>
          </a:p>
        </p:txBody>
      </p:sp>
      <p:grpSp>
        <p:nvGrpSpPr>
          <p:cNvPr id="81" name="Group 80">
            <a:extLst>
              <a:ext uri="{FF2B5EF4-FFF2-40B4-BE49-F238E27FC236}">
                <a16:creationId xmlns:a16="http://schemas.microsoft.com/office/drawing/2014/main" id="{C5588AED-56DD-DB4D-9C84-93FCAD6731A0}"/>
              </a:ext>
            </a:extLst>
          </p:cNvPr>
          <p:cNvGrpSpPr/>
          <p:nvPr userDrawn="1"/>
        </p:nvGrpSpPr>
        <p:grpSpPr>
          <a:xfrm>
            <a:off x="135375" y="7623509"/>
            <a:ext cx="2590078" cy="2250924"/>
            <a:chOff x="-220413" y="5470274"/>
            <a:chExt cx="2590079" cy="2250924"/>
          </a:xfrm>
        </p:grpSpPr>
        <p:sp>
          <p:nvSpPr>
            <p:cNvPr id="82" name="Freeform 81">
              <a:extLst>
                <a:ext uri="{FF2B5EF4-FFF2-40B4-BE49-F238E27FC236}">
                  <a16:creationId xmlns:a16="http://schemas.microsoft.com/office/drawing/2014/main" id="{61FE8491-FC71-6E4C-89EC-3D542256B445}"/>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3" name="Freeform 82">
              <a:extLst>
                <a:ext uri="{FF2B5EF4-FFF2-40B4-BE49-F238E27FC236}">
                  <a16:creationId xmlns:a16="http://schemas.microsoft.com/office/drawing/2014/main" id="{957002ED-A16C-4A48-B204-77A789F5C920}"/>
                </a:ext>
              </a:extLst>
            </p:cNvPr>
            <p:cNvSpPr/>
            <p:nvPr/>
          </p:nvSpPr>
          <p:spPr>
            <a:xfrm rot="18899028">
              <a:off x="997580"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84" name="Freeform 83">
              <a:extLst>
                <a:ext uri="{FF2B5EF4-FFF2-40B4-BE49-F238E27FC236}">
                  <a16:creationId xmlns:a16="http://schemas.microsoft.com/office/drawing/2014/main" id="{D56F8157-B6DD-494D-9ED1-FEA5E7D0E500}"/>
                </a:ext>
              </a:extLst>
            </p:cNvPr>
            <p:cNvSpPr/>
            <p:nvPr/>
          </p:nvSpPr>
          <p:spPr>
            <a:xfrm rot="18900000">
              <a:off x="1370144"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5" name="Freeform 84">
              <a:extLst>
                <a:ext uri="{FF2B5EF4-FFF2-40B4-BE49-F238E27FC236}">
                  <a16:creationId xmlns:a16="http://schemas.microsoft.com/office/drawing/2014/main" id="{1697B2EA-B986-A849-A1AA-53F9F9B54D5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86" name="Freeform 85">
              <a:extLst>
                <a:ext uri="{FF2B5EF4-FFF2-40B4-BE49-F238E27FC236}">
                  <a16:creationId xmlns:a16="http://schemas.microsoft.com/office/drawing/2014/main" id="{19BE3A7F-D35B-1D49-9006-6A60087807B5}"/>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87" name="Freeform 86">
              <a:extLst>
                <a:ext uri="{FF2B5EF4-FFF2-40B4-BE49-F238E27FC236}">
                  <a16:creationId xmlns:a16="http://schemas.microsoft.com/office/drawing/2014/main" id="{088043D3-B577-4F49-BEB7-739571F35EE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88" name="Freeform 87">
              <a:extLst>
                <a:ext uri="{FF2B5EF4-FFF2-40B4-BE49-F238E27FC236}">
                  <a16:creationId xmlns:a16="http://schemas.microsoft.com/office/drawing/2014/main" id="{AC6B0B02-D62A-D741-9C26-E4CB94B05995}"/>
                </a:ext>
              </a:extLst>
            </p:cNvPr>
            <p:cNvSpPr/>
            <p:nvPr/>
          </p:nvSpPr>
          <p:spPr>
            <a:xfrm rot="18900000">
              <a:off x="684927"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89" name="Freeform 88">
              <a:extLst>
                <a:ext uri="{FF2B5EF4-FFF2-40B4-BE49-F238E27FC236}">
                  <a16:creationId xmlns:a16="http://schemas.microsoft.com/office/drawing/2014/main" id="{90257E80-BD1F-7446-9818-2ECBE0C1B3B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0" name="Freeform 89">
              <a:extLst>
                <a:ext uri="{FF2B5EF4-FFF2-40B4-BE49-F238E27FC236}">
                  <a16:creationId xmlns:a16="http://schemas.microsoft.com/office/drawing/2014/main" id="{686A58B8-6778-7E47-BC1C-46DEF49094CD}"/>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1" name="Freeform 90">
              <a:extLst>
                <a:ext uri="{FF2B5EF4-FFF2-40B4-BE49-F238E27FC236}">
                  <a16:creationId xmlns:a16="http://schemas.microsoft.com/office/drawing/2014/main" id="{32B872EF-7BF4-8E4B-9567-0EF5A82B3D0A}"/>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92" name="Freeform 91">
              <a:extLst>
                <a:ext uri="{FF2B5EF4-FFF2-40B4-BE49-F238E27FC236}">
                  <a16:creationId xmlns:a16="http://schemas.microsoft.com/office/drawing/2014/main" id="{B736276B-CF26-CA43-9770-A660CBE4AD6C}"/>
                </a:ext>
              </a:extLst>
            </p:cNvPr>
            <p:cNvSpPr/>
            <p:nvPr/>
          </p:nvSpPr>
          <p:spPr>
            <a:xfrm rot="18900000">
              <a:off x="1929881"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93" name="Freeform 92">
              <a:extLst>
                <a:ext uri="{FF2B5EF4-FFF2-40B4-BE49-F238E27FC236}">
                  <a16:creationId xmlns:a16="http://schemas.microsoft.com/office/drawing/2014/main" id="{FEB0E57B-011F-E44C-B932-78E9755D5752}"/>
                </a:ext>
              </a:extLst>
            </p:cNvPr>
            <p:cNvSpPr/>
            <p:nvPr/>
          </p:nvSpPr>
          <p:spPr>
            <a:xfrm>
              <a:off x="1216651"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4" name="Freeform 93">
              <a:extLst>
                <a:ext uri="{FF2B5EF4-FFF2-40B4-BE49-F238E27FC236}">
                  <a16:creationId xmlns:a16="http://schemas.microsoft.com/office/drawing/2014/main" id="{6BE1BAC7-BCEA-F64A-9E0B-36E283E04B26}"/>
                </a:ext>
              </a:extLst>
            </p:cNvPr>
            <p:cNvSpPr/>
            <p:nvPr/>
          </p:nvSpPr>
          <p:spPr>
            <a:xfrm rot="18900486">
              <a:off x="1307749"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95" name="Freeform 94">
              <a:extLst>
                <a:ext uri="{FF2B5EF4-FFF2-40B4-BE49-F238E27FC236}">
                  <a16:creationId xmlns:a16="http://schemas.microsoft.com/office/drawing/2014/main" id="{C93C8C0B-FB80-2440-AF60-4463CA55C1AE}"/>
                </a:ext>
              </a:extLst>
            </p:cNvPr>
            <p:cNvSpPr/>
            <p:nvPr/>
          </p:nvSpPr>
          <p:spPr>
            <a:xfrm rot="18900000">
              <a:off x="997478"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96" name="Freeform 95">
              <a:extLst>
                <a:ext uri="{FF2B5EF4-FFF2-40B4-BE49-F238E27FC236}">
                  <a16:creationId xmlns:a16="http://schemas.microsoft.com/office/drawing/2014/main" id="{B13510DC-D5FE-3D47-86C7-428E03EAC491}"/>
                </a:ext>
              </a:extLst>
            </p:cNvPr>
            <p:cNvSpPr/>
            <p:nvPr/>
          </p:nvSpPr>
          <p:spPr>
            <a:xfrm rot="18900486">
              <a:off x="685546"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97" name="Freeform 96">
              <a:extLst>
                <a:ext uri="{FF2B5EF4-FFF2-40B4-BE49-F238E27FC236}">
                  <a16:creationId xmlns:a16="http://schemas.microsoft.com/office/drawing/2014/main" id="{CF2B8C82-A22F-2940-A581-1812C3F4A0BF}"/>
                </a:ext>
              </a:extLst>
            </p:cNvPr>
            <p:cNvSpPr/>
            <p:nvPr/>
          </p:nvSpPr>
          <p:spPr>
            <a:xfrm rot="18900000">
              <a:off x="998429"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8" name="Freeform 97">
              <a:extLst>
                <a:ext uri="{FF2B5EF4-FFF2-40B4-BE49-F238E27FC236}">
                  <a16:creationId xmlns:a16="http://schemas.microsoft.com/office/drawing/2014/main" id="{0BAE497C-0D6A-3446-BD01-FC64B522DE6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99" name="Freeform 98">
              <a:extLst>
                <a:ext uri="{FF2B5EF4-FFF2-40B4-BE49-F238E27FC236}">
                  <a16:creationId xmlns:a16="http://schemas.microsoft.com/office/drawing/2014/main" id="{52D0E8A2-511B-904D-8EB9-96DB62CC260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00" name="Slide Number Placeholder 5">
            <a:extLst>
              <a:ext uri="{FF2B5EF4-FFF2-40B4-BE49-F238E27FC236}">
                <a16:creationId xmlns:a16="http://schemas.microsoft.com/office/drawing/2014/main" id="{83960161-A61D-6B4B-A296-0BCF95091095}"/>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35883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Photo Slide 1">
    <p:spTree>
      <p:nvGrpSpPr>
        <p:cNvPr id="1" name=""/>
        <p:cNvGrpSpPr/>
        <p:nvPr/>
      </p:nvGrpSpPr>
      <p:grpSpPr>
        <a:xfrm>
          <a:off x="0" y="0"/>
          <a:ext cx="0" cy="0"/>
          <a:chOff x="0" y="0"/>
          <a:chExt cx="0" cy="0"/>
        </a:xfrm>
      </p:grpSpPr>
      <p:sp>
        <p:nvSpPr>
          <p:cNvPr id="297" name="Rectangle 296">
            <a:extLst>
              <a:ext uri="{FF2B5EF4-FFF2-40B4-BE49-F238E27FC236}">
                <a16:creationId xmlns:a16="http://schemas.microsoft.com/office/drawing/2014/main" id="{2B26CA4D-2206-644B-BD65-754E83CF460F}"/>
              </a:ext>
            </a:extLst>
          </p:cNvPr>
          <p:cNvSpPr/>
          <p:nvPr userDrawn="1"/>
        </p:nvSpPr>
        <p:spPr>
          <a:xfrm flipV="1">
            <a:off x="740928" y="6920404"/>
            <a:ext cx="6832572" cy="310817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1081382" y="7370042"/>
            <a:ext cx="6143488" cy="2231157"/>
          </a:xfrm>
          <a:prstGeom prst="rect">
            <a:avLst/>
          </a:prstGeom>
        </p:spPr>
        <p:txBody>
          <a:bodyPr numCol="2" spcCol="288000" anchor="t">
            <a:noAutofit/>
          </a:bodyPr>
          <a:lstStyle>
            <a:lvl1pPr marL="0" indent="0" algn="just">
              <a:lnSpc>
                <a:spcPct val="100000"/>
              </a:lnSpc>
              <a:spcBef>
                <a:spcPts val="0"/>
              </a:spcBef>
              <a:buNone/>
              <a:defRPr sz="1100" b="0" i="0">
                <a:solidFill>
                  <a:schemeClr val="bg1"/>
                </a:solidFill>
                <a:latin typeface="Calibri" panose="020F0502020204030204" pitchFamily="34" charset="0"/>
                <a:cs typeface="Calibri" panose="020F0502020204030204" pitchFamily="34" charset="0"/>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Click to type (2 </a:t>
            </a:r>
            <a:r>
              <a:rPr lang="en-GB" dirty="0" err="1"/>
              <a:t>Colums</a:t>
            </a:r>
            <a:r>
              <a:rPr lang="en-GB" dirty="0"/>
              <a:t>)</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4156750801"/>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xt/Photo Slide 1">
    <p:spTree>
      <p:nvGrpSpPr>
        <p:cNvPr id="1" name=""/>
        <p:cNvGrpSpPr/>
        <p:nvPr/>
      </p:nvGrpSpPr>
      <p:grpSpPr>
        <a:xfrm>
          <a:off x="0" y="0"/>
          <a:ext cx="0" cy="0"/>
          <a:chOff x="0" y="0"/>
          <a:chExt cx="0" cy="0"/>
        </a:xfrm>
      </p:grpSpPr>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922453" y="4947138"/>
            <a:ext cx="2251185" cy="1725894"/>
          </a:xfrm>
          <a:prstGeom prst="rect">
            <a:avLst/>
          </a:prstGeom>
        </p:spPr>
        <p:txBody>
          <a:bodyPr>
            <a:noAutofit/>
          </a:bodyPr>
          <a:lstStyle>
            <a:lvl1pPr marL="0" indent="0" algn="l">
              <a:buNone/>
              <a:defRPr sz="2200" b="1" i="0">
                <a:solidFill>
                  <a:srgbClr val="F9A835"/>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GB" dirty="0"/>
              <a:t>HEADING</a:t>
            </a:r>
            <a:endParaRPr lang="en-US" dirty="0"/>
          </a:p>
        </p:txBody>
      </p:sp>
      <p:sp>
        <p:nvSpPr>
          <p:cNvPr id="101" name="Picture Placeholder 100">
            <a:extLst>
              <a:ext uri="{FF2B5EF4-FFF2-40B4-BE49-F238E27FC236}">
                <a16:creationId xmlns:a16="http://schemas.microsoft.com/office/drawing/2014/main" id="{97F1609C-CD1F-064C-A87A-872A190BA5E2}"/>
              </a:ext>
            </a:extLst>
          </p:cNvPr>
          <p:cNvSpPr>
            <a:spLocks noGrp="1"/>
          </p:cNvSpPr>
          <p:nvPr>
            <p:ph type="pic" sz="quarter" idx="41"/>
          </p:nvPr>
        </p:nvSpPr>
        <p:spPr>
          <a:xfrm>
            <a:off x="-1" y="30722"/>
            <a:ext cx="7559675" cy="4462697"/>
          </a:xfrm>
          <a:custGeom>
            <a:avLst/>
            <a:gdLst>
              <a:gd name="connsiteX0" fmla="*/ 7342778 w 7559675"/>
              <a:gd name="connsiteY0" fmla="*/ 4311979 h 4462697"/>
              <a:gd name="connsiteX1" fmla="*/ 7494604 w 7559675"/>
              <a:gd name="connsiteY1" fmla="*/ 4462697 h 4462697"/>
              <a:gd name="connsiteX2" fmla="*/ 7493410 w 7559675"/>
              <a:gd name="connsiteY2" fmla="*/ 4462697 h 4462697"/>
              <a:gd name="connsiteX3" fmla="*/ 7279265 w 7559675"/>
              <a:gd name="connsiteY3" fmla="*/ 4248919 h 4462697"/>
              <a:gd name="connsiteX4" fmla="*/ 7279878 w 7559675"/>
              <a:gd name="connsiteY4" fmla="*/ 4249538 h 4462697"/>
              <a:gd name="connsiteX5" fmla="*/ 7279878 w 7559675"/>
              <a:gd name="connsiteY5" fmla="*/ 4249539 h 4462697"/>
              <a:gd name="connsiteX6" fmla="*/ 7280281 w 7559675"/>
              <a:gd name="connsiteY6" fmla="*/ 4249940 h 4462697"/>
              <a:gd name="connsiteX7" fmla="*/ 7067404 w 7559675"/>
              <a:gd name="connsiteY7" fmla="*/ 4462697 h 4462697"/>
              <a:gd name="connsiteX8" fmla="*/ 7065363 w 7559675"/>
              <a:gd name="connsiteY8" fmla="*/ 4462697 h 4462697"/>
              <a:gd name="connsiteX9" fmla="*/ 7559675 w 7559675"/>
              <a:gd name="connsiteY9" fmla="*/ 3969743 h 4462697"/>
              <a:gd name="connsiteX10" fmla="*/ 7559675 w 7559675"/>
              <a:gd name="connsiteY10" fmla="*/ 3969745 h 4462697"/>
              <a:gd name="connsiteX11" fmla="*/ 7483013 w 7559675"/>
              <a:gd name="connsiteY11" fmla="*/ 4046406 h 4462697"/>
              <a:gd name="connsiteX12" fmla="*/ 7217251 w 7559675"/>
              <a:gd name="connsiteY12" fmla="*/ 3688265 h 4462697"/>
              <a:gd name="connsiteX13" fmla="*/ 6970598 w 7559675"/>
              <a:gd name="connsiteY13" fmla="*/ 3936729 h 4462697"/>
              <a:gd name="connsiteX14" fmla="*/ 6969657 w 7559675"/>
              <a:gd name="connsiteY14" fmla="*/ 3935788 h 4462697"/>
              <a:gd name="connsiteX15" fmla="*/ 5414769 w 7559675"/>
              <a:gd name="connsiteY15" fmla="*/ 2381971 h 4462697"/>
              <a:gd name="connsiteX16" fmla="*/ 5103794 w 7559675"/>
              <a:gd name="connsiteY16" fmla="*/ 2692946 h 4462697"/>
              <a:gd name="connsiteX17" fmla="*/ 5414769 w 7559675"/>
              <a:gd name="connsiteY17" fmla="*/ 3003920 h 4462697"/>
              <a:gd name="connsiteX18" fmla="*/ 5725744 w 7559675"/>
              <a:gd name="connsiteY18" fmla="*/ 2692946 h 4462697"/>
              <a:gd name="connsiteX19" fmla="*/ 6035710 w 7559675"/>
              <a:gd name="connsiteY19" fmla="*/ 2381002 h 4462697"/>
              <a:gd name="connsiteX20" fmla="*/ 5725806 w 7559675"/>
              <a:gd name="connsiteY20" fmla="*/ 2693183 h 4462697"/>
              <a:gd name="connsiteX21" fmla="*/ 6035710 w 7559675"/>
              <a:gd name="connsiteY21" fmla="*/ 3003087 h 4462697"/>
              <a:gd name="connsiteX22" fmla="*/ 6135097 w 7559675"/>
              <a:gd name="connsiteY22" fmla="*/ 2904425 h 4462697"/>
              <a:gd name="connsiteX23" fmla="*/ 6035246 w 7559675"/>
              <a:gd name="connsiteY23" fmla="*/ 3004276 h 4462697"/>
              <a:gd name="connsiteX24" fmla="*/ 6036145 w 7559675"/>
              <a:gd name="connsiteY24" fmla="*/ 3005177 h 4462697"/>
              <a:gd name="connsiteX25" fmla="*/ 5725926 w 7559675"/>
              <a:gd name="connsiteY25" fmla="*/ 3315484 h 4462697"/>
              <a:gd name="connsiteX26" fmla="*/ 6036944 w 7559675"/>
              <a:gd name="connsiteY26" fmla="*/ 3626416 h 4462697"/>
              <a:gd name="connsiteX27" fmla="*/ 6037100 w 7559675"/>
              <a:gd name="connsiteY27" fmla="*/ 3626260 h 4462697"/>
              <a:gd name="connsiteX28" fmla="*/ 6347171 w 7559675"/>
              <a:gd name="connsiteY28" fmla="*/ 3936331 h 4462697"/>
              <a:gd name="connsiteX29" fmla="*/ 6658146 w 7559675"/>
              <a:gd name="connsiteY29" fmla="*/ 3625356 h 4462697"/>
              <a:gd name="connsiteX30" fmla="*/ 6347171 w 7559675"/>
              <a:gd name="connsiteY30" fmla="*/ 3314381 h 4462697"/>
              <a:gd name="connsiteX31" fmla="*/ 6347016 w 7559675"/>
              <a:gd name="connsiteY31" fmla="*/ 3314537 h 4462697"/>
              <a:gd name="connsiteX32" fmla="*/ 6346975 w 7559675"/>
              <a:gd name="connsiteY32" fmla="*/ 3314497 h 4462697"/>
              <a:gd name="connsiteX33" fmla="*/ 6657196 w 7559675"/>
              <a:gd name="connsiteY33" fmla="*/ 3004276 h 4462697"/>
              <a:gd name="connsiteX34" fmla="*/ 6346994 w 7559675"/>
              <a:gd name="connsiteY34" fmla="*/ 2694074 h 4462697"/>
              <a:gd name="connsiteX35" fmla="*/ 6347890 w 7559675"/>
              <a:gd name="connsiteY35" fmla="*/ 2693183 h 4462697"/>
              <a:gd name="connsiteX36" fmla="*/ 0 w 7559675"/>
              <a:gd name="connsiteY36" fmla="*/ 0 h 4462697"/>
              <a:gd name="connsiteX37" fmla="*/ 7555804 w 7559675"/>
              <a:gd name="connsiteY37" fmla="*/ 0 h 4462697"/>
              <a:gd name="connsiteX38" fmla="*/ 7555804 w 7559675"/>
              <a:gd name="connsiteY38" fmla="*/ 1707128 h 4462697"/>
              <a:gd name="connsiteX39" fmla="*/ 7559675 w 7559675"/>
              <a:gd name="connsiteY39" fmla="*/ 1707128 h 4462697"/>
              <a:gd name="connsiteX40" fmla="*/ 7559675 w 7559675"/>
              <a:gd name="connsiteY40" fmla="*/ 2725334 h 4462697"/>
              <a:gd name="connsiteX41" fmla="*/ 7279878 w 7559675"/>
              <a:gd name="connsiteY41" fmla="*/ 3003087 h 4462697"/>
              <a:gd name="connsiteX42" fmla="*/ 7280969 w 7559675"/>
              <a:gd name="connsiteY42" fmla="*/ 3004179 h 4462697"/>
              <a:gd name="connsiteX43" fmla="*/ 6970388 w 7559675"/>
              <a:gd name="connsiteY43" fmla="*/ 3314849 h 4462697"/>
              <a:gd name="connsiteX44" fmla="*/ 7281406 w 7559675"/>
              <a:gd name="connsiteY44" fmla="*/ 3625780 h 4462697"/>
              <a:gd name="connsiteX45" fmla="*/ 7559675 w 7559675"/>
              <a:gd name="connsiteY45" fmla="*/ 3347431 h 4462697"/>
              <a:gd name="connsiteX46" fmla="*/ 7559675 w 7559675"/>
              <a:gd name="connsiteY46" fmla="*/ 3349206 h 4462697"/>
              <a:gd name="connsiteX47" fmla="*/ 7281858 w 7559675"/>
              <a:gd name="connsiteY47" fmla="*/ 3626944 h 4462697"/>
              <a:gd name="connsiteX48" fmla="*/ 7559675 w 7559675"/>
              <a:gd name="connsiteY48" fmla="*/ 3904840 h 4462697"/>
              <a:gd name="connsiteX49" fmla="*/ 7559675 w 7559675"/>
              <a:gd name="connsiteY49" fmla="*/ 3904969 h 4462697"/>
              <a:gd name="connsiteX50" fmla="*/ 7280120 w 7559675"/>
              <a:gd name="connsiteY50" fmla="*/ 3625414 h 4462697"/>
              <a:gd name="connsiteX51" fmla="*/ 7280240 w 7559675"/>
              <a:gd name="connsiteY51" fmla="*/ 3625295 h 4462697"/>
              <a:gd name="connsiteX52" fmla="*/ 6969308 w 7559675"/>
              <a:gd name="connsiteY52" fmla="*/ 3314275 h 4462697"/>
              <a:gd name="connsiteX53" fmla="*/ 6969269 w 7559675"/>
              <a:gd name="connsiteY53" fmla="*/ 3314316 h 4462697"/>
              <a:gd name="connsiteX54" fmla="*/ 6659060 w 7559675"/>
              <a:gd name="connsiteY54" fmla="*/ 3004194 h 4462697"/>
              <a:gd name="connsiteX55" fmla="*/ 6348129 w 7559675"/>
              <a:gd name="connsiteY55" fmla="*/ 3315213 h 4462697"/>
              <a:gd name="connsiteX56" fmla="*/ 6659147 w 7559675"/>
              <a:gd name="connsiteY56" fmla="*/ 3626144 h 4462697"/>
              <a:gd name="connsiteX57" fmla="*/ 6659187 w 7559675"/>
              <a:gd name="connsiteY57" fmla="*/ 3626104 h 4462697"/>
              <a:gd name="connsiteX58" fmla="*/ 6659329 w 7559675"/>
              <a:gd name="connsiteY58" fmla="*/ 3626247 h 4462697"/>
              <a:gd name="connsiteX59" fmla="*/ 6348747 w 7559675"/>
              <a:gd name="connsiteY59" fmla="*/ 3936828 h 4462697"/>
              <a:gd name="connsiteX60" fmla="*/ 6658988 w 7559675"/>
              <a:gd name="connsiteY60" fmla="*/ 4247069 h 4462697"/>
              <a:gd name="connsiteX61" fmla="*/ 6658468 w 7559675"/>
              <a:gd name="connsiteY61" fmla="*/ 4247588 h 4462697"/>
              <a:gd name="connsiteX62" fmla="*/ 6873455 w 7559675"/>
              <a:gd name="connsiteY62" fmla="*/ 4462697 h 4462697"/>
              <a:gd name="connsiteX63" fmla="*/ 6871470 w 7559675"/>
              <a:gd name="connsiteY63" fmla="*/ 4462697 h 4462697"/>
              <a:gd name="connsiteX64" fmla="*/ 6658410 w 7559675"/>
              <a:gd name="connsiteY64" fmla="*/ 4249638 h 4462697"/>
              <a:gd name="connsiteX65" fmla="*/ 6445350 w 7559675"/>
              <a:gd name="connsiteY65" fmla="*/ 4462697 h 4462697"/>
              <a:gd name="connsiteX66" fmla="*/ 6443598 w 7559675"/>
              <a:gd name="connsiteY66" fmla="*/ 4462697 h 4462697"/>
              <a:gd name="connsiteX67" fmla="*/ 6658044 w 7559675"/>
              <a:gd name="connsiteY67" fmla="*/ 4248374 h 4462697"/>
              <a:gd name="connsiteX68" fmla="*/ 6347158 w 7559675"/>
              <a:gd name="connsiteY68" fmla="*/ 3937311 h 4462697"/>
              <a:gd name="connsiteX69" fmla="*/ 6036094 w 7559675"/>
              <a:gd name="connsiteY69" fmla="*/ 4248197 h 4462697"/>
              <a:gd name="connsiteX70" fmla="*/ 6250473 w 7559675"/>
              <a:gd name="connsiteY70" fmla="*/ 4462697 h 4462697"/>
              <a:gd name="connsiteX71" fmla="*/ 6249033 w 7559675"/>
              <a:gd name="connsiteY71" fmla="*/ 4462697 h 4462697"/>
              <a:gd name="connsiteX72" fmla="*/ 6036229 w 7559675"/>
              <a:gd name="connsiteY72" fmla="*/ 4249893 h 4462697"/>
              <a:gd name="connsiteX73" fmla="*/ 5823425 w 7559675"/>
              <a:gd name="connsiteY73" fmla="*/ 4462697 h 4462697"/>
              <a:gd name="connsiteX74" fmla="*/ 0 w 7559675"/>
              <a:gd name="connsiteY74" fmla="*/ 4462697 h 446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7559675" h="4462697">
                <a:moveTo>
                  <a:pt x="7342778" y="4311979"/>
                </a:moveTo>
                <a:lnTo>
                  <a:pt x="7494604" y="4462697"/>
                </a:lnTo>
                <a:lnTo>
                  <a:pt x="7493410" y="4462697"/>
                </a:lnTo>
                <a:close/>
                <a:moveTo>
                  <a:pt x="7279265" y="4248919"/>
                </a:moveTo>
                <a:lnTo>
                  <a:pt x="7279878" y="4249538"/>
                </a:lnTo>
                <a:lnTo>
                  <a:pt x="7279878" y="4249539"/>
                </a:lnTo>
                <a:lnTo>
                  <a:pt x="7280281" y="4249940"/>
                </a:lnTo>
                <a:lnTo>
                  <a:pt x="7067404" y="4462697"/>
                </a:lnTo>
                <a:lnTo>
                  <a:pt x="7065363" y="4462697"/>
                </a:lnTo>
                <a:close/>
                <a:moveTo>
                  <a:pt x="7559675" y="3969743"/>
                </a:moveTo>
                <a:lnTo>
                  <a:pt x="7559675" y="3969745"/>
                </a:lnTo>
                <a:lnTo>
                  <a:pt x="7483013" y="4046406"/>
                </a:lnTo>
                <a:close/>
                <a:moveTo>
                  <a:pt x="7217251" y="3688265"/>
                </a:moveTo>
                <a:lnTo>
                  <a:pt x="6970598" y="3936729"/>
                </a:lnTo>
                <a:lnTo>
                  <a:pt x="6969657" y="3935788"/>
                </a:lnTo>
                <a:close/>
                <a:moveTo>
                  <a:pt x="5414769" y="2381971"/>
                </a:moveTo>
                <a:lnTo>
                  <a:pt x="5103794" y="2692946"/>
                </a:lnTo>
                <a:lnTo>
                  <a:pt x="5414769" y="3003920"/>
                </a:lnTo>
                <a:lnTo>
                  <a:pt x="5725744" y="2692946"/>
                </a:lnTo>
                <a:close/>
                <a:moveTo>
                  <a:pt x="6035710" y="2381002"/>
                </a:moveTo>
                <a:lnTo>
                  <a:pt x="5725806" y="2693183"/>
                </a:lnTo>
                <a:lnTo>
                  <a:pt x="6035710" y="3003087"/>
                </a:lnTo>
                <a:lnTo>
                  <a:pt x="6135097" y="2904425"/>
                </a:lnTo>
                <a:lnTo>
                  <a:pt x="6035246" y="3004276"/>
                </a:lnTo>
                <a:lnTo>
                  <a:pt x="6036145" y="3005177"/>
                </a:lnTo>
                <a:lnTo>
                  <a:pt x="5725926" y="3315484"/>
                </a:lnTo>
                <a:lnTo>
                  <a:pt x="6036944" y="3626416"/>
                </a:lnTo>
                <a:lnTo>
                  <a:pt x="6037100" y="3626260"/>
                </a:lnTo>
                <a:lnTo>
                  <a:pt x="6347171" y="3936331"/>
                </a:lnTo>
                <a:lnTo>
                  <a:pt x="6658146" y="3625356"/>
                </a:lnTo>
                <a:lnTo>
                  <a:pt x="6347171" y="3314381"/>
                </a:lnTo>
                <a:lnTo>
                  <a:pt x="6347016" y="3314537"/>
                </a:lnTo>
                <a:lnTo>
                  <a:pt x="6346975" y="3314497"/>
                </a:lnTo>
                <a:lnTo>
                  <a:pt x="6657196" y="3004276"/>
                </a:lnTo>
                <a:lnTo>
                  <a:pt x="6346994" y="2694074"/>
                </a:lnTo>
                <a:lnTo>
                  <a:pt x="6347890" y="2693183"/>
                </a:lnTo>
                <a:close/>
                <a:moveTo>
                  <a:pt x="0" y="0"/>
                </a:moveTo>
                <a:lnTo>
                  <a:pt x="7555804" y="0"/>
                </a:lnTo>
                <a:lnTo>
                  <a:pt x="7555804" y="1707128"/>
                </a:lnTo>
                <a:lnTo>
                  <a:pt x="7559675" y="1707128"/>
                </a:lnTo>
                <a:lnTo>
                  <a:pt x="7559675" y="2725334"/>
                </a:lnTo>
                <a:lnTo>
                  <a:pt x="7279878" y="3003087"/>
                </a:lnTo>
                <a:lnTo>
                  <a:pt x="7280969" y="3004179"/>
                </a:lnTo>
                <a:lnTo>
                  <a:pt x="6970388" y="3314849"/>
                </a:lnTo>
                <a:lnTo>
                  <a:pt x="7281406" y="3625780"/>
                </a:lnTo>
                <a:lnTo>
                  <a:pt x="7559675" y="3347431"/>
                </a:lnTo>
                <a:lnTo>
                  <a:pt x="7559675" y="3349206"/>
                </a:lnTo>
                <a:lnTo>
                  <a:pt x="7281858" y="3626944"/>
                </a:lnTo>
                <a:lnTo>
                  <a:pt x="7559675" y="3904840"/>
                </a:lnTo>
                <a:lnTo>
                  <a:pt x="7559675" y="3904969"/>
                </a:lnTo>
                <a:lnTo>
                  <a:pt x="7280120" y="3625414"/>
                </a:lnTo>
                <a:lnTo>
                  <a:pt x="7280240" y="3625295"/>
                </a:lnTo>
                <a:lnTo>
                  <a:pt x="6969308" y="3314275"/>
                </a:lnTo>
                <a:lnTo>
                  <a:pt x="6969269" y="3314316"/>
                </a:lnTo>
                <a:lnTo>
                  <a:pt x="6659060" y="3004194"/>
                </a:lnTo>
                <a:lnTo>
                  <a:pt x="6348129" y="3315213"/>
                </a:lnTo>
                <a:lnTo>
                  <a:pt x="6659147" y="3626144"/>
                </a:lnTo>
                <a:lnTo>
                  <a:pt x="6659187" y="3626104"/>
                </a:lnTo>
                <a:lnTo>
                  <a:pt x="6659329" y="3626247"/>
                </a:lnTo>
                <a:lnTo>
                  <a:pt x="6348747" y="3936828"/>
                </a:lnTo>
                <a:lnTo>
                  <a:pt x="6658988" y="4247069"/>
                </a:lnTo>
                <a:lnTo>
                  <a:pt x="6658468" y="4247588"/>
                </a:lnTo>
                <a:lnTo>
                  <a:pt x="6873455" y="4462697"/>
                </a:lnTo>
                <a:lnTo>
                  <a:pt x="6871470" y="4462697"/>
                </a:lnTo>
                <a:lnTo>
                  <a:pt x="6658410" y="4249638"/>
                </a:lnTo>
                <a:lnTo>
                  <a:pt x="6445350" y="4462697"/>
                </a:lnTo>
                <a:lnTo>
                  <a:pt x="6443598" y="4462697"/>
                </a:lnTo>
                <a:lnTo>
                  <a:pt x="6658044" y="4248374"/>
                </a:lnTo>
                <a:lnTo>
                  <a:pt x="6347158" y="3937311"/>
                </a:lnTo>
                <a:lnTo>
                  <a:pt x="6036094" y="4248197"/>
                </a:lnTo>
                <a:lnTo>
                  <a:pt x="6250473" y="4462697"/>
                </a:lnTo>
                <a:lnTo>
                  <a:pt x="6249033" y="4462697"/>
                </a:lnTo>
                <a:lnTo>
                  <a:pt x="6036229" y="4249893"/>
                </a:lnTo>
                <a:lnTo>
                  <a:pt x="5823425" y="4462697"/>
                </a:lnTo>
                <a:lnTo>
                  <a:pt x="0" y="4462697"/>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62" name="Text Placeholder 32">
            <a:extLst>
              <a:ext uri="{FF2B5EF4-FFF2-40B4-BE49-F238E27FC236}">
                <a16:creationId xmlns:a16="http://schemas.microsoft.com/office/drawing/2014/main" id="{B220C0F2-0730-3A43-ADC4-566F27A91B40}"/>
              </a:ext>
            </a:extLst>
          </p:cNvPr>
          <p:cNvSpPr>
            <a:spLocks noGrp="1"/>
          </p:cNvSpPr>
          <p:nvPr>
            <p:ph type="body" sz="quarter" idx="42" hasCustomPrompt="1"/>
          </p:nvPr>
        </p:nvSpPr>
        <p:spPr>
          <a:xfrm>
            <a:off x="3319286" y="4945328"/>
            <a:ext cx="3751180" cy="1725894"/>
          </a:xfrm>
          <a:prstGeom prst="rect">
            <a:avLst/>
          </a:prstGeom>
        </p:spPr>
        <p:txBody>
          <a:bodyPr>
            <a:noAutofit/>
          </a:bodyPr>
          <a:lstStyle>
            <a:lvl1pPr marL="0" indent="0" algn="l">
              <a:buNone/>
              <a:defRPr sz="1801" b="0" i="0">
                <a:solidFill>
                  <a:schemeClr val="tx1"/>
                </a:solidFill>
                <a:latin typeface="Calibri" panose="020F0502020204030204" pitchFamily="34" charset="0"/>
                <a:cs typeface="Poppins SemiBold" pitchFamily="2" charset="77"/>
              </a:defRPr>
            </a:lvl1pPr>
            <a:lvl2pPr marL="377985" indent="0">
              <a:buNone/>
              <a:defRPr sz="3199">
                <a:solidFill>
                  <a:srgbClr val="011E3B"/>
                </a:solidFill>
                <a:latin typeface="Montserrat" pitchFamily="2" charset="77"/>
              </a:defRPr>
            </a:lvl2pPr>
            <a:lvl3pPr marL="755968" indent="0">
              <a:buNone/>
              <a:defRPr sz="3199">
                <a:solidFill>
                  <a:srgbClr val="011E3B"/>
                </a:solidFill>
                <a:latin typeface="Montserrat" pitchFamily="2" charset="77"/>
              </a:defRPr>
            </a:lvl3pPr>
            <a:lvl4pPr marL="1133955" indent="0">
              <a:buNone/>
              <a:defRPr sz="3199">
                <a:solidFill>
                  <a:srgbClr val="011E3B"/>
                </a:solidFill>
                <a:latin typeface="Montserrat" pitchFamily="2" charset="77"/>
              </a:defRPr>
            </a:lvl4pPr>
            <a:lvl5pPr marL="1511939" indent="0">
              <a:buNone/>
              <a:defRPr sz="3199">
                <a:solidFill>
                  <a:srgbClr val="011E3B"/>
                </a:solidFill>
                <a:latin typeface="Montserrat" pitchFamily="2" charset="77"/>
              </a:defRPr>
            </a:lvl5pPr>
          </a:lstStyle>
          <a:p>
            <a:pPr lvl="0"/>
            <a:r>
              <a:rPr lang="en-US" dirty="0"/>
              <a:t>Sub-Heading</a:t>
            </a:r>
          </a:p>
        </p:txBody>
      </p:sp>
      <p:grpSp>
        <p:nvGrpSpPr>
          <p:cNvPr id="102" name="Group 101">
            <a:extLst>
              <a:ext uri="{FF2B5EF4-FFF2-40B4-BE49-F238E27FC236}">
                <a16:creationId xmlns:a16="http://schemas.microsoft.com/office/drawing/2014/main" id="{D294B641-F125-8D42-AD54-781BCBC3A3AF}"/>
              </a:ext>
            </a:extLst>
          </p:cNvPr>
          <p:cNvGrpSpPr/>
          <p:nvPr userDrawn="1"/>
        </p:nvGrpSpPr>
        <p:grpSpPr>
          <a:xfrm flipH="1">
            <a:off x="5194874" y="2400364"/>
            <a:ext cx="2590078" cy="2250924"/>
            <a:chOff x="-220413" y="5470274"/>
            <a:chExt cx="2590078" cy="2250924"/>
          </a:xfrm>
        </p:grpSpPr>
        <p:sp>
          <p:nvSpPr>
            <p:cNvPr id="103" name="Freeform 102">
              <a:extLst>
                <a:ext uri="{FF2B5EF4-FFF2-40B4-BE49-F238E27FC236}">
                  <a16:creationId xmlns:a16="http://schemas.microsoft.com/office/drawing/2014/main" id="{74A6BA8E-C859-334B-8BD8-E2BD1DF10F6C}"/>
                </a:ext>
              </a:extLst>
            </p:cNvPr>
            <p:cNvSpPr/>
            <p:nvPr userDrawn="1"/>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4" name="Freeform 103">
              <a:extLst>
                <a:ext uri="{FF2B5EF4-FFF2-40B4-BE49-F238E27FC236}">
                  <a16:creationId xmlns:a16="http://schemas.microsoft.com/office/drawing/2014/main" id="{65A628B8-0EEF-1248-AB74-B06AA9AA758E}"/>
                </a:ext>
              </a:extLst>
            </p:cNvPr>
            <p:cNvSpPr/>
            <p:nvPr userDrawn="1"/>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05" name="Freeform 104">
              <a:extLst>
                <a:ext uri="{FF2B5EF4-FFF2-40B4-BE49-F238E27FC236}">
                  <a16:creationId xmlns:a16="http://schemas.microsoft.com/office/drawing/2014/main" id="{37E1CFAA-2217-2041-99E6-7FC2328B42ED}"/>
                </a:ext>
              </a:extLst>
            </p:cNvPr>
            <p:cNvSpPr/>
            <p:nvPr userDrawn="1"/>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6" name="Freeform 105">
              <a:extLst>
                <a:ext uri="{FF2B5EF4-FFF2-40B4-BE49-F238E27FC236}">
                  <a16:creationId xmlns:a16="http://schemas.microsoft.com/office/drawing/2014/main" id="{9842BE1B-8FD9-C04E-8A53-2C349BBE8032}"/>
                </a:ext>
              </a:extLst>
            </p:cNvPr>
            <p:cNvSpPr/>
            <p:nvPr userDrawn="1"/>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07" name="Freeform 106">
              <a:extLst>
                <a:ext uri="{FF2B5EF4-FFF2-40B4-BE49-F238E27FC236}">
                  <a16:creationId xmlns:a16="http://schemas.microsoft.com/office/drawing/2014/main" id="{E6E5B266-E21E-7345-B740-E2D6D0C5C96A}"/>
                </a:ext>
              </a:extLst>
            </p:cNvPr>
            <p:cNvSpPr/>
            <p:nvPr userDrawn="1"/>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08" name="Freeform 107">
              <a:extLst>
                <a:ext uri="{FF2B5EF4-FFF2-40B4-BE49-F238E27FC236}">
                  <a16:creationId xmlns:a16="http://schemas.microsoft.com/office/drawing/2014/main" id="{D30A355D-A1EB-D748-BDA7-8BBD50DA63B2}"/>
                </a:ext>
              </a:extLst>
            </p:cNvPr>
            <p:cNvSpPr/>
            <p:nvPr userDrawn="1"/>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sp>
          <p:nvSpPr>
            <p:cNvPr id="109" name="Freeform 108">
              <a:extLst>
                <a:ext uri="{FF2B5EF4-FFF2-40B4-BE49-F238E27FC236}">
                  <a16:creationId xmlns:a16="http://schemas.microsoft.com/office/drawing/2014/main" id="{A29C2A75-55E6-CA43-885B-0F20A2D05C03}"/>
                </a:ext>
              </a:extLst>
            </p:cNvPr>
            <p:cNvSpPr/>
            <p:nvPr userDrawn="1"/>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0" name="Freeform 109">
              <a:extLst>
                <a:ext uri="{FF2B5EF4-FFF2-40B4-BE49-F238E27FC236}">
                  <a16:creationId xmlns:a16="http://schemas.microsoft.com/office/drawing/2014/main" id="{FF9BC39E-2129-1543-B51F-8EB38E5C0B46}"/>
                </a:ext>
              </a:extLst>
            </p:cNvPr>
            <p:cNvSpPr/>
            <p:nvPr userDrawn="1"/>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1" name="Freeform 110">
              <a:extLst>
                <a:ext uri="{FF2B5EF4-FFF2-40B4-BE49-F238E27FC236}">
                  <a16:creationId xmlns:a16="http://schemas.microsoft.com/office/drawing/2014/main" id="{64688615-7D46-8F41-86E1-360D56443D25}"/>
                </a:ext>
              </a:extLst>
            </p:cNvPr>
            <p:cNvSpPr/>
            <p:nvPr userDrawn="1"/>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2" name="Freeform 111">
              <a:extLst>
                <a:ext uri="{FF2B5EF4-FFF2-40B4-BE49-F238E27FC236}">
                  <a16:creationId xmlns:a16="http://schemas.microsoft.com/office/drawing/2014/main" id="{38B0AC15-EFD4-474D-87A3-E52D028C3B7D}"/>
                </a:ext>
              </a:extLst>
            </p:cNvPr>
            <p:cNvSpPr/>
            <p:nvPr userDrawn="1"/>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dirty="0">
                <a:latin typeface="Calibri" panose="020F0502020204030204" pitchFamily="34" charset="0"/>
              </a:endParaRPr>
            </a:p>
          </p:txBody>
        </p:sp>
        <p:sp>
          <p:nvSpPr>
            <p:cNvPr id="113" name="Freeform 112">
              <a:extLst>
                <a:ext uri="{FF2B5EF4-FFF2-40B4-BE49-F238E27FC236}">
                  <a16:creationId xmlns:a16="http://schemas.microsoft.com/office/drawing/2014/main" id="{F6BC1F13-9BFC-044E-AB6A-986F66946696}"/>
                </a:ext>
              </a:extLst>
            </p:cNvPr>
            <p:cNvSpPr/>
            <p:nvPr userDrawn="1"/>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dirty="0">
                <a:latin typeface="Calibri" panose="020F0502020204030204" pitchFamily="34" charset="0"/>
              </a:endParaRPr>
            </a:p>
          </p:txBody>
        </p:sp>
        <p:sp>
          <p:nvSpPr>
            <p:cNvPr id="114" name="Freeform 113">
              <a:extLst>
                <a:ext uri="{FF2B5EF4-FFF2-40B4-BE49-F238E27FC236}">
                  <a16:creationId xmlns:a16="http://schemas.microsoft.com/office/drawing/2014/main" id="{CD4084F7-B8F0-854B-B353-A90C4BA7E2CA}"/>
                </a:ext>
              </a:extLst>
            </p:cNvPr>
            <p:cNvSpPr/>
            <p:nvPr userDrawn="1"/>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5" name="Freeform 114">
              <a:extLst>
                <a:ext uri="{FF2B5EF4-FFF2-40B4-BE49-F238E27FC236}">
                  <a16:creationId xmlns:a16="http://schemas.microsoft.com/office/drawing/2014/main" id="{D031CEDB-8BB7-5F45-B485-E35A816F4DED}"/>
                </a:ext>
              </a:extLst>
            </p:cNvPr>
            <p:cNvSpPr/>
            <p:nvPr userDrawn="1"/>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dirty="0">
                <a:latin typeface="Calibri" panose="020F0502020204030204" pitchFamily="34" charset="0"/>
              </a:endParaRPr>
            </a:p>
          </p:txBody>
        </p:sp>
        <p:sp>
          <p:nvSpPr>
            <p:cNvPr id="116" name="Freeform 115">
              <a:extLst>
                <a:ext uri="{FF2B5EF4-FFF2-40B4-BE49-F238E27FC236}">
                  <a16:creationId xmlns:a16="http://schemas.microsoft.com/office/drawing/2014/main" id="{CA67F893-BBEB-DB4A-A541-70F23E507D9E}"/>
                </a:ext>
              </a:extLst>
            </p:cNvPr>
            <p:cNvSpPr/>
            <p:nvPr userDrawn="1"/>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p>
              <a:endParaRPr lang="en-US" dirty="0">
                <a:latin typeface="Calibri" panose="020F0502020204030204" pitchFamily="34" charset="0"/>
              </a:endParaRPr>
            </a:p>
          </p:txBody>
        </p:sp>
        <p:sp>
          <p:nvSpPr>
            <p:cNvPr id="117" name="Freeform 116">
              <a:extLst>
                <a:ext uri="{FF2B5EF4-FFF2-40B4-BE49-F238E27FC236}">
                  <a16:creationId xmlns:a16="http://schemas.microsoft.com/office/drawing/2014/main" id="{0531E3C9-06CE-6347-B838-09E372167926}"/>
                </a:ext>
              </a:extLst>
            </p:cNvPr>
            <p:cNvSpPr/>
            <p:nvPr userDrawn="1"/>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dirty="0">
                <a:latin typeface="Calibri" panose="020F0502020204030204" pitchFamily="34" charset="0"/>
              </a:endParaRPr>
            </a:p>
          </p:txBody>
        </p:sp>
        <p:sp>
          <p:nvSpPr>
            <p:cNvPr id="118" name="Freeform 117">
              <a:extLst>
                <a:ext uri="{FF2B5EF4-FFF2-40B4-BE49-F238E27FC236}">
                  <a16:creationId xmlns:a16="http://schemas.microsoft.com/office/drawing/2014/main" id="{5D1FF49C-CC49-BF48-B264-BC5B8ACD4CCF}"/>
                </a:ext>
              </a:extLst>
            </p:cNvPr>
            <p:cNvSpPr/>
            <p:nvPr userDrawn="1"/>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19" name="Freeform 118">
              <a:extLst>
                <a:ext uri="{FF2B5EF4-FFF2-40B4-BE49-F238E27FC236}">
                  <a16:creationId xmlns:a16="http://schemas.microsoft.com/office/drawing/2014/main" id="{927ADA8F-ADB8-9842-8982-B0B16B13F5E7}"/>
                </a:ext>
              </a:extLst>
            </p:cNvPr>
            <p:cNvSpPr/>
            <p:nvPr userDrawn="1"/>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p>
              <a:endParaRPr lang="en-US" dirty="0">
                <a:latin typeface="Calibri" panose="020F0502020204030204" pitchFamily="34" charset="0"/>
              </a:endParaRPr>
            </a:p>
          </p:txBody>
        </p:sp>
        <p:sp>
          <p:nvSpPr>
            <p:cNvPr id="120" name="Freeform 119">
              <a:extLst>
                <a:ext uri="{FF2B5EF4-FFF2-40B4-BE49-F238E27FC236}">
                  <a16:creationId xmlns:a16="http://schemas.microsoft.com/office/drawing/2014/main" id="{EAE8A900-1E08-D34F-85D9-6E8EAEF6F3CA}"/>
                </a:ext>
              </a:extLst>
            </p:cNvPr>
            <p:cNvSpPr/>
            <p:nvPr userDrawn="1"/>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p>
              <a:endParaRPr lang="en-US" dirty="0">
                <a:latin typeface="Calibri" panose="020F0502020204030204" pitchFamily="34" charset="0"/>
              </a:endParaRPr>
            </a:p>
          </p:txBody>
        </p:sp>
      </p:grpSp>
      <p:sp>
        <p:nvSpPr>
          <p:cNvPr id="121" name="Slide Number Placeholder 5">
            <a:extLst>
              <a:ext uri="{FF2B5EF4-FFF2-40B4-BE49-F238E27FC236}">
                <a16:creationId xmlns:a16="http://schemas.microsoft.com/office/drawing/2014/main" id="{68444650-64E3-8047-91B6-7E87A2519E52}"/>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pPr/>
              <a:t>‹#›</a:t>
            </a:fld>
            <a:endParaRPr lang="en-US" dirty="0"/>
          </a:p>
        </p:txBody>
      </p:sp>
    </p:spTree>
    <p:extLst>
      <p:ext uri="{BB962C8B-B14F-4D97-AF65-F5344CB8AC3E}">
        <p14:creationId xmlns:p14="http://schemas.microsoft.com/office/powerpoint/2010/main" val="1584163683"/>
      </p:ext>
    </p:extLst>
  </p:cSld>
  <p:clrMapOvr>
    <a:masterClrMapping/>
  </p:clrMapOvr>
  <p:extLst>
    <p:ext uri="{DCECCB84-F9BA-43D5-87BE-67443E8EF086}">
      <p15:sldGuideLst xmlns:p15="http://schemas.microsoft.com/office/powerpoint/2012/main">
        <p15:guide id="1" orient="horz" pos="3367" userDrawn="1">
          <p15:clr>
            <a:srgbClr val="FBAE40"/>
          </p15:clr>
        </p15:guide>
        <p15:guide id="2" pos="238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829583-E7A4-BF4F-96F5-CFB7A66A1010}"/>
              </a:ext>
            </a:extLst>
          </p:cNvPr>
          <p:cNvSpPr/>
          <p:nvPr userDrawn="1"/>
        </p:nvSpPr>
        <p:spPr>
          <a:xfrm rot="16200000">
            <a:off x="5726607" y="8418228"/>
            <a:ext cx="3173496" cy="230832"/>
          </a:xfrm>
          <a:prstGeom prst="rect">
            <a:avLst/>
          </a:prstGeom>
        </p:spPr>
        <p:txBody>
          <a:bodyPr wrap="square">
            <a:spAutoFit/>
          </a:bodyPr>
          <a:lstStyle/>
          <a:p>
            <a:r>
              <a:rPr lang="en-US"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Generation Blockchain</a:t>
            </a:r>
            <a:endParaRPr lang="en-IE" sz="9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1" name="Straight Connector 10">
            <a:extLst>
              <a:ext uri="{FF2B5EF4-FFF2-40B4-BE49-F238E27FC236}">
                <a16:creationId xmlns:a16="http://schemas.microsoft.com/office/drawing/2014/main" id="{769CB0A1-37F2-4E42-AD20-1E07C50DAFF0}"/>
              </a:ext>
            </a:extLst>
          </p:cNvPr>
          <p:cNvCxnSpPr>
            <a:cxnSpLocks/>
          </p:cNvCxnSpPr>
          <p:nvPr userDrawn="1"/>
        </p:nvCxnSpPr>
        <p:spPr>
          <a:xfrm flipH="1">
            <a:off x="7204622" y="10183258"/>
            <a:ext cx="224149" cy="0"/>
          </a:xfrm>
          <a:prstGeom prst="line">
            <a:avLst/>
          </a:prstGeom>
          <a:noFill/>
          <a:ln w="9525" cap="flat">
            <a:solidFill>
              <a:srgbClr val="8E2F91"/>
            </a:solidFill>
            <a:prstDash val="solid"/>
            <a:miter lim="400000"/>
          </a:ln>
          <a:effectLst/>
          <a:sp3d/>
        </p:spPr>
        <p:style>
          <a:lnRef idx="0">
            <a:scrgbClr r="0" g="0" b="0"/>
          </a:lnRef>
          <a:fillRef idx="0">
            <a:scrgbClr r="0" g="0" b="0"/>
          </a:fillRef>
          <a:effectRef idx="0">
            <a:scrgbClr r="0" g="0" b="0"/>
          </a:effectRef>
          <a:fontRef idx="none"/>
        </p:style>
      </p:cxnSp>
      <p:sp>
        <p:nvSpPr>
          <p:cNvPr id="12" name="Slide Number Placeholder 5">
            <a:extLst>
              <a:ext uri="{FF2B5EF4-FFF2-40B4-BE49-F238E27FC236}">
                <a16:creationId xmlns:a16="http://schemas.microsoft.com/office/drawing/2014/main" id="{F7884106-5864-EE48-8F37-C43D2BCEBFFF}"/>
              </a:ext>
            </a:extLst>
          </p:cNvPr>
          <p:cNvSpPr>
            <a:spLocks noGrp="1"/>
          </p:cNvSpPr>
          <p:nvPr>
            <p:ph type="sldNum" sz="quarter" idx="4"/>
          </p:nvPr>
        </p:nvSpPr>
        <p:spPr>
          <a:xfrm>
            <a:off x="7134555" y="10316301"/>
            <a:ext cx="357598" cy="266594"/>
          </a:xfrm>
          <a:prstGeom prst="rect">
            <a:avLst/>
          </a:prstGeom>
        </p:spPr>
        <p:txBody>
          <a:bodyPr vert="horz" lIns="91440" tIns="45720" rIns="91440" bIns="45720" rtlCol="0" anchor="ctr"/>
          <a:lstStyle>
            <a:lvl1pPr algn="ctr">
              <a:defRPr sz="800" b="0" i="0">
                <a:solidFill>
                  <a:srgbClr val="000000"/>
                </a:solidFill>
                <a:latin typeface="Calibri" panose="020F0502020204030204" pitchFamily="34" charset="0"/>
                <a:cs typeface="Calibri" panose="020F0502020204030204" pitchFamily="34" charset="0"/>
              </a:defRPr>
            </a:lvl1pPr>
          </a:lstStyle>
          <a:p>
            <a:fld id="{CB2079F2-58AF-ED44-82D7-E04B2F6FD686}" type="slidenum">
              <a:rPr lang="en-US" smtClean="0"/>
              <a:t>'#'</a:t>
            </a:fld>
            <a:endParaRPr lang="en-US" dirty="0"/>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61" r:id="rId4"/>
    <p:sldLayoutId id="2147483689" r:id="rId5"/>
    <p:sldLayoutId id="2147483672" r:id="rId6"/>
    <p:sldLayoutId id="2147483684" r:id="rId7"/>
    <p:sldLayoutId id="2147483681" r:id="rId8"/>
    <p:sldLayoutId id="2147483695" r:id="rId9"/>
    <p:sldLayoutId id="2147483694" r:id="rId10"/>
    <p:sldLayoutId id="2147483662" r:id="rId11"/>
    <p:sldLayoutId id="2147483682" r:id="rId12"/>
    <p:sldLayoutId id="2147483663" r:id="rId13"/>
    <p:sldLayoutId id="2147483664" r:id="rId14"/>
    <p:sldLayoutId id="2147483693" r:id="rId15"/>
    <p:sldLayoutId id="2147483665" r:id="rId16"/>
  </p:sldLayoutIdLst>
  <p:hf hdr="0"/>
  <p:txStyles>
    <p:titleStyle>
      <a:lvl1pPr algn="l" defTabSz="2073036"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3036" rtl="0" eaLnBrk="1" latinLnBrk="0" hangingPunct="1">
        <a:defRPr sz="4080" kern="1200">
          <a:solidFill>
            <a:schemeClr val="tx1"/>
          </a:solidFill>
          <a:latin typeface="+mn-lt"/>
          <a:ea typeface="+mn-ea"/>
          <a:cs typeface="+mn-cs"/>
        </a:defRPr>
      </a:lvl1pPr>
      <a:lvl2pPr marL="1036518" algn="l" defTabSz="2073036" rtl="0" eaLnBrk="1" latinLnBrk="0" hangingPunct="1">
        <a:defRPr sz="4080" kern="1200">
          <a:solidFill>
            <a:schemeClr val="tx1"/>
          </a:solidFill>
          <a:latin typeface="+mn-lt"/>
          <a:ea typeface="+mn-ea"/>
          <a:cs typeface="+mn-cs"/>
        </a:defRPr>
      </a:lvl2pPr>
      <a:lvl3pPr marL="2073036" algn="l" defTabSz="2073036" rtl="0" eaLnBrk="1" latinLnBrk="0" hangingPunct="1">
        <a:defRPr sz="4080" kern="1200">
          <a:solidFill>
            <a:schemeClr val="tx1"/>
          </a:solidFill>
          <a:latin typeface="+mn-lt"/>
          <a:ea typeface="+mn-ea"/>
          <a:cs typeface="+mn-cs"/>
        </a:defRPr>
      </a:lvl3pPr>
      <a:lvl4pPr marL="3109557" algn="l" defTabSz="2073036" rtl="0" eaLnBrk="1" latinLnBrk="0" hangingPunct="1">
        <a:defRPr sz="4080" kern="1200">
          <a:solidFill>
            <a:schemeClr val="tx1"/>
          </a:solidFill>
          <a:latin typeface="+mn-lt"/>
          <a:ea typeface="+mn-ea"/>
          <a:cs typeface="+mn-cs"/>
        </a:defRPr>
      </a:lvl4pPr>
      <a:lvl5pPr marL="4146076" algn="l" defTabSz="2073036" rtl="0" eaLnBrk="1" latinLnBrk="0" hangingPunct="1">
        <a:defRPr sz="4080" kern="1200">
          <a:solidFill>
            <a:schemeClr val="tx1"/>
          </a:solidFill>
          <a:latin typeface="+mn-lt"/>
          <a:ea typeface="+mn-ea"/>
          <a:cs typeface="+mn-cs"/>
        </a:defRPr>
      </a:lvl5pPr>
      <a:lvl6pPr marL="5182592" algn="l" defTabSz="2073036" rtl="0" eaLnBrk="1" latinLnBrk="0" hangingPunct="1">
        <a:defRPr sz="4080" kern="1200">
          <a:solidFill>
            <a:schemeClr val="tx1"/>
          </a:solidFill>
          <a:latin typeface="+mn-lt"/>
          <a:ea typeface="+mn-ea"/>
          <a:cs typeface="+mn-cs"/>
        </a:defRPr>
      </a:lvl6pPr>
      <a:lvl7pPr marL="6219110" algn="l" defTabSz="2073036" rtl="0" eaLnBrk="1" latinLnBrk="0" hangingPunct="1">
        <a:defRPr sz="4080" kern="1200">
          <a:solidFill>
            <a:schemeClr val="tx1"/>
          </a:solidFill>
          <a:latin typeface="+mn-lt"/>
          <a:ea typeface="+mn-ea"/>
          <a:cs typeface="+mn-cs"/>
        </a:defRPr>
      </a:lvl7pPr>
      <a:lvl8pPr marL="7255631" algn="l" defTabSz="2073036" rtl="0" eaLnBrk="1" latinLnBrk="0" hangingPunct="1">
        <a:defRPr sz="4080" kern="1200">
          <a:solidFill>
            <a:schemeClr val="tx1"/>
          </a:solidFill>
          <a:latin typeface="+mn-lt"/>
          <a:ea typeface="+mn-ea"/>
          <a:cs typeface="+mn-cs"/>
        </a:defRPr>
      </a:lvl8pPr>
      <a:lvl9pPr marL="8292148" algn="l" defTabSz="2073036"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forbes.com/pictures/eeji45emgkh/airbnb-snapgoods-and-12-more-pioneers-of-the-share-economy/?ref=hackernoon.com"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ttps://www.youtube.com/watch?v=0c5D4DbHJXA" TargetMode="External"/><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forms.gle/CmbwCRVbtot3aif16" TargetMode="External"/><Relationship Id="rId7"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6.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soundcloud.com/catherine-318107926/success-factors-for-blockchain?in=catherine-318107926/sets/generation-blockchain&amp;utm_source=clipboard&amp;utm_medium=text&amp;utm_campaign=social_sharing"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F1A7443-50AF-6841-9B83-DE994FF30474}"/>
              </a:ext>
            </a:extLst>
          </p:cNvPr>
          <p:cNvSpPr>
            <a:spLocks noGrp="1"/>
          </p:cNvSpPr>
          <p:nvPr>
            <p:ph type="body" sz="quarter" idx="17"/>
          </p:nvPr>
        </p:nvSpPr>
        <p:spPr/>
        <p:txBody>
          <a:bodyPr/>
          <a:lstStyle/>
          <a:p>
            <a:r>
              <a:rPr lang="en-US" b="1" dirty="0"/>
              <a:t>2022-2024</a:t>
            </a:r>
          </a:p>
          <a:p>
            <a:r>
              <a:rPr lang="en-US" dirty="0"/>
              <a:t>OERS</a:t>
            </a:r>
          </a:p>
        </p:txBody>
      </p:sp>
      <p:sp>
        <p:nvSpPr>
          <p:cNvPr id="9" name="Text Placeholder 8">
            <a:extLst>
              <a:ext uri="{FF2B5EF4-FFF2-40B4-BE49-F238E27FC236}">
                <a16:creationId xmlns:a16="http://schemas.microsoft.com/office/drawing/2014/main" id="{66BF8509-8F0B-6D46-898D-B662022E8B4C}"/>
              </a:ext>
            </a:extLst>
          </p:cNvPr>
          <p:cNvSpPr>
            <a:spLocks noGrp="1"/>
          </p:cNvSpPr>
          <p:nvPr>
            <p:ph type="body" sz="quarter" idx="18"/>
          </p:nvPr>
        </p:nvSpPr>
        <p:spPr>
          <a:xfrm>
            <a:off x="2204238" y="9981336"/>
            <a:ext cx="2791967" cy="419205"/>
          </a:xfrm>
        </p:spPr>
        <p:txBody>
          <a:bodyPr/>
          <a:lstStyle/>
          <a:p>
            <a:r>
              <a:rPr lang="en-US" b="1" dirty="0"/>
              <a:t>Af</a:t>
            </a:r>
          </a:p>
          <a:p>
            <a:r>
              <a:rPr lang="en-US" dirty="0"/>
              <a:t>Frankfurt School of Finance &amp; Management</a:t>
            </a:r>
          </a:p>
        </p:txBody>
      </p:sp>
      <p:sp>
        <p:nvSpPr>
          <p:cNvPr id="7" name="Text Placeholder 6">
            <a:extLst>
              <a:ext uri="{FF2B5EF4-FFF2-40B4-BE49-F238E27FC236}">
                <a16:creationId xmlns:a16="http://schemas.microsoft.com/office/drawing/2014/main" id="{5CC3D78D-571C-3349-9B96-DC1B11CD436E}"/>
              </a:ext>
            </a:extLst>
          </p:cNvPr>
          <p:cNvSpPr>
            <a:spLocks noGrp="1"/>
          </p:cNvSpPr>
          <p:nvPr>
            <p:ph type="body" sz="quarter" idx="16"/>
          </p:nvPr>
        </p:nvSpPr>
        <p:spPr>
          <a:xfrm>
            <a:off x="605556" y="7156000"/>
            <a:ext cx="4720070" cy="1224685"/>
          </a:xfrm>
        </p:spPr>
        <p:txBody>
          <a:bodyPr/>
          <a:lstStyle/>
          <a:p>
            <a:r>
              <a:rPr lang="en-US" dirty="0"/>
              <a:t>Master Curriculum </a:t>
            </a:r>
            <a:r>
              <a:rPr lang="en-US" b="0" dirty="0"/>
              <a:t>Blockchain Technology &amp; Cryptocurrencies </a:t>
            </a:r>
          </a:p>
        </p:txBody>
      </p:sp>
      <p:pic>
        <p:nvPicPr>
          <p:cNvPr id="13" name="Picture Placeholder 12">
            <a:extLst>
              <a:ext uri="{FF2B5EF4-FFF2-40B4-BE49-F238E27FC236}">
                <a16:creationId xmlns:a16="http://schemas.microsoft.com/office/drawing/2014/main" id="{94A26A15-0AB6-DF4A-BE6C-6CCC6135B605}"/>
              </a:ext>
            </a:extLst>
          </p:cNvPr>
          <p:cNvPicPr>
            <a:picLocks noGrp="1" noChangeAspect="1"/>
          </p:cNvPicPr>
          <p:nvPr>
            <p:ph type="pic" sz="quarter" idx="43"/>
          </p:nvPr>
        </p:nvPicPr>
        <p:blipFill>
          <a:blip r:embed="rId2" cstate="screen">
            <a:extLst>
              <a:ext uri="{28A0092B-C50C-407E-A947-70E740481C1C}">
                <a14:useLocalDpi xmlns:a14="http://schemas.microsoft.com/office/drawing/2010/main"/>
              </a:ext>
            </a:extLst>
          </a:blip>
          <a:srcRect/>
          <a:stretch/>
        </p:blipFill>
        <p:spPr/>
      </p:pic>
      <p:sp>
        <p:nvSpPr>
          <p:cNvPr id="5" name="Text Placeholder 18">
            <a:extLst>
              <a:ext uri="{FF2B5EF4-FFF2-40B4-BE49-F238E27FC236}">
                <a16:creationId xmlns:a16="http://schemas.microsoft.com/office/drawing/2014/main" id="{805C8FCC-1A2D-B64B-A082-2905F3985134}"/>
              </a:ext>
            </a:extLst>
          </p:cNvPr>
          <p:cNvSpPr>
            <a:spLocks noGrp="1"/>
          </p:cNvSpPr>
          <p:nvPr/>
        </p:nvSpPr>
        <p:spPr>
          <a:xfrm>
            <a:off x="4018472" y="9259174"/>
            <a:ext cx="3376103" cy="606265"/>
          </a:xfrm>
          <a:prstGeom prst="rect">
            <a:avLst/>
          </a:prstGeom>
        </p:spPr>
        <p:txBody>
          <a:bodyPr>
            <a:noAutofit/>
          </a:bodyPr>
          <a:lstStyle>
            <a:lvl1pPr marL="0" indent="0" algn="l" defTabSz="2073036" rtl="0" eaLnBrk="1" latinLnBrk="0" hangingPunct="1">
              <a:lnSpc>
                <a:spcPct val="100000"/>
              </a:lnSpc>
              <a:spcBef>
                <a:spcPts val="0"/>
              </a:spcBef>
              <a:buFont typeface="Arial" panose="020B0604020202020204" pitchFamily="34" charset="0"/>
              <a:buNone/>
              <a:defRPr sz="2000" b="0" i="0" kern="1200">
                <a:solidFill>
                  <a:schemeClr val="bg1"/>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dirty="0" err="1"/>
              <a:t>www.generationblockchain.eu</a:t>
            </a:r>
            <a:endParaRPr lang="en-US" dirty="0"/>
          </a:p>
        </p:txBody>
      </p:sp>
    </p:spTree>
    <p:extLst>
      <p:ext uri="{BB962C8B-B14F-4D97-AF65-F5344CB8AC3E}">
        <p14:creationId xmlns:p14="http://schemas.microsoft.com/office/powerpoint/2010/main" val="2653974582"/>
      </p:ext>
    </p:extLst>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10</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1644256"/>
            <a:ext cx="6005740" cy="4502544"/>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Klimaændringer er et af de mest presserende spørgsmål i vores tid</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Klimaændringer er et af de mest presserende spørgsmål i vores tid. Den globale opvarmning er kommet til at dominere diskussionerne i de industrialiserede lande, og vedvarende energi og CO2-forebyggelse er kommet i fokus, da hver rapport, der offentliggøres af Det Mellemstatslige Panel om Klimaændringer (IPCC), viser, at det bliver stadig mere presserende at handle: forsuring af havene, stigning i havniveauet og udryddelse af økosystemer er på rekordhøjde. Ifølge Det Internationale Energiagentur (IEA) er kuldioxidemissionerne steget til det højeste niveau nogensinde, og ifølge NASA vil 2022 blive det år med den varmeste gennemsnitstemperatur i de sidste 2000 år. Den nuværende udvikling gør målet i Parisaftalen fra 2015 om at begrænse den globale opvarmning til 1,5 °C for at undgå de værste virkninger af klimaændringerne til et stadig mere ambitiøst mål.</a:t>
            </a: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Kulstofkredsløbet, en del af et komplekst system</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Det meste kulstof er lagret i klipper som f.eks. kalksten, mens en stor del af resten findes i havets sedimenter, jordkulstof, fossilt kulstof, plantebiomasse og atmosfæren. Som med alt andet i naturen er kulstofstrømmen en cyklus: Kulstof, hovedsageligt i form af kuldioxid og metan, cirkulerer gennem jorden, havet, levende organismer (planter, dyr og mikroorganismer), atmosfæren, gennem jorden, jordens indre og havet.</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 menneskeskabte klimaændringer og deres virkninger skyldes afbrydelsen af den naturlige kulstofcyklus. Specifikt frigives kulstof tilbage i kredsløbet hurtigere, end det kan absorberes af det naturlige system, hovedsagelig på grund af forbrændingen af fossile brændstoffer.</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Dette sker, da vores moderne liv - trods en hurtig indsats - stadig hovedsageligt drives af fossile brændstoffer, der udgør omkring 84,3 % (2019) af det globale primære energiforbrug. Dette omfatter industriel produktion af varer som cement og stål, transport, energiforbrug i bygninger, som råmateriale til petrokemiske produkter osv. Andre energikilder som vedvarende energikilder (f.eks. vind- og solenergi) og andre ikke-fossile brændstoffer (f.eks. kernekraft) udgør henholdsvis 5,0 % og 10,7 % af den globale energiudnyttelse.</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På nuværende tidspunkt er det klart at se, at det at drive vores økonomi ved at brænde enorme mængder fossilt brændstof bringer den naturlige kulstofcyklus ud af balance, da næsten ¾ af drivhusgasemissionerne stammer fra energiforbrug, hvilket forstærker drivhusgaseffekten og resulterer i en betydelig stigning i de globale gennemsnitstemperaturer.</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7697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1.2 </a:t>
            </a:r>
            <a:r>
              <a:rPr lang="en-LB" sz="1800" b="0"/>
              <a:t>Ressourceansvar </a:t>
            </a:r>
            <a:endParaRPr lang="en-US" sz="1800" b="0" dirty="0"/>
          </a:p>
        </p:txBody>
      </p:sp>
      <p:sp>
        <p:nvSpPr>
          <p:cNvPr id="3" name="Rectangle 2">
            <a:extLst>
              <a:ext uri="{FF2B5EF4-FFF2-40B4-BE49-F238E27FC236}">
                <a16:creationId xmlns:a16="http://schemas.microsoft.com/office/drawing/2014/main" id="{3F6773FB-B273-FC56-CD66-A6FDEC9F67F9}"/>
              </a:ext>
            </a:extLst>
          </p:cNvPr>
          <p:cNvSpPr/>
          <p:nvPr/>
        </p:nvSpPr>
        <p:spPr>
          <a:xfrm flipV="1">
            <a:off x="740928" y="7401547"/>
            <a:ext cx="6832572" cy="2714020"/>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Text Placeholder 17">
            <a:extLst>
              <a:ext uri="{FF2B5EF4-FFF2-40B4-BE49-F238E27FC236}">
                <a16:creationId xmlns:a16="http://schemas.microsoft.com/office/drawing/2014/main" id="{4B7B7AD4-B01E-EFF6-3D48-4EEF33592B06}"/>
              </a:ext>
            </a:extLst>
          </p:cNvPr>
          <p:cNvSpPr>
            <a:spLocks noGrp="1"/>
          </p:cNvSpPr>
          <p:nvPr/>
        </p:nvSpPr>
        <p:spPr>
          <a:xfrm>
            <a:off x="968744" y="7804597"/>
            <a:ext cx="6143488" cy="2053084"/>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fontAlgn="base"/>
            <a:r>
              <a:rPr lang="en-US" b="1">
                <a:solidFill>
                  <a:srgbClr val="F79037"/>
                </a:solidFill>
                <a:effectLst/>
                <a:ea typeface="Times New Roman" panose="02020603050405020304" pitchFamily="18" charset="0"/>
              </a:rPr>
              <a:t>Energiovergangen</a:t>
            </a:r>
          </a:p>
          <a:p>
            <a:pPr algn="just" fontAlgn="base"/>
            <a:r>
              <a:rPr lang="en-US">
                <a:effectLst/>
                <a:ea typeface="Times New Roman" panose="02020603050405020304" pitchFamily="18" charset="0"/>
              </a:rPr>
              <a:t>Energiovergangen refererer til et skift i energisektoren i retning af en netto-nul-kulstofsektor. For at opnå dette skal energisystemet bevæge sig væk fra fossile brændstoffer og overgå til vedvarende energikilder. Forudsigelserne om potentialet for vedvarende energikilder som primær energikilde varierer mellem 70 % fra Det Internationale Energiagentur (IEA) og 75 % fra Det Internationale Agentur for Vedvarende Energi (IRENA) i 2050. Der er behov for et fremstød for ren teknologi (dvs. energieffektivitet, cirkulær økonomi </a:t>
            </a:r>
          </a:p>
          <a:p>
            <a:pPr algn="just" fontAlgn="base"/>
            <a:endParaRPr lang="en-US">
              <a:ea typeface="Times New Roman" panose="02020603050405020304" pitchFamily="18" charset="0"/>
            </a:endParaRPr>
          </a:p>
          <a:p>
            <a:pPr algn="just" fontAlgn="base"/>
            <a:r>
              <a:rPr lang="en-US">
                <a:effectLst/>
                <a:ea typeface="Times New Roman" panose="02020603050405020304" pitchFamily="18" charset="0"/>
              </a:rPr>
              <a:t>tilgange, grøn transport, alternative energibærere som f.eks. grøn brint osv.). En så massiv omlægning af det globale energisystem indebærer store ændringer, også i de geopolitiske magtstrukturer, da et energisystem, der drives af vedvarende energikilder, vil adskille sig markant fra det </a:t>
            </a:r>
          </a:p>
          <a:p>
            <a:pPr algn="just" fontAlgn="base"/>
            <a:r>
              <a:rPr lang="en-US">
                <a:effectLst/>
                <a:ea typeface="Times New Roman" panose="02020603050405020304" pitchFamily="18" charset="0"/>
              </a:rPr>
              <a:t>energi nuværende en.</a:t>
            </a:r>
          </a:p>
          <a:p>
            <a:pPr algn="just" fontAlgn="base"/>
            <a:endParaRPr lang="en-LB">
              <a:effectLst/>
              <a:ea typeface="Times New Roman" panose="02020603050405020304" pitchFamily="18" charset="0"/>
            </a:endParaRPr>
          </a:p>
        </p:txBody>
      </p:sp>
    </p:spTree>
    <p:extLst>
      <p:ext uri="{BB962C8B-B14F-4D97-AF65-F5344CB8AC3E}">
        <p14:creationId xmlns:p14="http://schemas.microsoft.com/office/powerpoint/2010/main" val="1800799399"/>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A9AC722-129E-1D9A-5217-DCFAC3D2A32A}"/>
              </a:ext>
            </a:extLst>
          </p:cNvPr>
          <p:cNvSpPr/>
          <p:nvPr/>
        </p:nvSpPr>
        <p:spPr>
          <a:xfrm flipV="1">
            <a:off x="-1" y="4203928"/>
            <a:ext cx="7559675" cy="8299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9" name="Triangle 28">
            <a:extLst>
              <a:ext uri="{FF2B5EF4-FFF2-40B4-BE49-F238E27FC236}">
                <a16:creationId xmlns:a16="http://schemas.microsoft.com/office/drawing/2014/main" id="{BF19318C-1089-B224-0CB7-78F15D3E8E95}"/>
              </a:ext>
            </a:extLst>
          </p:cNvPr>
          <p:cNvSpPr/>
          <p:nvPr/>
        </p:nvSpPr>
        <p:spPr>
          <a:xfrm>
            <a:off x="2125672" y="5579205"/>
            <a:ext cx="3308330" cy="2852009"/>
          </a:xfrm>
          <a:prstGeom prst="triangle">
            <a:avLst/>
          </a:prstGeom>
          <a:solidFill>
            <a:srgbClr val="DD14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p>
        </p:txBody>
      </p:sp>
      <p:sp>
        <p:nvSpPr>
          <p:cNvPr id="40" name="Rectangle 39">
            <a:extLst>
              <a:ext uri="{FF2B5EF4-FFF2-40B4-BE49-F238E27FC236}">
                <a16:creationId xmlns:a16="http://schemas.microsoft.com/office/drawing/2014/main" id="{E9D81835-0556-9ADA-4905-E15632E293D3}"/>
              </a:ext>
            </a:extLst>
          </p:cNvPr>
          <p:cNvSpPr/>
          <p:nvPr/>
        </p:nvSpPr>
        <p:spPr>
          <a:xfrm>
            <a:off x="7018372" y="8739006"/>
            <a:ext cx="541303" cy="1952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11</a:t>
            </a:fld>
            <a:endParaRPr lang="en-US" dirty="0"/>
          </a:p>
        </p:txBody>
      </p:sp>
      <p:sp>
        <p:nvSpPr>
          <p:cNvPr id="6" name="Text Placeholder 17">
            <a:extLst>
              <a:ext uri="{FF2B5EF4-FFF2-40B4-BE49-F238E27FC236}">
                <a16:creationId xmlns:a16="http://schemas.microsoft.com/office/drawing/2014/main" id="{60CFDD7A-EBEC-0386-5D5F-2240F751CCEF}"/>
              </a:ext>
            </a:extLst>
          </p:cNvPr>
          <p:cNvSpPr txBox="1">
            <a:spLocks/>
          </p:cNvSpPr>
          <p:nvPr/>
        </p:nvSpPr>
        <p:spPr>
          <a:xfrm>
            <a:off x="730684" y="665163"/>
            <a:ext cx="6051578" cy="48124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Trilemmaet</a:t>
            </a:r>
          </a:p>
          <a:p>
            <a:r>
              <a:rPr lang="en-US"/>
              <a:t>Krigen i Ukraine gjorde energisystemets sårbarhed og udfordringen med at skabe balance mellem energisikkerhed, prisbillighed og miljømæssig bæredygtighed, også kendt som energitrilemmaet, smerteligt tydelig. Bæredygtighed har følgende facetter:</a:t>
            </a:r>
          </a:p>
          <a:p>
            <a:r>
              <a:rPr lang="en-US"/>
              <a:t> </a:t>
            </a:r>
          </a:p>
        </p:txBody>
      </p:sp>
      <p:cxnSp>
        <p:nvCxnSpPr>
          <p:cNvPr id="10" name="Straight Connector 9">
            <a:extLst>
              <a:ext uri="{FF2B5EF4-FFF2-40B4-BE49-F238E27FC236}">
                <a16:creationId xmlns:a16="http://schemas.microsoft.com/office/drawing/2014/main" id="{1216FD1A-D590-AAF3-242A-9A4D2F372CC2}"/>
              </a:ext>
            </a:extLst>
          </p:cNvPr>
          <p:cNvCxnSpPr>
            <a:cxnSpLocks/>
          </p:cNvCxnSpPr>
          <p:nvPr/>
        </p:nvCxnSpPr>
        <p:spPr>
          <a:xfrm>
            <a:off x="0" y="2967440"/>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45412AF-216D-DF60-72B7-DC411545894C}"/>
              </a:ext>
            </a:extLst>
          </p:cNvPr>
          <p:cNvSpPr txBox="1"/>
          <p:nvPr/>
        </p:nvSpPr>
        <p:spPr>
          <a:xfrm>
            <a:off x="2876206" y="297347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5" name="Text Placeholder 17">
            <a:extLst>
              <a:ext uri="{FF2B5EF4-FFF2-40B4-BE49-F238E27FC236}">
                <a16:creationId xmlns:a16="http://schemas.microsoft.com/office/drawing/2014/main" id="{B7FC97A5-DABC-836D-14CF-183B91E3C531}"/>
              </a:ext>
            </a:extLst>
          </p:cNvPr>
          <p:cNvSpPr txBox="1">
            <a:spLocks/>
          </p:cNvSpPr>
          <p:nvPr/>
        </p:nvSpPr>
        <p:spPr>
          <a:xfrm>
            <a:off x="1307551" y="2032699"/>
            <a:ext cx="3130368"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Sikkerhed</a:t>
            </a:r>
          </a:p>
          <a:p>
            <a:pPr algn="l"/>
            <a:r>
              <a:rPr lang="en-US">
                <a:effectLst/>
                <a:latin typeface="Calibri" panose="020F0502020204030204" pitchFamily="34" charset="0"/>
                <a:ea typeface="Times New Roman" panose="02020603050405020304" pitchFamily="18" charset="0"/>
              </a:rPr>
              <a:t>Evnen til at imødekomme den fremtidige efterspørgsel og energisystemets modstandsdygtighed </a:t>
            </a:r>
          </a:p>
          <a:p>
            <a:pPr algn="l"/>
            <a:r>
              <a:rPr lang="en-US">
                <a:effectLst/>
                <a:latin typeface="Calibri" panose="020F0502020204030204" pitchFamily="34" charset="0"/>
                <a:ea typeface="Times New Roman" panose="02020603050405020304" pitchFamily="18" charset="0"/>
              </a:rPr>
              <a:t>at komme tilbage efter afbrydelser.</a:t>
            </a:r>
          </a:p>
          <a:p>
            <a:pPr algn="l"/>
            <a:r>
              <a:rPr lang="en-US">
                <a:effectLst/>
                <a:latin typeface="Calibri" panose="020F0502020204030204" pitchFamily="34" charset="0"/>
                <a:ea typeface="Times New Roman" panose="02020603050405020304" pitchFamily="18" charset="0"/>
              </a:rPr>
              <a:t>	</a:t>
            </a:r>
            <a:r>
              <a:rPr lang="en-LB">
                <a:effectLst/>
              </a:rPr>
              <a:t> </a:t>
            </a:r>
            <a:endParaRPr lang="en-US" dirty="0"/>
          </a:p>
        </p:txBody>
      </p:sp>
      <p:sp>
        <p:nvSpPr>
          <p:cNvPr id="8" name="TextBox 7">
            <a:extLst>
              <a:ext uri="{FF2B5EF4-FFF2-40B4-BE49-F238E27FC236}">
                <a16:creationId xmlns:a16="http://schemas.microsoft.com/office/drawing/2014/main" id="{F90A2E73-33EA-FCF0-4489-641A2DB71929}"/>
              </a:ext>
            </a:extLst>
          </p:cNvPr>
          <p:cNvSpPr txBox="1"/>
          <p:nvPr/>
        </p:nvSpPr>
        <p:spPr>
          <a:xfrm>
            <a:off x="743392" y="1871500"/>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14" name="TextBox 13">
            <a:extLst>
              <a:ext uri="{FF2B5EF4-FFF2-40B4-BE49-F238E27FC236}">
                <a16:creationId xmlns:a16="http://schemas.microsoft.com/office/drawing/2014/main" id="{42FB9030-48E5-308F-8F33-224B093E1A11}"/>
              </a:ext>
            </a:extLst>
          </p:cNvPr>
          <p:cNvSpPr txBox="1"/>
          <p:nvPr/>
        </p:nvSpPr>
        <p:spPr>
          <a:xfrm>
            <a:off x="4024723" y="188322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grpSp>
        <p:nvGrpSpPr>
          <p:cNvPr id="19" name="Group 18">
            <a:extLst>
              <a:ext uri="{FF2B5EF4-FFF2-40B4-BE49-F238E27FC236}">
                <a16:creationId xmlns:a16="http://schemas.microsoft.com/office/drawing/2014/main" id="{BFAE3901-1D83-9B9E-9402-4D81A8694AD5}"/>
              </a:ext>
            </a:extLst>
          </p:cNvPr>
          <p:cNvGrpSpPr/>
          <p:nvPr/>
        </p:nvGrpSpPr>
        <p:grpSpPr>
          <a:xfrm flipH="1">
            <a:off x="6027754" y="9163937"/>
            <a:ext cx="1712396" cy="1673613"/>
            <a:chOff x="-220413" y="5797823"/>
            <a:chExt cx="1967946" cy="1923375"/>
          </a:xfrm>
        </p:grpSpPr>
        <p:sp>
          <p:nvSpPr>
            <p:cNvPr id="20" name="Freeform 19">
              <a:extLst>
                <a:ext uri="{FF2B5EF4-FFF2-40B4-BE49-F238E27FC236}">
                  <a16:creationId xmlns:a16="http://schemas.microsoft.com/office/drawing/2014/main" id="{41A4429F-8487-03AA-A559-69A00C49A50C}"/>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9C7A66E5-FA67-4D8A-3BDB-B496DEEA01B2}"/>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BF0D8E51-BC5E-6ACB-6A9D-5B0418462DD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F88CD09F-65FA-4106-0893-2016847315C7}"/>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97F00E1B-E6E6-5F3C-A6A3-DB11C3A0101C}"/>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258D8700-C666-5E3D-D79C-56AA1C94C568}"/>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2118801B-55B8-2F7B-F211-4B58BB983AD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B842BD8B-2CCB-A811-5E76-4AD2AB569797}"/>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8C1BC60F-E3A1-3492-70CF-B4AA26C6AC89}"/>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97BFABB-5103-34B1-FFA7-12DCCB958D58}"/>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EDB4C98-24C8-DB35-7CAB-F4161B131722}"/>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D9441297-57FE-A40B-41CB-C5929D83228B}"/>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B9E1EDB6-8C6F-CDA1-E508-F610621A9BC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2B5B6D9A-F76C-90FF-9FFF-D5200429DCE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7" name="Text Placeholder 17">
            <a:extLst>
              <a:ext uri="{FF2B5EF4-FFF2-40B4-BE49-F238E27FC236}">
                <a16:creationId xmlns:a16="http://schemas.microsoft.com/office/drawing/2014/main" id="{4E848AFB-B737-6311-E88B-F87F83DFFDB5}"/>
              </a:ext>
            </a:extLst>
          </p:cNvPr>
          <p:cNvSpPr txBox="1">
            <a:spLocks/>
          </p:cNvSpPr>
          <p:nvPr/>
        </p:nvSpPr>
        <p:spPr>
          <a:xfrm>
            <a:off x="4694694" y="2109973"/>
            <a:ext cx="1718453"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Bæredygtighed</a:t>
            </a:r>
          </a:p>
          <a:p>
            <a:pPr algn="l"/>
            <a:r>
              <a:rPr lang="en-US">
                <a:effectLst/>
                <a:latin typeface="Calibri" panose="020F0502020204030204" pitchFamily="34" charset="0"/>
                <a:ea typeface="Times New Roman" panose="02020603050405020304" pitchFamily="18" charset="0"/>
              </a:rPr>
              <a:t>Overgangen til et "rent" energisystem</a:t>
            </a:r>
            <a:r>
              <a:rPr lang="en-LB">
                <a:effectLst/>
              </a:rPr>
              <a:t>. </a:t>
            </a:r>
            <a:endParaRPr lang="en-US" dirty="0"/>
          </a:p>
        </p:txBody>
      </p:sp>
      <p:sp>
        <p:nvSpPr>
          <p:cNvPr id="24" name="Text Placeholder 17">
            <a:extLst>
              <a:ext uri="{FF2B5EF4-FFF2-40B4-BE49-F238E27FC236}">
                <a16:creationId xmlns:a16="http://schemas.microsoft.com/office/drawing/2014/main" id="{3BBA4BAC-A6D8-603B-3E66-EC3A8CA4D5FD}"/>
              </a:ext>
            </a:extLst>
          </p:cNvPr>
          <p:cNvSpPr txBox="1">
            <a:spLocks/>
          </p:cNvSpPr>
          <p:nvPr/>
        </p:nvSpPr>
        <p:spPr>
          <a:xfrm>
            <a:off x="3496959" y="3178919"/>
            <a:ext cx="2163235" cy="63322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latin typeface="Calibri" panose="020F0502020204030204" pitchFamily="34" charset="0"/>
                <a:ea typeface="Times New Roman" panose="02020603050405020304" pitchFamily="18" charset="0"/>
              </a:rPr>
              <a:t>Overkommelige priser </a:t>
            </a:r>
          </a:p>
          <a:p>
            <a:pPr algn="l"/>
            <a:r>
              <a:rPr lang="en-US">
                <a:effectLst/>
                <a:latin typeface="Calibri" panose="020F0502020204030204" pitchFamily="34" charset="0"/>
                <a:ea typeface="Times New Roman" panose="02020603050405020304" pitchFamily="18" charset="0"/>
              </a:rPr>
              <a:t>Evnen til at holde energi til en overkommelig pris for alle</a:t>
            </a:r>
            <a:r>
              <a:rPr lang="en-LB">
                <a:effectLst/>
              </a:rPr>
              <a:t>. </a:t>
            </a:r>
            <a:endParaRPr lang="en-US" dirty="0"/>
          </a:p>
        </p:txBody>
      </p:sp>
      <p:sp>
        <p:nvSpPr>
          <p:cNvPr id="25" name="Text Placeholder 17">
            <a:extLst>
              <a:ext uri="{FF2B5EF4-FFF2-40B4-BE49-F238E27FC236}">
                <a16:creationId xmlns:a16="http://schemas.microsoft.com/office/drawing/2014/main" id="{92F03B3E-E73A-EE21-BC04-8EA40EA722D4}"/>
              </a:ext>
            </a:extLst>
          </p:cNvPr>
          <p:cNvSpPr txBox="1">
            <a:spLocks/>
          </p:cNvSpPr>
          <p:nvPr/>
        </p:nvSpPr>
        <p:spPr>
          <a:xfrm>
            <a:off x="1096520" y="8675915"/>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 20: Energitrilemmaet</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26" name="Text Placeholder 17">
            <a:extLst>
              <a:ext uri="{FF2B5EF4-FFF2-40B4-BE49-F238E27FC236}">
                <a16:creationId xmlns:a16="http://schemas.microsoft.com/office/drawing/2014/main" id="{E0EC820F-8B80-AF43-429D-99A652C5CA7B}"/>
              </a:ext>
            </a:extLst>
          </p:cNvPr>
          <p:cNvSpPr txBox="1">
            <a:spLocks/>
          </p:cNvSpPr>
          <p:nvPr/>
        </p:nvSpPr>
        <p:spPr>
          <a:xfrm>
            <a:off x="3195402" y="4732844"/>
            <a:ext cx="1168870"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Miljø</a:t>
            </a:r>
          </a:p>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Bæredygtighed</a:t>
            </a:r>
          </a:p>
        </p:txBody>
      </p:sp>
      <p:sp>
        <p:nvSpPr>
          <p:cNvPr id="41" name="Text Placeholder 17">
            <a:extLst>
              <a:ext uri="{FF2B5EF4-FFF2-40B4-BE49-F238E27FC236}">
                <a16:creationId xmlns:a16="http://schemas.microsoft.com/office/drawing/2014/main" id="{FFAE6F31-917E-78BD-FAB8-A2BCFABA60BB}"/>
              </a:ext>
            </a:extLst>
          </p:cNvPr>
          <p:cNvSpPr txBox="1">
            <a:spLocks/>
          </p:cNvSpPr>
          <p:nvPr/>
        </p:nvSpPr>
        <p:spPr>
          <a:xfrm>
            <a:off x="3269049" y="6909372"/>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Energitrilemmaet</a:t>
            </a:r>
          </a:p>
        </p:txBody>
      </p:sp>
      <p:sp>
        <p:nvSpPr>
          <p:cNvPr id="42" name="Text Placeholder 17">
            <a:extLst>
              <a:ext uri="{FF2B5EF4-FFF2-40B4-BE49-F238E27FC236}">
                <a16:creationId xmlns:a16="http://schemas.microsoft.com/office/drawing/2014/main" id="{C5467B4D-F941-10AA-5609-B9DB221CB410}"/>
              </a:ext>
            </a:extLst>
          </p:cNvPr>
          <p:cNvSpPr txBox="1">
            <a:spLocks/>
          </p:cNvSpPr>
          <p:nvPr/>
        </p:nvSpPr>
        <p:spPr>
          <a:xfrm>
            <a:off x="1092519"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Energisikkerhed</a:t>
            </a:r>
          </a:p>
        </p:txBody>
      </p:sp>
      <p:sp>
        <p:nvSpPr>
          <p:cNvPr id="43" name="Text Placeholder 17">
            <a:extLst>
              <a:ext uri="{FF2B5EF4-FFF2-40B4-BE49-F238E27FC236}">
                <a16:creationId xmlns:a16="http://schemas.microsoft.com/office/drawing/2014/main" id="{DA87AB0B-DEA7-97A0-CDF7-DF3BB206F4AA}"/>
              </a:ext>
            </a:extLst>
          </p:cNvPr>
          <p:cNvSpPr txBox="1">
            <a:spLocks/>
          </p:cNvSpPr>
          <p:nvPr/>
        </p:nvSpPr>
        <p:spPr>
          <a:xfrm>
            <a:off x="5548611" y="7939683"/>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Energi til en overkommelig pris</a:t>
            </a:r>
          </a:p>
        </p:txBody>
      </p:sp>
    </p:spTree>
    <p:extLst>
      <p:ext uri="{BB962C8B-B14F-4D97-AF65-F5344CB8AC3E}">
        <p14:creationId xmlns:p14="http://schemas.microsoft.com/office/powerpoint/2010/main" val="220394625"/>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1B189F-5127-FFC8-C640-E02D55947170}"/>
              </a:ext>
            </a:extLst>
          </p:cNvPr>
          <p:cNvSpPr/>
          <p:nvPr/>
        </p:nvSpPr>
        <p:spPr>
          <a:xfrm flipV="1">
            <a:off x="740928" y="5792041"/>
            <a:ext cx="6832572" cy="4323526"/>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12</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4841" y="0"/>
            <a:ext cx="3568659" cy="5338311"/>
          </a:xfrm>
          <a:prstGeom prst="rect">
            <a:avLst/>
          </a:prstGeom>
        </p:spPr>
      </p:pic>
      <p:sp>
        <p:nvSpPr>
          <p:cNvPr id="29" name="Text Placeholder 17">
            <a:extLst>
              <a:ext uri="{FF2B5EF4-FFF2-40B4-BE49-F238E27FC236}">
                <a16:creationId xmlns:a16="http://schemas.microsoft.com/office/drawing/2014/main" id="{FF1968FD-C822-7C4B-8B3F-6643A42A69F2}"/>
              </a:ext>
            </a:extLst>
          </p:cNvPr>
          <p:cNvSpPr>
            <a:spLocks noGrp="1"/>
          </p:cNvSpPr>
          <p:nvPr/>
        </p:nvSpPr>
        <p:spPr>
          <a:xfrm>
            <a:off x="968744" y="6333236"/>
            <a:ext cx="6143488" cy="3373125"/>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effectLst/>
                <a:ea typeface="Times New Roman" panose="02020603050405020304" pitchFamily="18" charset="0"/>
              </a:rPr>
              <a:t>Finansieringsspørgsmålet - mobilisering af investeringer</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Et af de vigtigste spørgsmål i forbindelse med energiomstillingen er, hvem der finansierer dette skift. Dynamisk innovation kræver mobilisering af en masse kapital. Man må ikke glemme, at den fossile brændselsindustris fremgang var og stadig er stærkt subsidieret af offentlige udgifter. Regeringerne investerer stadig flere 100 mia. USD i fossile brændstoffer hvert år, mens kun en brøkdel af dette beløb bruges på vedvarende energi.</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a:effectLst/>
                <a:ea typeface="Times New Roman" panose="02020603050405020304" pitchFamily="18" charset="0"/>
              </a:rPr>
              <a:t>Ifølge McKinsey skal "kapitaludgifterne på 9,2 mia. USD til fysiske aktiver til energi- og arealanvendelsessystemer øges med 3,5 billioner USD om året i de næste 30 år, og 1 billion USD skal omfordeles fra aktiver med høje til lave emissioner." (McKinsey, 2022)</a:t>
            </a:r>
          </a:p>
          <a:p>
            <a:pPr algn="just"/>
            <a:endParaRPr lang="en-US">
              <a:ea typeface="Times New Roman" panose="02020603050405020304" pitchFamily="18" charset="0"/>
            </a:endParaRPr>
          </a:p>
          <a:p>
            <a:r>
              <a:rPr lang="en-US">
                <a:effectLst/>
                <a:ea typeface="Times New Roman" panose="02020603050405020304" pitchFamily="18" charset="0"/>
              </a:rPr>
              <a:t>For at opnå den nødvendige mobilisering af kapital til energiomlægningen er det nødvendigt ikke kun at fokusere på offentlige midler, men også at udnytte de billioner, som private aktører råder over. Der skal således oprettes finansielle instrumenter.</a:t>
            </a:r>
          </a:p>
          <a:p>
            <a:r>
              <a:rPr lang="en-US">
                <a:effectLst/>
                <a:ea typeface="Times New Roman" panose="02020603050405020304" pitchFamily="18" charset="0"/>
              </a:rPr>
              <a:t>Securitisering, der</a:t>
            </a:r>
            <a:endParaRPr lang="en-LB">
              <a:effectLst/>
              <a:ea typeface="Times New Roman" panose="02020603050405020304" pitchFamily="18" charset="0"/>
            </a:endParaRPr>
          </a:p>
        </p:txBody>
      </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3" y="665163"/>
            <a:ext cx="3049154" cy="4323526"/>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latin typeface="Calibri" panose="020F0502020204030204" pitchFamily="34" charset="0"/>
              </a:rPr>
              <a:t>Da Rusland dækker en stor del af den globale energiforsyning, er energisikkerheden og prisbilligheden af energi stærkt udfordret, især i Europa. Tyskland er f.eks. allerede ved at forberede sig på at rationere gas i den kommende vinter. Desuden er investeringerne i store olieselskaber og en stigning i antallet af kulbaserede kraftværker blevet øget, hvilket udfordrer bæredygtighedskomponenten. Selv om de nationale energistrategier blev kraftigt forstyrret af krigen i Ukraine, er der et klart håb om, at situationen har skabt en følelse af, at det haster med at forbedre energisikkerheden gennem renere alternativer. Det betyder, at der skal ske en diversificering af energikilder og -typer og en afkobling fra Rusland. EU har f.eks. med sin REPowerEU-plan et mål om at fremskynde den grønne omstilling for at reducere den russiske afhængighed gennem f.eks. øgede brintmål for industri og transport samt øgede investeringer.</a:t>
            </a:r>
          </a:p>
          <a:p>
            <a:pPr algn="just"/>
            <a:r>
              <a:rPr lang="en-US" sz="1100">
                <a:solidFill>
                  <a:srgbClr val="000000"/>
                </a:solidFill>
                <a:latin typeface="Calibri" panose="020F0502020204030204" pitchFamily="34" charset="0"/>
              </a:rPr>
              <a:t> </a:t>
            </a:r>
          </a:p>
          <a:p>
            <a:pPr algn="just"/>
            <a:r>
              <a:rPr lang="en-US" sz="1100">
                <a:solidFill>
                  <a:srgbClr val="000000"/>
                </a:solidFill>
                <a:latin typeface="Calibri" panose="020F0502020204030204" pitchFamily="34" charset="0"/>
              </a:rPr>
              <a:t>Energiovergangen er kompleks, og det vil fortsat være en udfordrende opgave at skabe balance i energitrekanten, og energistrategierne kan forventes fortsat at blive afbrudt af uventede begivenheder. Derfor er modstandsdygtighed med hensyn til energisikkerhed og tilgængelighed af afgørende betydning for den økonomiske udvikling og vil være kernen i fremtidige strategier.</a:t>
            </a:r>
          </a:p>
          <a:p>
            <a:pPr algn="just"/>
            <a:endParaRPr lang="en-US" sz="1100">
              <a:solidFill>
                <a:srgbClr val="000000"/>
              </a:solidFill>
              <a:latin typeface="Calibri" panose="020F0502020204030204" pitchFamily="34" charset="0"/>
            </a:endParaRPr>
          </a:p>
        </p:txBody>
      </p:sp>
      <p:grpSp>
        <p:nvGrpSpPr>
          <p:cNvPr id="42" name="Group 41">
            <a:extLst>
              <a:ext uri="{FF2B5EF4-FFF2-40B4-BE49-F238E27FC236}">
                <a16:creationId xmlns:a16="http://schemas.microsoft.com/office/drawing/2014/main" id="{FA7479DA-60DD-A107-74CD-C68F23B6EA99}"/>
              </a:ext>
            </a:extLst>
          </p:cNvPr>
          <p:cNvGrpSpPr/>
          <p:nvPr/>
        </p:nvGrpSpPr>
        <p:grpSpPr>
          <a:xfrm flipV="1">
            <a:off x="6351212" y="3653040"/>
            <a:ext cx="1389318" cy="1309652"/>
            <a:chOff x="-1915504" y="2196046"/>
            <a:chExt cx="1389318" cy="1309652"/>
          </a:xfrm>
        </p:grpSpPr>
        <p:sp>
          <p:nvSpPr>
            <p:cNvPr id="41" name="Freeform 40">
              <a:extLst>
                <a:ext uri="{FF2B5EF4-FFF2-40B4-BE49-F238E27FC236}">
                  <a16:creationId xmlns:a16="http://schemas.microsoft.com/office/drawing/2014/main" id="{6FF2CD0B-5695-1935-9EBE-E25D0429D07D}"/>
                </a:ext>
              </a:extLst>
            </p:cNvPr>
            <p:cNvSpPr/>
            <p:nvPr/>
          </p:nvSpPr>
          <p:spPr>
            <a:xfrm rot="18938652">
              <a:off x="-869918" y="2202342"/>
              <a:ext cx="343732" cy="343866"/>
            </a:xfrm>
            <a:custGeom>
              <a:avLst/>
              <a:gdLst>
                <a:gd name="connsiteX0" fmla="*/ 343732 w 343732"/>
                <a:gd name="connsiteY0" fmla="*/ 0 h 343866"/>
                <a:gd name="connsiteX1" fmla="*/ 343732 w 343732"/>
                <a:gd name="connsiteY1" fmla="*/ 10025 h 343866"/>
                <a:gd name="connsiteX2" fmla="*/ 17315 w 343732"/>
                <a:gd name="connsiteY2" fmla="*/ 343866 h 343866"/>
                <a:gd name="connsiteX3" fmla="*/ 0 w 343732"/>
                <a:gd name="connsiteY3" fmla="*/ 343866 h 343866"/>
                <a:gd name="connsiteX4" fmla="*/ 0 w 343732"/>
                <a:gd name="connsiteY4" fmla="*/ 0 h 343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732" h="343866">
                  <a:moveTo>
                    <a:pt x="343732" y="0"/>
                  </a:moveTo>
                  <a:lnTo>
                    <a:pt x="343732" y="10025"/>
                  </a:lnTo>
                  <a:lnTo>
                    <a:pt x="17315" y="343866"/>
                  </a:lnTo>
                  <a:lnTo>
                    <a:pt x="0" y="343866"/>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35" name="Freeform 34">
              <a:extLst>
                <a:ext uri="{FF2B5EF4-FFF2-40B4-BE49-F238E27FC236}">
                  <a16:creationId xmlns:a16="http://schemas.microsoft.com/office/drawing/2014/main" id="{FF5762A8-CF9B-E833-94D9-74DF8CCBCE32}"/>
                </a:ext>
              </a:extLst>
            </p:cNvPr>
            <p:cNvSpPr/>
            <p:nvPr/>
          </p:nvSpPr>
          <p:spPr>
            <a:xfrm rot="18938652">
              <a:off x="-1851343" y="31618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C88D7A5-FECE-F8AB-A0E3-4728698D2EB5}"/>
                </a:ext>
              </a:extLst>
            </p:cNvPr>
            <p:cNvSpPr/>
            <p:nvPr/>
          </p:nvSpPr>
          <p:spPr>
            <a:xfrm>
              <a:off x="-1915504" y="2604049"/>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BE5E42-26B2-FE89-2846-ADDA28FBEE1A}"/>
                </a:ext>
              </a:extLst>
            </p:cNvPr>
            <p:cNvSpPr/>
            <p:nvPr/>
          </p:nvSpPr>
          <p:spPr>
            <a:xfrm rot="18938166">
              <a:off x="-1361641" y="268157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9D86EC0A-992C-FE4E-E67E-0DE01BE94ABF}"/>
                </a:ext>
              </a:extLst>
            </p:cNvPr>
            <p:cNvSpPr/>
            <p:nvPr/>
          </p:nvSpPr>
          <p:spPr>
            <a:xfrm rot="18938652">
              <a:off x="-1115678" y="2442582"/>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A80B519D-5101-2C74-0014-BD8A90753C8F}"/>
                </a:ext>
              </a:extLst>
            </p:cNvPr>
            <p:cNvSpPr/>
            <p:nvPr/>
          </p:nvSpPr>
          <p:spPr>
            <a:xfrm rot="18938166">
              <a:off x="-1356944" y="2196046"/>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 name="TextBox 3">
            <a:extLst>
              <a:ext uri="{FF2B5EF4-FFF2-40B4-BE49-F238E27FC236}">
                <a16:creationId xmlns:a16="http://schemas.microsoft.com/office/drawing/2014/main" id="{FD0B1B3C-1318-F109-A787-F88E6B6A2C57}"/>
              </a:ext>
            </a:extLst>
          </p:cNvPr>
          <p:cNvSpPr txBox="1"/>
          <p:nvPr/>
        </p:nvSpPr>
        <p:spPr>
          <a:xfrm>
            <a:off x="4287516" y="75328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CFAE7307-FC37-E2FE-E9B6-2169AC7F3BE0}"/>
              </a:ext>
            </a:extLst>
          </p:cNvPr>
          <p:cNvSpPr txBox="1">
            <a:spLocks/>
          </p:cNvSpPr>
          <p:nvPr/>
        </p:nvSpPr>
        <p:spPr>
          <a:xfrm>
            <a:off x="4863551" y="8920197"/>
            <a:ext cx="2154529" cy="508614"/>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sender signaler fra efterspørgselssiden, </a:t>
            </a:r>
            <a:endParaRPr lang="en-US"/>
          </a:p>
        </p:txBody>
      </p:sp>
      <p:sp>
        <p:nvSpPr>
          <p:cNvPr id="6" name="TextBox 5">
            <a:extLst>
              <a:ext uri="{FF2B5EF4-FFF2-40B4-BE49-F238E27FC236}">
                <a16:creationId xmlns:a16="http://schemas.microsoft.com/office/drawing/2014/main" id="{D4BA7CFC-AAE0-DCFF-7966-1A674DFBC4DA}"/>
              </a:ext>
            </a:extLst>
          </p:cNvPr>
          <p:cNvSpPr txBox="1"/>
          <p:nvPr/>
        </p:nvSpPr>
        <p:spPr>
          <a:xfrm>
            <a:off x="4299391" y="844725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7" name="Text Placeholder 17">
            <a:extLst>
              <a:ext uri="{FF2B5EF4-FFF2-40B4-BE49-F238E27FC236}">
                <a16:creationId xmlns:a16="http://schemas.microsoft.com/office/drawing/2014/main" id="{0B1F5D31-D06E-51AE-4EE1-873E2361442B}"/>
              </a:ext>
            </a:extLst>
          </p:cNvPr>
          <p:cNvSpPr txBox="1">
            <a:spLocks/>
          </p:cNvSpPr>
          <p:nvPr/>
        </p:nvSpPr>
        <p:spPr>
          <a:xfrm>
            <a:off x="4863551" y="7638399"/>
            <a:ext cx="2154529" cy="667669"/>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lvl="0" algn="l"/>
            <a:r>
              <a:rPr lang="en-US">
                <a:effectLst/>
                <a:latin typeface="Calibri" panose="020F0502020204030204" pitchFamily="34" charset="0"/>
                <a:ea typeface="Times New Roman" panose="02020603050405020304" pitchFamily="18" charset="0"/>
              </a:rPr>
              <a:t>at dele de store risici ved de indledende investeringer i udviklingen af disse teknologier og samtidig holde kapitalen tilstrækkeligt koncentreret til at fremme innovationen, </a:t>
            </a:r>
            <a:endParaRPr lang="en-US"/>
          </a:p>
        </p:txBody>
      </p:sp>
    </p:spTree>
    <p:extLst>
      <p:ext uri="{BB962C8B-B14F-4D97-AF65-F5344CB8AC3E}">
        <p14:creationId xmlns:p14="http://schemas.microsoft.com/office/powerpoint/2010/main" val="531242181"/>
      </p:ext>
    </p:extLst>
  </p:cSld>
  <p:clrMapOvr>
    <a:masterClrMapping/>
  </p:clrMapOvr>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13</a:t>
            </a:fld>
            <a:endParaRPr lang="en-US" dirty="0"/>
          </a:p>
        </p:txBody>
      </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121086"/>
            <a:ext cx="2154529" cy="48573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støtter yderligere finansieringsstrømme på forskellige risikoniveauer og </a:t>
            </a:r>
            <a:endParaRPr lang="en-US"/>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830262"/>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45" name="Text Placeholder 17">
            <a:extLst>
              <a:ext uri="{FF2B5EF4-FFF2-40B4-BE49-F238E27FC236}">
                <a16:creationId xmlns:a16="http://schemas.microsoft.com/office/drawing/2014/main" id="{8FAA6243-ABCA-1CA4-D2D6-A815BA9B9205}"/>
              </a:ext>
            </a:extLst>
          </p:cNvPr>
          <p:cNvSpPr txBox="1">
            <a:spLocks/>
          </p:cNvSpPr>
          <p:nvPr/>
        </p:nvSpPr>
        <p:spPr>
          <a:xfrm>
            <a:off x="1437444" y="1914558"/>
            <a:ext cx="2154529" cy="80134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effectLst/>
                <a:latin typeface="Calibri" panose="020F0502020204030204" pitchFamily="34" charset="0"/>
                <a:ea typeface="Times New Roman" panose="02020603050405020304" pitchFamily="18" charset="0"/>
              </a:rPr>
              <a:t>skaber instrumenter, der gør det muligt at investere i reelle ESG-indsatser og skaber instrumenter til at tilbagebetale den grønne præmie, kan vise sig at være nødvendigt</a:t>
            </a:r>
            <a:r>
              <a:rPr lang="en-LB">
                <a:effectLst/>
              </a:rPr>
              <a:t>. </a:t>
            </a:r>
            <a:endParaRPr lang="en-US"/>
          </a:p>
        </p:txBody>
      </p:sp>
      <p:sp>
        <p:nvSpPr>
          <p:cNvPr id="46" name="TextBox 45">
            <a:extLst>
              <a:ext uri="{FF2B5EF4-FFF2-40B4-BE49-F238E27FC236}">
                <a16:creationId xmlns:a16="http://schemas.microsoft.com/office/drawing/2014/main" id="{02DD317B-1F07-2341-4869-2E55ACCF44DF}"/>
              </a:ext>
            </a:extLst>
          </p:cNvPr>
          <p:cNvSpPr txBox="1"/>
          <p:nvPr/>
        </p:nvSpPr>
        <p:spPr>
          <a:xfrm>
            <a:off x="873284" y="1751139"/>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2879322"/>
            <a:ext cx="2693750" cy="627905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a typeface="Times New Roman" panose="02020603050405020304" pitchFamily="18" charset="0"/>
              </a:rPr>
              <a:t>Sådanne finansielle instrumenter er ikke blot afgørende for at fremme energiomstillingen i de udviklede lande, men også for at fremme den globale udvikling og sætte skub i omstillingen i udviklingslandene, hvor de finansielle markeder ikke er så modne, og kapitalomkostningerne fortsat er høje.</a:t>
            </a:r>
          </a:p>
          <a:p>
            <a:pPr algn="just"/>
            <a:r>
              <a:rPr lang="en-US">
                <a:ea typeface="Times New Roman" panose="02020603050405020304" pitchFamily="18" charset="0"/>
              </a:rPr>
              <a:t> </a:t>
            </a:r>
          </a:p>
          <a:p>
            <a:pPr algn="just"/>
            <a:r>
              <a:rPr lang="en-US" b="1">
                <a:solidFill>
                  <a:srgbClr val="F79037"/>
                </a:solidFill>
                <a:ea typeface="Times New Roman" panose="02020603050405020304" pitchFamily="18" charset="0"/>
              </a:rPr>
              <a:t>De positive aspekter, som en infrastruktur baseret på kryptoaktiver kan medføre</a:t>
            </a:r>
          </a:p>
          <a:p>
            <a:pPr algn="just"/>
            <a:r>
              <a:rPr lang="en-US">
                <a:ea typeface="Times New Roman" panose="02020603050405020304" pitchFamily="18" charset="0"/>
              </a:rPr>
              <a:t>I sin 6. vurderingsrapport beregnede IPCC et resterende kulstofbudget på omkring 400 Gt CO2, som stadig ville gøre det muligt for vores verden at overholde 1,5 °C-målet. Det nuværende emissionsniveau er på ca. 56 Gt CO2 om året, og det gennemsnitlige forurenende land vil løbe tør for "emissionsbudget" om ca. 8-9 år. Dette viser, at der vil være behov for meget kapital: Effektiv kapitalallokering til grøn teknologi, genopretning af økosystemer og minimering af affald gennem cirkulær økonomi. Disse fremgangsmåder, for blot at nævne nogle få, vil være afgørende for at minimere de negative virkninger af klimaændringerne.</a:t>
            </a:r>
          </a:p>
          <a:p>
            <a:pPr algn="just"/>
            <a:r>
              <a:rPr lang="en-US">
                <a:ea typeface="Times New Roman" panose="02020603050405020304" pitchFamily="18" charset="0"/>
              </a:rPr>
              <a:t> </a:t>
            </a:r>
          </a:p>
          <a:p>
            <a:pPr algn="just"/>
            <a:r>
              <a:rPr lang="en-US">
                <a:ea typeface="Times New Roman" panose="02020603050405020304" pitchFamily="18" charset="0"/>
              </a:rPr>
              <a:t>Markeder, der giver fuld gennemsigtighed med hensyn til virkning og nøjagtig måling langs værdikæden, og som kan skaleres til mange markedsdeltagere, kunne bruge de gennemprøvede mekanismer i vores økonomiske system og hjælpe med at drive systemet i retning af en netto-nul-økonomi. Men eksternaliteter og interessenter skal repræsenteres og tages i betragtning på passende vis.</a:t>
            </a:r>
          </a:p>
          <a:p>
            <a:pPr algn="just"/>
            <a:r>
              <a:rPr lang="en-US">
                <a:ea typeface="Times New Roman" panose="02020603050405020304" pitchFamily="18" charset="0"/>
              </a:rPr>
              <a:t> </a:t>
            </a: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773113"/>
            <a:ext cx="3555848" cy="9918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2224297835"/>
      </p:ext>
    </p:extLst>
  </p:cSld>
  <p:clrMapOvr>
    <a:masterClrMapping/>
  </p:clrMapOvr>
</p:sld>
</file>

<file path=ppt/slides/slide1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14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Platforme med intelligente kontrakter som et pålideligt værktøj til registrering af ESG-kriterier</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Platforme med smarte kontrakter som Ethereum skaber i kombination med andre teknologier som IoT, AI og maskinlæring et godt grundlag for dataregistrering på en pålidelig og gennemsigtig måde. Gennem smarte kontrakter kan realtidsdata indsamles langs hele værdikæden og automatiseres gennem programmering af forretningslogik og lovgivningsmæssig indsigt i hovedbogen, før og efter handel. Standardiserede processer og integration med målesystemer strømliner og optimerer dette, hvilket giver mulighed for en høj automatiseringsgrad, der reducerer den nødvendige tid og ressourcer.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Algoritmer gør det muligt at kontrollere og verificere inputdata øjeblikkeligt med blockchain-registreringen som den ultimative sandhed på lang sigt. Dermed kan verificerings- og valideringsprocesser integreres ved hjælp af underskriftsaftaler samt gennemprøvede og etablerede metoder fra "off-chain"-verdenen for at sikre dataintegriteten. Når de rette mekanismer til registrering er etableret, kan data lagres og håndteres med minimal risiko for fejl og på tværs af mange individuelle parter med reduceret risiko for manipulation. Dette kan lette overgangen fra tillid til traditionelle papirbaserede processer til at have reelle sporbare data i hele værdikæden.</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Tokenisering og smarte kontrakter som et effektivt værktøj til at skabe incitamenter og allokere kapital til ESG-indsatser langs værdikæden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Standardiseringen og reglerne for regnskabsenhedernes tilpasningsproces er et løbende og meget komplekst emne. Dette omfatter også indsatsen for at integrere dem i et system med de rette incitamentsstrukturer. Resultatet er en struktur, der tildeler kapital til "ægte ESG"-indsatser. Grundlaget for et sådant system er dataintegritet og gensidig fordel langs hele værdikæden. Som nævnt ovenfor har dette været en stor udfordring i de seneste årtier. En DLT-baseret infrastruktur kan forbedre situationen, da data effektivt kan indsamles i realtid før og efter handel, og der kan integreres mekanismer til verifikation heri. Dette skaber til gengæld et meget pålideligt og uforanderligt revisionsspor. Token-kontrakter giver et værktøj til at skabe aktiver fra data indsamlet langs hele værdikæden, så hver enkelt deltager i systemet kan tjene penge på sit faktiske ESG-bidrag uden behov for mellemled.</a:t>
            </a:r>
          </a:p>
          <a:p>
            <a:pPr algn="just"/>
            <a:endParaRPr lang="en-US" sz="1100">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Fremtidssikret infrastruktur til et system i udvikling</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Platforme for smarte kontrakter som Ethereum har den unikke evne til at imødekomme de ovenfor beskrevne krav med hensyn til fleksibilitet i et dynamisk system, der fremmer innovation ved at muliggøre samarbejde. En sådan infrastruktur giver mulighed for at integrere deltagerne i et marked i udvikling effektivt i systemet på et tillidsfuldt partnerniveau. Dette giver mulighed for datasuverænitet og tilpasning til lokalt forskellige og skiftende krav og standarder. Gennem standardisering og offentligt tilgængelig kode kan der opnås en høj grad af effektivitet.</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91842469"/>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1"/>
            <a:ext cx="7559675" cy="58809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15</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48646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cs typeface="+mn-cs"/>
              </a:rPr>
              <a:t>Tokenization, et effektivt værktøj til at skabe finansielle instrumenter</a:t>
            </a:r>
          </a:p>
          <a:p>
            <a:r>
              <a:rPr lang="en-US">
                <a:cs typeface="+mn-cs"/>
              </a:rPr>
              <a:t>Som beskrevet ovenfor dokumenteres data, der indsamles langs værdikæden, på en uforanderlig og troværdig måde i en distribueret hovedbog. Disse meget pålidelige data kan til gengæld sikres på en standardiseret og meget effektiv måde. Det giver også mulighed for at programmere forretningslogik og anvende reguleringsindsigt sammen med styringsregler direkte på hovedbogen ved hjælp af smarte kontrakter. Dette kan understøtte mange af de nødvendige mekanismer, hvilket gør hele denne overgangsproces skalerbar og forbedrer det, der i dagens infrastruktur er en tidskrævende og omkostningstung proces.</a:t>
            </a:r>
          </a:p>
          <a:p>
            <a:r>
              <a:rPr lang="en-US">
                <a:cs typeface="+mn-cs"/>
              </a:rPr>
              <a:t> </a:t>
            </a:r>
          </a:p>
          <a:p>
            <a:r>
              <a:rPr lang="en-US">
                <a:cs typeface="+mn-cs"/>
              </a:rPr>
              <a:t>Første fordel ved tokenisering: Den første fordel: Opdeler de høje indledende investeringsrisici i forbindelse med udviklingen af disse teknologier, samtidig med at kapitalen forbliver tilstrækkeligt koncentreret til at fremme innovation og sende signaler fra efterspørgselssiden. Tokenisering muliggør fraktionering af investeringer, hvilket kan vise sig nyttigt i energiomstillingen på mange måder.</a:t>
            </a:r>
          </a:p>
          <a:p>
            <a:r>
              <a:rPr lang="en-US">
                <a:cs typeface="+mn-cs"/>
              </a:rPr>
              <a:t> </a:t>
            </a:r>
          </a:p>
          <a:p>
            <a:r>
              <a:rPr lang="en-US">
                <a:cs typeface="+mn-cs"/>
              </a:rPr>
              <a:t>Et eksempel herpå er en solcellepark i den indledende opbygningsfase. Investeringer og afkast af disse projekter kan forvaltes effektivt gennem platforme med smarte kontrakter og deres end-to-end-integration - automatiseret i kombination med AIoT langs hele varekæden. Når projektet går ind i produktionsfasen, kan afkastet fordeles i henhold til de oprindelige aftaler. Dette vil også have en positiv effekt på kapitalaggregation og undgå alt for fragmenterede udviklinger.</a:t>
            </a:r>
          </a:p>
          <a:p>
            <a:endParaRPr lang="en-US">
              <a:cs typeface="+mn-cs"/>
            </a:endParaRPr>
          </a:p>
          <a:p>
            <a:r>
              <a:rPr lang="en-US">
                <a:cs typeface="+mn-cs"/>
              </a:rPr>
              <a:t>Effektive og automatiserede processer før og efter handlen skaber massive effektivitetsgevinster og gør det muligt for mange investorer at deltage i et marked, som ellers kun er tilgængeligt for institutionelle investorer på grund af dets omkostningsintensitet. Dermed bliver der mere kapital til rådighed, samtidig med at detailinvestorer får større kontrol over deres porteføljer.</a:t>
            </a:r>
          </a:p>
          <a:p>
            <a:r>
              <a:rPr lang="en-US">
                <a:cs typeface="+mn-cs"/>
              </a:rPr>
              <a:t> </a:t>
            </a:r>
          </a:p>
          <a:p>
            <a:r>
              <a:rPr lang="en-US">
                <a:cs typeface="+mn-cs"/>
              </a:rPr>
              <a:t>Der kan oprettes finansielle instrumenter til støtte for den indledende projektudviklingsfase, men der kan også oprettes finansielle instrumenter på forskellige stadier af projektet. På et senere tidspunkt, når teknologien er klar, og projektet er i drift, kan en fraktioneret investering anvendes som et refinansieringsværktøj for udviklere, hvilket fører til, at der er kapital til rådighed til nye projekter, samtidig med at de samme mekanismer fremmes undervejs.</a:t>
            </a:r>
          </a:p>
          <a:p>
            <a:r>
              <a:rPr lang="en-US">
                <a:cs typeface="+mn-cs"/>
              </a:rPr>
              <a:t> </a:t>
            </a:r>
          </a:p>
          <a:p>
            <a:r>
              <a:rPr lang="en-US">
                <a:cs typeface="+mn-cs"/>
              </a:rPr>
              <a:t>Den anden fordel ved tokenisering er understøttelse af yderligere finansieringsstrømme på forskellige risikoniveauer.</a:t>
            </a: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6537828"/>
            <a:ext cx="5989271" cy="3928887"/>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spcBef>
                <a:spcPts val="1200"/>
              </a:spcBef>
            </a:pPr>
            <a:r>
              <a:rPr lang="en-US" b="1" kern="0">
                <a:solidFill>
                  <a:srgbClr val="F79037"/>
                </a:solidFill>
                <a:effectLst/>
                <a:ea typeface="Times New Roman" panose="02020603050405020304" pitchFamily="18" charset="0"/>
              </a:rPr>
              <a:t>Konklusion</a:t>
            </a:r>
            <a:endParaRPr lang="en-LB" b="1" kern="0">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Nye muligheder omkring tillid og gennemsigtighed, der er muliggjort af digitalisering og tokenisering, giver mulighed for nye former for decentraliseret dokumentation og securitisering. Dette gør det muligt at realisere det teknologiske potentiale til at foretage transaktioner og eje aktiver på en hidtil uset skalerbar måde, da mange deltagere kan integreres omkostningseffektivt i systemet.</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Dette kan åbne nye verdener med hensyn til effektiv kapitalallokering gennem gennemsigtige markeder, der er muliggjort gennem: (1) en præcis og gennemsigtig livscyklus "track &amp; trace", (2) økonomiske incitamenter til at handle bæredygtigt for de mange og (3) et dynamisk system, der fremmer innovation og samtidig giver mulighed for samarbejde på en betroet måde inden for et voksende system. På denne måde vil markederne for alle former for aktiver kunne mobilisere de store mængder af midler, der er nødvendige for energiomstillingen i stor skala og med høj hastighed.</a:t>
            </a:r>
          </a:p>
          <a:p>
            <a:pPr algn="just"/>
            <a:endParaRPr lang="en-US" i="1">
              <a:solidFill>
                <a:srgbClr val="F79037"/>
              </a:solidFill>
              <a:effectLst/>
              <a:ea typeface="Times New Roman" panose="02020603050405020304" pitchFamily="18" charset="0"/>
            </a:endParaRPr>
          </a:p>
          <a:p>
            <a:pPr algn="just"/>
            <a:r>
              <a:rPr lang="en-US" i="1">
                <a:solidFill>
                  <a:srgbClr val="8E2F91"/>
                </a:solidFill>
                <a:effectLst/>
                <a:ea typeface="Times New Roman" panose="02020603050405020304" pitchFamily="18" charset="0"/>
              </a:rPr>
              <a:t>Teksten stammer fra den akademiske artikel "Blockchain, IoT and AI - A perfect fit", der blev offentliggjort den 25. marts 2010 af Prof. Dr. Philipp Sandner, Dr. Jonas Gross og Ricarda Joas. Forfatterne har givet deres samtykke til, at teksten må anvendes i forbindelse med Generation Blockchain-projektet.</a:t>
            </a:r>
          </a:p>
          <a:p>
            <a:pPr algn="just"/>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230278410"/>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02</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US"/>
              <a:t>BLOCKCHAIN-TEKNOLOGI I ENERGISEKTOREN </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16</a:t>
            </a:fld>
            <a:endParaRPr lang="en-US" dirty="0"/>
          </a:p>
        </p:txBody>
      </p:sp>
    </p:spTree>
    <p:extLst>
      <p:ext uri="{BB962C8B-B14F-4D97-AF65-F5344CB8AC3E}">
        <p14:creationId xmlns:p14="http://schemas.microsoft.com/office/powerpoint/2010/main" val="3922533594"/>
      </p:ext>
    </p:extLst>
  </p:cSld>
  <p:clrMapOvr>
    <a:masterClrMapping/>
  </p:clrMapOvr>
</p:sld>
</file>

<file path=ppt/slides/slide17.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17</a:t>
            </a:fld>
            <a:endParaRPr lang="en-US" dirty="0"/>
          </a:p>
        </p:txBody>
      </p:sp>
      <p:sp>
        <p:nvSpPr>
          <p:cNvPr id="4" name="Text Placeholder 17">
            <a:extLst>
              <a:ext uri="{FF2B5EF4-FFF2-40B4-BE49-F238E27FC236}">
                <a16:creationId xmlns:a16="http://schemas.microsoft.com/office/drawing/2014/main" id="{2DFD753F-CBD9-E4B5-A411-BD00072EDC76}"/>
              </a:ext>
            </a:extLst>
          </p:cNvPr>
          <p:cNvSpPr txBox="1">
            <a:spLocks/>
          </p:cNvSpPr>
          <p:nvPr/>
        </p:nvSpPr>
        <p:spPr>
          <a:xfrm>
            <a:off x="761773" y="665163"/>
            <a:ext cx="6005740" cy="2739929"/>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Deleøkonomien er et af de hurtigst voksende segmenter inden for blockchain og erhvervslivet. Deleøkonomien gør det muligt for folk at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udleje deres egen ejendom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til brug for andre. Airbnb, for eksempel, giver rejsende mulighed for at udleje en del af en lejlighed eller et hus i stedet for at lade det stå tomt, når de er på ferie. Uber og Lyft er en erstatning for taxaer, hvor ejerens bil bruges til at yde den service, som normalt en taxa ville yde. Den traditionelle deleøkonomi har også visse problemer. Der kan være høje gebyrer for at bruge platformen, dårlige arbejdsforhold og uretfærdig indtægtsdeling, som skader den enkelte bruger, men gavner den underliggende virksomhed. Nogle virksomheder har misbrugt deres magt, f.eks. </a:t>
            </a: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f.eks. ved at få </a:t>
            </a:r>
            <a:r>
              <a:rPr lang="en-US" sz="1100" u="none" strike="noStrike">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adgang til private data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uden kundernes samtykke. Deleøkonomi har også taget overhånd i flere blockchain-relaterede projekter. En af de mest lovende use cases for blockchain i deleøkonomien er energidele-sektoren, som næste afsnit.</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a:p>
            <a:pPr algn="just"/>
            <a:endParaRPr lang="en-US" sz="1100" dirty="0">
              <a:solidFill>
                <a:schemeClr val="tx1"/>
              </a:solidFill>
              <a:latin typeface="Calibri" panose="020F0502020204030204" pitchFamily="34" charset="0"/>
              <a:cs typeface="Calibri" panose="020F0502020204030204" pitchFamily="34" charset="0"/>
            </a:endParaRPr>
          </a:p>
        </p:txBody>
      </p:sp>
      <p:sp>
        <p:nvSpPr>
          <p:cNvPr id="5" name="Text Placeholder 16">
            <a:extLst>
              <a:ext uri="{FF2B5EF4-FFF2-40B4-BE49-F238E27FC236}">
                <a16:creationId xmlns:a16="http://schemas.microsoft.com/office/drawing/2014/main" id="{EF7D0488-FC31-7CB7-713F-1F823A572EB9}"/>
              </a:ext>
            </a:extLst>
          </p:cNvPr>
          <p:cNvSpPr>
            <a:spLocks noGrp="1"/>
          </p:cNvSpPr>
          <p:nvPr/>
        </p:nvSpPr>
        <p:spPr>
          <a:xfrm>
            <a:off x="758821" y="3551037"/>
            <a:ext cx="3872542" cy="472214"/>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2200" b="1" i="0" kern="1200">
                <a:solidFill>
                  <a:srgbClr val="F9A835"/>
                </a:solidFill>
                <a:latin typeface="Calibri" panose="020F0502020204030204" pitchFamily="34" charset="0"/>
                <a:ea typeface="+mn-ea"/>
                <a:cs typeface="Poppins SemiBold" pitchFamily="2" charset="77"/>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1800" b="0"/>
              <a:t>2.1 </a:t>
            </a:r>
            <a:r>
              <a:rPr lang="en-LB" sz="1800" b="0"/>
              <a:t>Økonomi</a:t>
            </a:r>
            <a:r>
              <a:rPr lang="en-US" sz="1800" b="0"/>
              <a:t> med energideling </a:t>
            </a:r>
            <a:endParaRPr lang="en-US" sz="1800" b="0" dirty="0"/>
          </a:p>
        </p:txBody>
      </p:sp>
      <p:pic>
        <p:nvPicPr>
          <p:cNvPr id="83" name="Picture Placeholder 33">
            <a:extLst>
              <a:ext uri="{FF2B5EF4-FFF2-40B4-BE49-F238E27FC236}">
                <a16:creationId xmlns:a16="http://schemas.microsoft.com/office/drawing/2014/main" id="{E4E75EE0-6F53-23C0-58D6-074F6FCB17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968247"/>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p:spPr>
      </p:pic>
      <p:sp>
        <p:nvSpPr>
          <p:cNvPr id="6" name="Text Placeholder 17">
            <a:extLst>
              <a:ext uri="{FF2B5EF4-FFF2-40B4-BE49-F238E27FC236}">
                <a16:creationId xmlns:a16="http://schemas.microsoft.com/office/drawing/2014/main" id="{2EE6CBF1-F0EA-93BF-EB15-4FE1274A087E}"/>
              </a:ext>
            </a:extLst>
          </p:cNvPr>
          <p:cNvSpPr txBox="1">
            <a:spLocks/>
          </p:cNvSpPr>
          <p:nvPr/>
        </p:nvSpPr>
        <p:spPr>
          <a:xfrm>
            <a:off x="761773" y="4183063"/>
            <a:ext cx="6005740" cy="668337"/>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a:solidFill>
                  <a:srgbClr val="000000"/>
                </a:solidFill>
                <a:effectLst/>
                <a:latin typeface="Calibri" panose="020F0502020204030204" pitchFamily="34" charset="0"/>
                <a:ea typeface="Times New Roman" panose="02020603050405020304" pitchFamily="18" charset="0"/>
              </a:rPr>
              <a:t>Blockchain-teknologier kan anvendes til en række forskellige anvendelsestilfælde i forbindelse med energiselskabernes drift og forretningsprocesser. Nogle af de potentielle anvendelser og berørte dele af forretnings(modeller) er følgende:</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E1ECA235-8E79-D305-6340-D4D4B71EB6F5}"/>
              </a:ext>
            </a:extLst>
          </p:cNvPr>
          <p:cNvSpPr txBox="1">
            <a:spLocks/>
          </p:cNvSpPr>
          <p:nvPr/>
        </p:nvSpPr>
        <p:spPr>
          <a:xfrm>
            <a:off x="2224884" y="5147588"/>
            <a:ext cx="4573019" cy="2396212"/>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Fakturering </a:t>
            </a:r>
            <a:r>
              <a:rPr lang="en-US">
                <a:solidFill>
                  <a:srgbClr val="000000"/>
                </a:solidFill>
                <a:cs typeface="+mn-cs"/>
              </a:rPr>
              <a:t>Blockchains, smarte kontrakter og smart metering kan udføre </a:t>
            </a:r>
          </a:p>
          <a:p>
            <a:pPr algn="just"/>
            <a:r>
              <a:rPr lang="en-US">
                <a:solidFill>
                  <a:srgbClr val="000000"/>
                </a:solidFill>
                <a:cs typeface="+mn-cs"/>
              </a:rPr>
              <a:t>automatiseret fakturering for forbrugere og distribuerede producenter. Forsyningsselskab </a:t>
            </a:r>
          </a:p>
          <a:p>
            <a:pPr algn="just"/>
            <a:r>
              <a:rPr lang="en-US">
                <a:solidFill>
                  <a:srgbClr val="000000"/>
                </a:solidFill>
                <a:cs typeface="+mn-cs"/>
              </a:rPr>
              <a:t>virksomheder kan drage fordel af potentialet for energimikro</a:t>
            </a:r>
          </a:p>
          <a:p>
            <a:pPr algn="just"/>
            <a:r>
              <a:rPr lang="en-US">
                <a:solidFill>
                  <a:srgbClr val="000000"/>
                </a:solidFill>
                <a:cs typeface="+mn-cs"/>
              </a:rPr>
              <a:t>betalinger, pay-as-you-go løsninger eller betalingsplatforme for forudbetalte </a:t>
            </a:r>
          </a:p>
          <a:p>
            <a:pPr algn="just"/>
            <a:r>
              <a:rPr lang="en-US">
                <a:solidFill>
                  <a:srgbClr val="000000"/>
                </a:solidFill>
                <a:cs typeface="+mn-cs"/>
              </a:rPr>
              <a:t>meter.</a:t>
            </a:r>
          </a:p>
          <a:p>
            <a:pPr algn="just"/>
            <a:endParaRPr lang="en-US">
              <a:solidFill>
                <a:srgbClr val="000000"/>
              </a:solidFill>
              <a:cs typeface="+mn-cs"/>
            </a:endParaRPr>
          </a:p>
          <a:p>
            <a:r>
              <a:rPr lang="en-US" b="1">
                <a:solidFill>
                  <a:srgbClr val="F79037"/>
                </a:solidFill>
                <a:cs typeface="+mn-cs"/>
              </a:rPr>
              <a:t>Salg og markedsføring </a:t>
            </a:r>
          </a:p>
          <a:p>
            <a:r>
              <a:rPr lang="en-US">
                <a:solidFill>
                  <a:srgbClr val="000000"/>
                </a:solidFill>
                <a:cs typeface="+mn-cs"/>
              </a:rPr>
              <a:t>Salgspraksis kan ændre sig alt efter forbrugernes energiprofil, </a:t>
            </a:r>
          </a:p>
          <a:p>
            <a:r>
              <a:rPr lang="en-US">
                <a:solidFill>
                  <a:srgbClr val="000000"/>
                </a:solidFill>
                <a:cs typeface="+mn-cs"/>
              </a:rPr>
              <a:t>individuelle præferencer og miljøhensyn. Blockchains, i </a:t>
            </a:r>
          </a:p>
          <a:p>
            <a:r>
              <a:rPr lang="en-US">
                <a:solidFill>
                  <a:srgbClr val="000000"/>
                </a:solidFill>
                <a:cs typeface="+mn-cs"/>
              </a:rPr>
              <a:t>kombination med teknikker inden for kunstig intelligens (AI) som f.eks. maskin </a:t>
            </a:r>
          </a:p>
          <a:p>
            <a:r>
              <a:rPr lang="en-US">
                <a:solidFill>
                  <a:srgbClr val="000000"/>
                </a:solidFill>
                <a:cs typeface="+mn-cs"/>
              </a:rPr>
              <a:t>læring (ML), kan identificere forbrugernes energimønstre og dermed </a:t>
            </a:r>
          </a:p>
          <a:p>
            <a:r>
              <a:rPr lang="en-US">
                <a:solidFill>
                  <a:srgbClr val="000000"/>
                </a:solidFill>
                <a:cs typeface="+mn-cs"/>
              </a:rPr>
              <a:t>muliggøre skræddersyede og værdiforøgede energiprodukter.</a:t>
            </a:r>
          </a:p>
          <a:p>
            <a:endParaRPr lang="en-US">
              <a:solidFill>
                <a:srgbClr val="000000"/>
              </a:solidFill>
              <a:cs typeface="+mn-cs"/>
            </a:endParaRPr>
          </a:p>
          <a:p>
            <a:endParaRPr lang="en-US" dirty="0">
              <a:solidFill>
                <a:srgbClr val="000000"/>
              </a:solidFill>
            </a:endParaRPr>
          </a:p>
        </p:txBody>
      </p:sp>
      <p:grpSp>
        <p:nvGrpSpPr>
          <p:cNvPr id="16" name="Group 15">
            <a:extLst>
              <a:ext uri="{FF2B5EF4-FFF2-40B4-BE49-F238E27FC236}">
                <a16:creationId xmlns:a16="http://schemas.microsoft.com/office/drawing/2014/main" id="{E29C3363-919A-3DF8-F35B-3CC467AA1020}"/>
              </a:ext>
            </a:extLst>
          </p:cNvPr>
          <p:cNvGrpSpPr/>
          <p:nvPr/>
        </p:nvGrpSpPr>
        <p:grpSpPr>
          <a:xfrm>
            <a:off x="891072" y="6435970"/>
            <a:ext cx="997511" cy="996421"/>
            <a:chOff x="7257599" y="768348"/>
            <a:chExt cx="868457" cy="867509"/>
          </a:xfrm>
          <a:solidFill>
            <a:srgbClr val="F79037"/>
          </a:solidFill>
        </p:grpSpPr>
        <p:sp>
          <p:nvSpPr>
            <p:cNvPr id="17" name="Freeform 16">
              <a:extLst>
                <a:ext uri="{FF2B5EF4-FFF2-40B4-BE49-F238E27FC236}">
                  <a16:creationId xmlns:a16="http://schemas.microsoft.com/office/drawing/2014/main" id="{DF9AEDAA-8023-2C4E-03B8-67507F130877}"/>
                </a:ext>
              </a:extLst>
            </p:cNvPr>
            <p:cNvSpPr/>
            <p:nvPr/>
          </p:nvSpPr>
          <p:spPr>
            <a:xfrm>
              <a:off x="7672223" y="1282564"/>
              <a:ext cx="303614" cy="275513"/>
            </a:xfrm>
            <a:custGeom>
              <a:avLst/>
              <a:gdLst>
                <a:gd name="connsiteX0" fmla="*/ 5420 w 303614"/>
                <a:gd name="connsiteY0" fmla="*/ 194214 h 275513"/>
                <a:gd name="connsiteX1" fmla="*/ 8130 w 303614"/>
                <a:gd name="connsiteY1" fmla="*/ 193311 h 275513"/>
                <a:gd name="connsiteX2" fmla="*/ 18970 w 303614"/>
                <a:gd name="connsiteY2" fmla="*/ 193311 h 275513"/>
                <a:gd name="connsiteX3" fmla="*/ 79492 w 303614"/>
                <a:gd name="connsiteY3" fmla="*/ 229444 h 275513"/>
                <a:gd name="connsiteX4" fmla="*/ 93946 w 303614"/>
                <a:gd name="connsiteY4" fmla="*/ 229444 h 275513"/>
                <a:gd name="connsiteX5" fmla="*/ 101172 w 303614"/>
                <a:gd name="connsiteY5" fmla="*/ 216797 h 275513"/>
                <a:gd name="connsiteX6" fmla="*/ 101172 w 303614"/>
                <a:gd name="connsiteY6" fmla="*/ 14453 h 275513"/>
                <a:gd name="connsiteX7" fmla="*/ 115625 w 303614"/>
                <a:gd name="connsiteY7" fmla="*/ 0 h 275513"/>
                <a:gd name="connsiteX8" fmla="*/ 130079 w 303614"/>
                <a:gd name="connsiteY8" fmla="*/ 14453 h 275513"/>
                <a:gd name="connsiteX9" fmla="*/ 130079 w 303614"/>
                <a:gd name="connsiteY9" fmla="*/ 130982 h 275513"/>
                <a:gd name="connsiteX10" fmla="*/ 144531 w 303614"/>
                <a:gd name="connsiteY10" fmla="*/ 145435 h 275513"/>
                <a:gd name="connsiteX11" fmla="*/ 158985 w 303614"/>
                <a:gd name="connsiteY11" fmla="*/ 130982 h 275513"/>
                <a:gd name="connsiteX12" fmla="*/ 173438 w 303614"/>
                <a:gd name="connsiteY12" fmla="*/ 116529 h 275513"/>
                <a:gd name="connsiteX13" fmla="*/ 187891 w 303614"/>
                <a:gd name="connsiteY13" fmla="*/ 130982 h 275513"/>
                <a:gd name="connsiteX14" fmla="*/ 202344 w 303614"/>
                <a:gd name="connsiteY14" fmla="*/ 145435 h 275513"/>
                <a:gd name="connsiteX15" fmla="*/ 216797 w 303614"/>
                <a:gd name="connsiteY15" fmla="*/ 130982 h 275513"/>
                <a:gd name="connsiteX16" fmla="*/ 231251 w 303614"/>
                <a:gd name="connsiteY16" fmla="*/ 116529 h 275513"/>
                <a:gd name="connsiteX17" fmla="*/ 245704 w 303614"/>
                <a:gd name="connsiteY17" fmla="*/ 130982 h 275513"/>
                <a:gd name="connsiteX18" fmla="*/ 260156 w 303614"/>
                <a:gd name="connsiteY18" fmla="*/ 145435 h 275513"/>
                <a:gd name="connsiteX19" fmla="*/ 274610 w 303614"/>
                <a:gd name="connsiteY19" fmla="*/ 130982 h 275513"/>
                <a:gd name="connsiteX20" fmla="*/ 280030 w 303614"/>
                <a:gd name="connsiteY20" fmla="*/ 120142 h 275513"/>
                <a:gd name="connsiteX21" fmla="*/ 291773 w 303614"/>
                <a:gd name="connsiteY21" fmla="*/ 117432 h 275513"/>
                <a:gd name="connsiteX22" fmla="*/ 303516 w 303614"/>
                <a:gd name="connsiteY22" fmla="*/ 132788 h 275513"/>
                <a:gd name="connsiteX23" fmla="*/ 303516 w 303614"/>
                <a:gd name="connsiteY23" fmla="*/ 275513 h 275513"/>
                <a:gd name="connsiteX24" fmla="*/ 91236 w 303614"/>
                <a:gd name="connsiteY24" fmla="*/ 275513 h 275513"/>
                <a:gd name="connsiteX25" fmla="*/ 4517 w 303614"/>
                <a:gd name="connsiteY25" fmla="*/ 213184 h 275513"/>
                <a:gd name="connsiteX26" fmla="*/ 0 w 303614"/>
                <a:gd name="connsiteY26" fmla="*/ 203247 h 275513"/>
                <a:gd name="connsiteX27" fmla="*/ 5420 w 303614"/>
                <a:gd name="connsiteY27" fmla="*/ 194214 h 275513"/>
                <a:gd name="connsiteX28" fmla="*/ 5420 w 303614"/>
                <a:gd name="connsiteY28" fmla="*/ 194214 h 2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614" h="275513">
                  <a:moveTo>
                    <a:pt x="5420" y="194214"/>
                  </a:moveTo>
                  <a:lnTo>
                    <a:pt x="8130" y="193311"/>
                  </a:lnTo>
                  <a:cubicBezTo>
                    <a:pt x="11743" y="191504"/>
                    <a:pt x="15357" y="191504"/>
                    <a:pt x="18970" y="193311"/>
                  </a:cubicBezTo>
                  <a:lnTo>
                    <a:pt x="79492" y="229444"/>
                  </a:lnTo>
                  <a:cubicBezTo>
                    <a:pt x="84009" y="232154"/>
                    <a:pt x="89429" y="232154"/>
                    <a:pt x="93946" y="229444"/>
                  </a:cubicBezTo>
                  <a:cubicBezTo>
                    <a:pt x="98462" y="226733"/>
                    <a:pt x="101172" y="222217"/>
                    <a:pt x="101172" y="216797"/>
                  </a:cubicBezTo>
                  <a:lnTo>
                    <a:pt x="101172" y="14453"/>
                  </a:lnTo>
                  <a:cubicBezTo>
                    <a:pt x="101172" y="6323"/>
                    <a:pt x="107495" y="0"/>
                    <a:pt x="115625" y="0"/>
                  </a:cubicBezTo>
                  <a:cubicBezTo>
                    <a:pt x="123755" y="0"/>
                    <a:pt x="130079" y="6323"/>
                    <a:pt x="130079" y="14453"/>
                  </a:cubicBezTo>
                  <a:lnTo>
                    <a:pt x="130079" y="130982"/>
                  </a:lnTo>
                  <a:cubicBezTo>
                    <a:pt x="130079" y="139112"/>
                    <a:pt x="136402" y="145435"/>
                    <a:pt x="144531" y="145435"/>
                  </a:cubicBezTo>
                  <a:cubicBezTo>
                    <a:pt x="152662" y="145435"/>
                    <a:pt x="158985" y="139112"/>
                    <a:pt x="158985" y="130982"/>
                  </a:cubicBezTo>
                  <a:cubicBezTo>
                    <a:pt x="158985" y="122852"/>
                    <a:pt x="165308" y="116529"/>
                    <a:pt x="173438" y="116529"/>
                  </a:cubicBezTo>
                  <a:cubicBezTo>
                    <a:pt x="181568" y="116529"/>
                    <a:pt x="187891" y="122852"/>
                    <a:pt x="187891" y="130982"/>
                  </a:cubicBezTo>
                  <a:cubicBezTo>
                    <a:pt x="187891" y="139112"/>
                    <a:pt x="194214" y="145435"/>
                    <a:pt x="202344" y="145435"/>
                  </a:cubicBezTo>
                  <a:cubicBezTo>
                    <a:pt x="210474" y="145435"/>
                    <a:pt x="216797" y="139112"/>
                    <a:pt x="216797" y="130982"/>
                  </a:cubicBezTo>
                  <a:cubicBezTo>
                    <a:pt x="216797" y="122852"/>
                    <a:pt x="223121" y="116529"/>
                    <a:pt x="231251" y="116529"/>
                  </a:cubicBezTo>
                  <a:cubicBezTo>
                    <a:pt x="239380" y="116529"/>
                    <a:pt x="245704" y="122852"/>
                    <a:pt x="245704" y="130982"/>
                  </a:cubicBezTo>
                  <a:cubicBezTo>
                    <a:pt x="245704" y="139112"/>
                    <a:pt x="252027" y="145435"/>
                    <a:pt x="260156" y="145435"/>
                  </a:cubicBezTo>
                  <a:cubicBezTo>
                    <a:pt x="268287" y="145435"/>
                    <a:pt x="274610" y="139112"/>
                    <a:pt x="274610" y="130982"/>
                  </a:cubicBezTo>
                  <a:cubicBezTo>
                    <a:pt x="274610" y="126465"/>
                    <a:pt x="276417" y="122852"/>
                    <a:pt x="280030" y="120142"/>
                  </a:cubicBezTo>
                  <a:cubicBezTo>
                    <a:pt x="283643" y="117432"/>
                    <a:pt x="287256" y="116529"/>
                    <a:pt x="291773" y="117432"/>
                  </a:cubicBezTo>
                  <a:cubicBezTo>
                    <a:pt x="299000" y="119239"/>
                    <a:pt x="304419" y="125562"/>
                    <a:pt x="303516" y="132788"/>
                  </a:cubicBezTo>
                  <a:lnTo>
                    <a:pt x="303516" y="275513"/>
                  </a:lnTo>
                  <a:lnTo>
                    <a:pt x="91236" y="275513"/>
                  </a:lnTo>
                  <a:lnTo>
                    <a:pt x="4517" y="213184"/>
                  </a:lnTo>
                  <a:cubicBezTo>
                    <a:pt x="1807" y="211377"/>
                    <a:pt x="0" y="206861"/>
                    <a:pt x="0" y="203247"/>
                  </a:cubicBezTo>
                  <a:cubicBezTo>
                    <a:pt x="0" y="199634"/>
                    <a:pt x="1807" y="196021"/>
                    <a:pt x="5420" y="194214"/>
                  </a:cubicBezTo>
                  <a:lnTo>
                    <a:pt x="5420" y="194214"/>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8" name="Graphic 2">
              <a:extLst>
                <a:ext uri="{FF2B5EF4-FFF2-40B4-BE49-F238E27FC236}">
                  <a16:creationId xmlns:a16="http://schemas.microsoft.com/office/drawing/2014/main" id="{7B9626FA-3A99-52AA-A752-280CEE4E9620}"/>
                </a:ext>
              </a:extLst>
            </p:cNvPr>
            <p:cNvGrpSpPr/>
            <p:nvPr/>
          </p:nvGrpSpPr>
          <p:grpSpPr>
            <a:xfrm>
              <a:off x="7257599" y="768348"/>
              <a:ext cx="868457" cy="867509"/>
              <a:chOff x="7257599" y="768348"/>
              <a:chExt cx="868457" cy="867509"/>
            </a:xfrm>
            <a:grpFill/>
          </p:grpSpPr>
          <p:sp>
            <p:nvSpPr>
              <p:cNvPr id="19" name="Freeform 18">
                <a:extLst>
                  <a:ext uri="{FF2B5EF4-FFF2-40B4-BE49-F238E27FC236}">
                    <a16:creationId xmlns:a16="http://schemas.microsoft.com/office/drawing/2014/main" id="{89600CB5-3C69-73E1-8B48-46304A73713D}"/>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694759EA-1102-B5F7-D71A-629FDBC92C94}"/>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8A7C4D6E-015C-470C-AD4A-83BD7D8E2C98}"/>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F55AEEDB-6A0B-063B-3AEF-5E00A3104F41}"/>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32B487CF-EE5E-0AB4-2BF7-7B07A402B18A}"/>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24" name="Group 23">
            <a:extLst>
              <a:ext uri="{FF2B5EF4-FFF2-40B4-BE49-F238E27FC236}">
                <a16:creationId xmlns:a16="http://schemas.microsoft.com/office/drawing/2014/main" id="{042CD0E8-35F2-48EA-B837-671190D45F77}"/>
              </a:ext>
            </a:extLst>
          </p:cNvPr>
          <p:cNvGrpSpPr/>
          <p:nvPr/>
        </p:nvGrpSpPr>
        <p:grpSpPr>
          <a:xfrm>
            <a:off x="816958" y="5234897"/>
            <a:ext cx="1044934" cy="1049340"/>
            <a:chOff x="4152442" y="5302687"/>
            <a:chExt cx="1090895" cy="1095495"/>
          </a:xfrm>
          <a:solidFill>
            <a:srgbClr val="F79037"/>
          </a:solidFill>
        </p:grpSpPr>
        <p:sp>
          <p:nvSpPr>
            <p:cNvPr id="25" name="Freeform 24">
              <a:extLst>
                <a:ext uri="{FF2B5EF4-FFF2-40B4-BE49-F238E27FC236}">
                  <a16:creationId xmlns:a16="http://schemas.microsoft.com/office/drawing/2014/main" id="{86E2A10D-5CFE-4493-CB64-4256A17BC564}"/>
                </a:ext>
              </a:extLst>
            </p:cNvPr>
            <p:cNvSpPr/>
            <p:nvPr/>
          </p:nvSpPr>
          <p:spPr>
            <a:xfrm>
              <a:off x="4152442" y="5302687"/>
              <a:ext cx="1090895" cy="1095495"/>
            </a:xfrm>
            <a:custGeom>
              <a:avLst/>
              <a:gdLst>
                <a:gd name="connsiteX0" fmla="*/ 974655 w 1090895"/>
                <a:gd name="connsiteY0" fmla="*/ 1095495 h 1095495"/>
                <a:gd name="connsiteX1" fmla="*/ 635156 w 1090895"/>
                <a:gd name="connsiteY1" fmla="*/ 1095495 h 1095495"/>
                <a:gd name="connsiteX2" fmla="*/ 630306 w 1090895"/>
                <a:gd name="connsiteY2" fmla="*/ 1093783 h 1095495"/>
                <a:gd name="connsiteX3" fmla="*/ 519326 w 1090895"/>
                <a:gd name="connsiteY3" fmla="*/ 981922 h 1095495"/>
                <a:gd name="connsiteX4" fmla="*/ 516759 w 1090895"/>
                <a:gd name="connsiteY4" fmla="*/ 950247 h 1095495"/>
                <a:gd name="connsiteX5" fmla="*/ 498500 w 1090895"/>
                <a:gd name="connsiteY5" fmla="*/ 950247 h 1095495"/>
                <a:gd name="connsiteX6" fmla="*/ 480812 w 1090895"/>
                <a:gd name="connsiteY6" fmla="*/ 989627 h 1095495"/>
                <a:gd name="connsiteX7" fmla="*/ 488800 w 1090895"/>
                <a:gd name="connsiteY7" fmla="*/ 1055545 h 1095495"/>
                <a:gd name="connsiteX8" fmla="*/ 428318 w 1090895"/>
                <a:gd name="connsiteY8" fmla="*/ 1087220 h 1095495"/>
                <a:gd name="connsiteX9" fmla="*/ 157289 w 1090895"/>
                <a:gd name="connsiteY9" fmla="*/ 1086934 h 1095495"/>
                <a:gd name="connsiteX10" fmla="*/ 124195 w 1090895"/>
                <a:gd name="connsiteY10" fmla="*/ 1085222 h 1095495"/>
                <a:gd name="connsiteX11" fmla="*/ 378 w 1090895"/>
                <a:gd name="connsiteY11" fmla="*/ 954528 h 1095495"/>
                <a:gd name="connsiteX12" fmla="*/ 105366 w 1090895"/>
                <a:gd name="connsiteY12" fmla="*/ 799863 h 1095495"/>
                <a:gd name="connsiteX13" fmla="*/ 130472 w 1090895"/>
                <a:gd name="connsiteY13" fmla="*/ 794156 h 1095495"/>
                <a:gd name="connsiteX14" fmla="*/ 145877 w 1090895"/>
                <a:gd name="connsiteY14" fmla="*/ 742505 h 1095495"/>
                <a:gd name="connsiteX15" fmla="*/ 142169 w 1090895"/>
                <a:gd name="connsiteY15" fmla="*/ 737940 h 1095495"/>
                <a:gd name="connsiteX16" fmla="*/ 135322 w 1090895"/>
                <a:gd name="connsiteY16" fmla="*/ 676587 h 1095495"/>
                <a:gd name="connsiteX17" fmla="*/ 188386 w 1090895"/>
                <a:gd name="connsiteY17" fmla="*/ 643771 h 1095495"/>
                <a:gd name="connsiteX18" fmla="*/ 208357 w 1090895"/>
                <a:gd name="connsiteY18" fmla="*/ 643771 h 1095495"/>
                <a:gd name="connsiteX19" fmla="*/ 208357 w 1090895"/>
                <a:gd name="connsiteY19" fmla="*/ 628647 h 1095495"/>
                <a:gd name="connsiteX20" fmla="*/ 208357 w 1090895"/>
                <a:gd name="connsiteY20" fmla="*/ 112146 h 1095495"/>
                <a:gd name="connsiteX21" fmla="*/ 208927 w 1090895"/>
                <a:gd name="connsiteY21" fmla="*/ 93027 h 1095495"/>
                <a:gd name="connsiteX22" fmla="*/ 275686 w 1090895"/>
                <a:gd name="connsiteY22" fmla="*/ 5993 h 1095495"/>
                <a:gd name="connsiteX23" fmla="*/ 294801 w 1090895"/>
                <a:gd name="connsiteY23" fmla="*/ 0 h 1095495"/>
                <a:gd name="connsiteX24" fmla="*/ 694211 w 1090895"/>
                <a:gd name="connsiteY24" fmla="*/ 0 h 1095495"/>
                <a:gd name="connsiteX25" fmla="*/ 756691 w 1090895"/>
                <a:gd name="connsiteY25" fmla="*/ 34243 h 1095495"/>
                <a:gd name="connsiteX26" fmla="*/ 846558 w 1090895"/>
                <a:gd name="connsiteY26" fmla="*/ 128697 h 1095495"/>
                <a:gd name="connsiteX27" fmla="*/ 878225 w 1090895"/>
                <a:gd name="connsiteY27" fmla="*/ 208883 h 1095495"/>
                <a:gd name="connsiteX28" fmla="*/ 878225 w 1090895"/>
                <a:gd name="connsiteY28" fmla="*/ 345856 h 1095495"/>
                <a:gd name="connsiteX29" fmla="*/ 878225 w 1090895"/>
                <a:gd name="connsiteY29" fmla="*/ 357555 h 1095495"/>
                <a:gd name="connsiteX30" fmla="*/ 943843 w 1090895"/>
                <a:gd name="connsiteY30" fmla="*/ 357841 h 1095495"/>
                <a:gd name="connsiteX31" fmla="*/ 991487 w 1090895"/>
                <a:gd name="connsiteY31" fmla="*/ 362692 h 1095495"/>
                <a:gd name="connsiteX32" fmla="*/ 1090769 w 1090895"/>
                <a:gd name="connsiteY32" fmla="*/ 495955 h 1095495"/>
                <a:gd name="connsiteX33" fmla="*/ 1090769 w 1090895"/>
                <a:gd name="connsiteY33" fmla="*/ 957096 h 1095495"/>
                <a:gd name="connsiteX34" fmla="*/ 1090484 w 1090895"/>
                <a:gd name="connsiteY34" fmla="*/ 969937 h 1095495"/>
                <a:gd name="connsiteX35" fmla="*/ 1027719 w 1090895"/>
                <a:gd name="connsiteY35" fmla="*/ 1074664 h 1095495"/>
                <a:gd name="connsiteX36" fmla="*/ 974655 w 1090895"/>
                <a:gd name="connsiteY36" fmla="*/ 1095495 h 1095495"/>
                <a:gd name="connsiteX37" fmla="*/ 700488 w 1090895"/>
                <a:gd name="connsiteY37" fmla="*/ 33958 h 1095495"/>
                <a:gd name="connsiteX38" fmla="*/ 687079 w 1090895"/>
                <a:gd name="connsiteY38" fmla="*/ 33958 h 1095495"/>
                <a:gd name="connsiteX39" fmla="*/ 317624 w 1090895"/>
                <a:gd name="connsiteY39" fmla="*/ 33387 h 1095495"/>
                <a:gd name="connsiteX40" fmla="*/ 242877 w 1090895"/>
                <a:gd name="connsiteY40" fmla="*/ 108722 h 1095495"/>
                <a:gd name="connsiteX41" fmla="*/ 243448 w 1090895"/>
                <a:gd name="connsiteY41" fmla="*/ 629788 h 1095495"/>
                <a:gd name="connsiteX42" fmla="*/ 243448 w 1090895"/>
                <a:gd name="connsiteY42" fmla="*/ 643486 h 1095495"/>
                <a:gd name="connsiteX43" fmla="*/ 257142 w 1090895"/>
                <a:gd name="connsiteY43" fmla="*/ 643486 h 1095495"/>
                <a:gd name="connsiteX44" fmla="*/ 437447 w 1090895"/>
                <a:gd name="connsiteY44" fmla="*/ 643486 h 1095495"/>
                <a:gd name="connsiteX45" fmla="*/ 493365 w 1090895"/>
                <a:gd name="connsiteY45" fmla="*/ 715682 h 1095495"/>
                <a:gd name="connsiteX46" fmla="*/ 480241 w 1090895"/>
                <a:gd name="connsiteY46" fmla="*/ 743647 h 1095495"/>
                <a:gd name="connsiteX47" fmla="*/ 479671 w 1090895"/>
                <a:gd name="connsiteY47" fmla="*/ 823833 h 1095495"/>
                <a:gd name="connsiteX48" fmla="*/ 479385 w 1090895"/>
                <a:gd name="connsiteY48" fmla="*/ 905731 h 1095495"/>
                <a:gd name="connsiteX49" fmla="*/ 517044 w 1090895"/>
                <a:gd name="connsiteY49" fmla="*/ 915433 h 1095495"/>
                <a:gd name="connsiteX50" fmla="*/ 517044 w 1090895"/>
                <a:gd name="connsiteY50" fmla="*/ 901165 h 1095495"/>
                <a:gd name="connsiteX51" fmla="*/ 517329 w 1090895"/>
                <a:gd name="connsiteY51" fmla="*/ 496811 h 1095495"/>
                <a:gd name="connsiteX52" fmla="*/ 521038 w 1090895"/>
                <a:gd name="connsiteY52" fmla="*/ 460856 h 1095495"/>
                <a:gd name="connsiteX53" fmla="*/ 654270 w 1090895"/>
                <a:gd name="connsiteY53" fmla="*/ 357555 h 1095495"/>
                <a:gd name="connsiteX54" fmla="*/ 830296 w 1090895"/>
                <a:gd name="connsiteY54" fmla="*/ 357555 h 1095495"/>
                <a:gd name="connsiteX55" fmla="*/ 842279 w 1090895"/>
                <a:gd name="connsiteY55" fmla="*/ 357555 h 1095495"/>
                <a:gd name="connsiteX56" fmla="*/ 842279 w 1090895"/>
                <a:gd name="connsiteY56" fmla="*/ 186054 h 1095495"/>
                <a:gd name="connsiteX57" fmla="*/ 829155 w 1090895"/>
                <a:gd name="connsiteY57" fmla="*/ 186054 h 1095495"/>
                <a:gd name="connsiteX58" fmla="*/ 725593 w 1090895"/>
                <a:gd name="connsiteY58" fmla="*/ 186054 h 1095495"/>
                <a:gd name="connsiteX59" fmla="*/ 700202 w 1090895"/>
                <a:gd name="connsiteY59" fmla="*/ 160087 h 1095495"/>
                <a:gd name="connsiteX60" fmla="*/ 700202 w 1090895"/>
                <a:gd name="connsiteY60" fmla="*/ 47655 h 1095495"/>
                <a:gd name="connsiteX61" fmla="*/ 700488 w 1090895"/>
                <a:gd name="connsiteY61" fmla="*/ 33958 h 1095495"/>
                <a:gd name="connsiteX62" fmla="*/ 1058531 w 1090895"/>
                <a:gd name="connsiteY62" fmla="*/ 727381 h 1095495"/>
                <a:gd name="connsiteX63" fmla="*/ 1058531 w 1090895"/>
                <a:gd name="connsiteY63" fmla="*/ 499664 h 1095495"/>
                <a:gd name="connsiteX64" fmla="*/ 1056819 w 1090895"/>
                <a:gd name="connsiteY64" fmla="*/ 473126 h 1095495"/>
                <a:gd name="connsiteX65" fmla="*/ 952402 w 1090895"/>
                <a:gd name="connsiteY65" fmla="*/ 390372 h 1095495"/>
                <a:gd name="connsiteX66" fmla="*/ 656838 w 1090895"/>
                <a:gd name="connsiteY66" fmla="*/ 390372 h 1095495"/>
                <a:gd name="connsiteX67" fmla="*/ 549853 w 1090895"/>
                <a:gd name="connsiteY67" fmla="*/ 497952 h 1095495"/>
                <a:gd name="connsiteX68" fmla="*/ 549853 w 1090895"/>
                <a:gd name="connsiteY68" fmla="*/ 956810 h 1095495"/>
                <a:gd name="connsiteX69" fmla="*/ 550994 w 1090895"/>
                <a:gd name="connsiteY69" fmla="*/ 975929 h 1095495"/>
                <a:gd name="connsiteX70" fmla="*/ 654555 w 1090895"/>
                <a:gd name="connsiteY70" fmla="*/ 1063535 h 1095495"/>
                <a:gd name="connsiteX71" fmla="*/ 950119 w 1090895"/>
                <a:gd name="connsiteY71" fmla="*/ 1063820 h 1095495"/>
                <a:gd name="connsiteX72" fmla="*/ 1059101 w 1090895"/>
                <a:gd name="connsiteY72" fmla="*/ 954242 h 1095495"/>
                <a:gd name="connsiteX73" fmla="*/ 1058531 w 1090895"/>
                <a:gd name="connsiteY73" fmla="*/ 727381 h 1095495"/>
                <a:gd name="connsiteX74" fmla="*/ 204363 w 1090895"/>
                <a:gd name="connsiteY74" fmla="*/ 1054689 h 1095495"/>
                <a:gd name="connsiteX75" fmla="*/ 318765 w 1090895"/>
                <a:gd name="connsiteY75" fmla="*/ 939689 h 1095495"/>
                <a:gd name="connsiteX76" fmla="*/ 205218 w 1090895"/>
                <a:gd name="connsiteY76" fmla="*/ 825830 h 1095495"/>
                <a:gd name="connsiteX77" fmla="*/ 90816 w 1090895"/>
                <a:gd name="connsiteY77" fmla="*/ 939689 h 1095495"/>
                <a:gd name="connsiteX78" fmla="*/ 204363 w 1090895"/>
                <a:gd name="connsiteY78" fmla="*/ 1054689 h 1095495"/>
                <a:gd name="connsiteX79" fmla="*/ 311918 w 1090895"/>
                <a:gd name="connsiteY79" fmla="*/ 725099 h 1095495"/>
                <a:gd name="connsiteX80" fmla="*/ 434594 w 1090895"/>
                <a:gd name="connsiteY80" fmla="*/ 725099 h 1095495"/>
                <a:gd name="connsiteX81" fmla="*/ 461412 w 1090895"/>
                <a:gd name="connsiteY81" fmla="*/ 700843 h 1095495"/>
                <a:gd name="connsiteX82" fmla="*/ 434880 w 1090895"/>
                <a:gd name="connsiteY82" fmla="*/ 677729 h 1095495"/>
                <a:gd name="connsiteX83" fmla="*/ 190668 w 1090895"/>
                <a:gd name="connsiteY83" fmla="*/ 677729 h 1095495"/>
                <a:gd name="connsiteX84" fmla="*/ 180113 w 1090895"/>
                <a:gd name="connsiteY84" fmla="*/ 679156 h 1095495"/>
                <a:gd name="connsiteX85" fmla="*/ 164992 w 1090895"/>
                <a:gd name="connsiteY85" fmla="*/ 705409 h 1095495"/>
                <a:gd name="connsiteX86" fmla="*/ 189527 w 1090895"/>
                <a:gd name="connsiteY86" fmla="*/ 724813 h 1095495"/>
                <a:gd name="connsiteX87" fmla="*/ 311918 w 1090895"/>
                <a:gd name="connsiteY87" fmla="*/ 725099 h 1095495"/>
                <a:gd name="connsiteX88" fmla="*/ 313345 w 1090895"/>
                <a:gd name="connsiteY88" fmla="*/ 759627 h 1095495"/>
                <a:gd name="connsiteX89" fmla="*/ 190668 w 1090895"/>
                <a:gd name="connsiteY89" fmla="*/ 759627 h 1095495"/>
                <a:gd name="connsiteX90" fmla="*/ 164707 w 1090895"/>
                <a:gd name="connsiteY90" fmla="*/ 778746 h 1095495"/>
                <a:gd name="connsiteX91" fmla="*/ 177260 w 1090895"/>
                <a:gd name="connsiteY91" fmla="*/ 793870 h 1095495"/>
                <a:gd name="connsiteX92" fmla="*/ 263133 w 1090895"/>
                <a:gd name="connsiteY92" fmla="*/ 806141 h 1095495"/>
                <a:gd name="connsiteX93" fmla="*/ 268268 w 1090895"/>
                <a:gd name="connsiteY93" fmla="*/ 806711 h 1095495"/>
                <a:gd name="connsiteX94" fmla="*/ 438018 w 1090895"/>
                <a:gd name="connsiteY94" fmla="*/ 806426 h 1095495"/>
                <a:gd name="connsiteX95" fmla="*/ 460556 w 1090895"/>
                <a:gd name="connsiteY95" fmla="*/ 786165 h 1095495"/>
                <a:gd name="connsiteX96" fmla="*/ 434880 w 1090895"/>
                <a:gd name="connsiteY96" fmla="*/ 759342 h 1095495"/>
                <a:gd name="connsiteX97" fmla="*/ 313345 w 1090895"/>
                <a:gd name="connsiteY97" fmla="*/ 759627 h 1095495"/>
                <a:gd name="connsiteX98" fmla="*/ 302503 w 1090895"/>
                <a:gd name="connsiteY98" fmla="*/ 1052406 h 1095495"/>
                <a:gd name="connsiteX99" fmla="*/ 324756 w 1090895"/>
                <a:gd name="connsiteY99" fmla="*/ 1052406 h 1095495"/>
                <a:gd name="connsiteX100" fmla="*/ 435735 w 1090895"/>
                <a:gd name="connsiteY100" fmla="*/ 1052406 h 1095495"/>
                <a:gd name="connsiteX101" fmla="*/ 461412 w 1090895"/>
                <a:gd name="connsiteY101" fmla="*/ 1028150 h 1095495"/>
                <a:gd name="connsiteX102" fmla="*/ 436021 w 1090895"/>
                <a:gd name="connsiteY102" fmla="*/ 1005036 h 1095495"/>
                <a:gd name="connsiteX103" fmla="*/ 343300 w 1090895"/>
                <a:gd name="connsiteY103" fmla="*/ 1005036 h 1095495"/>
                <a:gd name="connsiteX104" fmla="*/ 334456 w 1090895"/>
                <a:gd name="connsiteY104" fmla="*/ 1008746 h 1095495"/>
                <a:gd name="connsiteX105" fmla="*/ 302503 w 1090895"/>
                <a:gd name="connsiteY105" fmla="*/ 1052406 h 1095495"/>
                <a:gd name="connsiteX106" fmla="*/ 315056 w 1090895"/>
                <a:gd name="connsiteY106" fmla="*/ 841240 h 1095495"/>
                <a:gd name="connsiteX107" fmla="*/ 339877 w 1090895"/>
                <a:gd name="connsiteY107" fmla="*/ 883758 h 1095495"/>
                <a:gd name="connsiteX108" fmla="*/ 349006 w 1090895"/>
                <a:gd name="connsiteY108" fmla="*/ 888324 h 1095495"/>
                <a:gd name="connsiteX109" fmla="*/ 435165 w 1090895"/>
                <a:gd name="connsiteY109" fmla="*/ 888324 h 1095495"/>
                <a:gd name="connsiteX110" fmla="*/ 461127 w 1090895"/>
                <a:gd name="connsiteY110" fmla="*/ 864925 h 1095495"/>
                <a:gd name="connsiteX111" fmla="*/ 434880 w 1090895"/>
                <a:gd name="connsiteY111" fmla="*/ 841240 h 1095495"/>
                <a:gd name="connsiteX112" fmla="*/ 388947 w 1090895"/>
                <a:gd name="connsiteY112" fmla="*/ 841240 h 1095495"/>
                <a:gd name="connsiteX113" fmla="*/ 315056 w 1090895"/>
                <a:gd name="connsiteY113" fmla="*/ 841240 h 1095495"/>
                <a:gd name="connsiteX114" fmla="*/ 349006 w 1090895"/>
                <a:gd name="connsiteY114" fmla="*/ 969937 h 1095495"/>
                <a:gd name="connsiteX115" fmla="*/ 440871 w 1090895"/>
                <a:gd name="connsiteY115" fmla="*/ 969652 h 1095495"/>
                <a:gd name="connsiteX116" fmla="*/ 460841 w 1090895"/>
                <a:gd name="connsiteY116" fmla="*/ 949391 h 1095495"/>
                <a:gd name="connsiteX117" fmla="*/ 434594 w 1090895"/>
                <a:gd name="connsiteY117" fmla="*/ 923138 h 1095495"/>
                <a:gd name="connsiteX118" fmla="*/ 362130 w 1090895"/>
                <a:gd name="connsiteY118" fmla="*/ 923138 h 1095495"/>
                <a:gd name="connsiteX119" fmla="*/ 351289 w 1090895"/>
                <a:gd name="connsiteY119" fmla="*/ 923709 h 1095495"/>
                <a:gd name="connsiteX120" fmla="*/ 349006 w 1090895"/>
                <a:gd name="connsiteY120" fmla="*/ 969937 h 1095495"/>
                <a:gd name="connsiteX121" fmla="*/ 735579 w 1090895"/>
                <a:gd name="connsiteY121" fmla="*/ 61352 h 1095495"/>
                <a:gd name="connsiteX122" fmla="*/ 735579 w 1090895"/>
                <a:gd name="connsiteY122" fmla="*/ 150670 h 1095495"/>
                <a:gd name="connsiteX123" fmla="*/ 820026 w 1090895"/>
                <a:gd name="connsiteY123" fmla="*/ 150670 h 1095495"/>
                <a:gd name="connsiteX124" fmla="*/ 735579 w 1090895"/>
                <a:gd name="connsiteY124" fmla="*/ 61352 h 1095495"/>
                <a:gd name="connsiteX125" fmla="*/ 34898 w 1090895"/>
                <a:gd name="connsiteY125" fmla="*/ 959664 h 1095495"/>
                <a:gd name="connsiteX126" fmla="*/ 64854 w 1090895"/>
                <a:gd name="connsiteY126" fmla="*/ 985346 h 1095495"/>
                <a:gd name="connsiteX127" fmla="*/ 59434 w 1090895"/>
                <a:gd name="connsiteY127" fmla="*/ 959664 h 1095495"/>
                <a:gd name="connsiteX128" fmla="*/ 34898 w 1090895"/>
                <a:gd name="connsiteY128" fmla="*/ 959664 h 1095495"/>
                <a:gd name="connsiteX129" fmla="*/ 62286 w 1090895"/>
                <a:gd name="connsiteY129" fmla="*/ 902021 h 1095495"/>
                <a:gd name="connsiteX130" fmla="*/ 34328 w 1090895"/>
                <a:gd name="connsiteY130" fmla="*/ 925992 h 1095495"/>
                <a:gd name="connsiteX131" fmla="*/ 62286 w 1090895"/>
                <a:gd name="connsiteY131" fmla="*/ 902021 h 1095495"/>
                <a:gd name="connsiteX132" fmla="*/ 99375 w 1090895"/>
                <a:gd name="connsiteY132" fmla="*/ 837245 h 1095495"/>
                <a:gd name="connsiteX133" fmla="*/ 97663 w 1090895"/>
                <a:gd name="connsiteY133" fmla="*/ 834962 h 1095495"/>
                <a:gd name="connsiteX134" fmla="*/ 57722 w 1090895"/>
                <a:gd name="connsiteY134" fmla="*/ 865495 h 1095495"/>
                <a:gd name="connsiteX135" fmla="*/ 60004 w 1090895"/>
                <a:gd name="connsiteY135" fmla="*/ 870061 h 1095495"/>
                <a:gd name="connsiteX136" fmla="*/ 78833 w 1090895"/>
                <a:gd name="connsiteY136" fmla="*/ 864925 h 1095495"/>
                <a:gd name="connsiteX137" fmla="*/ 99375 w 1090895"/>
                <a:gd name="connsiteY137" fmla="*/ 837245 h 1095495"/>
                <a:gd name="connsiteX138" fmla="*/ 97663 w 1090895"/>
                <a:gd name="connsiteY138" fmla="*/ 1045272 h 1095495"/>
                <a:gd name="connsiteX139" fmla="*/ 99660 w 1090895"/>
                <a:gd name="connsiteY139" fmla="*/ 1042989 h 1095495"/>
                <a:gd name="connsiteX140" fmla="*/ 86536 w 1090895"/>
                <a:gd name="connsiteY140" fmla="*/ 1026438 h 1095495"/>
                <a:gd name="connsiteX141" fmla="*/ 62286 w 1090895"/>
                <a:gd name="connsiteY141" fmla="*/ 1020446 h 1095495"/>
                <a:gd name="connsiteX142" fmla="*/ 97663 w 1090895"/>
                <a:gd name="connsiteY142" fmla="*/ 1045272 h 109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90895" h="1095495">
                  <a:moveTo>
                    <a:pt x="974655" y="1095495"/>
                  </a:moveTo>
                  <a:cubicBezTo>
                    <a:pt x="861393" y="1095495"/>
                    <a:pt x="748132" y="1095495"/>
                    <a:pt x="635156" y="1095495"/>
                  </a:cubicBezTo>
                  <a:cubicBezTo>
                    <a:pt x="633444" y="1094924"/>
                    <a:pt x="632017" y="1094068"/>
                    <a:pt x="630306" y="1093783"/>
                  </a:cubicBezTo>
                  <a:cubicBezTo>
                    <a:pt x="571535" y="1083225"/>
                    <a:pt x="529026" y="1040706"/>
                    <a:pt x="519326" y="981922"/>
                  </a:cubicBezTo>
                  <a:cubicBezTo>
                    <a:pt x="517615" y="971649"/>
                    <a:pt x="517615" y="960805"/>
                    <a:pt x="516759" y="950247"/>
                  </a:cubicBezTo>
                  <a:cubicBezTo>
                    <a:pt x="509626" y="950247"/>
                    <a:pt x="503350" y="950247"/>
                    <a:pt x="498500" y="950247"/>
                  </a:cubicBezTo>
                  <a:cubicBezTo>
                    <a:pt x="492509" y="963659"/>
                    <a:pt x="487088" y="975929"/>
                    <a:pt x="480812" y="989627"/>
                  </a:cubicBezTo>
                  <a:cubicBezTo>
                    <a:pt x="496503" y="1008746"/>
                    <a:pt x="501353" y="1031289"/>
                    <a:pt x="488800" y="1055545"/>
                  </a:cubicBezTo>
                  <a:cubicBezTo>
                    <a:pt x="476247" y="1079800"/>
                    <a:pt x="454565" y="1087220"/>
                    <a:pt x="428318" y="1087220"/>
                  </a:cubicBezTo>
                  <a:cubicBezTo>
                    <a:pt x="337880" y="1086649"/>
                    <a:pt x="247442" y="1087220"/>
                    <a:pt x="157289" y="1086934"/>
                  </a:cubicBezTo>
                  <a:cubicBezTo>
                    <a:pt x="146163" y="1086934"/>
                    <a:pt x="135322" y="1086649"/>
                    <a:pt x="124195" y="1085222"/>
                  </a:cubicBezTo>
                  <a:cubicBezTo>
                    <a:pt x="58007" y="1075805"/>
                    <a:pt x="4657" y="1019304"/>
                    <a:pt x="378" y="954528"/>
                  </a:cubicBezTo>
                  <a:cubicBezTo>
                    <a:pt x="-4472" y="881190"/>
                    <a:pt x="37751" y="818982"/>
                    <a:pt x="105366" y="799863"/>
                  </a:cubicBezTo>
                  <a:cubicBezTo>
                    <a:pt x="113354" y="797580"/>
                    <a:pt x="121627" y="796153"/>
                    <a:pt x="130472" y="794156"/>
                  </a:cubicBezTo>
                  <a:cubicBezTo>
                    <a:pt x="127333" y="774180"/>
                    <a:pt x="133039" y="757059"/>
                    <a:pt x="145877" y="742505"/>
                  </a:cubicBezTo>
                  <a:cubicBezTo>
                    <a:pt x="144451" y="740508"/>
                    <a:pt x="143310" y="739366"/>
                    <a:pt x="142169" y="737940"/>
                  </a:cubicBezTo>
                  <a:cubicBezTo>
                    <a:pt x="127904" y="718821"/>
                    <a:pt x="125051" y="697989"/>
                    <a:pt x="135322" y="676587"/>
                  </a:cubicBezTo>
                  <a:cubicBezTo>
                    <a:pt x="145877" y="654900"/>
                    <a:pt x="164136" y="643771"/>
                    <a:pt x="188386" y="643771"/>
                  </a:cubicBezTo>
                  <a:cubicBezTo>
                    <a:pt x="194663" y="643771"/>
                    <a:pt x="200939" y="643771"/>
                    <a:pt x="208357" y="643771"/>
                  </a:cubicBezTo>
                  <a:cubicBezTo>
                    <a:pt x="208357" y="637778"/>
                    <a:pt x="208357" y="633213"/>
                    <a:pt x="208357" y="628647"/>
                  </a:cubicBezTo>
                  <a:cubicBezTo>
                    <a:pt x="208357" y="456575"/>
                    <a:pt x="208357" y="284218"/>
                    <a:pt x="208357" y="112146"/>
                  </a:cubicBezTo>
                  <a:cubicBezTo>
                    <a:pt x="208357" y="105868"/>
                    <a:pt x="208357" y="99305"/>
                    <a:pt x="208927" y="93027"/>
                  </a:cubicBezTo>
                  <a:cubicBezTo>
                    <a:pt x="213207" y="50223"/>
                    <a:pt x="236030" y="21402"/>
                    <a:pt x="275686" y="5993"/>
                  </a:cubicBezTo>
                  <a:cubicBezTo>
                    <a:pt x="281962" y="3710"/>
                    <a:pt x="288524" y="1998"/>
                    <a:pt x="294801" y="0"/>
                  </a:cubicBezTo>
                  <a:cubicBezTo>
                    <a:pt x="428033" y="0"/>
                    <a:pt x="560979" y="0"/>
                    <a:pt x="694211" y="0"/>
                  </a:cubicBezTo>
                  <a:cubicBezTo>
                    <a:pt x="718176" y="5422"/>
                    <a:pt x="739573" y="15695"/>
                    <a:pt x="756691" y="34243"/>
                  </a:cubicBezTo>
                  <a:cubicBezTo>
                    <a:pt x="786646" y="65918"/>
                    <a:pt x="816602" y="97593"/>
                    <a:pt x="846558" y="128697"/>
                  </a:cubicBezTo>
                  <a:cubicBezTo>
                    <a:pt x="868240" y="151241"/>
                    <a:pt x="878511" y="177494"/>
                    <a:pt x="878225" y="208883"/>
                  </a:cubicBezTo>
                  <a:cubicBezTo>
                    <a:pt x="877940" y="254541"/>
                    <a:pt x="878225" y="300198"/>
                    <a:pt x="878225" y="345856"/>
                  </a:cubicBezTo>
                  <a:cubicBezTo>
                    <a:pt x="878225" y="349565"/>
                    <a:pt x="878225" y="353275"/>
                    <a:pt x="878225" y="357555"/>
                  </a:cubicBezTo>
                  <a:cubicBezTo>
                    <a:pt x="901334" y="357555"/>
                    <a:pt x="922446" y="356985"/>
                    <a:pt x="943843" y="357841"/>
                  </a:cubicBezTo>
                  <a:cubicBezTo>
                    <a:pt x="959819" y="358412"/>
                    <a:pt x="976081" y="358697"/>
                    <a:pt x="991487" y="362692"/>
                  </a:cubicBezTo>
                  <a:cubicBezTo>
                    <a:pt x="1051684" y="378101"/>
                    <a:pt x="1090484" y="431178"/>
                    <a:pt x="1090769" y="495955"/>
                  </a:cubicBezTo>
                  <a:cubicBezTo>
                    <a:pt x="1091054" y="649764"/>
                    <a:pt x="1090769" y="803287"/>
                    <a:pt x="1090769" y="957096"/>
                  </a:cubicBezTo>
                  <a:cubicBezTo>
                    <a:pt x="1090769" y="961376"/>
                    <a:pt x="1090769" y="965657"/>
                    <a:pt x="1090484" y="969937"/>
                  </a:cubicBezTo>
                  <a:cubicBezTo>
                    <a:pt x="1087060" y="1015309"/>
                    <a:pt x="1066234" y="1050979"/>
                    <a:pt x="1027719" y="1074664"/>
                  </a:cubicBezTo>
                  <a:cubicBezTo>
                    <a:pt x="1011457" y="1084081"/>
                    <a:pt x="992343" y="1088647"/>
                    <a:pt x="974655" y="1095495"/>
                  </a:cubicBezTo>
                  <a:close/>
                  <a:moveTo>
                    <a:pt x="700488" y="33958"/>
                  </a:moveTo>
                  <a:cubicBezTo>
                    <a:pt x="694782" y="33958"/>
                    <a:pt x="690788" y="33958"/>
                    <a:pt x="687079" y="33958"/>
                  </a:cubicBezTo>
                  <a:cubicBezTo>
                    <a:pt x="563832" y="33958"/>
                    <a:pt x="440871" y="34814"/>
                    <a:pt x="317624" y="33387"/>
                  </a:cubicBezTo>
                  <a:cubicBezTo>
                    <a:pt x="276827" y="33102"/>
                    <a:pt x="242592" y="60496"/>
                    <a:pt x="242877" y="108722"/>
                  </a:cubicBezTo>
                  <a:cubicBezTo>
                    <a:pt x="244018" y="282506"/>
                    <a:pt x="243448" y="456004"/>
                    <a:pt x="243448" y="629788"/>
                  </a:cubicBezTo>
                  <a:cubicBezTo>
                    <a:pt x="243448" y="634069"/>
                    <a:pt x="243448" y="638064"/>
                    <a:pt x="243448" y="643486"/>
                  </a:cubicBezTo>
                  <a:cubicBezTo>
                    <a:pt x="248868" y="643486"/>
                    <a:pt x="253148" y="643486"/>
                    <a:pt x="257142" y="643486"/>
                  </a:cubicBezTo>
                  <a:cubicBezTo>
                    <a:pt x="317339" y="643486"/>
                    <a:pt x="377536" y="643200"/>
                    <a:pt x="437447" y="643486"/>
                  </a:cubicBezTo>
                  <a:cubicBezTo>
                    <a:pt x="475677" y="643771"/>
                    <a:pt x="503065" y="678585"/>
                    <a:pt x="493365" y="715682"/>
                  </a:cubicBezTo>
                  <a:cubicBezTo>
                    <a:pt x="490797" y="725384"/>
                    <a:pt x="484806" y="734230"/>
                    <a:pt x="480241" y="743647"/>
                  </a:cubicBezTo>
                  <a:cubicBezTo>
                    <a:pt x="500782" y="770756"/>
                    <a:pt x="500782" y="792729"/>
                    <a:pt x="479671" y="823833"/>
                  </a:cubicBezTo>
                  <a:cubicBezTo>
                    <a:pt x="500782" y="855222"/>
                    <a:pt x="500782" y="874627"/>
                    <a:pt x="479385" y="905731"/>
                  </a:cubicBezTo>
                  <a:cubicBezTo>
                    <a:pt x="488515" y="922282"/>
                    <a:pt x="503635" y="912294"/>
                    <a:pt x="517044" y="915433"/>
                  </a:cubicBezTo>
                  <a:cubicBezTo>
                    <a:pt x="517044" y="909726"/>
                    <a:pt x="517044" y="905446"/>
                    <a:pt x="517044" y="901165"/>
                  </a:cubicBezTo>
                  <a:cubicBezTo>
                    <a:pt x="517044" y="766476"/>
                    <a:pt x="517044" y="631501"/>
                    <a:pt x="517329" y="496811"/>
                  </a:cubicBezTo>
                  <a:cubicBezTo>
                    <a:pt x="517329" y="484826"/>
                    <a:pt x="518185" y="472555"/>
                    <a:pt x="521038" y="460856"/>
                  </a:cubicBezTo>
                  <a:cubicBezTo>
                    <a:pt x="535588" y="398933"/>
                    <a:pt x="588938" y="357841"/>
                    <a:pt x="654270" y="357555"/>
                  </a:cubicBezTo>
                  <a:cubicBezTo>
                    <a:pt x="713041" y="357270"/>
                    <a:pt x="771811" y="357555"/>
                    <a:pt x="830296" y="357555"/>
                  </a:cubicBezTo>
                  <a:cubicBezTo>
                    <a:pt x="834290" y="357555"/>
                    <a:pt x="838570" y="357555"/>
                    <a:pt x="842279" y="357555"/>
                  </a:cubicBezTo>
                  <a:cubicBezTo>
                    <a:pt x="842279" y="299627"/>
                    <a:pt x="842279" y="243126"/>
                    <a:pt x="842279" y="186054"/>
                  </a:cubicBezTo>
                  <a:cubicBezTo>
                    <a:pt x="836858" y="186054"/>
                    <a:pt x="833149" y="186054"/>
                    <a:pt x="829155" y="186054"/>
                  </a:cubicBezTo>
                  <a:cubicBezTo>
                    <a:pt x="794634" y="186054"/>
                    <a:pt x="760114" y="186054"/>
                    <a:pt x="725593" y="186054"/>
                  </a:cubicBezTo>
                  <a:cubicBezTo>
                    <a:pt x="704482" y="186054"/>
                    <a:pt x="700202" y="181774"/>
                    <a:pt x="700202" y="160087"/>
                  </a:cubicBezTo>
                  <a:cubicBezTo>
                    <a:pt x="700202" y="122705"/>
                    <a:pt x="700202" y="85322"/>
                    <a:pt x="700202" y="47655"/>
                  </a:cubicBezTo>
                  <a:cubicBezTo>
                    <a:pt x="700488" y="43660"/>
                    <a:pt x="700488" y="39380"/>
                    <a:pt x="700488" y="33958"/>
                  </a:cubicBezTo>
                  <a:close/>
                  <a:moveTo>
                    <a:pt x="1058531" y="727381"/>
                  </a:moveTo>
                  <a:cubicBezTo>
                    <a:pt x="1058531" y="651476"/>
                    <a:pt x="1058531" y="575570"/>
                    <a:pt x="1058531" y="499664"/>
                  </a:cubicBezTo>
                  <a:cubicBezTo>
                    <a:pt x="1058531" y="490818"/>
                    <a:pt x="1058531" y="481687"/>
                    <a:pt x="1056819" y="473126"/>
                  </a:cubicBezTo>
                  <a:cubicBezTo>
                    <a:pt x="1046834" y="422617"/>
                    <a:pt x="1006037" y="390372"/>
                    <a:pt x="952402" y="390372"/>
                  </a:cubicBezTo>
                  <a:cubicBezTo>
                    <a:pt x="853975" y="390372"/>
                    <a:pt x="755264" y="390372"/>
                    <a:pt x="656838" y="390372"/>
                  </a:cubicBezTo>
                  <a:cubicBezTo>
                    <a:pt x="592932" y="390372"/>
                    <a:pt x="549853" y="433746"/>
                    <a:pt x="549853" y="497952"/>
                  </a:cubicBezTo>
                  <a:cubicBezTo>
                    <a:pt x="549853" y="650905"/>
                    <a:pt x="549853" y="803858"/>
                    <a:pt x="549853" y="956810"/>
                  </a:cubicBezTo>
                  <a:cubicBezTo>
                    <a:pt x="549853" y="963088"/>
                    <a:pt x="549853" y="969652"/>
                    <a:pt x="550994" y="975929"/>
                  </a:cubicBezTo>
                  <a:cubicBezTo>
                    <a:pt x="559838" y="1028721"/>
                    <a:pt x="600635" y="1063250"/>
                    <a:pt x="654555" y="1063535"/>
                  </a:cubicBezTo>
                  <a:cubicBezTo>
                    <a:pt x="752982" y="1063820"/>
                    <a:pt x="851693" y="1062679"/>
                    <a:pt x="950119" y="1063820"/>
                  </a:cubicBezTo>
                  <a:cubicBezTo>
                    <a:pt x="1012313" y="1064676"/>
                    <a:pt x="1060528" y="1017592"/>
                    <a:pt x="1059101" y="954242"/>
                  </a:cubicBezTo>
                  <a:cubicBezTo>
                    <a:pt x="1057390" y="878622"/>
                    <a:pt x="1058531" y="803002"/>
                    <a:pt x="1058531" y="727381"/>
                  </a:cubicBezTo>
                  <a:close/>
                  <a:moveTo>
                    <a:pt x="204363" y="1054689"/>
                  </a:moveTo>
                  <a:cubicBezTo>
                    <a:pt x="267983" y="1054689"/>
                    <a:pt x="318480" y="1003895"/>
                    <a:pt x="318765" y="939689"/>
                  </a:cubicBezTo>
                  <a:cubicBezTo>
                    <a:pt x="319050" y="877766"/>
                    <a:pt x="267127" y="825830"/>
                    <a:pt x="205218" y="825830"/>
                  </a:cubicBezTo>
                  <a:cubicBezTo>
                    <a:pt x="142454" y="825830"/>
                    <a:pt x="90530" y="877195"/>
                    <a:pt x="90816" y="939689"/>
                  </a:cubicBezTo>
                  <a:cubicBezTo>
                    <a:pt x="90530" y="1003039"/>
                    <a:pt x="141598" y="1054403"/>
                    <a:pt x="204363" y="1054689"/>
                  </a:cubicBezTo>
                  <a:close/>
                  <a:moveTo>
                    <a:pt x="311918" y="725099"/>
                  </a:moveTo>
                  <a:cubicBezTo>
                    <a:pt x="352715" y="725099"/>
                    <a:pt x="393797" y="725099"/>
                    <a:pt x="434594" y="725099"/>
                  </a:cubicBezTo>
                  <a:cubicBezTo>
                    <a:pt x="450856" y="725099"/>
                    <a:pt x="461697" y="715111"/>
                    <a:pt x="461412" y="700843"/>
                  </a:cubicBezTo>
                  <a:cubicBezTo>
                    <a:pt x="461127" y="687146"/>
                    <a:pt x="450571" y="677729"/>
                    <a:pt x="434880" y="677729"/>
                  </a:cubicBezTo>
                  <a:cubicBezTo>
                    <a:pt x="353571" y="677729"/>
                    <a:pt x="271977" y="677729"/>
                    <a:pt x="190668" y="677729"/>
                  </a:cubicBezTo>
                  <a:cubicBezTo>
                    <a:pt x="187245" y="677729"/>
                    <a:pt x="183536" y="678014"/>
                    <a:pt x="180113" y="679156"/>
                  </a:cubicBezTo>
                  <a:cubicBezTo>
                    <a:pt x="168986" y="682865"/>
                    <a:pt x="162995" y="693709"/>
                    <a:pt x="164992" y="705409"/>
                  </a:cubicBezTo>
                  <a:cubicBezTo>
                    <a:pt x="166989" y="716823"/>
                    <a:pt x="176118" y="724813"/>
                    <a:pt x="189527" y="724813"/>
                  </a:cubicBezTo>
                  <a:cubicBezTo>
                    <a:pt x="230039" y="725384"/>
                    <a:pt x="270836" y="725099"/>
                    <a:pt x="311918" y="725099"/>
                  </a:cubicBezTo>
                  <a:close/>
                  <a:moveTo>
                    <a:pt x="313345" y="759627"/>
                  </a:moveTo>
                  <a:cubicBezTo>
                    <a:pt x="272548" y="759627"/>
                    <a:pt x="231465" y="759627"/>
                    <a:pt x="190668" y="759627"/>
                  </a:cubicBezTo>
                  <a:cubicBezTo>
                    <a:pt x="176404" y="759627"/>
                    <a:pt x="166989" y="767046"/>
                    <a:pt x="164707" y="778746"/>
                  </a:cubicBezTo>
                  <a:cubicBezTo>
                    <a:pt x="162424" y="790731"/>
                    <a:pt x="165277" y="794156"/>
                    <a:pt x="177260" y="793870"/>
                  </a:cubicBezTo>
                  <a:cubicBezTo>
                    <a:pt x="206645" y="793299"/>
                    <a:pt x="235745" y="793585"/>
                    <a:pt x="263133" y="806141"/>
                  </a:cubicBezTo>
                  <a:cubicBezTo>
                    <a:pt x="264559" y="806711"/>
                    <a:pt x="266556" y="806711"/>
                    <a:pt x="268268" y="806711"/>
                  </a:cubicBezTo>
                  <a:cubicBezTo>
                    <a:pt x="324756" y="806711"/>
                    <a:pt x="381530" y="806711"/>
                    <a:pt x="438018" y="806426"/>
                  </a:cubicBezTo>
                  <a:cubicBezTo>
                    <a:pt x="450285" y="806426"/>
                    <a:pt x="458844" y="797865"/>
                    <a:pt x="460556" y="786165"/>
                  </a:cubicBezTo>
                  <a:cubicBezTo>
                    <a:pt x="462838" y="771327"/>
                    <a:pt x="451712" y="759342"/>
                    <a:pt x="434880" y="759342"/>
                  </a:cubicBezTo>
                  <a:cubicBezTo>
                    <a:pt x="394368" y="759342"/>
                    <a:pt x="353856" y="759627"/>
                    <a:pt x="313345" y="759627"/>
                  </a:cubicBezTo>
                  <a:close/>
                  <a:moveTo>
                    <a:pt x="302503" y="1052406"/>
                  </a:moveTo>
                  <a:cubicBezTo>
                    <a:pt x="309636" y="1052406"/>
                    <a:pt x="317053" y="1052406"/>
                    <a:pt x="324756" y="1052406"/>
                  </a:cubicBezTo>
                  <a:cubicBezTo>
                    <a:pt x="361844" y="1052406"/>
                    <a:pt x="398647" y="1052691"/>
                    <a:pt x="435735" y="1052406"/>
                  </a:cubicBezTo>
                  <a:cubicBezTo>
                    <a:pt x="450856" y="1052406"/>
                    <a:pt x="461697" y="1041848"/>
                    <a:pt x="461412" y="1028150"/>
                  </a:cubicBezTo>
                  <a:cubicBezTo>
                    <a:pt x="461127" y="1014738"/>
                    <a:pt x="451141" y="1005322"/>
                    <a:pt x="436021" y="1005036"/>
                  </a:cubicBezTo>
                  <a:cubicBezTo>
                    <a:pt x="405209" y="1004751"/>
                    <a:pt x="374112" y="1004751"/>
                    <a:pt x="343300" y="1005036"/>
                  </a:cubicBezTo>
                  <a:cubicBezTo>
                    <a:pt x="340162" y="1005036"/>
                    <a:pt x="336168" y="1006463"/>
                    <a:pt x="334456" y="1008746"/>
                  </a:cubicBezTo>
                  <a:cubicBezTo>
                    <a:pt x="323330" y="1023014"/>
                    <a:pt x="313345" y="1037282"/>
                    <a:pt x="302503" y="1052406"/>
                  </a:cubicBezTo>
                  <a:close/>
                  <a:moveTo>
                    <a:pt x="315056" y="841240"/>
                  </a:moveTo>
                  <a:cubicBezTo>
                    <a:pt x="323615" y="856364"/>
                    <a:pt x="331318" y="870346"/>
                    <a:pt x="339877" y="883758"/>
                  </a:cubicBezTo>
                  <a:cubicBezTo>
                    <a:pt x="341589" y="886327"/>
                    <a:pt x="345868" y="888324"/>
                    <a:pt x="349006" y="888324"/>
                  </a:cubicBezTo>
                  <a:cubicBezTo>
                    <a:pt x="377821" y="888609"/>
                    <a:pt x="406636" y="888609"/>
                    <a:pt x="435165" y="888324"/>
                  </a:cubicBezTo>
                  <a:cubicBezTo>
                    <a:pt x="450856" y="888324"/>
                    <a:pt x="461127" y="878622"/>
                    <a:pt x="461127" y="864925"/>
                  </a:cubicBezTo>
                  <a:cubicBezTo>
                    <a:pt x="461127" y="851513"/>
                    <a:pt x="450571" y="841525"/>
                    <a:pt x="434880" y="841240"/>
                  </a:cubicBezTo>
                  <a:cubicBezTo>
                    <a:pt x="419759" y="840954"/>
                    <a:pt x="404353" y="841240"/>
                    <a:pt x="388947" y="841240"/>
                  </a:cubicBezTo>
                  <a:cubicBezTo>
                    <a:pt x="364412" y="841240"/>
                    <a:pt x="339877" y="841240"/>
                    <a:pt x="315056" y="841240"/>
                  </a:cubicBezTo>
                  <a:close/>
                  <a:moveTo>
                    <a:pt x="349006" y="969937"/>
                  </a:moveTo>
                  <a:cubicBezTo>
                    <a:pt x="379818" y="969937"/>
                    <a:pt x="410344" y="970508"/>
                    <a:pt x="440871" y="969652"/>
                  </a:cubicBezTo>
                  <a:cubicBezTo>
                    <a:pt x="451997" y="969366"/>
                    <a:pt x="459415" y="960235"/>
                    <a:pt x="460841" y="949391"/>
                  </a:cubicBezTo>
                  <a:cubicBezTo>
                    <a:pt x="462838" y="934552"/>
                    <a:pt x="451997" y="923423"/>
                    <a:pt x="434594" y="923138"/>
                  </a:cubicBezTo>
                  <a:cubicBezTo>
                    <a:pt x="410344" y="922853"/>
                    <a:pt x="386380" y="923138"/>
                    <a:pt x="362130" y="923138"/>
                  </a:cubicBezTo>
                  <a:cubicBezTo>
                    <a:pt x="358421" y="923138"/>
                    <a:pt x="354712" y="923423"/>
                    <a:pt x="351289" y="923709"/>
                  </a:cubicBezTo>
                  <a:cubicBezTo>
                    <a:pt x="350433" y="939689"/>
                    <a:pt x="349862" y="954528"/>
                    <a:pt x="349006" y="969937"/>
                  </a:cubicBezTo>
                  <a:close/>
                  <a:moveTo>
                    <a:pt x="735579" y="61352"/>
                  </a:moveTo>
                  <a:cubicBezTo>
                    <a:pt x="735579" y="92456"/>
                    <a:pt x="735579" y="121563"/>
                    <a:pt x="735579" y="150670"/>
                  </a:cubicBezTo>
                  <a:cubicBezTo>
                    <a:pt x="763252" y="150670"/>
                    <a:pt x="790640" y="150670"/>
                    <a:pt x="820026" y="150670"/>
                  </a:cubicBezTo>
                  <a:cubicBezTo>
                    <a:pt x="791496" y="120707"/>
                    <a:pt x="764393" y="91886"/>
                    <a:pt x="735579" y="61352"/>
                  </a:cubicBezTo>
                  <a:close/>
                  <a:moveTo>
                    <a:pt x="34898" y="959664"/>
                  </a:moveTo>
                  <a:cubicBezTo>
                    <a:pt x="36039" y="985061"/>
                    <a:pt x="40889" y="988771"/>
                    <a:pt x="64854" y="985346"/>
                  </a:cubicBezTo>
                  <a:cubicBezTo>
                    <a:pt x="63142" y="976786"/>
                    <a:pt x="61145" y="968225"/>
                    <a:pt x="59434" y="959664"/>
                  </a:cubicBezTo>
                  <a:cubicBezTo>
                    <a:pt x="50875" y="959664"/>
                    <a:pt x="43172" y="959664"/>
                    <a:pt x="34898" y="959664"/>
                  </a:cubicBezTo>
                  <a:close/>
                  <a:moveTo>
                    <a:pt x="62286" y="902021"/>
                  </a:moveTo>
                  <a:cubicBezTo>
                    <a:pt x="37181" y="898597"/>
                    <a:pt x="31189" y="903734"/>
                    <a:pt x="34328" y="925992"/>
                  </a:cubicBezTo>
                  <a:cubicBezTo>
                    <a:pt x="65425" y="926848"/>
                    <a:pt x="57436" y="930843"/>
                    <a:pt x="62286" y="902021"/>
                  </a:cubicBezTo>
                  <a:close/>
                  <a:moveTo>
                    <a:pt x="99375" y="837245"/>
                  </a:moveTo>
                  <a:cubicBezTo>
                    <a:pt x="98804" y="836389"/>
                    <a:pt x="98233" y="835818"/>
                    <a:pt x="97663" y="834962"/>
                  </a:cubicBezTo>
                  <a:cubicBezTo>
                    <a:pt x="84254" y="845235"/>
                    <a:pt x="71131" y="855222"/>
                    <a:pt x="57722" y="865495"/>
                  </a:cubicBezTo>
                  <a:cubicBezTo>
                    <a:pt x="58578" y="866922"/>
                    <a:pt x="59148" y="868634"/>
                    <a:pt x="60004" y="870061"/>
                  </a:cubicBezTo>
                  <a:cubicBezTo>
                    <a:pt x="66281" y="868634"/>
                    <a:pt x="74839" y="868920"/>
                    <a:pt x="78833" y="864925"/>
                  </a:cubicBezTo>
                  <a:cubicBezTo>
                    <a:pt x="86822" y="856935"/>
                    <a:pt x="92813" y="846662"/>
                    <a:pt x="99375" y="837245"/>
                  </a:cubicBezTo>
                  <a:close/>
                  <a:moveTo>
                    <a:pt x="97663" y="1045272"/>
                  </a:moveTo>
                  <a:cubicBezTo>
                    <a:pt x="98233" y="1044416"/>
                    <a:pt x="99089" y="1043845"/>
                    <a:pt x="99660" y="1042989"/>
                  </a:cubicBezTo>
                  <a:cubicBezTo>
                    <a:pt x="95095" y="1037567"/>
                    <a:pt x="89960" y="1032431"/>
                    <a:pt x="86536" y="1026438"/>
                  </a:cubicBezTo>
                  <a:cubicBezTo>
                    <a:pt x="81116" y="1017021"/>
                    <a:pt x="73983" y="1017592"/>
                    <a:pt x="62286" y="1020446"/>
                  </a:cubicBezTo>
                  <a:cubicBezTo>
                    <a:pt x="75695" y="1029862"/>
                    <a:pt x="86822" y="1037567"/>
                    <a:pt x="97663" y="1045272"/>
                  </a:cubicBezTo>
                  <a:close/>
                </a:path>
              </a:pathLst>
            </a:custGeom>
            <a:grpFill/>
            <a:ln w="285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D046375-C479-7E7C-CD74-5C3DD85AB8E4}"/>
                </a:ext>
              </a:extLst>
            </p:cNvPr>
            <p:cNvSpPr/>
            <p:nvPr/>
          </p:nvSpPr>
          <p:spPr>
            <a:xfrm>
              <a:off x="4600718" y="5602600"/>
              <a:ext cx="305846" cy="32713"/>
            </a:xfrm>
            <a:custGeom>
              <a:avLst/>
              <a:gdLst>
                <a:gd name="connsiteX0" fmla="*/ 153214 w 305846"/>
                <a:gd name="connsiteY0" fmla="*/ 285 h 32713"/>
                <a:gd name="connsiteX1" fmla="*/ 282452 w 305846"/>
                <a:gd name="connsiteY1" fmla="*/ 285 h 32713"/>
                <a:gd name="connsiteX2" fmla="*/ 295005 w 305846"/>
                <a:gd name="connsiteY2" fmla="*/ 1712 h 32713"/>
                <a:gd name="connsiteX3" fmla="*/ 305846 w 305846"/>
                <a:gd name="connsiteY3" fmla="*/ 16551 h 32713"/>
                <a:gd name="connsiteX4" fmla="*/ 295291 w 305846"/>
                <a:gd name="connsiteY4" fmla="*/ 31390 h 32713"/>
                <a:gd name="connsiteX5" fmla="*/ 283879 w 305846"/>
                <a:gd name="connsiteY5" fmla="*/ 32531 h 32713"/>
                <a:gd name="connsiteX6" fmla="*/ 23406 w 305846"/>
                <a:gd name="connsiteY6" fmla="*/ 32531 h 32713"/>
                <a:gd name="connsiteX7" fmla="*/ 13706 w 305846"/>
                <a:gd name="connsiteY7" fmla="*/ 31960 h 32713"/>
                <a:gd name="connsiteX8" fmla="*/ 12 w 305846"/>
                <a:gd name="connsiteY8" fmla="*/ 15695 h 32713"/>
                <a:gd name="connsiteX9" fmla="*/ 13706 w 305846"/>
                <a:gd name="connsiteY9" fmla="*/ 571 h 32713"/>
                <a:gd name="connsiteX10" fmla="*/ 25403 w 305846"/>
                <a:gd name="connsiteY10" fmla="*/ 0 h 32713"/>
                <a:gd name="connsiteX11" fmla="*/ 153214 w 305846"/>
                <a:gd name="connsiteY11" fmla="*/ 285 h 3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5846" h="32713">
                  <a:moveTo>
                    <a:pt x="153214" y="285"/>
                  </a:moveTo>
                  <a:cubicBezTo>
                    <a:pt x="196294" y="285"/>
                    <a:pt x="239373" y="285"/>
                    <a:pt x="282452" y="285"/>
                  </a:cubicBezTo>
                  <a:cubicBezTo>
                    <a:pt x="286732" y="285"/>
                    <a:pt x="292152" y="-571"/>
                    <a:pt x="295005" y="1712"/>
                  </a:cubicBezTo>
                  <a:cubicBezTo>
                    <a:pt x="299855" y="5422"/>
                    <a:pt x="305846" y="11414"/>
                    <a:pt x="305846" y="16551"/>
                  </a:cubicBezTo>
                  <a:cubicBezTo>
                    <a:pt x="305846" y="21687"/>
                    <a:pt x="299855" y="27395"/>
                    <a:pt x="295291" y="31390"/>
                  </a:cubicBezTo>
                  <a:cubicBezTo>
                    <a:pt x="293008" y="33387"/>
                    <a:pt x="287873" y="32531"/>
                    <a:pt x="283879" y="32531"/>
                  </a:cubicBezTo>
                  <a:cubicBezTo>
                    <a:pt x="197150" y="32531"/>
                    <a:pt x="110135" y="32531"/>
                    <a:pt x="23406" y="32531"/>
                  </a:cubicBezTo>
                  <a:cubicBezTo>
                    <a:pt x="20268" y="32531"/>
                    <a:pt x="16844" y="32531"/>
                    <a:pt x="13706" y="31960"/>
                  </a:cubicBezTo>
                  <a:cubicBezTo>
                    <a:pt x="4577" y="30533"/>
                    <a:pt x="-273" y="24541"/>
                    <a:pt x="12" y="15695"/>
                  </a:cubicBezTo>
                  <a:cubicBezTo>
                    <a:pt x="297" y="7419"/>
                    <a:pt x="5147" y="1712"/>
                    <a:pt x="13706" y="571"/>
                  </a:cubicBezTo>
                  <a:cubicBezTo>
                    <a:pt x="17415" y="0"/>
                    <a:pt x="21409" y="0"/>
                    <a:pt x="25403" y="0"/>
                  </a:cubicBezTo>
                  <a:cubicBezTo>
                    <a:pt x="67912" y="285"/>
                    <a:pt x="110420" y="285"/>
                    <a:pt x="153214" y="285"/>
                  </a:cubicBezTo>
                  <a:close/>
                </a:path>
              </a:pathLst>
            </a:custGeom>
            <a:grpFill/>
            <a:ln w="285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D3315C5-5667-08E1-28B3-C5561644F1E2}"/>
                </a:ext>
              </a:extLst>
            </p:cNvPr>
            <p:cNvSpPr/>
            <p:nvPr/>
          </p:nvSpPr>
          <p:spPr>
            <a:xfrm>
              <a:off x="4485138" y="5522628"/>
              <a:ext cx="315849" cy="32388"/>
            </a:xfrm>
            <a:custGeom>
              <a:avLst/>
              <a:gdLst>
                <a:gd name="connsiteX0" fmla="*/ 158101 w 315849"/>
                <a:gd name="connsiteY0" fmla="*/ 32317 h 32388"/>
                <a:gd name="connsiteX1" fmla="*/ 18307 w 315849"/>
                <a:gd name="connsiteY1" fmla="*/ 32032 h 32388"/>
                <a:gd name="connsiteX2" fmla="*/ 1760 w 315849"/>
                <a:gd name="connsiteY2" fmla="*/ 23471 h 32388"/>
                <a:gd name="connsiteX3" fmla="*/ 2331 w 315849"/>
                <a:gd name="connsiteY3" fmla="*/ 8061 h 32388"/>
                <a:gd name="connsiteX4" fmla="*/ 20589 w 315849"/>
                <a:gd name="connsiteY4" fmla="*/ 357 h 32388"/>
                <a:gd name="connsiteX5" fmla="*/ 195474 w 315849"/>
                <a:gd name="connsiteY5" fmla="*/ 71 h 32388"/>
                <a:gd name="connsiteX6" fmla="*/ 297895 w 315849"/>
                <a:gd name="connsiteY6" fmla="*/ 71 h 32388"/>
                <a:gd name="connsiteX7" fmla="*/ 315012 w 315849"/>
                <a:gd name="connsiteY7" fmla="*/ 9774 h 32388"/>
                <a:gd name="connsiteX8" fmla="*/ 313300 w 315849"/>
                <a:gd name="connsiteY8" fmla="*/ 25468 h 32388"/>
                <a:gd name="connsiteX9" fmla="*/ 296753 w 315849"/>
                <a:gd name="connsiteY9" fmla="*/ 32032 h 32388"/>
                <a:gd name="connsiteX10" fmla="*/ 158101 w 315849"/>
                <a:gd name="connsiteY10" fmla="*/ 32317 h 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5849" h="32388">
                  <a:moveTo>
                    <a:pt x="158101" y="32317"/>
                  </a:moveTo>
                  <a:cubicBezTo>
                    <a:pt x="111598" y="32317"/>
                    <a:pt x="65095" y="32602"/>
                    <a:pt x="18307" y="32032"/>
                  </a:cubicBezTo>
                  <a:cubicBezTo>
                    <a:pt x="12601" y="32032"/>
                    <a:pt x="5469" y="28037"/>
                    <a:pt x="1760" y="23471"/>
                  </a:cubicBezTo>
                  <a:cubicBezTo>
                    <a:pt x="-808" y="20332"/>
                    <a:pt x="-522" y="10915"/>
                    <a:pt x="2331" y="8061"/>
                  </a:cubicBezTo>
                  <a:cubicBezTo>
                    <a:pt x="6895" y="3781"/>
                    <a:pt x="14313" y="642"/>
                    <a:pt x="20589" y="357"/>
                  </a:cubicBezTo>
                  <a:cubicBezTo>
                    <a:pt x="78789" y="-214"/>
                    <a:pt x="137274" y="71"/>
                    <a:pt x="195474" y="71"/>
                  </a:cubicBezTo>
                  <a:cubicBezTo>
                    <a:pt x="229710" y="71"/>
                    <a:pt x="263659" y="71"/>
                    <a:pt x="297895" y="71"/>
                  </a:cubicBezTo>
                  <a:cubicBezTo>
                    <a:pt x="305598" y="71"/>
                    <a:pt x="312730" y="2069"/>
                    <a:pt x="315012" y="9774"/>
                  </a:cubicBezTo>
                  <a:cubicBezTo>
                    <a:pt x="316439" y="14625"/>
                    <a:pt x="316153" y="22329"/>
                    <a:pt x="313300" y="25468"/>
                  </a:cubicBezTo>
                  <a:cubicBezTo>
                    <a:pt x="309592" y="29463"/>
                    <a:pt x="302459" y="32032"/>
                    <a:pt x="296753" y="32032"/>
                  </a:cubicBezTo>
                  <a:cubicBezTo>
                    <a:pt x="250536" y="32602"/>
                    <a:pt x="204318" y="32317"/>
                    <a:pt x="158101" y="32317"/>
                  </a:cubicBezTo>
                  <a:close/>
                </a:path>
              </a:pathLst>
            </a:custGeom>
            <a:grpFill/>
            <a:ln w="285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86F891D-ACDF-2DDD-C3E6-A41E8C1BFD59}"/>
                </a:ext>
              </a:extLst>
            </p:cNvPr>
            <p:cNvSpPr/>
            <p:nvPr/>
          </p:nvSpPr>
          <p:spPr>
            <a:xfrm>
              <a:off x="4484330" y="5602743"/>
              <a:ext cx="83305" cy="32515"/>
            </a:xfrm>
            <a:custGeom>
              <a:avLst/>
              <a:gdLst>
                <a:gd name="connsiteX0" fmla="*/ 41368 w 83305"/>
                <a:gd name="connsiteY0" fmla="*/ 32388 h 32515"/>
                <a:gd name="connsiteX1" fmla="*/ 16832 w 83305"/>
                <a:gd name="connsiteY1" fmla="*/ 32388 h 32515"/>
                <a:gd name="connsiteX2" fmla="*/ 0 w 83305"/>
                <a:gd name="connsiteY2" fmla="*/ 16408 h 32515"/>
                <a:gd name="connsiteX3" fmla="*/ 16547 w 83305"/>
                <a:gd name="connsiteY3" fmla="*/ 428 h 32515"/>
                <a:gd name="connsiteX4" fmla="*/ 66759 w 83305"/>
                <a:gd name="connsiteY4" fmla="*/ 428 h 32515"/>
                <a:gd name="connsiteX5" fmla="*/ 83306 w 83305"/>
                <a:gd name="connsiteY5" fmla="*/ 16123 h 32515"/>
                <a:gd name="connsiteX6" fmla="*/ 65903 w 83305"/>
                <a:gd name="connsiteY6" fmla="*/ 32388 h 32515"/>
                <a:gd name="connsiteX7" fmla="*/ 63906 w 83305"/>
                <a:gd name="connsiteY7" fmla="*/ 32388 h 32515"/>
                <a:gd name="connsiteX8" fmla="*/ 41368 w 83305"/>
                <a:gd name="connsiteY8" fmla="*/ 32388 h 32515"/>
                <a:gd name="connsiteX9" fmla="*/ 41368 w 83305"/>
                <a:gd name="connsiteY9" fmla="*/ 32388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305" h="32515">
                  <a:moveTo>
                    <a:pt x="41368" y="32388"/>
                  </a:moveTo>
                  <a:cubicBezTo>
                    <a:pt x="33094" y="32388"/>
                    <a:pt x="25106" y="32674"/>
                    <a:pt x="16832" y="32388"/>
                  </a:cubicBezTo>
                  <a:cubicBezTo>
                    <a:pt x="6847" y="31818"/>
                    <a:pt x="285" y="25254"/>
                    <a:pt x="0" y="16408"/>
                  </a:cubicBezTo>
                  <a:cubicBezTo>
                    <a:pt x="0" y="7847"/>
                    <a:pt x="6562" y="713"/>
                    <a:pt x="16547" y="428"/>
                  </a:cubicBezTo>
                  <a:cubicBezTo>
                    <a:pt x="33379" y="-143"/>
                    <a:pt x="49926" y="-143"/>
                    <a:pt x="66759" y="428"/>
                  </a:cubicBezTo>
                  <a:cubicBezTo>
                    <a:pt x="77315" y="713"/>
                    <a:pt x="83306" y="6991"/>
                    <a:pt x="83306" y="16123"/>
                  </a:cubicBezTo>
                  <a:cubicBezTo>
                    <a:pt x="83306" y="25825"/>
                    <a:pt x="77029" y="31532"/>
                    <a:pt x="65903" y="32388"/>
                  </a:cubicBezTo>
                  <a:cubicBezTo>
                    <a:pt x="65332" y="32388"/>
                    <a:pt x="64476" y="32388"/>
                    <a:pt x="63906" y="32388"/>
                  </a:cubicBezTo>
                  <a:cubicBezTo>
                    <a:pt x="56488" y="32388"/>
                    <a:pt x="48785" y="32388"/>
                    <a:pt x="41368" y="32388"/>
                  </a:cubicBezTo>
                  <a:cubicBezTo>
                    <a:pt x="41368" y="32388"/>
                    <a:pt x="41368" y="32388"/>
                    <a:pt x="41368" y="32388"/>
                  </a:cubicBezTo>
                  <a:close/>
                </a:path>
              </a:pathLst>
            </a:custGeom>
            <a:grpFill/>
            <a:ln w="285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99C24F3F-CB95-9DF6-873C-911839C3E548}"/>
                </a:ext>
              </a:extLst>
            </p:cNvPr>
            <p:cNvSpPr/>
            <p:nvPr/>
          </p:nvSpPr>
          <p:spPr>
            <a:xfrm>
              <a:off x="4834636" y="5522730"/>
              <a:ext cx="72224" cy="32401"/>
            </a:xfrm>
            <a:custGeom>
              <a:avLst/>
              <a:gdLst>
                <a:gd name="connsiteX0" fmla="*/ 35411 w 72224"/>
                <a:gd name="connsiteY0" fmla="*/ 32215 h 32401"/>
                <a:gd name="connsiteX1" fmla="*/ 15155 w 72224"/>
                <a:gd name="connsiteY1" fmla="*/ 32215 h 32401"/>
                <a:gd name="connsiteX2" fmla="*/ 35 w 72224"/>
                <a:gd name="connsiteY2" fmla="*/ 15950 h 32401"/>
                <a:gd name="connsiteX3" fmla="*/ 14585 w 72224"/>
                <a:gd name="connsiteY3" fmla="*/ 540 h 32401"/>
                <a:gd name="connsiteX4" fmla="*/ 58234 w 72224"/>
                <a:gd name="connsiteY4" fmla="*/ 540 h 32401"/>
                <a:gd name="connsiteX5" fmla="*/ 72214 w 72224"/>
                <a:gd name="connsiteY5" fmla="*/ 16520 h 32401"/>
                <a:gd name="connsiteX6" fmla="*/ 57664 w 72224"/>
                <a:gd name="connsiteY6" fmla="*/ 31930 h 32401"/>
                <a:gd name="connsiteX7" fmla="*/ 35411 w 72224"/>
                <a:gd name="connsiteY7" fmla="*/ 32215 h 32401"/>
                <a:gd name="connsiteX8" fmla="*/ 35411 w 72224"/>
                <a:gd name="connsiteY8" fmla="*/ 32215 h 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224" h="32401">
                  <a:moveTo>
                    <a:pt x="35411" y="32215"/>
                  </a:moveTo>
                  <a:cubicBezTo>
                    <a:pt x="28564" y="32215"/>
                    <a:pt x="22002" y="32501"/>
                    <a:pt x="15155" y="32215"/>
                  </a:cubicBezTo>
                  <a:cubicBezTo>
                    <a:pt x="6026" y="31645"/>
                    <a:pt x="-536" y="24511"/>
                    <a:pt x="35" y="15950"/>
                  </a:cubicBezTo>
                  <a:cubicBezTo>
                    <a:pt x="605" y="6818"/>
                    <a:pt x="5740" y="826"/>
                    <a:pt x="14585" y="540"/>
                  </a:cubicBezTo>
                  <a:cubicBezTo>
                    <a:pt x="29134" y="-30"/>
                    <a:pt x="43684" y="-316"/>
                    <a:pt x="58234" y="540"/>
                  </a:cubicBezTo>
                  <a:cubicBezTo>
                    <a:pt x="67078" y="1111"/>
                    <a:pt x="72499" y="7389"/>
                    <a:pt x="72214" y="16520"/>
                  </a:cubicBezTo>
                  <a:cubicBezTo>
                    <a:pt x="71928" y="25652"/>
                    <a:pt x="66793" y="31359"/>
                    <a:pt x="57664" y="31930"/>
                  </a:cubicBezTo>
                  <a:cubicBezTo>
                    <a:pt x="50246" y="32786"/>
                    <a:pt x="42829" y="32215"/>
                    <a:pt x="35411" y="32215"/>
                  </a:cubicBezTo>
                  <a:cubicBezTo>
                    <a:pt x="35411" y="32215"/>
                    <a:pt x="35411" y="32215"/>
                    <a:pt x="35411" y="32215"/>
                  </a:cubicBezTo>
                  <a:close/>
                </a:path>
              </a:pathLst>
            </a:custGeom>
            <a:grpFill/>
            <a:ln w="285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E9EED0-EB52-A44D-C3D2-FBD9878E757A}"/>
                </a:ext>
              </a:extLst>
            </p:cNvPr>
            <p:cNvSpPr/>
            <p:nvPr/>
          </p:nvSpPr>
          <p:spPr>
            <a:xfrm>
              <a:off x="4750668" y="5729014"/>
              <a:ext cx="411931" cy="167560"/>
            </a:xfrm>
            <a:custGeom>
              <a:avLst/>
              <a:gdLst>
                <a:gd name="connsiteX0" fmla="*/ 206109 w 411931"/>
                <a:gd name="connsiteY0" fmla="*/ 285 h 167560"/>
                <a:gd name="connsiteX1" fmla="*/ 351323 w 411931"/>
                <a:gd name="connsiteY1" fmla="*/ 285 h 167560"/>
                <a:gd name="connsiteX2" fmla="*/ 411805 w 411931"/>
                <a:gd name="connsiteY2" fmla="*/ 61352 h 167560"/>
                <a:gd name="connsiteX3" fmla="*/ 411805 w 411931"/>
                <a:gd name="connsiteY3" fmla="*/ 110434 h 167560"/>
                <a:gd name="connsiteX4" fmla="*/ 353605 w 411931"/>
                <a:gd name="connsiteY4" fmla="*/ 167506 h 167560"/>
                <a:gd name="connsiteX5" fmla="*/ 188135 w 411931"/>
                <a:gd name="connsiteY5" fmla="*/ 167506 h 167560"/>
                <a:gd name="connsiteX6" fmla="*/ 175867 w 411931"/>
                <a:gd name="connsiteY6" fmla="*/ 165508 h 167560"/>
                <a:gd name="connsiteX7" fmla="*/ 167023 w 411931"/>
                <a:gd name="connsiteY7" fmla="*/ 149528 h 167560"/>
                <a:gd name="connsiteX8" fmla="*/ 179291 w 411931"/>
                <a:gd name="connsiteY8" fmla="*/ 135831 h 167560"/>
                <a:gd name="connsiteX9" fmla="*/ 190703 w 411931"/>
                <a:gd name="connsiteY9" fmla="*/ 135260 h 167560"/>
                <a:gd name="connsiteX10" fmla="*/ 349896 w 411931"/>
                <a:gd name="connsiteY10" fmla="*/ 135260 h 167560"/>
                <a:gd name="connsiteX11" fmla="*/ 379567 w 411931"/>
                <a:gd name="connsiteY11" fmla="*/ 105012 h 167560"/>
                <a:gd name="connsiteX12" fmla="*/ 379567 w 411931"/>
                <a:gd name="connsiteY12" fmla="*/ 56787 h 167560"/>
                <a:gd name="connsiteX13" fmla="*/ 355032 w 411931"/>
                <a:gd name="connsiteY13" fmla="*/ 32246 h 167560"/>
                <a:gd name="connsiteX14" fmla="*/ 57185 w 411931"/>
                <a:gd name="connsiteY14" fmla="*/ 32246 h 167560"/>
                <a:gd name="connsiteX15" fmla="*/ 32365 w 411931"/>
                <a:gd name="connsiteY15" fmla="*/ 57357 h 167560"/>
                <a:gd name="connsiteX16" fmla="*/ 32365 w 411931"/>
                <a:gd name="connsiteY16" fmla="*/ 110719 h 167560"/>
                <a:gd name="connsiteX17" fmla="*/ 56044 w 411931"/>
                <a:gd name="connsiteY17" fmla="*/ 134975 h 167560"/>
                <a:gd name="connsiteX18" fmla="*/ 108253 w 411931"/>
                <a:gd name="connsiteY18" fmla="*/ 134975 h 167560"/>
                <a:gd name="connsiteX19" fmla="*/ 128224 w 411931"/>
                <a:gd name="connsiteY19" fmla="*/ 150670 h 167560"/>
                <a:gd name="connsiteX20" fmla="*/ 108824 w 411931"/>
                <a:gd name="connsiteY20" fmla="*/ 167221 h 167560"/>
                <a:gd name="connsiteX21" fmla="*/ 54333 w 411931"/>
                <a:gd name="connsiteY21" fmla="*/ 167221 h 167560"/>
                <a:gd name="connsiteX22" fmla="*/ 127 w 411931"/>
                <a:gd name="connsiteY22" fmla="*/ 111861 h 167560"/>
                <a:gd name="connsiteX23" fmla="*/ 127 w 411931"/>
                <a:gd name="connsiteY23" fmla="*/ 58499 h 167560"/>
                <a:gd name="connsiteX24" fmla="*/ 58612 w 411931"/>
                <a:gd name="connsiteY24" fmla="*/ 0 h 167560"/>
                <a:gd name="connsiteX25" fmla="*/ 206109 w 411931"/>
                <a:gd name="connsiteY25" fmla="*/ 285 h 16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11931" h="167560">
                  <a:moveTo>
                    <a:pt x="206109" y="285"/>
                  </a:moveTo>
                  <a:cubicBezTo>
                    <a:pt x="254608" y="285"/>
                    <a:pt x="302823" y="285"/>
                    <a:pt x="351323" y="285"/>
                  </a:cubicBezTo>
                  <a:cubicBezTo>
                    <a:pt x="390408" y="285"/>
                    <a:pt x="411805" y="21973"/>
                    <a:pt x="411805" y="61352"/>
                  </a:cubicBezTo>
                  <a:cubicBezTo>
                    <a:pt x="411805" y="77618"/>
                    <a:pt x="412090" y="94169"/>
                    <a:pt x="411805" y="110434"/>
                  </a:cubicBezTo>
                  <a:cubicBezTo>
                    <a:pt x="411234" y="145533"/>
                    <a:pt x="388696" y="167506"/>
                    <a:pt x="353605" y="167506"/>
                  </a:cubicBezTo>
                  <a:cubicBezTo>
                    <a:pt x="298544" y="167506"/>
                    <a:pt x="243197" y="167506"/>
                    <a:pt x="188135" y="167506"/>
                  </a:cubicBezTo>
                  <a:cubicBezTo>
                    <a:pt x="183856" y="167506"/>
                    <a:pt x="178150" y="168077"/>
                    <a:pt x="175867" y="165508"/>
                  </a:cubicBezTo>
                  <a:cubicBezTo>
                    <a:pt x="171588" y="161228"/>
                    <a:pt x="166453" y="154665"/>
                    <a:pt x="167023" y="149528"/>
                  </a:cubicBezTo>
                  <a:cubicBezTo>
                    <a:pt x="167594" y="144392"/>
                    <a:pt x="174156" y="139541"/>
                    <a:pt x="179291" y="135831"/>
                  </a:cubicBezTo>
                  <a:cubicBezTo>
                    <a:pt x="181859" y="133834"/>
                    <a:pt x="186994" y="135260"/>
                    <a:pt x="190703" y="135260"/>
                  </a:cubicBezTo>
                  <a:cubicBezTo>
                    <a:pt x="243767" y="135260"/>
                    <a:pt x="296832" y="135260"/>
                    <a:pt x="349896" y="135260"/>
                  </a:cubicBezTo>
                  <a:cubicBezTo>
                    <a:pt x="372720" y="135260"/>
                    <a:pt x="379567" y="128126"/>
                    <a:pt x="379567" y="105012"/>
                  </a:cubicBezTo>
                  <a:cubicBezTo>
                    <a:pt x="379567" y="89032"/>
                    <a:pt x="379852" y="72767"/>
                    <a:pt x="379567" y="56787"/>
                  </a:cubicBezTo>
                  <a:cubicBezTo>
                    <a:pt x="379282" y="40236"/>
                    <a:pt x="371579" y="32246"/>
                    <a:pt x="355032" y="32246"/>
                  </a:cubicBezTo>
                  <a:cubicBezTo>
                    <a:pt x="255750" y="31960"/>
                    <a:pt x="156468" y="31960"/>
                    <a:pt x="57185" y="32246"/>
                  </a:cubicBezTo>
                  <a:cubicBezTo>
                    <a:pt x="40068" y="32246"/>
                    <a:pt x="32650" y="40236"/>
                    <a:pt x="32365" y="57357"/>
                  </a:cubicBezTo>
                  <a:cubicBezTo>
                    <a:pt x="32365" y="75050"/>
                    <a:pt x="32080" y="93027"/>
                    <a:pt x="32365" y="110719"/>
                  </a:cubicBezTo>
                  <a:cubicBezTo>
                    <a:pt x="32650" y="126129"/>
                    <a:pt x="40638" y="134404"/>
                    <a:pt x="56044" y="134975"/>
                  </a:cubicBezTo>
                  <a:cubicBezTo>
                    <a:pt x="73447" y="135260"/>
                    <a:pt x="90850" y="134975"/>
                    <a:pt x="108253" y="134975"/>
                  </a:cubicBezTo>
                  <a:cubicBezTo>
                    <a:pt x="120806" y="134975"/>
                    <a:pt x="128224" y="140968"/>
                    <a:pt x="128224" y="150670"/>
                  </a:cubicBezTo>
                  <a:cubicBezTo>
                    <a:pt x="128224" y="160657"/>
                    <a:pt x="121091" y="166935"/>
                    <a:pt x="108824" y="167221"/>
                  </a:cubicBezTo>
                  <a:cubicBezTo>
                    <a:pt x="90565" y="167506"/>
                    <a:pt x="72591" y="167506"/>
                    <a:pt x="54333" y="167221"/>
                  </a:cubicBezTo>
                  <a:cubicBezTo>
                    <a:pt x="22665" y="166650"/>
                    <a:pt x="412" y="143821"/>
                    <a:pt x="127" y="111861"/>
                  </a:cubicBezTo>
                  <a:cubicBezTo>
                    <a:pt x="-159" y="94169"/>
                    <a:pt x="127" y="76191"/>
                    <a:pt x="127" y="58499"/>
                  </a:cubicBezTo>
                  <a:cubicBezTo>
                    <a:pt x="127" y="21687"/>
                    <a:pt x="21809" y="0"/>
                    <a:pt x="58612" y="0"/>
                  </a:cubicBezTo>
                  <a:cubicBezTo>
                    <a:pt x="107682" y="285"/>
                    <a:pt x="156753" y="285"/>
                    <a:pt x="206109" y="285"/>
                  </a:cubicBezTo>
                  <a:close/>
                </a:path>
              </a:pathLst>
            </a:custGeom>
            <a:grpFill/>
            <a:ln w="285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35720A6-6E5C-82FA-0D96-CCAC8B07230A}"/>
                </a:ext>
              </a:extLst>
            </p:cNvPr>
            <p:cNvSpPr/>
            <p:nvPr/>
          </p:nvSpPr>
          <p:spPr>
            <a:xfrm>
              <a:off x="5041294" y="6069448"/>
              <a:ext cx="122676" cy="260089"/>
            </a:xfrm>
            <a:custGeom>
              <a:avLst/>
              <a:gdLst>
                <a:gd name="connsiteX0" fmla="*/ 122605 w 122676"/>
                <a:gd name="connsiteY0" fmla="*/ 128697 h 260089"/>
                <a:gd name="connsiteX1" fmla="*/ 122605 w 122676"/>
                <a:gd name="connsiteY1" fmla="*/ 210025 h 260089"/>
                <a:gd name="connsiteX2" fmla="*/ 72678 w 122676"/>
                <a:gd name="connsiteY2" fmla="*/ 259963 h 260089"/>
                <a:gd name="connsiteX3" fmla="*/ 47002 w 122676"/>
                <a:gd name="connsiteY3" fmla="*/ 259963 h 260089"/>
                <a:gd name="connsiteX4" fmla="*/ 214 w 122676"/>
                <a:gd name="connsiteY4" fmla="*/ 213164 h 260089"/>
                <a:gd name="connsiteX5" fmla="*/ 214 w 122676"/>
                <a:gd name="connsiteY5" fmla="*/ 43089 h 260089"/>
                <a:gd name="connsiteX6" fmla="*/ 38443 w 122676"/>
                <a:gd name="connsiteY6" fmla="*/ 856 h 260089"/>
                <a:gd name="connsiteX7" fmla="*/ 84376 w 122676"/>
                <a:gd name="connsiteY7" fmla="*/ 856 h 260089"/>
                <a:gd name="connsiteX8" fmla="*/ 122320 w 122676"/>
                <a:gd name="connsiteY8" fmla="*/ 42233 h 260089"/>
                <a:gd name="connsiteX9" fmla="*/ 122605 w 122676"/>
                <a:gd name="connsiteY9" fmla="*/ 128697 h 260089"/>
                <a:gd name="connsiteX10" fmla="*/ 122605 w 122676"/>
                <a:gd name="connsiteY10" fmla="*/ 128697 h 260089"/>
                <a:gd name="connsiteX11" fmla="*/ 90367 w 122676"/>
                <a:gd name="connsiteY11" fmla="*/ 44231 h 260089"/>
                <a:gd name="connsiteX12" fmla="*/ 78670 w 122676"/>
                <a:gd name="connsiteY12" fmla="*/ 32246 h 260089"/>
                <a:gd name="connsiteX13" fmla="*/ 47858 w 122676"/>
                <a:gd name="connsiteY13" fmla="*/ 32246 h 260089"/>
                <a:gd name="connsiteX14" fmla="*/ 32452 w 122676"/>
                <a:gd name="connsiteY14" fmla="*/ 48226 h 260089"/>
                <a:gd name="connsiteX15" fmla="*/ 32452 w 122676"/>
                <a:gd name="connsiteY15" fmla="*/ 127270 h 260089"/>
                <a:gd name="connsiteX16" fmla="*/ 32452 w 122676"/>
                <a:gd name="connsiteY16" fmla="*/ 209454 h 260089"/>
                <a:gd name="connsiteX17" fmla="*/ 49570 w 122676"/>
                <a:gd name="connsiteY17" fmla="*/ 227431 h 260089"/>
                <a:gd name="connsiteX18" fmla="*/ 75246 w 122676"/>
                <a:gd name="connsiteY18" fmla="*/ 227431 h 260089"/>
                <a:gd name="connsiteX19" fmla="*/ 90367 w 122676"/>
                <a:gd name="connsiteY19" fmla="*/ 212022 h 26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2676" h="260089">
                  <a:moveTo>
                    <a:pt x="122605" y="128697"/>
                  </a:moveTo>
                  <a:cubicBezTo>
                    <a:pt x="122605" y="155806"/>
                    <a:pt x="122605" y="182915"/>
                    <a:pt x="122605" y="210025"/>
                  </a:cubicBezTo>
                  <a:cubicBezTo>
                    <a:pt x="122320" y="241129"/>
                    <a:pt x="103490" y="259963"/>
                    <a:pt x="72678" y="259963"/>
                  </a:cubicBezTo>
                  <a:cubicBezTo>
                    <a:pt x="64120" y="259963"/>
                    <a:pt x="55561" y="260248"/>
                    <a:pt x="47002" y="259963"/>
                  </a:cubicBezTo>
                  <a:cubicBezTo>
                    <a:pt x="20185" y="259392"/>
                    <a:pt x="499" y="239702"/>
                    <a:pt x="214" y="213164"/>
                  </a:cubicBezTo>
                  <a:cubicBezTo>
                    <a:pt x="-71" y="156377"/>
                    <a:pt x="-71" y="99876"/>
                    <a:pt x="214" y="43089"/>
                  </a:cubicBezTo>
                  <a:cubicBezTo>
                    <a:pt x="214" y="19975"/>
                    <a:pt x="15905" y="2568"/>
                    <a:pt x="38443" y="856"/>
                  </a:cubicBezTo>
                  <a:cubicBezTo>
                    <a:pt x="53564" y="-285"/>
                    <a:pt x="68970" y="-285"/>
                    <a:pt x="84376" y="856"/>
                  </a:cubicBezTo>
                  <a:cubicBezTo>
                    <a:pt x="106914" y="2854"/>
                    <a:pt x="122034" y="19404"/>
                    <a:pt x="122320" y="42233"/>
                  </a:cubicBezTo>
                  <a:cubicBezTo>
                    <a:pt x="122890" y="70769"/>
                    <a:pt x="122605" y="99590"/>
                    <a:pt x="122605" y="128697"/>
                  </a:cubicBezTo>
                  <a:cubicBezTo>
                    <a:pt x="122605" y="128697"/>
                    <a:pt x="122605" y="128697"/>
                    <a:pt x="122605" y="128697"/>
                  </a:cubicBezTo>
                  <a:close/>
                  <a:moveTo>
                    <a:pt x="90367" y="44231"/>
                  </a:moveTo>
                  <a:cubicBezTo>
                    <a:pt x="90367" y="36241"/>
                    <a:pt x="86373" y="32531"/>
                    <a:pt x="78670" y="32246"/>
                  </a:cubicBezTo>
                  <a:cubicBezTo>
                    <a:pt x="68399" y="32246"/>
                    <a:pt x="58129" y="32246"/>
                    <a:pt x="47858" y="32246"/>
                  </a:cubicBezTo>
                  <a:cubicBezTo>
                    <a:pt x="34734" y="32246"/>
                    <a:pt x="32452" y="34814"/>
                    <a:pt x="32452" y="48226"/>
                  </a:cubicBezTo>
                  <a:cubicBezTo>
                    <a:pt x="32452" y="74479"/>
                    <a:pt x="32452" y="101017"/>
                    <a:pt x="32452" y="127270"/>
                  </a:cubicBezTo>
                  <a:cubicBezTo>
                    <a:pt x="32452" y="154665"/>
                    <a:pt x="32452" y="182059"/>
                    <a:pt x="32452" y="209454"/>
                  </a:cubicBezTo>
                  <a:cubicBezTo>
                    <a:pt x="32452" y="222010"/>
                    <a:pt x="37302" y="227146"/>
                    <a:pt x="49570" y="227431"/>
                  </a:cubicBezTo>
                  <a:cubicBezTo>
                    <a:pt x="58129" y="227717"/>
                    <a:pt x="66687" y="227717"/>
                    <a:pt x="75246" y="227431"/>
                  </a:cubicBezTo>
                  <a:cubicBezTo>
                    <a:pt x="84946" y="227146"/>
                    <a:pt x="90367" y="222010"/>
                    <a:pt x="90367" y="212022"/>
                  </a:cubicBezTo>
                </a:path>
              </a:pathLst>
            </a:custGeom>
            <a:grpFill/>
            <a:ln w="285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553DE55-44CA-07FA-E4F8-6D0E61EEB1AE}"/>
                </a:ext>
              </a:extLst>
            </p:cNvPr>
            <p:cNvSpPr/>
            <p:nvPr/>
          </p:nvSpPr>
          <p:spPr>
            <a:xfrm>
              <a:off x="4895311" y="6068877"/>
              <a:ext cx="122731" cy="123774"/>
            </a:xfrm>
            <a:custGeom>
              <a:avLst/>
              <a:gdLst>
                <a:gd name="connsiteX0" fmla="*/ 127 w 122731"/>
                <a:gd name="connsiteY0" fmla="*/ 62208 h 123774"/>
                <a:gd name="connsiteX1" fmla="*/ 127 w 122731"/>
                <a:gd name="connsiteY1" fmla="*/ 34529 h 123774"/>
                <a:gd name="connsiteX2" fmla="*/ 32080 w 122731"/>
                <a:gd name="connsiteY2" fmla="*/ 856 h 123774"/>
                <a:gd name="connsiteX3" fmla="*/ 89709 w 122731"/>
                <a:gd name="connsiteY3" fmla="*/ 856 h 123774"/>
                <a:gd name="connsiteX4" fmla="*/ 122518 w 122731"/>
                <a:gd name="connsiteY4" fmla="*/ 35955 h 123774"/>
                <a:gd name="connsiteX5" fmla="*/ 122518 w 122731"/>
                <a:gd name="connsiteY5" fmla="*/ 88461 h 123774"/>
                <a:gd name="connsiteX6" fmla="*/ 87427 w 122731"/>
                <a:gd name="connsiteY6" fmla="*/ 123561 h 123774"/>
                <a:gd name="connsiteX7" fmla="*/ 35218 w 122731"/>
                <a:gd name="connsiteY7" fmla="*/ 123561 h 123774"/>
                <a:gd name="connsiteX8" fmla="*/ 412 w 122731"/>
                <a:gd name="connsiteY8" fmla="*/ 89318 h 123774"/>
                <a:gd name="connsiteX9" fmla="*/ 127 w 122731"/>
                <a:gd name="connsiteY9" fmla="*/ 62208 h 123774"/>
                <a:gd name="connsiteX10" fmla="*/ 32365 w 122731"/>
                <a:gd name="connsiteY10" fmla="*/ 33102 h 123774"/>
                <a:gd name="connsiteX11" fmla="*/ 32650 w 122731"/>
                <a:gd name="connsiteY11" fmla="*/ 85322 h 123774"/>
                <a:gd name="connsiteX12" fmla="*/ 38071 w 122731"/>
                <a:gd name="connsiteY12" fmla="*/ 90744 h 123774"/>
                <a:gd name="connsiteX13" fmla="*/ 84003 w 122731"/>
                <a:gd name="connsiteY13" fmla="*/ 90744 h 123774"/>
                <a:gd name="connsiteX14" fmla="*/ 89994 w 122731"/>
                <a:gd name="connsiteY14" fmla="*/ 84752 h 123774"/>
                <a:gd name="connsiteX15" fmla="*/ 89994 w 122731"/>
                <a:gd name="connsiteY15" fmla="*/ 39950 h 123774"/>
                <a:gd name="connsiteX16" fmla="*/ 84288 w 122731"/>
                <a:gd name="connsiteY16" fmla="*/ 33387 h 123774"/>
                <a:gd name="connsiteX17" fmla="*/ 32365 w 122731"/>
                <a:gd name="connsiteY17" fmla="*/ 33102 h 12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731" h="123774">
                  <a:moveTo>
                    <a:pt x="127" y="62208"/>
                  </a:moveTo>
                  <a:cubicBezTo>
                    <a:pt x="127" y="53077"/>
                    <a:pt x="-159" y="43660"/>
                    <a:pt x="127" y="34529"/>
                  </a:cubicBezTo>
                  <a:cubicBezTo>
                    <a:pt x="983" y="15409"/>
                    <a:pt x="12965" y="1998"/>
                    <a:pt x="32080" y="856"/>
                  </a:cubicBezTo>
                  <a:cubicBezTo>
                    <a:pt x="51194" y="-285"/>
                    <a:pt x="70594" y="-285"/>
                    <a:pt x="89709" y="856"/>
                  </a:cubicBezTo>
                  <a:cubicBezTo>
                    <a:pt x="109965" y="1998"/>
                    <a:pt x="122232" y="15695"/>
                    <a:pt x="122518" y="35955"/>
                  </a:cubicBezTo>
                  <a:cubicBezTo>
                    <a:pt x="122803" y="53362"/>
                    <a:pt x="122803" y="71055"/>
                    <a:pt x="122518" y="88461"/>
                  </a:cubicBezTo>
                  <a:cubicBezTo>
                    <a:pt x="122232" y="109293"/>
                    <a:pt x="107968" y="122990"/>
                    <a:pt x="87427" y="123561"/>
                  </a:cubicBezTo>
                  <a:cubicBezTo>
                    <a:pt x="70024" y="123846"/>
                    <a:pt x="52621" y="123846"/>
                    <a:pt x="35218" y="123561"/>
                  </a:cubicBezTo>
                  <a:cubicBezTo>
                    <a:pt x="14677" y="123275"/>
                    <a:pt x="1268" y="109863"/>
                    <a:pt x="412" y="89318"/>
                  </a:cubicBezTo>
                  <a:cubicBezTo>
                    <a:pt x="-159" y="80186"/>
                    <a:pt x="127" y="71340"/>
                    <a:pt x="127" y="62208"/>
                  </a:cubicBezTo>
                  <a:close/>
                  <a:moveTo>
                    <a:pt x="32365" y="33102"/>
                  </a:moveTo>
                  <a:cubicBezTo>
                    <a:pt x="32365" y="51365"/>
                    <a:pt x="32080" y="68486"/>
                    <a:pt x="32650" y="85322"/>
                  </a:cubicBezTo>
                  <a:cubicBezTo>
                    <a:pt x="32650" y="87320"/>
                    <a:pt x="36074" y="90744"/>
                    <a:pt x="38071" y="90744"/>
                  </a:cubicBezTo>
                  <a:cubicBezTo>
                    <a:pt x="53477" y="91315"/>
                    <a:pt x="68597" y="91315"/>
                    <a:pt x="84003" y="90744"/>
                  </a:cubicBezTo>
                  <a:cubicBezTo>
                    <a:pt x="86285" y="90744"/>
                    <a:pt x="89994" y="86749"/>
                    <a:pt x="89994" y="84752"/>
                  </a:cubicBezTo>
                  <a:cubicBezTo>
                    <a:pt x="90565" y="69913"/>
                    <a:pt x="90565" y="54789"/>
                    <a:pt x="89994" y="39950"/>
                  </a:cubicBezTo>
                  <a:cubicBezTo>
                    <a:pt x="89994" y="37667"/>
                    <a:pt x="86285" y="33387"/>
                    <a:pt x="84288" y="33387"/>
                  </a:cubicBezTo>
                  <a:cubicBezTo>
                    <a:pt x="67456" y="32816"/>
                    <a:pt x="50624" y="33102"/>
                    <a:pt x="32365" y="33102"/>
                  </a:cubicBezTo>
                  <a:close/>
                </a:path>
              </a:pathLst>
            </a:custGeom>
            <a:grpFill/>
            <a:ln w="285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BB4CF6D8-E8EF-0F6F-2EBC-90B7160FC17D}"/>
                </a:ext>
              </a:extLst>
            </p:cNvPr>
            <p:cNvSpPr/>
            <p:nvPr/>
          </p:nvSpPr>
          <p:spPr>
            <a:xfrm>
              <a:off x="4895271" y="6206421"/>
              <a:ext cx="123270" cy="123703"/>
            </a:xfrm>
            <a:custGeom>
              <a:avLst/>
              <a:gdLst>
                <a:gd name="connsiteX0" fmla="*/ 452 w 123270"/>
                <a:gd name="connsiteY0" fmla="*/ 61923 h 123703"/>
                <a:gd name="connsiteX1" fmla="*/ 737 w 123270"/>
                <a:gd name="connsiteY1" fmla="*/ 31104 h 123703"/>
                <a:gd name="connsiteX2" fmla="*/ 30978 w 123270"/>
                <a:gd name="connsiteY2" fmla="*/ 856 h 123703"/>
                <a:gd name="connsiteX3" fmla="*/ 91746 w 123270"/>
                <a:gd name="connsiteY3" fmla="*/ 856 h 123703"/>
                <a:gd name="connsiteX4" fmla="*/ 122843 w 123270"/>
                <a:gd name="connsiteY4" fmla="*/ 33958 h 123703"/>
                <a:gd name="connsiteX5" fmla="*/ 122843 w 123270"/>
                <a:gd name="connsiteY5" fmla="*/ 89603 h 123703"/>
                <a:gd name="connsiteX6" fmla="*/ 89464 w 123270"/>
                <a:gd name="connsiteY6" fmla="*/ 123275 h 123703"/>
                <a:gd name="connsiteX7" fmla="*/ 34117 w 123270"/>
                <a:gd name="connsiteY7" fmla="*/ 123275 h 123703"/>
                <a:gd name="connsiteX8" fmla="*/ 452 w 123270"/>
                <a:gd name="connsiteY8" fmla="*/ 90174 h 123703"/>
                <a:gd name="connsiteX9" fmla="*/ 452 w 123270"/>
                <a:gd name="connsiteY9" fmla="*/ 61923 h 123703"/>
                <a:gd name="connsiteX10" fmla="*/ 452 w 123270"/>
                <a:gd name="connsiteY10" fmla="*/ 61923 h 123703"/>
                <a:gd name="connsiteX11" fmla="*/ 32405 w 123270"/>
                <a:gd name="connsiteY11" fmla="*/ 33102 h 123703"/>
                <a:gd name="connsiteX12" fmla="*/ 32690 w 123270"/>
                <a:gd name="connsiteY12" fmla="*/ 83610 h 123703"/>
                <a:gd name="connsiteX13" fmla="*/ 38967 w 123270"/>
                <a:gd name="connsiteY13" fmla="*/ 90459 h 123703"/>
                <a:gd name="connsiteX14" fmla="*/ 83758 w 123270"/>
                <a:gd name="connsiteY14" fmla="*/ 90459 h 123703"/>
                <a:gd name="connsiteX15" fmla="*/ 90034 w 123270"/>
                <a:gd name="connsiteY15" fmla="*/ 85608 h 123703"/>
                <a:gd name="connsiteX16" fmla="*/ 90319 w 123270"/>
                <a:gd name="connsiteY16" fmla="*/ 33102 h 123703"/>
                <a:gd name="connsiteX17" fmla="*/ 32405 w 123270"/>
                <a:gd name="connsiteY17" fmla="*/ 33102 h 1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270" h="123703">
                  <a:moveTo>
                    <a:pt x="452" y="61923"/>
                  </a:moveTo>
                  <a:cubicBezTo>
                    <a:pt x="452" y="51650"/>
                    <a:pt x="-119" y="41377"/>
                    <a:pt x="737" y="31104"/>
                  </a:cubicBezTo>
                  <a:cubicBezTo>
                    <a:pt x="2164" y="13983"/>
                    <a:pt x="13861" y="1712"/>
                    <a:pt x="30978" y="856"/>
                  </a:cubicBezTo>
                  <a:cubicBezTo>
                    <a:pt x="51234" y="-285"/>
                    <a:pt x="71490" y="-285"/>
                    <a:pt x="91746" y="856"/>
                  </a:cubicBezTo>
                  <a:cubicBezTo>
                    <a:pt x="109719" y="1712"/>
                    <a:pt x="122272" y="15695"/>
                    <a:pt x="122843" y="33958"/>
                  </a:cubicBezTo>
                  <a:cubicBezTo>
                    <a:pt x="123413" y="52506"/>
                    <a:pt x="123413" y="71055"/>
                    <a:pt x="122843" y="89603"/>
                  </a:cubicBezTo>
                  <a:cubicBezTo>
                    <a:pt x="122272" y="108722"/>
                    <a:pt x="108578" y="122705"/>
                    <a:pt x="89464" y="123275"/>
                  </a:cubicBezTo>
                  <a:cubicBezTo>
                    <a:pt x="70920" y="123846"/>
                    <a:pt x="52661" y="123846"/>
                    <a:pt x="34117" y="123275"/>
                  </a:cubicBezTo>
                  <a:cubicBezTo>
                    <a:pt x="15002" y="122705"/>
                    <a:pt x="1593" y="109293"/>
                    <a:pt x="452" y="90174"/>
                  </a:cubicBezTo>
                  <a:cubicBezTo>
                    <a:pt x="-404" y="80471"/>
                    <a:pt x="167" y="71340"/>
                    <a:pt x="452" y="61923"/>
                  </a:cubicBezTo>
                  <a:cubicBezTo>
                    <a:pt x="167" y="61923"/>
                    <a:pt x="167" y="61923"/>
                    <a:pt x="452" y="61923"/>
                  </a:cubicBezTo>
                  <a:close/>
                  <a:moveTo>
                    <a:pt x="32405" y="33102"/>
                  </a:moveTo>
                  <a:cubicBezTo>
                    <a:pt x="32405" y="50794"/>
                    <a:pt x="32120" y="67060"/>
                    <a:pt x="32690" y="83610"/>
                  </a:cubicBezTo>
                  <a:cubicBezTo>
                    <a:pt x="32690" y="86179"/>
                    <a:pt x="36684" y="90459"/>
                    <a:pt x="38967" y="90459"/>
                  </a:cubicBezTo>
                  <a:cubicBezTo>
                    <a:pt x="53802" y="91030"/>
                    <a:pt x="68922" y="91030"/>
                    <a:pt x="83758" y="90459"/>
                  </a:cubicBezTo>
                  <a:cubicBezTo>
                    <a:pt x="86040" y="90459"/>
                    <a:pt x="89749" y="87320"/>
                    <a:pt x="90034" y="85608"/>
                  </a:cubicBezTo>
                  <a:cubicBezTo>
                    <a:pt x="90605" y="68201"/>
                    <a:pt x="90319" y="50794"/>
                    <a:pt x="90319" y="33102"/>
                  </a:cubicBezTo>
                  <a:cubicBezTo>
                    <a:pt x="70349" y="33102"/>
                    <a:pt x="52090" y="33102"/>
                    <a:pt x="32405" y="33102"/>
                  </a:cubicBezTo>
                  <a:close/>
                </a:path>
              </a:pathLst>
            </a:custGeom>
            <a:grpFill/>
            <a:ln w="285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B05EABEF-ECA9-05CD-B9DD-A852E67B414B}"/>
                </a:ext>
              </a:extLst>
            </p:cNvPr>
            <p:cNvSpPr/>
            <p:nvPr/>
          </p:nvSpPr>
          <p:spPr>
            <a:xfrm>
              <a:off x="4750581" y="6068949"/>
              <a:ext cx="122446" cy="123846"/>
            </a:xfrm>
            <a:custGeom>
              <a:avLst/>
              <a:gdLst>
                <a:gd name="connsiteX0" fmla="*/ 122320 w 122446"/>
                <a:gd name="connsiteY0" fmla="*/ 62137 h 123846"/>
                <a:gd name="connsiteX1" fmla="*/ 122320 w 122446"/>
                <a:gd name="connsiteY1" fmla="*/ 88961 h 123846"/>
                <a:gd name="connsiteX2" fmla="*/ 89796 w 122446"/>
                <a:gd name="connsiteY2" fmla="*/ 123204 h 123846"/>
                <a:gd name="connsiteX3" fmla="*/ 32167 w 122446"/>
                <a:gd name="connsiteY3" fmla="*/ 123204 h 123846"/>
                <a:gd name="connsiteX4" fmla="*/ 214 w 122446"/>
                <a:gd name="connsiteY4" fmla="*/ 89817 h 123846"/>
                <a:gd name="connsiteX5" fmla="*/ 214 w 122446"/>
                <a:gd name="connsiteY5" fmla="*/ 34172 h 123846"/>
                <a:gd name="connsiteX6" fmla="*/ 29884 w 122446"/>
                <a:gd name="connsiteY6" fmla="*/ 1070 h 123846"/>
                <a:gd name="connsiteX7" fmla="*/ 91508 w 122446"/>
                <a:gd name="connsiteY7" fmla="*/ 1070 h 123846"/>
                <a:gd name="connsiteX8" fmla="*/ 122034 w 122446"/>
                <a:gd name="connsiteY8" fmla="*/ 34457 h 123846"/>
                <a:gd name="connsiteX9" fmla="*/ 122320 w 122446"/>
                <a:gd name="connsiteY9" fmla="*/ 62137 h 123846"/>
                <a:gd name="connsiteX10" fmla="*/ 33023 w 122446"/>
                <a:gd name="connsiteY10" fmla="*/ 90388 h 123846"/>
                <a:gd name="connsiteX11" fmla="*/ 89511 w 122446"/>
                <a:gd name="connsiteY11" fmla="*/ 90388 h 123846"/>
                <a:gd name="connsiteX12" fmla="*/ 89511 w 122446"/>
                <a:gd name="connsiteY12" fmla="*/ 33886 h 123846"/>
                <a:gd name="connsiteX13" fmla="*/ 33023 w 122446"/>
                <a:gd name="connsiteY13" fmla="*/ 33886 h 123846"/>
                <a:gd name="connsiteX14" fmla="*/ 33023 w 122446"/>
                <a:gd name="connsiteY14" fmla="*/ 90388 h 12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3846">
                  <a:moveTo>
                    <a:pt x="122320" y="62137"/>
                  </a:moveTo>
                  <a:cubicBezTo>
                    <a:pt x="122320" y="70983"/>
                    <a:pt x="122605" y="79829"/>
                    <a:pt x="122320" y="88961"/>
                  </a:cubicBezTo>
                  <a:cubicBezTo>
                    <a:pt x="122034" y="108080"/>
                    <a:pt x="108625" y="122348"/>
                    <a:pt x="89796" y="123204"/>
                  </a:cubicBezTo>
                  <a:cubicBezTo>
                    <a:pt x="70681" y="124060"/>
                    <a:pt x="51567" y="124060"/>
                    <a:pt x="32167" y="123204"/>
                  </a:cubicBezTo>
                  <a:cubicBezTo>
                    <a:pt x="13623" y="122348"/>
                    <a:pt x="499" y="108365"/>
                    <a:pt x="214" y="89817"/>
                  </a:cubicBezTo>
                  <a:cubicBezTo>
                    <a:pt x="-71" y="71269"/>
                    <a:pt x="-71" y="52720"/>
                    <a:pt x="214" y="34172"/>
                  </a:cubicBezTo>
                  <a:cubicBezTo>
                    <a:pt x="499" y="16194"/>
                    <a:pt x="12196" y="2212"/>
                    <a:pt x="29884" y="1070"/>
                  </a:cubicBezTo>
                  <a:cubicBezTo>
                    <a:pt x="50426" y="-357"/>
                    <a:pt x="70967" y="-357"/>
                    <a:pt x="91508" y="1070"/>
                  </a:cubicBezTo>
                  <a:cubicBezTo>
                    <a:pt x="109767" y="2212"/>
                    <a:pt x="121749" y="16194"/>
                    <a:pt x="122034" y="34457"/>
                  </a:cubicBezTo>
                  <a:cubicBezTo>
                    <a:pt x="122605" y="43874"/>
                    <a:pt x="122320" y="53006"/>
                    <a:pt x="122320" y="62137"/>
                  </a:cubicBezTo>
                  <a:close/>
                  <a:moveTo>
                    <a:pt x="33023" y="90388"/>
                  </a:moveTo>
                  <a:cubicBezTo>
                    <a:pt x="52137" y="90388"/>
                    <a:pt x="70681" y="90388"/>
                    <a:pt x="89511" y="90388"/>
                  </a:cubicBezTo>
                  <a:cubicBezTo>
                    <a:pt x="89511" y="70983"/>
                    <a:pt x="89511" y="52435"/>
                    <a:pt x="89511" y="33886"/>
                  </a:cubicBezTo>
                  <a:cubicBezTo>
                    <a:pt x="70111" y="33886"/>
                    <a:pt x="51567" y="33886"/>
                    <a:pt x="33023" y="33886"/>
                  </a:cubicBezTo>
                  <a:cubicBezTo>
                    <a:pt x="33023" y="53291"/>
                    <a:pt x="33023" y="71554"/>
                    <a:pt x="33023" y="90388"/>
                  </a:cubicBezTo>
                  <a:close/>
                </a:path>
              </a:pathLst>
            </a:custGeom>
            <a:grpFill/>
            <a:ln w="285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586D9E8A-0CE6-DCDA-48BB-524145ADDA80}"/>
                </a:ext>
              </a:extLst>
            </p:cNvPr>
            <p:cNvSpPr/>
            <p:nvPr/>
          </p:nvSpPr>
          <p:spPr>
            <a:xfrm>
              <a:off x="4750509" y="6206421"/>
              <a:ext cx="122319" cy="123417"/>
            </a:xfrm>
            <a:custGeom>
              <a:avLst/>
              <a:gdLst>
                <a:gd name="connsiteX0" fmla="*/ 285 w 122319"/>
                <a:gd name="connsiteY0" fmla="*/ 61352 h 123417"/>
                <a:gd name="connsiteX1" fmla="*/ 285 w 122319"/>
                <a:gd name="connsiteY1" fmla="*/ 33672 h 123417"/>
                <a:gd name="connsiteX2" fmla="*/ 30241 w 122319"/>
                <a:gd name="connsiteY2" fmla="*/ 856 h 123417"/>
                <a:gd name="connsiteX3" fmla="*/ 91864 w 122319"/>
                <a:gd name="connsiteY3" fmla="*/ 856 h 123417"/>
                <a:gd name="connsiteX4" fmla="*/ 122106 w 122319"/>
                <a:gd name="connsiteY4" fmla="*/ 33387 h 123417"/>
                <a:gd name="connsiteX5" fmla="*/ 122106 w 122319"/>
                <a:gd name="connsiteY5" fmla="*/ 89032 h 123417"/>
                <a:gd name="connsiteX6" fmla="*/ 89297 w 122319"/>
                <a:gd name="connsiteY6" fmla="*/ 122990 h 123417"/>
                <a:gd name="connsiteX7" fmla="*/ 32809 w 122319"/>
                <a:gd name="connsiteY7" fmla="*/ 122990 h 123417"/>
                <a:gd name="connsiteX8" fmla="*/ 0 w 122319"/>
                <a:gd name="connsiteY8" fmla="*/ 89318 h 123417"/>
                <a:gd name="connsiteX9" fmla="*/ 285 w 122319"/>
                <a:gd name="connsiteY9" fmla="*/ 61352 h 123417"/>
                <a:gd name="connsiteX10" fmla="*/ 33094 w 122319"/>
                <a:gd name="connsiteY10" fmla="*/ 33102 h 123417"/>
                <a:gd name="connsiteX11" fmla="*/ 33094 w 122319"/>
                <a:gd name="connsiteY11" fmla="*/ 90744 h 123417"/>
                <a:gd name="connsiteX12" fmla="*/ 84447 w 122319"/>
                <a:gd name="connsiteY12" fmla="*/ 90459 h 123417"/>
                <a:gd name="connsiteX13" fmla="*/ 89867 w 122319"/>
                <a:gd name="connsiteY13" fmla="*/ 84752 h 123417"/>
                <a:gd name="connsiteX14" fmla="*/ 90153 w 122319"/>
                <a:gd name="connsiteY14" fmla="*/ 33387 h 123417"/>
                <a:gd name="connsiteX15" fmla="*/ 33094 w 122319"/>
                <a:gd name="connsiteY15" fmla="*/ 33102 h 123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2319" h="123417">
                  <a:moveTo>
                    <a:pt x="285" y="61352"/>
                  </a:moveTo>
                  <a:cubicBezTo>
                    <a:pt x="285" y="52221"/>
                    <a:pt x="0" y="42804"/>
                    <a:pt x="285" y="33672"/>
                  </a:cubicBezTo>
                  <a:cubicBezTo>
                    <a:pt x="856" y="15695"/>
                    <a:pt x="12553" y="1997"/>
                    <a:pt x="30241" y="856"/>
                  </a:cubicBezTo>
                  <a:cubicBezTo>
                    <a:pt x="50782" y="-285"/>
                    <a:pt x="71323" y="-285"/>
                    <a:pt x="91864" y="856"/>
                  </a:cubicBezTo>
                  <a:cubicBezTo>
                    <a:pt x="109553" y="1712"/>
                    <a:pt x="121535" y="15695"/>
                    <a:pt x="122106" y="33387"/>
                  </a:cubicBezTo>
                  <a:cubicBezTo>
                    <a:pt x="122391" y="51935"/>
                    <a:pt x="122391" y="70484"/>
                    <a:pt x="122106" y="89032"/>
                  </a:cubicBezTo>
                  <a:cubicBezTo>
                    <a:pt x="121820" y="107866"/>
                    <a:pt x="108126" y="122134"/>
                    <a:pt x="89297" y="122990"/>
                  </a:cubicBezTo>
                  <a:cubicBezTo>
                    <a:pt x="70467" y="123561"/>
                    <a:pt x="51638" y="123561"/>
                    <a:pt x="32809" y="122990"/>
                  </a:cubicBezTo>
                  <a:cubicBezTo>
                    <a:pt x="13979" y="122419"/>
                    <a:pt x="571" y="108151"/>
                    <a:pt x="0" y="89318"/>
                  </a:cubicBezTo>
                  <a:cubicBezTo>
                    <a:pt x="0" y="79901"/>
                    <a:pt x="285" y="70484"/>
                    <a:pt x="285" y="61352"/>
                  </a:cubicBezTo>
                  <a:close/>
                  <a:moveTo>
                    <a:pt x="33094" y="33102"/>
                  </a:moveTo>
                  <a:cubicBezTo>
                    <a:pt x="33094" y="52506"/>
                    <a:pt x="33094" y="71055"/>
                    <a:pt x="33094" y="90744"/>
                  </a:cubicBezTo>
                  <a:cubicBezTo>
                    <a:pt x="50497" y="90744"/>
                    <a:pt x="67614" y="91030"/>
                    <a:pt x="84447" y="90459"/>
                  </a:cubicBezTo>
                  <a:cubicBezTo>
                    <a:pt x="86444" y="90459"/>
                    <a:pt x="89867" y="86749"/>
                    <a:pt x="89867" y="84752"/>
                  </a:cubicBezTo>
                  <a:cubicBezTo>
                    <a:pt x="90438" y="67630"/>
                    <a:pt x="90153" y="50794"/>
                    <a:pt x="90153" y="33387"/>
                  </a:cubicBezTo>
                  <a:cubicBezTo>
                    <a:pt x="70753" y="33102"/>
                    <a:pt x="52494" y="33102"/>
                    <a:pt x="33094" y="33102"/>
                  </a:cubicBezTo>
                  <a:close/>
                </a:path>
              </a:pathLst>
            </a:custGeom>
            <a:grpFill/>
            <a:ln w="285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EEB3107-6259-65D9-0A04-0F3B45FCA956}"/>
                </a:ext>
              </a:extLst>
            </p:cNvPr>
            <p:cNvSpPr/>
            <p:nvPr/>
          </p:nvSpPr>
          <p:spPr>
            <a:xfrm>
              <a:off x="4895082" y="5925012"/>
              <a:ext cx="123175" cy="123002"/>
            </a:xfrm>
            <a:custGeom>
              <a:avLst/>
              <a:gdLst>
                <a:gd name="connsiteX0" fmla="*/ 60839 w 123175"/>
                <a:gd name="connsiteY0" fmla="*/ 122749 h 123002"/>
                <a:gd name="connsiteX1" fmla="*/ 32024 w 123175"/>
                <a:gd name="connsiteY1" fmla="*/ 122749 h 123002"/>
                <a:gd name="connsiteX2" fmla="*/ 642 w 123175"/>
                <a:gd name="connsiteY2" fmla="*/ 92215 h 123002"/>
                <a:gd name="connsiteX3" fmla="*/ 642 w 123175"/>
                <a:gd name="connsiteY3" fmla="*/ 31148 h 123002"/>
                <a:gd name="connsiteX4" fmla="*/ 33165 w 123175"/>
                <a:gd name="connsiteY4" fmla="*/ 330 h 123002"/>
                <a:gd name="connsiteX5" fmla="*/ 88798 w 123175"/>
                <a:gd name="connsiteY5" fmla="*/ 330 h 123002"/>
                <a:gd name="connsiteX6" fmla="*/ 122747 w 123175"/>
                <a:gd name="connsiteY6" fmla="*/ 33431 h 123002"/>
                <a:gd name="connsiteX7" fmla="*/ 122747 w 123175"/>
                <a:gd name="connsiteY7" fmla="*/ 90218 h 123002"/>
                <a:gd name="connsiteX8" fmla="*/ 89939 w 123175"/>
                <a:gd name="connsiteY8" fmla="*/ 122749 h 123002"/>
                <a:gd name="connsiteX9" fmla="*/ 60839 w 123175"/>
                <a:gd name="connsiteY9" fmla="*/ 122749 h 123002"/>
                <a:gd name="connsiteX10" fmla="*/ 60839 w 123175"/>
                <a:gd name="connsiteY10" fmla="*/ 122749 h 123002"/>
                <a:gd name="connsiteX11" fmla="*/ 33165 w 123175"/>
                <a:gd name="connsiteY11" fmla="*/ 89647 h 123002"/>
                <a:gd name="connsiteX12" fmla="*/ 89939 w 123175"/>
                <a:gd name="connsiteY12" fmla="*/ 89647 h 123002"/>
                <a:gd name="connsiteX13" fmla="*/ 89939 w 123175"/>
                <a:gd name="connsiteY13" fmla="*/ 33431 h 123002"/>
                <a:gd name="connsiteX14" fmla="*/ 33165 w 123175"/>
                <a:gd name="connsiteY14" fmla="*/ 33431 h 123002"/>
                <a:gd name="connsiteX15" fmla="*/ 33165 w 123175"/>
                <a:gd name="connsiteY15" fmla="*/ 89647 h 12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175" h="123002">
                  <a:moveTo>
                    <a:pt x="60839" y="122749"/>
                  </a:moveTo>
                  <a:cubicBezTo>
                    <a:pt x="51139" y="122749"/>
                    <a:pt x="41724" y="123319"/>
                    <a:pt x="32024" y="122749"/>
                  </a:cubicBezTo>
                  <a:cubicBezTo>
                    <a:pt x="14621" y="121893"/>
                    <a:pt x="1498" y="109622"/>
                    <a:pt x="642" y="92215"/>
                  </a:cubicBezTo>
                  <a:cubicBezTo>
                    <a:pt x="-214" y="71955"/>
                    <a:pt x="-214" y="51409"/>
                    <a:pt x="642" y="31148"/>
                  </a:cubicBezTo>
                  <a:cubicBezTo>
                    <a:pt x="1498" y="13741"/>
                    <a:pt x="15477" y="900"/>
                    <a:pt x="33165" y="330"/>
                  </a:cubicBezTo>
                  <a:cubicBezTo>
                    <a:pt x="51709" y="-241"/>
                    <a:pt x="70253" y="44"/>
                    <a:pt x="88798" y="330"/>
                  </a:cubicBezTo>
                  <a:cubicBezTo>
                    <a:pt x="107627" y="615"/>
                    <a:pt x="121892" y="14312"/>
                    <a:pt x="122747" y="33431"/>
                  </a:cubicBezTo>
                  <a:cubicBezTo>
                    <a:pt x="123318" y="52265"/>
                    <a:pt x="123318" y="71384"/>
                    <a:pt x="122747" y="90218"/>
                  </a:cubicBezTo>
                  <a:cubicBezTo>
                    <a:pt x="122177" y="109052"/>
                    <a:pt x="108768" y="121893"/>
                    <a:pt x="89939" y="122749"/>
                  </a:cubicBezTo>
                  <a:cubicBezTo>
                    <a:pt x="79953" y="123034"/>
                    <a:pt x="70539" y="122749"/>
                    <a:pt x="60839" y="122749"/>
                  </a:cubicBezTo>
                  <a:cubicBezTo>
                    <a:pt x="60839" y="122749"/>
                    <a:pt x="60839" y="122749"/>
                    <a:pt x="60839" y="122749"/>
                  </a:cubicBezTo>
                  <a:close/>
                  <a:moveTo>
                    <a:pt x="33165" y="89647"/>
                  </a:moveTo>
                  <a:cubicBezTo>
                    <a:pt x="53136" y="89647"/>
                    <a:pt x="71680" y="89647"/>
                    <a:pt x="89939" y="89647"/>
                  </a:cubicBezTo>
                  <a:cubicBezTo>
                    <a:pt x="89939" y="70243"/>
                    <a:pt x="89939" y="51980"/>
                    <a:pt x="89939" y="33431"/>
                  </a:cubicBezTo>
                  <a:cubicBezTo>
                    <a:pt x="70539" y="33431"/>
                    <a:pt x="51995" y="33431"/>
                    <a:pt x="33165" y="33431"/>
                  </a:cubicBezTo>
                  <a:cubicBezTo>
                    <a:pt x="33165" y="52265"/>
                    <a:pt x="33165" y="70813"/>
                    <a:pt x="33165" y="89647"/>
                  </a:cubicBezTo>
                  <a:close/>
                </a:path>
              </a:pathLst>
            </a:custGeom>
            <a:grpFill/>
            <a:ln w="285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5ED1F971-88C8-34F8-76A6-201D7462F2EB}"/>
                </a:ext>
              </a:extLst>
            </p:cNvPr>
            <p:cNvSpPr/>
            <p:nvPr/>
          </p:nvSpPr>
          <p:spPr>
            <a:xfrm>
              <a:off x="5041366" y="5924914"/>
              <a:ext cx="122660" cy="122989"/>
            </a:xfrm>
            <a:custGeom>
              <a:avLst/>
              <a:gdLst>
                <a:gd name="connsiteX0" fmla="*/ 122533 w 122660"/>
                <a:gd name="connsiteY0" fmla="*/ 61210 h 122989"/>
                <a:gd name="connsiteX1" fmla="*/ 122533 w 122660"/>
                <a:gd name="connsiteY1" fmla="*/ 90031 h 122989"/>
                <a:gd name="connsiteX2" fmla="*/ 90866 w 122660"/>
                <a:gd name="connsiteY2" fmla="*/ 122562 h 122989"/>
                <a:gd name="connsiteX3" fmla="*/ 32095 w 122660"/>
                <a:gd name="connsiteY3" fmla="*/ 122562 h 122989"/>
                <a:gd name="connsiteX4" fmla="*/ 428 w 122660"/>
                <a:gd name="connsiteY4" fmla="*/ 90031 h 122989"/>
                <a:gd name="connsiteX5" fmla="*/ 428 w 122660"/>
                <a:gd name="connsiteY5" fmla="*/ 33244 h 122989"/>
                <a:gd name="connsiteX6" fmla="*/ 33237 w 122660"/>
                <a:gd name="connsiteY6" fmla="*/ 428 h 122989"/>
                <a:gd name="connsiteX7" fmla="*/ 89725 w 122660"/>
                <a:gd name="connsiteY7" fmla="*/ 428 h 122989"/>
                <a:gd name="connsiteX8" fmla="*/ 122248 w 122660"/>
                <a:gd name="connsiteY8" fmla="*/ 33530 h 122989"/>
                <a:gd name="connsiteX9" fmla="*/ 122533 w 122660"/>
                <a:gd name="connsiteY9" fmla="*/ 61210 h 122989"/>
                <a:gd name="connsiteX10" fmla="*/ 90010 w 122660"/>
                <a:gd name="connsiteY10" fmla="*/ 33530 h 122989"/>
                <a:gd name="connsiteX11" fmla="*/ 33237 w 122660"/>
                <a:gd name="connsiteY11" fmla="*/ 33530 h 122989"/>
                <a:gd name="connsiteX12" fmla="*/ 33237 w 122660"/>
                <a:gd name="connsiteY12" fmla="*/ 90031 h 122989"/>
                <a:gd name="connsiteX13" fmla="*/ 90010 w 122660"/>
                <a:gd name="connsiteY13" fmla="*/ 90031 h 122989"/>
                <a:gd name="connsiteX14" fmla="*/ 90010 w 122660"/>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660" h="122989">
                  <a:moveTo>
                    <a:pt x="122533" y="61210"/>
                  </a:moveTo>
                  <a:cubicBezTo>
                    <a:pt x="122533" y="70912"/>
                    <a:pt x="122819" y="80614"/>
                    <a:pt x="122533" y="90031"/>
                  </a:cubicBezTo>
                  <a:cubicBezTo>
                    <a:pt x="121678" y="108294"/>
                    <a:pt x="108839" y="121991"/>
                    <a:pt x="90866" y="122562"/>
                  </a:cubicBezTo>
                  <a:cubicBezTo>
                    <a:pt x="71181" y="123133"/>
                    <a:pt x="51781" y="123133"/>
                    <a:pt x="32095" y="122562"/>
                  </a:cubicBezTo>
                  <a:cubicBezTo>
                    <a:pt x="14407" y="121991"/>
                    <a:pt x="999" y="108009"/>
                    <a:pt x="428" y="90031"/>
                  </a:cubicBezTo>
                  <a:cubicBezTo>
                    <a:pt x="-143" y="71197"/>
                    <a:pt x="-143" y="52078"/>
                    <a:pt x="428" y="33244"/>
                  </a:cubicBezTo>
                  <a:cubicBezTo>
                    <a:pt x="999" y="14981"/>
                    <a:pt x="14978" y="999"/>
                    <a:pt x="33237" y="428"/>
                  </a:cubicBezTo>
                  <a:cubicBezTo>
                    <a:pt x="52066" y="-143"/>
                    <a:pt x="70895" y="-143"/>
                    <a:pt x="89725" y="428"/>
                  </a:cubicBezTo>
                  <a:cubicBezTo>
                    <a:pt x="107984" y="999"/>
                    <a:pt x="121392" y="14696"/>
                    <a:pt x="122248" y="33530"/>
                  </a:cubicBezTo>
                  <a:cubicBezTo>
                    <a:pt x="122819" y="42661"/>
                    <a:pt x="122533" y="52078"/>
                    <a:pt x="122533" y="61210"/>
                  </a:cubicBezTo>
                  <a:close/>
                  <a:moveTo>
                    <a:pt x="90010" y="33530"/>
                  </a:moveTo>
                  <a:cubicBezTo>
                    <a:pt x="70325" y="33530"/>
                    <a:pt x="51781" y="33530"/>
                    <a:pt x="33237" y="33530"/>
                  </a:cubicBezTo>
                  <a:cubicBezTo>
                    <a:pt x="33237" y="52934"/>
                    <a:pt x="33237" y="71197"/>
                    <a:pt x="33237" y="90031"/>
                  </a:cubicBezTo>
                  <a:cubicBezTo>
                    <a:pt x="52351" y="90031"/>
                    <a:pt x="71181" y="90031"/>
                    <a:pt x="90010" y="90031"/>
                  </a:cubicBezTo>
                  <a:cubicBezTo>
                    <a:pt x="90010" y="70627"/>
                    <a:pt x="90010" y="52363"/>
                    <a:pt x="90010" y="33530"/>
                  </a:cubicBezTo>
                  <a:close/>
                </a:path>
              </a:pathLst>
            </a:custGeom>
            <a:grpFill/>
            <a:ln w="285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CB4F020-682E-3713-8E1A-2C73D41F5835}"/>
                </a:ext>
              </a:extLst>
            </p:cNvPr>
            <p:cNvSpPr/>
            <p:nvPr/>
          </p:nvSpPr>
          <p:spPr>
            <a:xfrm>
              <a:off x="4750581" y="5924628"/>
              <a:ext cx="122446" cy="122989"/>
            </a:xfrm>
            <a:custGeom>
              <a:avLst/>
              <a:gdLst>
                <a:gd name="connsiteX0" fmla="*/ 122320 w 122446"/>
                <a:gd name="connsiteY0" fmla="*/ 62351 h 122989"/>
                <a:gd name="connsiteX1" fmla="*/ 122320 w 122446"/>
                <a:gd name="connsiteY1" fmla="*/ 90031 h 122989"/>
                <a:gd name="connsiteX2" fmla="*/ 90652 w 122446"/>
                <a:gd name="connsiteY2" fmla="*/ 122562 h 122989"/>
                <a:gd name="connsiteX3" fmla="*/ 31881 w 122446"/>
                <a:gd name="connsiteY3" fmla="*/ 122562 h 122989"/>
                <a:gd name="connsiteX4" fmla="*/ 214 w 122446"/>
                <a:gd name="connsiteY4" fmla="*/ 90031 h 122989"/>
                <a:gd name="connsiteX5" fmla="*/ 214 w 122446"/>
                <a:gd name="connsiteY5" fmla="*/ 33244 h 122989"/>
                <a:gd name="connsiteX6" fmla="*/ 32737 w 122446"/>
                <a:gd name="connsiteY6" fmla="*/ 428 h 122989"/>
                <a:gd name="connsiteX7" fmla="*/ 89225 w 122446"/>
                <a:gd name="connsiteY7" fmla="*/ 428 h 122989"/>
                <a:gd name="connsiteX8" fmla="*/ 122034 w 122446"/>
                <a:gd name="connsiteY8" fmla="*/ 34386 h 122989"/>
                <a:gd name="connsiteX9" fmla="*/ 122320 w 122446"/>
                <a:gd name="connsiteY9" fmla="*/ 62351 h 122989"/>
                <a:gd name="connsiteX10" fmla="*/ 89796 w 122446"/>
                <a:gd name="connsiteY10" fmla="*/ 33530 h 122989"/>
                <a:gd name="connsiteX11" fmla="*/ 33308 w 122446"/>
                <a:gd name="connsiteY11" fmla="*/ 33530 h 122989"/>
                <a:gd name="connsiteX12" fmla="*/ 33308 w 122446"/>
                <a:gd name="connsiteY12" fmla="*/ 90316 h 122989"/>
                <a:gd name="connsiteX13" fmla="*/ 89796 w 122446"/>
                <a:gd name="connsiteY13" fmla="*/ 90316 h 122989"/>
                <a:gd name="connsiteX14" fmla="*/ 89796 w 122446"/>
                <a:gd name="connsiteY14" fmla="*/ 33530 h 122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446" h="122989">
                  <a:moveTo>
                    <a:pt x="122320" y="62351"/>
                  </a:moveTo>
                  <a:cubicBezTo>
                    <a:pt x="122320" y="71483"/>
                    <a:pt x="122605" y="80899"/>
                    <a:pt x="122320" y="90031"/>
                  </a:cubicBezTo>
                  <a:cubicBezTo>
                    <a:pt x="121749" y="108009"/>
                    <a:pt x="108625" y="121991"/>
                    <a:pt x="90652" y="122562"/>
                  </a:cubicBezTo>
                  <a:cubicBezTo>
                    <a:pt x="70967" y="123133"/>
                    <a:pt x="51567" y="123133"/>
                    <a:pt x="31881" y="122562"/>
                  </a:cubicBezTo>
                  <a:cubicBezTo>
                    <a:pt x="13908" y="121991"/>
                    <a:pt x="499" y="108294"/>
                    <a:pt x="214" y="90031"/>
                  </a:cubicBezTo>
                  <a:cubicBezTo>
                    <a:pt x="-71" y="71197"/>
                    <a:pt x="-71" y="52078"/>
                    <a:pt x="214" y="33244"/>
                  </a:cubicBezTo>
                  <a:cubicBezTo>
                    <a:pt x="499" y="14981"/>
                    <a:pt x="14479" y="713"/>
                    <a:pt x="32737" y="428"/>
                  </a:cubicBezTo>
                  <a:cubicBezTo>
                    <a:pt x="51567" y="-143"/>
                    <a:pt x="70396" y="-143"/>
                    <a:pt x="89225" y="428"/>
                  </a:cubicBezTo>
                  <a:cubicBezTo>
                    <a:pt x="108055" y="999"/>
                    <a:pt x="121749" y="15267"/>
                    <a:pt x="122034" y="34386"/>
                  </a:cubicBezTo>
                  <a:cubicBezTo>
                    <a:pt x="122605" y="43803"/>
                    <a:pt x="122320" y="53220"/>
                    <a:pt x="122320" y="62351"/>
                  </a:cubicBezTo>
                  <a:close/>
                  <a:moveTo>
                    <a:pt x="89796" y="33530"/>
                  </a:moveTo>
                  <a:cubicBezTo>
                    <a:pt x="70396" y="33530"/>
                    <a:pt x="51852" y="33530"/>
                    <a:pt x="33308" y="33530"/>
                  </a:cubicBezTo>
                  <a:cubicBezTo>
                    <a:pt x="33308" y="52934"/>
                    <a:pt x="33308" y="71768"/>
                    <a:pt x="33308" y="90316"/>
                  </a:cubicBezTo>
                  <a:cubicBezTo>
                    <a:pt x="52423" y="90316"/>
                    <a:pt x="70967" y="90316"/>
                    <a:pt x="89796" y="90316"/>
                  </a:cubicBezTo>
                  <a:cubicBezTo>
                    <a:pt x="89796" y="71197"/>
                    <a:pt x="89796" y="52934"/>
                    <a:pt x="89796" y="33530"/>
                  </a:cubicBezTo>
                  <a:close/>
                </a:path>
              </a:pathLst>
            </a:custGeom>
            <a:grpFill/>
            <a:ln w="285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D0C4352-3FD6-B33C-9726-DED90418E319}"/>
                </a:ext>
              </a:extLst>
            </p:cNvPr>
            <p:cNvSpPr/>
            <p:nvPr/>
          </p:nvSpPr>
          <p:spPr>
            <a:xfrm>
              <a:off x="4304596" y="6179597"/>
              <a:ext cx="105273" cy="137828"/>
            </a:xfrm>
            <a:custGeom>
              <a:avLst/>
              <a:gdLst>
                <a:gd name="connsiteX0" fmla="*/ 38515 w 105273"/>
                <a:gd name="connsiteY0" fmla="*/ 86179 h 137828"/>
                <a:gd name="connsiteX1" fmla="*/ 59626 w 105273"/>
                <a:gd name="connsiteY1" fmla="*/ 119280 h 137828"/>
                <a:gd name="connsiteX2" fmla="*/ 71894 w 105273"/>
                <a:gd name="connsiteY2" fmla="*/ 116141 h 137828"/>
                <a:gd name="connsiteX3" fmla="*/ 82735 w 105273"/>
                <a:gd name="connsiteY3" fmla="*/ 101017 h 137828"/>
                <a:gd name="connsiteX4" fmla="*/ 88441 w 105273"/>
                <a:gd name="connsiteY4" fmla="*/ 91315 h 137828"/>
                <a:gd name="connsiteX5" fmla="*/ 93576 w 105273"/>
                <a:gd name="connsiteY5" fmla="*/ 89317 h 137828"/>
                <a:gd name="connsiteX6" fmla="*/ 102135 w 105273"/>
                <a:gd name="connsiteY6" fmla="*/ 92456 h 137828"/>
                <a:gd name="connsiteX7" fmla="*/ 105273 w 105273"/>
                <a:gd name="connsiteY7" fmla="*/ 101303 h 137828"/>
                <a:gd name="connsiteX8" fmla="*/ 92150 w 105273"/>
                <a:gd name="connsiteY8" fmla="*/ 126414 h 137828"/>
                <a:gd name="connsiteX9" fmla="*/ 60197 w 105273"/>
                <a:gd name="connsiteY9" fmla="*/ 137829 h 137828"/>
                <a:gd name="connsiteX10" fmla="*/ 29385 w 105273"/>
                <a:gd name="connsiteY10" fmla="*/ 124987 h 137828"/>
                <a:gd name="connsiteX11" fmla="*/ 13694 w 105273"/>
                <a:gd name="connsiteY11" fmla="*/ 86179 h 137828"/>
                <a:gd name="connsiteX12" fmla="*/ 1997 w 105273"/>
                <a:gd name="connsiteY12" fmla="*/ 86179 h 137828"/>
                <a:gd name="connsiteX13" fmla="*/ 285 w 105273"/>
                <a:gd name="connsiteY13" fmla="*/ 83896 h 137828"/>
                <a:gd name="connsiteX14" fmla="*/ 1997 w 105273"/>
                <a:gd name="connsiteY14" fmla="*/ 78188 h 137828"/>
                <a:gd name="connsiteX15" fmla="*/ 4850 w 105273"/>
                <a:gd name="connsiteY15" fmla="*/ 74764 h 137828"/>
                <a:gd name="connsiteX16" fmla="*/ 12838 w 105273"/>
                <a:gd name="connsiteY16" fmla="*/ 74764 h 137828"/>
                <a:gd name="connsiteX17" fmla="*/ 12838 w 105273"/>
                <a:gd name="connsiteY17" fmla="*/ 71340 h 137828"/>
                <a:gd name="connsiteX18" fmla="*/ 13123 w 105273"/>
                <a:gd name="connsiteY18" fmla="*/ 59640 h 137828"/>
                <a:gd name="connsiteX19" fmla="*/ 1712 w 105273"/>
                <a:gd name="connsiteY19" fmla="*/ 59640 h 137828"/>
                <a:gd name="connsiteX20" fmla="*/ 0 w 105273"/>
                <a:gd name="connsiteY20" fmla="*/ 57357 h 137828"/>
                <a:gd name="connsiteX21" fmla="*/ 1712 w 105273"/>
                <a:gd name="connsiteY21" fmla="*/ 51365 h 137828"/>
                <a:gd name="connsiteX22" fmla="*/ 4565 w 105273"/>
                <a:gd name="connsiteY22" fmla="*/ 47940 h 137828"/>
                <a:gd name="connsiteX23" fmla="*/ 13694 w 105273"/>
                <a:gd name="connsiteY23" fmla="*/ 47940 h 137828"/>
                <a:gd name="connsiteX24" fmla="*/ 59056 w 105273"/>
                <a:gd name="connsiteY24" fmla="*/ 0 h 137828"/>
                <a:gd name="connsiteX25" fmla="*/ 88726 w 105273"/>
                <a:gd name="connsiteY25" fmla="*/ 8846 h 137828"/>
                <a:gd name="connsiteX26" fmla="*/ 101279 w 105273"/>
                <a:gd name="connsiteY26" fmla="*/ 31104 h 137828"/>
                <a:gd name="connsiteX27" fmla="*/ 98426 w 105273"/>
                <a:gd name="connsiteY27" fmla="*/ 38809 h 137828"/>
                <a:gd name="connsiteX28" fmla="*/ 91294 w 105273"/>
                <a:gd name="connsiteY28" fmla="*/ 41948 h 137828"/>
                <a:gd name="connsiteX29" fmla="*/ 84447 w 105273"/>
                <a:gd name="connsiteY29" fmla="*/ 39665 h 137828"/>
                <a:gd name="connsiteX30" fmla="*/ 80167 w 105273"/>
                <a:gd name="connsiteY30" fmla="*/ 32246 h 137828"/>
                <a:gd name="connsiteX31" fmla="*/ 73891 w 105273"/>
                <a:gd name="connsiteY31" fmla="*/ 22258 h 137828"/>
                <a:gd name="connsiteX32" fmla="*/ 61338 w 105273"/>
                <a:gd name="connsiteY32" fmla="*/ 18834 h 137828"/>
                <a:gd name="connsiteX33" fmla="*/ 45647 w 105273"/>
                <a:gd name="connsiteY33" fmla="*/ 25968 h 137828"/>
                <a:gd name="connsiteX34" fmla="*/ 38515 w 105273"/>
                <a:gd name="connsiteY34" fmla="*/ 48226 h 137828"/>
                <a:gd name="connsiteX35" fmla="*/ 68185 w 105273"/>
                <a:gd name="connsiteY35" fmla="*/ 48226 h 137828"/>
                <a:gd name="connsiteX36" fmla="*/ 69897 w 105273"/>
                <a:gd name="connsiteY36" fmla="*/ 50509 h 137828"/>
                <a:gd name="connsiteX37" fmla="*/ 68185 w 105273"/>
                <a:gd name="connsiteY37" fmla="*/ 56501 h 137828"/>
                <a:gd name="connsiteX38" fmla="*/ 65332 w 105273"/>
                <a:gd name="connsiteY38" fmla="*/ 59925 h 137828"/>
                <a:gd name="connsiteX39" fmla="*/ 37944 w 105273"/>
                <a:gd name="connsiteY39" fmla="*/ 59925 h 137828"/>
                <a:gd name="connsiteX40" fmla="*/ 37659 w 105273"/>
                <a:gd name="connsiteY40" fmla="*/ 69057 h 137828"/>
                <a:gd name="connsiteX41" fmla="*/ 37944 w 105273"/>
                <a:gd name="connsiteY41" fmla="*/ 75050 h 137828"/>
                <a:gd name="connsiteX42" fmla="*/ 68185 w 105273"/>
                <a:gd name="connsiteY42" fmla="*/ 75050 h 137828"/>
                <a:gd name="connsiteX43" fmla="*/ 69897 w 105273"/>
                <a:gd name="connsiteY43" fmla="*/ 77332 h 137828"/>
                <a:gd name="connsiteX44" fmla="*/ 68185 w 105273"/>
                <a:gd name="connsiteY44" fmla="*/ 83325 h 137828"/>
                <a:gd name="connsiteX45" fmla="*/ 65332 w 105273"/>
                <a:gd name="connsiteY45" fmla="*/ 86749 h 137828"/>
                <a:gd name="connsiteX46" fmla="*/ 38515 w 105273"/>
                <a:gd name="connsiteY46" fmla="*/ 86749 h 1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273" h="137828">
                  <a:moveTo>
                    <a:pt x="38515" y="86179"/>
                  </a:moveTo>
                  <a:cubicBezTo>
                    <a:pt x="40797" y="108151"/>
                    <a:pt x="47644" y="119280"/>
                    <a:pt x="59626" y="119280"/>
                  </a:cubicBezTo>
                  <a:cubicBezTo>
                    <a:pt x="64191" y="119280"/>
                    <a:pt x="68185" y="118139"/>
                    <a:pt x="71894" y="116141"/>
                  </a:cubicBezTo>
                  <a:cubicBezTo>
                    <a:pt x="75603" y="113858"/>
                    <a:pt x="79312" y="109007"/>
                    <a:pt x="82735" y="101017"/>
                  </a:cubicBezTo>
                  <a:cubicBezTo>
                    <a:pt x="85017" y="95881"/>
                    <a:pt x="86729" y="92742"/>
                    <a:pt x="88441" y="91315"/>
                  </a:cubicBezTo>
                  <a:cubicBezTo>
                    <a:pt x="90153" y="90174"/>
                    <a:pt x="91864" y="89317"/>
                    <a:pt x="93576" y="89317"/>
                  </a:cubicBezTo>
                  <a:cubicBezTo>
                    <a:pt x="97285" y="89317"/>
                    <a:pt x="100138" y="90459"/>
                    <a:pt x="102135" y="92456"/>
                  </a:cubicBezTo>
                  <a:cubicBezTo>
                    <a:pt x="104132" y="94454"/>
                    <a:pt x="105273" y="97593"/>
                    <a:pt x="105273" y="101303"/>
                  </a:cubicBezTo>
                  <a:cubicBezTo>
                    <a:pt x="105273" y="110434"/>
                    <a:pt x="100994" y="118709"/>
                    <a:pt x="92150" y="126414"/>
                  </a:cubicBezTo>
                  <a:cubicBezTo>
                    <a:pt x="83306" y="134119"/>
                    <a:pt x="72750" y="137829"/>
                    <a:pt x="60197" y="137829"/>
                  </a:cubicBezTo>
                  <a:cubicBezTo>
                    <a:pt x="48500" y="137829"/>
                    <a:pt x="38229" y="133548"/>
                    <a:pt x="29385" y="124987"/>
                  </a:cubicBezTo>
                  <a:cubicBezTo>
                    <a:pt x="20541" y="116427"/>
                    <a:pt x="15406" y="103585"/>
                    <a:pt x="13694" y="86179"/>
                  </a:cubicBezTo>
                  <a:lnTo>
                    <a:pt x="1997" y="86179"/>
                  </a:lnTo>
                  <a:cubicBezTo>
                    <a:pt x="856" y="86179"/>
                    <a:pt x="285" y="85322"/>
                    <a:pt x="285" y="83896"/>
                  </a:cubicBezTo>
                  <a:cubicBezTo>
                    <a:pt x="285" y="82469"/>
                    <a:pt x="856" y="80471"/>
                    <a:pt x="1997" y="78188"/>
                  </a:cubicBezTo>
                  <a:cubicBezTo>
                    <a:pt x="3138" y="75906"/>
                    <a:pt x="4279" y="74764"/>
                    <a:pt x="4850" y="74764"/>
                  </a:cubicBezTo>
                  <a:lnTo>
                    <a:pt x="12838" y="74764"/>
                  </a:lnTo>
                  <a:lnTo>
                    <a:pt x="12838" y="71340"/>
                  </a:lnTo>
                  <a:cubicBezTo>
                    <a:pt x="12838" y="68772"/>
                    <a:pt x="12838" y="64777"/>
                    <a:pt x="13123" y="59640"/>
                  </a:cubicBezTo>
                  <a:lnTo>
                    <a:pt x="1712" y="59640"/>
                  </a:lnTo>
                  <a:cubicBezTo>
                    <a:pt x="571" y="59640"/>
                    <a:pt x="0" y="58784"/>
                    <a:pt x="0" y="57357"/>
                  </a:cubicBezTo>
                  <a:cubicBezTo>
                    <a:pt x="0" y="55645"/>
                    <a:pt x="571" y="53933"/>
                    <a:pt x="1712" y="51365"/>
                  </a:cubicBezTo>
                  <a:cubicBezTo>
                    <a:pt x="2853" y="49082"/>
                    <a:pt x="3994" y="47940"/>
                    <a:pt x="4565" y="47940"/>
                  </a:cubicBezTo>
                  <a:lnTo>
                    <a:pt x="13694" y="47940"/>
                  </a:lnTo>
                  <a:cubicBezTo>
                    <a:pt x="17688" y="15980"/>
                    <a:pt x="32809" y="0"/>
                    <a:pt x="59056" y="0"/>
                  </a:cubicBezTo>
                  <a:cubicBezTo>
                    <a:pt x="70467" y="0"/>
                    <a:pt x="80453" y="2854"/>
                    <a:pt x="88726" y="8846"/>
                  </a:cubicBezTo>
                  <a:cubicBezTo>
                    <a:pt x="97000" y="14839"/>
                    <a:pt x="101279" y="22258"/>
                    <a:pt x="101279" y="31104"/>
                  </a:cubicBezTo>
                  <a:cubicBezTo>
                    <a:pt x="101279" y="34243"/>
                    <a:pt x="100423" y="36526"/>
                    <a:pt x="98426" y="38809"/>
                  </a:cubicBezTo>
                  <a:cubicBezTo>
                    <a:pt x="96429" y="40806"/>
                    <a:pt x="94147" y="41948"/>
                    <a:pt x="91294" y="41948"/>
                  </a:cubicBezTo>
                  <a:cubicBezTo>
                    <a:pt x="88156" y="41948"/>
                    <a:pt x="85873" y="41092"/>
                    <a:pt x="84447" y="39665"/>
                  </a:cubicBezTo>
                  <a:cubicBezTo>
                    <a:pt x="83020" y="37953"/>
                    <a:pt x="81594" y="35670"/>
                    <a:pt x="80167" y="32246"/>
                  </a:cubicBezTo>
                  <a:cubicBezTo>
                    <a:pt x="78456" y="27965"/>
                    <a:pt x="76173" y="24541"/>
                    <a:pt x="73891" y="22258"/>
                  </a:cubicBezTo>
                  <a:cubicBezTo>
                    <a:pt x="71323" y="19975"/>
                    <a:pt x="67329" y="18834"/>
                    <a:pt x="61338" y="18834"/>
                  </a:cubicBezTo>
                  <a:cubicBezTo>
                    <a:pt x="54491" y="18834"/>
                    <a:pt x="49356" y="21117"/>
                    <a:pt x="45647" y="25968"/>
                  </a:cubicBezTo>
                  <a:cubicBezTo>
                    <a:pt x="41938" y="30819"/>
                    <a:pt x="39656" y="37953"/>
                    <a:pt x="38515" y="48226"/>
                  </a:cubicBezTo>
                  <a:lnTo>
                    <a:pt x="68185" y="48226"/>
                  </a:lnTo>
                  <a:cubicBezTo>
                    <a:pt x="69326" y="48226"/>
                    <a:pt x="69897" y="49082"/>
                    <a:pt x="69897" y="50509"/>
                  </a:cubicBezTo>
                  <a:cubicBezTo>
                    <a:pt x="69897" y="52221"/>
                    <a:pt x="69326" y="54218"/>
                    <a:pt x="68185" y="56501"/>
                  </a:cubicBezTo>
                  <a:cubicBezTo>
                    <a:pt x="67044" y="58784"/>
                    <a:pt x="66188" y="59925"/>
                    <a:pt x="65332" y="59925"/>
                  </a:cubicBezTo>
                  <a:lnTo>
                    <a:pt x="37944" y="59925"/>
                  </a:lnTo>
                  <a:lnTo>
                    <a:pt x="37659" y="69057"/>
                  </a:lnTo>
                  <a:cubicBezTo>
                    <a:pt x="37659" y="71911"/>
                    <a:pt x="37659" y="73908"/>
                    <a:pt x="37944" y="75050"/>
                  </a:cubicBezTo>
                  <a:lnTo>
                    <a:pt x="68185" y="75050"/>
                  </a:lnTo>
                  <a:cubicBezTo>
                    <a:pt x="69326" y="75050"/>
                    <a:pt x="69897" y="75906"/>
                    <a:pt x="69897" y="77332"/>
                  </a:cubicBezTo>
                  <a:cubicBezTo>
                    <a:pt x="69897" y="79045"/>
                    <a:pt x="69326" y="81042"/>
                    <a:pt x="68185" y="83325"/>
                  </a:cubicBezTo>
                  <a:cubicBezTo>
                    <a:pt x="67044" y="85608"/>
                    <a:pt x="66188" y="86749"/>
                    <a:pt x="65332" y="86749"/>
                  </a:cubicBezTo>
                  <a:lnTo>
                    <a:pt x="38515" y="86749"/>
                  </a:lnTo>
                  <a:close/>
                </a:path>
              </a:pathLst>
            </a:custGeom>
            <a:solidFill>
              <a:srgbClr val="DD1470"/>
            </a:solidFill>
            <a:ln w="285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C84AA4B-4A0D-45C1-30AE-D9BF3A50D0B7}"/>
                </a:ext>
              </a:extLst>
            </p:cNvPr>
            <p:cNvSpPr/>
            <p:nvPr/>
          </p:nvSpPr>
          <p:spPr>
            <a:xfrm>
              <a:off x="4468639" y="5724449"/>
              <a:ext cx="113832" cy="149528"/>
            </a:xfrm>
            <a:custGeom>
              <a:avLst/>
              <a:gdLst>
                <a:gd name="connsiteX0" fmla="*/ 41082 w 113832"/>
                <a:gd name="connsiteY0" fmla="*/ 93027 h 149528"/>
                <a:gd name="connsiteX1" fmla="*/ 63906 w 113832"/>
                <a:gd name="connsiteY1" fmla="*/ 128982 h 149528"/>
                <a:gd name="connsiteX2" fmla="*/ 77315 w 113832"/>
                <a:gd name="connsiteY2" fmla="*/ 125558 h 149528"/>
                <a:gd name="connsiteX3" fmla="*/ 89012 w 113832"/>
                <a:gd name="connsiteY3" fmla="*/ 109293 h 149528"/>
                <a:gd name="connsiteX4" fmla="*/ 95288 w 113832"/>
                <a:gd name="connsiteY4" fmla="*/ 98734 h 149528"/>
                <a:gd name="connsiteX5" fmla="*/ 100994 w 113832"/>
                <a:gd name="connsiteY5" fmla="*/ 96737 h 149528"/>
                <a:gd name="connsiteX6" fmla="*/ 110409 w 113832"/>
                <a:gd name="connsiteY6" fmla="*/ 100161 h 149528"/>
                <a:gd name="connsiteX7" fmla="*/ 113832 w 113832"/>
                <a:gd name="connsiteY7" fmla="*/ 109863 h 149528"/>
                <a:gd name="connsiteX8" fmla="*/ 99567 w 113832"/>
                <a:gd name="connsiteY8" fmla="*/ 136973 h 149528"/>
                <a:gd name="connsiteX9" fmla="*/ 64762 w 113832"/>
                <a:gd name="connsiteY9" fmla="*/ 149528 h 149528"/>
                <a:gd name="connsiteX10" fmla="*/ 31382 w 113832"/>
                <a:gd name="connsiteY10" fmla="*/ 135546 h 149528"/>
                <a:gd name="connsiteX11" fmla="*/ 14265 w 113832"/>
                <a:gd name="connsiteY11" fmla="*/ 93313 h 149528"/>
                <a:gd name="connsiteX12" fmla="*/ 1712 w 113832"/>
                <a:gd name="connsiteY12" fmla="*/ 93313 h 149528"/>
                <a:gd name="connsiteX13" fmla="*/ 0 w 113832"/>
                <a:gd name="connsiteY13" fmla="*/ 90744 h 149528"/>
                <a:gd name="connsiteX14" fmla="*/ 1997 w 113832"/>
                <a:gd name="connsiteY14" fmla="*/ 84466 h 149528"/>
                <a:gd name="connsiteX15" fmla="*/ 5135 w 113832"/>
                <a:gd name="connsiteY15" fmla="*/ 80757 h 149528"/>
                <a:gd name="connsiteX16" fmla="*/ 13694 w 113832"/>
                <a:gd name="connsiteY16" fmla="*/ 80757 h 149528"/>
                <a:gd name="connsiteX17" fmla="*/ 13694 w 113832"/>
                <a:gd name="connsiteY17" fmla="*/ 77047 h 149528"/>
                <a:gd name="connsiteX18" fmla="*/ 13979 w 113832"/>
                <a:gd name="connsiteY18" fmla="*/ 64491 h 149528"/>
                <a:gd name="connsiteX19" fmla="*/ 1712 w 113832"/>
                <a:gd name="connsiteY19" fmla="*/ 64491 h 149528"/>
                <a:gd name="connsiteX20" fmla="*/ 0 w 113832"/>
                <a:gd name="connsiteY20" fmla="*/ 61923 h 149528"/>
                <a:gd name="connsiteX21" fmla="*/ 1997 w 113832"/>
                <a:gd name="connsiteY21" fmla="*/ 55645 h 149528"/>
                <a:gd name="connsiteX22" fmla="*/ 5135 w 113832"/>
                <a:gd name="connsiteY22" fmla="*/ 51935 h 149528"/>
                <a:gd name="connsiteX23" fmla="*/ 15121 w 113832"/>
                <a:gd name="connsiteY23" fmla="*/ 51935 h 149528"/>
                <a:gd name="connsiteX24" fmla="*/ 64191 w 113832"/>
                <a:gd name="connsiteY24" fmla="*/ 0 h 149528"/>
                <a:gd name="connsiteX25" fmla="*/ 96429 w 113832"/>
                <a:gd name="connsiteY25" fmla="*/ 9702 h 149528"/>
                <a:gd name="connsiteX26" fmla="*/ 110123 w 113832"/>
                <a:gd name="connsiteY26" fmla="*/ 33672 h 149528"/>
                <a:gd name="connsiteX27" fmla="*/ 106985 w 113832"/>
                <a:gd name="connsiteY27" fmla="*/ 41948 h 149528"/>
                <a:gd name="connsiteX28" fmla="*/ 99282 w 113832"/>
                <a:gd name="connsiteY28" fmla="*/ 45372 h 149528"/>
                <a:gd name="connsiteX29" fmla="*/ 91864 w 113832"/>
                <a:gd name="connsiteY29" fmla="*/ 42804 h 149528"/>
                <a:gd name="connsiteX30" fmla="*/ 87300 w 113832"/>
                <a:gd name="connsiteY30" fmla="*/ 34814 h 149528"/>
                <a:gd name="connsiteX31" fmla="*/ 80453 w 113832"/>
                <a:gd name="connsiteY31" fmla="*/ 23970 h 149528"/>
                <a:gd name="connsiteX32" fmla="*/ 66759 w 113832"/>
                <a:gd name="connsiteY32" fmla="*/ 20261 h 149528"/>
                <a:gd name="connsiteX33" fmla="*/ 49926 w 113832"/>
                <a:gd name="connsiteY33" fmla="*/ 27965 h 149528"/>
                <a:gd name="connsiteX34" fmla="*/ 42223 w 113832"/>
                <a:gd name="connsiteY34" fmla="*/ 51935 h 149528"/>
                <a:gd name="connsiteX35" fmla="*/ 73320 w 113832"/>
                <a:gd name="connsiteY35" fmla="*/ 51935 h 149528"/>
                <a:gd name="connsiteX36" fmla="*/ 75318 w 113832"/>
                <a:gd name="connsiteY36" fmla="*/ 54504 h 149528"/>
                <a:gd name="connsiteX37" fmla="*/ 73606 w 113832"/>
                <a:gd name="connsiteY37" fmla="*/ 61067 h 149528"/>
                <a:gd name="connsiteX38" fmla="*/ 70467 w 113832"/>
                <a:gd name="connsiteY38" fmla="*/ 64777 h 149528"/>
                <a:gd name="connsiteX39" fmla="*/ 40512 w 113832"/>
                <a:gd name="connsiteY39" fmla="*/ 64777 h 149528"/>
                <a:gd name="connsiteX40" fmla="*/ 40226 w 113832"/>
                <a:gd name="connsiteY40" fmla="*/ 74479 h 149528"/>
                <a:gd name="connsiteX41" fmla="*/ 40512 w 113832"/>
                <a:gd name="connsiteY41" fmla="*/ 81042 h 149528"/>
                <a:gd name="connsiteX42" fmla="*/ 73320 w 113832"/>
                <a:gd name="connsiteY42" fmla="*/ 81042 h 149528"/>
                <a:gd name="connsiteX43" fmla="*/ 75318 w 113832"/>
                <a:gd name="connsiteY43" fmla="*/ 83610 h 149528"/>
                <a:gd name="connsiteX44" fmla="*/ 73606 w 113832"/>
                <a:gd name="connsiteY44" fmla="*/ 90174 h 149528"/>
                <a:gd name="connsiteX45" fmla="*/ 70467 w 113832"/>
                <a:gd name="connsiteY45" fmla="*/ 93883 h 149528"/>
                <a:gd name="connsiteX46" fmla="*/ 41082 w 113832"/>
                <a:gd name="connsiteY46" fmla="*/ 93883 h 14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3832" h="149528">
                  <a:moveTo>
                    <a:pt x="41082" y="93027"/>
                  </a:moveTo>
                  <a:cubicBezTo>
                    <a:pt x="43365" y="116997"/>
                    <a:pt x="51068" y="128982"/>
                    <a:pt x="63906" y="128982"/>
                  </a:cubicBezTo>
                  <a:cubicBezTo>
                    <a:pt x="68756" y="128982"/>
                    <a:pt x="73320" y="127841"/>
                    <a:pt x="77315" y="125558"/>
                  </a:cubicBezTo>
                  <a:cubicBezTo>
                    <a:pt x="81309" y="123275"/>
                    <a:pt x="85303" y="117853"/>
                    <a:pt x="89012" y="109293"/>
                  </a:cubicBezTo>
                  <a:cubicBezTo>
                    <a:pt x="91294" y="103586"/>
                    <a:pt x="93576" y="100161"/>
                    <a:pt x="95288" y="98734"/>
                  </a:cubicBezTo>
                  <a:cubicBezTo>
                    <a:pt x="97000" y="97308"/>
                    <a:pt x="98997" y="96737"/>
                    <a:pt x="100994" y="96737"/>
                  </a:cubicBezTo>
                  <a:cubicBezTo>
                    <a:pt x="104988" y="96737"/>
                    <a:pt x="108126" y="97878"/>
                    <a:pt x="110409" y="100161"/>
                  </a:cubicBezTo>
                  <a:cubicBezTo>
                    <a:pt x="112691" y="102444"/>
                    <a:pt x="113832" y="105583"/>
                    <a:pt x="113832" y="109863"/>
                  </a:cubicBezTo>
                  <a:cubicBezTo>
                    <a:pt x="113832" y="119566"/>
                    <a:pt x="108982" y="128697"/>
                    <a:pt x="99567" y="136973"/>
                  </a:cubicBezTo>
                  <a:cubicBezTo>
                    <a:pt x="89867" y="145248"/>
                    <a:pt x="78456" y="149528"/>
                    <a:pt x="64762" y="149528"/>
                  </a:cubicBezTo>
                  <a:cubicBezTo>
                    <a:pt x="51923" y="149528"/>
                    <a:pt x="40797" y="144963"/>
                    <a:pt x="31382" y="135546"/>
                  </a:cubicBezTo>
                  <a:cubicBezTo>
                    <a:pt x="21968" y="126129"/>
                    <a:pt x="16262" y="112146"/>
                    <a:pt x="14265" y="93313"/>
                  </a:cubicBezTo>
                  <a:lnTo>
                    <a:pt x="1712" y="93313"/>
                  </a:lnTo>
                  <a:cubicBezTo>
                    <a:pt x="571" y="93313"/>
                    <a:pt x="0" y="92457"/>
                    <a:pt x="0" y="90744"/>
                  </a:cubicBezTo>
                  <a:cubicBezTo>
                    <a:pt x="0" y="89032"/>
                    <a:pt x="571" y="87035"/>
                    <a:pt x="1997" y="84466"/>
                  </a:cubicBezTo>
                  <a:cubicBezTo>
                    <a:pt x="3138" y="81898"/>
                    <a:pt x="4279" y="80757"/>
                    <a:pt x="5135" y="80757"/>
                  </a:cubicBezTo>
                  <a:lnTo>
                    <a:pt x="13694" y="80757"/>
                  </a:lnTo>
                  <a:lnTo>
                    <a:pt x="13694" y="77047"/>
                  </a:lnTo>
                  <a:cubicBezTo>
                    <a:pt x="13694" y="74193"/>
                    <a:pt x="13694" y="69913"/>
                    <a:pt x="13979" y="64491"/>
                  </a:cubicBezTo>
                  <a:lnTo>
                    <a:pt x="1712" y="64491"/>
                  </a:lnTo>
                  <a:cubicBezTo>
                    <a:pt x="571" y="64491"/>
                    <a:pt x="0" y="63635"/>
                    <a:pt x="0" y="61923"/>
                  </a:cubicBezTo>
                  <a:cubicBezTo>
                    <a:pt x="0" y="60211"/>
                    <a:pt x="571" y="57928"/>
                    <a:pt x="1997" y="55645"/>
                  </a:cubicBezTo>
                  <a:cubicBezTo>
                    <a:pt x="3138" y="53077"/>
                    <a:pt x="4279" y="51935"/>
                    <a:pt x="5135" y="51935"/>
                  </a:cubicBezTo>
                  <a:lnTo>
                    <a:pt x="15121" y="51935"/>
                  </a:lnTo>
                  <a:cubicBezTo>
                    <a:pt x="19400" y="17407"/>
                    <a:pt x="35662" y="0"/>
                    <a:pt x="64191" y="0"/>
                  </a:cubicBezTo>
                  <a:cubicBezTo>
                    <a:pt x="76744" y="0"/>
                    <a:pt x="87585" y="3139"/>
                    <a:pt x="96429" y="9702"/>
                  </a:cubicBezTo>
                  <a:cubicBezTo>
                    <a:pt x="105559" y="16265"/>
                    <a:pt x="110123" y="24256"/>
                    <a:pt x="110123" y="33672"/>
                  </a:cubicBezTo>
                  <a:cubicBezTo>
                    <a:pt x="110123" y="36811"/>
                    <a:pt x="108982" y="39665"/>
                    <a:pt x="106985" y="41948"/>
                  </a:cubicBezTo>
                  <a:cubicBezTo>
                    <a:pt x="104988" y="44231"/>
                    <a:pt x="102135" y="45372"/>
                    <a:pt x="99282" y="45372"/>
                  </a:cubicBezTo>
                  <a:cubicBezTo>
                    <a:pt x="95859" y="45372"/>
                    <a:pt x="93291" y="44516"/>
                    <a:pt x="91864" y="42804"/>
                  </a:cubicBezTo>
                  <a:cubicBezTo>
                    <a:pt x="90438" y="41092"/>
                    <a:pt x="88726" y="38524"/>
                    <a:pt x="87300" y="34814"/>
                  </a:cubicBezTo>
                  <a:cubicBezTo>
                    <a:pt x="85303" y="29963"/>
                    <a:pt x="83020" y="26538"/>
                    <a:pt x="80453" y="23970"/>
                  </a:cubicBezTo>
                  <a:cubicBezTo>
                    <a:pt x="77885" y="21402"/>
                    <a:pt x="73320" y="20261"/>
                    <a:pt x="66759" y="20261"/>
                  </a:cubicBezTo>
                  <a:cubicBezTo>
                    <a:pt x="59341" y="20261"/>
                    <a:pt x="53921" y="22829"/>
                    <a:pt x="49926" y="27965"/>
                  </a:cubicBezTo>
                  <a:cubicBezTo>
                    <a:pt x="45932" y="33102"/>
                    <a:pt x="43365" y="41092"/>
                    <a:pt x="42223" y="51935"/>
                  </a:cubicBezTo>
                  <a:lnTo>
                    <a:pt x="73320" y="51935"/>
                  </a:lnTo>
                  <a:cubicBezTo>
                    <a:pt x="74747" y="51935"/>
                    <a:pt x="75318" y="52792"/>
                    <a:pt x="75318" y="54504"/>
                  </a:cubicBezTo>
                  <a:cubicBezTo>
                    <a:pt x="75318" y="56501"/>
                    <a:pt x="74747" y="58499"/>
                    <a:pt x="73606" y="61067"/>
                  </a:cubicBezTo>
                  <a:cubicBezTo>
                    <a:pt x="72465" y="63635"/>
                    <a:pt x="71323" y="64777"/>
                    <a:pt x="70467" y="64777"/>
                  </a:cubicBezTo>
                  <a:lnTo>
                    <a:pt x="40512" y="64777"/>
                  </a:lnTo>
                  <a:lnTo>
                    <a:pt x="40226" y="74479"/>
                  </a:lnTo>
                  <a:cubicBezTo>
                    <a:pt x="40226" y="77332"/>
                    <a:pt x="40226" y="79615"/>
                    <a:pt x="40512" y="81042"/>
                  </a:cubicBezTo>
                  <a:lnTo>
                    <a:pt x="73320" y="81042"/>
                  </a:lnTo>
                  <a:cubicBezTo>
                    <a:pt x="74747" y="81042"/>
                    <a:pt x="75318" y="81898"/>
                    <a:pt x="75318" y="83610"/>
                  </a:cubicBezTo>
                  <a:cubicBezTo>
                    <a:pt x="75318" y="85608"/>
                    <a:pt x="74747" y="87605"/>
                    <a:pt x="73606" y="90174"/>
                  </a:cubicBezTo>
                  <a:cubicBezTo>
                    <a:pt x="72465" y="92742"/>
                    <a:pt x="71323" y="93883"/>
                    <a:pt x="70467" y="93883"/>
                  </a:cubicBezTo>
                  <a:lnTo>
                    <a:pt x="41082" y="93883"/>
                  </a:lnTo>
                  <a:close/>
                </a:path>
              </a:pathLst>
            </a:custGeom>
            <a:solidFill>
              <a:srgbClr val="DD1470"/>
            </a:solidFill>
            <a:ln w="2851" cap="flat">
              <a:noFill/>
              <a:prstDash val="solid"/>
              <a:miter/>
            </a:ln>
          </p:spPr>
          <p:txBody>
            <a:bodyPr rtlCol="0" anchor="ctr"/>
            <a:lstStyle/>
            <a:p>
              <a:endParaRPr lang="en-US"/>
            </a:p>
          </p:txBody>
        </p:sp>
      </p:grpSp>
    </p:spTree>
    <p:extLst>
      <p:ext uri="{BB962C8B-B14F-4D97-AF65-F5344CB8AC3E}">
        <p14:creationId xmlns:p14="http://schemas.microsoft.com/office/powerpoint/2010/main" val="372026838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7DC9380-EEB4-9716-A699-122C24092167}"/>
              </a:ext>
            </a:extLst>
          </p:cNvPr>
          <p:cNvSpPr/>
          <p:nvPr/>
        </p:nvSpPr>
        <p:spPr>
          <a:xfrm>
            <a:off x="5169402" y="0"/>
            <a:ext cx="2390273" cy="2431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18</a:t>
            </a:fld>
            <a:endParaRPr lang="en-US" dirty="0"/>
          </a:p>
        </p:txBody>
      </p:sp>
      <p:sp>
        <p:nvSpPr>
          <p:cNvPr id="7" name="Text Placeholder 17">
            <a:extLst>
              <a:ext uri="{FF2B5EF4-FFF2-40B4-BE49-F238E27FC236}">
                <a16:creationId xmlns:a16="http://schemas.microsoft.com/office/drawing/2014/main" id="{9D27028C-3602-A559-FF2A-47A8FC912314}"/>
              </a:ext>
            </a:extLst>
          </p:cNvPr>
          <p:cNvSpPr txBox="1">
            <a:spLocks/>
          </p:cNvSpPr>
          <p:nvPr/>
        </p:nvSpPr>
        <p:spPr>
          <a:xfrm>
            <a:off x="2224884" y="676171"/>
            <a:ext cx="4573019" cy="970561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Handel og markeder </a:t>
            </a:r>
          </a:p>
          <a:p>
            <a:pPr algn="just"/>
            <a:r>
              <a:rPr lang="en-US">
                <a:solidFill>
                  <a:srgbClr val="000000"/>
                </a:solidFill>
                <a:cs typeface="+mn-cs"/>
              </a:rPr>
              <a:t>Distribuerede handelsplatforme, der er baseret på blockchain, kan forstyrre markedet </a:t>
            </a:r>
          </a:p>
          <a:p>
            <a:pPr algn="just"/>
            <a:r>
              <a:rPr lang="en-US">
                <a:solidFill>
                  <a:srgbClr val="000000"/>
                </a:solidFill>
                <a:cs typeface="+mn-cs"/>
              </a:rPr>
              <a:t>operationer som f.eks. forvaltning af engrosmarkederne handel med råvarer </a:t>
            </a:r>
          </a:p>
          <a:p>
            <a:pPr algn="just"/>
            <a:r>
              <a:rPr lang="en-US">
                <a:solidFill>
                  <a:srgbClr val="000000"/>
                </a:solidFill>
                <a:cs typeface="+mn-cs"/>
              </a:rPr>
              <a:t>transaktioner og risikostyring. Blockchain-systemer er i øjeblikket </a:t>
            </a:r>
          </a:p>
          <a:p>
            <a:pPr algn="just"/>
            <a:r>
              <a:rPr lang="en-US">
                <a:solidFill>
                  <a:srgbClr val="000000"/>
                </a:solidFill>
                <a:cs typeface="+mn-cs"/>
              </a:rPr>
              <a:t>er også ved at blive udviklet til handel med grønne certifikater.</a:t>
            </a:r>
          </a:p>
          <a:p>
            <a:pPr algn="just"/>
            <a:r>
              <a:rPr lang="en-US">
                <a:solidFill>
                  <a:srgbClr val="000000"/>
                </a:solidFill>
                <a:cs typeface="+mn-cs"/>
              </a:rPr>
              <a:t> </a:t>
            </a:r>
          </a:p>
          <a:p>
            <a:pPr algn="just"/>
            <a:r>
              <a:rPr lang="en-US" b="1">
                <a:solidFill>
                  <a:srgbClr val="F79037"/>
                </a:solidFill>
                <a:cs typeface="+mn-cs"/>
              </a:rPr>
              <a:t>Automatisering </a:t>
            </a:r>
          </a:p>
          <a:p>
            <a:pPr algn="just"/>
            <a:r>
              <a:rPr lang="en-US">
                <a:solidFill>
                  <a:srgbClr val="000000"/>
                </a:solidFill>
                <a:cs typeface="+mn-cs"/>
              </a:rPr>
              <a:t>Blockchains kan forbedre kontrollen af decentrale energisystemer </a:t>
            </a:r>
          </a:p>
          <a:p>
            <a:pPr algn="just"/>
            <a:r>
              <a:rPr lang="en-US">
                <a:solidFill>
                  <a:srgbClr val="000000"/>
                </a:solidFill>
                <a:cs typeface="+mn-cs"/>
              </a:rPr>
              <a:t>og mikronetværk. Indførelse af lokale energimarkedspladser, der er muliggjort af lokale P2P-handelsplatforme for energi eller distribuerede platforme, kan øge egenproduktion og -forbrug af energi betydeligt, også kendt som aktiviteter bag måleren, hvilket potentielt kan påvirke indtægter og tariffer.</a:t>
            </a:r>
          </a:p>
          <a:p>
            <a:pPr algn="just"/>
            <a:r>
              <a:rPr lang="en-US">
                <a:solidFill>
                  <a:srgbClr val="000000"/>
                </a:solidFill>
                <a:cs typeface="+mn-cs"/>
              </a:rPr>
              <a:t> </a:t>
            </a:r>
          </a:p>
          <a:p>
            <a:pPr algn="just"/>
            <a:r>
              <a:rPr lang="en-US" b="1">
                <a:solidFill>
                  <a:srgbClr val="F79037"/>
                </a:solidFill>
                <a:cs typeface="+mn-cs"/>
              </a:rPr>
              <a:t>Smart grid-applikationer </a:t>
            </a:r>
          </a:p>
          <a:p>
            <a:pPr algn="just"/>
            <a:r>
              <a:rPr lang="en-US">
                <a:solidFill>
                  <a:srgbClr val="000000"/>
                </a:solidFill>
                <a:cs typeface="+mn-cs"/>
              </a:rPr>
              <a:t>Blockchains kan potentielt bruges til kommunikation af intelligente  </a:t>
            </a:r>
          </a:p>
          <a:p>
            <a:pPr algn="just"/>
            <a:r>
              <a:rPr lang="en-US">
                <a:solidFill>
                  <a:srgbClr val="000000"/>
                </a:solidFill>
                <a:cs typeface="+mn-cs"/>
              </a:rPr>
              <a:t>udstyr, datatransmission eller lagring. Intelligente enheder i det intelligente net omfatter intelligente målere, avancerede sensorer, netværksovervågningsudstyr, kontrol- og energistyringssystemer, men også intelligente energistyringsenheder til hjemmet og bygningsovervågningssystemer. Ud over at give sikker dataoverførsel kan smart grid-applikationer yderligere drage fordel af datastandardisering, som blockchain-teknologien muliggør.</a:t>
            </a:r>
          </a:p>
          <a:p>
            <a:pPr algn="just"/>
            <a:endParaRPr lang="en-US">
              <a:solidFill>
                <a:srgbClr val="000000"/>
              </a:solidFill>
              <a:cs typeface="+mn-cs"/>
            </a:endParaRPr>
          </a:p>
          <a:p>
            <a:pPr algn="just"/>
            <a:r>
              <a:rPr lang="en-US" b="1">
                <a:solidFill>
                  <a:srgbClr val="F79037"/>
                </a:solidFill>
                <a:cs typeface="+mn-cs"/>
              </a:rPr>
              <a:t>Styring af nettet</a:t>
            </a:r>
          </a:p>
          <a:p>
            <a:pPr algn="just"/>
            <a:r>
              <a:rPr lang="en-US">
                <a:solidFill>
                  <a:srgbClr val="000000"/>
                </a:solidFill>
                <a:cs typeface="+mn-cs"/>
              </a:rPr>
              <a:t>Blockchains kan hjælpe med netværksstyring af decentraliserede </a:t>
            </a:r>
          </a:p>
          <a:p>
            <a:pPr algn="just"/>
            <a:r>
              <a:rPr lang="en-US">
                <a:solidFill>
                  <a:srgbClr val="000000"/>
                </a:solidFill>
                <a:cs typeface="+mn-cs"/>
              </a:rPr>
              <a:t>netværk, fleksibilitetstjenester eller forvaltning af aktiver. Blockchains kan skabe integrerede handelsplatforme for fleksibilitet og optimere fleksible ressourcer, hvilket ellers kunne føre til dyre netopgraderinger. Som følge heraf kan blockchains også påvirke indtægter og tariffer for brug af nettene.</a:t>
            </a:r>
          </a:p>
          <a:p>
            <a:pPr algn="just"/>
            <a:r>
              <a:rPr lang="en-US">
                <a:solidFill>
                  <a:srgbClr val="000000"/>
                </a:solidFill>
                <a:cs typeface="+mn-cs"/>
              </a:rPr>
              <a:t> </a:t>
            </a:r>
          </a:p>
          <a:p>
            <a:r>
              <a:rPr lang="en-US" b="1">
                <a:solidFill>
                  <a:srgbClr val="F79037"/>
                </a:solidFill>
                <a:cs typeface="+mn-cs"/>
              </a:rPr>
              <a:t>Sikkerhed og identitetsstyring </a:t>
            </a:r>
          </a:p>
          <a:p>
            <a:pPr algn="just"/>
            <a:r>
              <a:rPr lang="en-US">
                <a:solidFill>
                  <a:srgbClr val="000000"/>
                </a:solidFill>
                <a:cs typeface="+mn-cs"/>
              </a:rPr>
              <a:t>Beskyttelse af transaktioner og sikkerhed kan drage fordel af kryptografiske teknikker. Blockchain kan sikre privatlivets fred, datafortrolighed og identitetsstyring.</a:t>
            </a:r>
            <a:endParaRPr lang="en-LB">
              <a:solidFill>
                <a:srgbClr val="000000"/>
              </a:solidFill>
              <a:cs typeface="+mn-cs"/>
            </a:endParaRPr>
          </a:p>
          <a:p>
            <a:pPr algn="just"/>
            <a:endParaRPr lang="en-LB">
              <a:solidFill>
                <a:srgbClr val="000000"/>
              </a:solidFill>
              <a:cs typeface="+mn-cs"/>
            </a:endParaRPr>
          </a:p>
          <a:p>
            <a:pPr algn="just"/>
            <a:r>
              <a:rPr lang="en-US" b="1">
                <a:solidFill>
                  <a:srgbClr val="F79037"/>
                </a:solidFill>
                <a:cs typeface="+mn-cs"/>
              </a:rPr>
              <a:t>Deling af ressourcer</a:t>
            </a:r>
          </a:p>
          <a:p>
            <a:pPr algn="just"/>
            <a:r>
              <a:rPr lang="en-US">
                <a:solidFill>
                  <a:srgbClr val="000000"/>
                </a:solidFill>
                <a:cs typeface="+mn-cs"/>
              </a:rPr>
              <a:t>Blockchains kan tilbyde opladningsløsninger til deling af ressourcer mellem flere brugere, f.eks. deling af infrastruktur til opladning af elbiler, data eller fælles centraliseret fællesskabsopbevaring.</a:t>
            </a:r>
          </a:p>
          <a:p>
            <a:pPr algn="just"/>
            <a:endParaRPr lang="en-US">
              <a:solidFill>
                <a:srgbClr val="000000"/>
              </a:solidFill>
              <a:cs typeface="+mn-cs"/>
            </a:endParaRPr>
          </a:p>
          <a:p>
            <a:pPr algn="just"/>
            <a:r>
              <a:rPr lang="en-US" b="1">
                <a:solidFill>
                  <a:srgbClr val="F79037"/>
                </a:solidFill>
                <a:cs typeface="+mn-cs"/>
              </a:rPr>
              <a:t>Konkurrenc</a:t>
            </a:r>
            <a:r>
              <a:rPr lang="en-US">
                <a:solidFill>
                  <a:srgbClr val="000000"/>
                </a:solidFill>
                <a:cs typeface="+mn-cs"/>
              </a:rPr>
              <a:t>e</a:t>
            </a:r>
          </a:p>
          <a:p>
            <a:pPr algn="just"/>
            <a:r>
              <a:rPr lang="en-US">
                <a:solidFill>
                  <a:srgbClr val="000000"/>
                </a:solidFill>
                <a:cs typeface="+mn-cs"/>
              </a:rPr>
              <a:t>Intelligente kontrakter kan potentielt forenkle og fremskynde skift af </a:t>
            </a:r>
          </a:p>
          <a:p>
            <a:pPr algn="just"/>
            <a:r>
              <a:rPr lang="en-US">
                <a:solidFill>
                  <a:srgbClr val="000000"/>
                </a:solidFill>
                <a:cs typeface="+mn-cs"/>
              </a:rPr>
              <a:t>energileverandører. Øget mobilitet på markedet kan øge konkurrencen og potentielt reducere energipriserne.</a:t>
            </a:r>
          </a:p>
          <a:p>
            <a:pPr algn="just"/>
            <a:endParaRPr lang="en-US">
              <a:solidFill>
                <a:srgbClr val="000000"/>
              </a:solidFill>
              <a:cs typeface="+mn-cs"/>
            </a:endParaRPr>
          </a:p>
          <a:p>
            <a:pPr algn="just"/>
            <a:r>
              <a:rPr lang="en-US" b="1">
                <a:solidFill>
                  <a:srgbClr val="F79037"/>
                </a:solidFill>
                <a:cs typeface="+mn-cs"/>
              </a:rPr>
              <a:t>Gennemsigtighe</a:t>
            </a:r>
            <a:r>
              <a:rPr lang="en-US">
                <a:solidFill>
                  <a:srgbClr val="000000"/>
                </a:solidFill>
                <a:cs typeface="+mn-cs"/>
              </a:rPr>
              <a:t>d</a:t>
            </a:r>
          </a:p>
          <a:p>
            <a:pPr algn="just"/>
            <a:r>
              <a:rPr lang="en-US">
                <a:solidFill>
                  <a:srgbClr val="000000"/>
                </a:solidFill>
                <a:cs typeface="+mn-cs"/>
              </a:rPr>
              <a:t>Ufejlbarlige registreringer og gennemsigtige processer kan i høj grad </a:t>
            </a:r>
          </a:p>
          <a:p>
            <a:pPr algn="just"/>
            <a:r>
              <a:rPr lang="en-US">
                <a:solidFill>
                  <a:srgbClr val="000000"/>
                </a:solidFill>
                <a:cs typeface="+mn-cs"/>
              </a:rPr>
              <a:t>forbedre revisionen og overholdelsen af lovgivningen. Blockchains kan muliggøre </a:t>
            </a:r>
          </a:p>
          <a:p>
            <a:pPr algn="just"/>
            <a:r>
              <a:rPr lang="en-US">
                <a:solidFill>
                  <a:srgbClr val="000000"/>
                </a:solidFill>
                <a:cs typeface="+mn-cs"/>
              </a:rPr>
              <a:t>og potentielt forstyrre etablerede forretningsmodeller og traditionelle </a:t>
            </a:r>
          </a:p>
          <a:p>
            <a:pPr algn="just"/>
            <a:r>
              <a:rPr lang="en-US">
                <a:solidFill>
                  <a:srgbClr val="000000"/>
                </a:solidFill>
                <a:cs typeface="+mn-cs"/>
              </a:rPr>
              <a:t>energivirksomheders rolle.</a:t>
            </a:r>
          </a:p>
          <a:p>
            <a:pPr algn="just"/>
            <a:endParaRPr lang="en-US">
              <a:solidFill>
                <a:srgbClr val="000000"/>
              </a:solidFill>
              <a:cs typeface="+mn-cs"/>
            </a:endParaRPr>
          </a:p>
          <a:p>
            <a:pPr algn="just"/>
            <a:endParaRPr lang="en-US">
              <a:solidFill>
                <a:srgbClr val="000000"/>
              </a:solidFill>
              <a:cs typeface="+mn-cs"/>
            </a:endParaRPr>
          </a:p>
          <a:p>
            <a:pPr algn="just"/>
            <a:endParaRPr lang="en-LB">
              <a:solidFill>
                <a:srgbClr val="000000"/>
              </a:solidFill>
              <a:cs typeface="+mn-cs"/>
            </a:endParaRPr>
          </a:p>
          <a:p>
            <a:endParaRPr lang="en-LB">
              <a:solidFill>
                <a:srgbClr val="000000"/>
              </a:solidFill>
              <a:cs typeface="+mn-cs"/>
            </a:endParaRPr>
          </a:p>
          <a:p>
            <a:r>
              <a:rPr lang="en-US" dirty="0">
                <a:solidFill>
                  <a:srgbClr val="000000"/>
                </a:solidFill>
                <a:cs typeface="+mn-cs"/>
              </a:rPr>
              <a:t> </a:t>
            </a:r>
          </a:p>
          <a:p>
            <a:endParaRPr lang="en-US" dirty="0">
              <a:solidFill>
                <a:srgbClr val="000000"/>
              </a:solidFill>
            </a:endParaRPr>
          </a:p>
        </p:txBody>
      </p:sp>
      <p:grpSp>
        <p:nvGrpSpPr>
          <p:cNvPr id="92" name="Group 91">
            <a:extLst>
              <a:ext uri="{FF2B5EF4-FFF2-40B4-BE49-F238E27FC236}">
                <a16:creationId xmlns:a16="http://schemas.microsoft.com/office/drawing/2014/main" id="{87000BDF-0F94-D6D5-B7EC-17AD3B9AD2A7}"/>
              </a:ext>
            </a:extLst>
          </p:cNvPr>
          <p:cNvGrpSpPr/>
          <p:nvPr/>
        </p:nvGrpSpPr>
        <p:grpSpPr>
          <a:xfrm>
            <a:off x="1076931" y="6053615"/>
            <a:ext cx="819403" cy="829022"/>
            <a:chOff x="7190753" y="5365577"/>
            <a:chExt cx="745522" cy="754273"/>
          </a:xfrm>
          <a:solidFill>
            <a:srgbClr val="F79037"/>
          </a:solidFill>
        </p:grpSpPr>
        <p:grpSp>
          <p:nvGrpSpPr>
            <p:cNvPr id="93" name="Graphic 2">
              <a:extLst>
                <a:ext uri="{FF2B5EF4-FFF2-40B4-BE49-F238E27FC236}">
                  <a16:creationId xmlns:a16="http://schemas.microsoft.com/office/drawing/2014/main" id="{CAA46BD3-BE5A-8478-0007-6ABC3D78F298}"/>
                </a:ext>
              </a:extLst>
            </p:cNvPr>
            <p:cNvGrpSpPr/>
            <p:nvPr/>
          </p:nvGrpSpPr>
          <p:grpSpPr>
            <a:xfrm>
              <a:off x="7353351" y="5647412"/>
              <a:ext cx="420044" cy="75879"/>
              <a:chOff x="7353351" y="5647412"/>
              <a:chExt cx="420044" cy="75879"/>
            </a:xfrm>
            <a:grpFill/>
          </p:grpSpPr>
          <p:sp>
            <p:nvSpPr>
              <p:cNvPr id="106" name="Freeform 105">
                <a:extLst>
                  <a:ext uri="{FF2B5EF4-FFF2-40B4-BE49-F238E27FC236}">
                    <a16:creationId xmlns:a16="http://schemas.microsoft.com/office/drawing/2014/main" id="{5752F3BB-627E-5FDB-971D-0C140567B6D9}"/>
                  </a:ext>
                </a:extLst>
              </p:cNvPr>
              <p:cNvSpPr/>
              <p:nvPr/>
            </p:nvSpPr>
            <p:spPr>
              <a:xfrm>
                <a:off x="7353351" y="5649220"/>
                <a:ext cx="131884" cy="74071"/>
              </a:xfrm>
              <a:custGeom>
                <a:avLst/>
                <a:gdLst>
                  <a:gd name="connsiteX0" fmla="*/ 123755 w 131884"/>
                  <a:gd name="connsiteY0" fmla="*/ 23486 h 74071"/>
                  <a:gd name="connsiteX1" fmla="*/ 60523 w 131884"/>
                  <a:gd name="connsiteY1" fmla="*/ 74072 h 74071"/>
                  <a:gd name="connsiteX2" fmla="*/ 0 w 131884"/>
                  <a:gd name="connsiteY2" fmla="*/ 74072 h 74071"/>
                  <a:gd name="connsiteX3" fmla="*/ 0 w 131884"/>
                  <a:gd name="connsiteY3" fmla="*/ 63233 h 74071"/>
                  <a:gd name="connsiteX4" fmla="*/ 31616 w 131884"/>
                  <a:gd name="connsiteY4" fmla="*/ 27100 h 74071"/>
                  <a:gd name="connsiteX5" fmla="*/ 68652 w 131884"/>
                  <a:gd name="connsiteY5" fmla="*/ 18970 h 74071"/>
                  <a:gd name="connsiteX6" fmla="*/ 80396 w 131884"/>
                  <a:gd name="connsiteY6" fmla="*/ 5420 h 74071"/>
                  <a:gd name="connsiteX7" fmla="*/ 80396 w 131884"/>
                  <a:gd name="connsiteY7" fmla="*/ 0 h 74071"/>
                  <a:gd name="connsiteX8" fmla="*/ 89429 w 131884"/>
                  <a:gd name="connsiteY8" fmla="*/ 0 h 74071"/>
                  <a:gd name="connsiteX9" fmla="*/ 98462 w 131884"/>
                  <a:gd name="connsiteY9" fmla="*/ 0 h 74071"/>
                  <a:gd name="connsiteX10" fmla="*/ 98462 w 131884"/>
                  <a:gd name="connsiteY10" fmla="*/ 2709 h 74071"/>
                  <a:gd name="connsiteX11" fmla="*/ 103882 w 131884"/>
                  <a:gd name="connsiteY11" fmla="*/ 13550 h 74071"/>
                  <a:gd name="connsiteX12" fmla="*/ 109302 w 131884"/>
                  <a:gd name="connsiteY12" fmla="*/ 16259 h 74071"/>
                  <a:gd name="connsiteX13" fmla="*/ 131885 w 131884"/>
                  <a:gd name="connsiteY13" fmla="*/ 21680 h 74071"/>
                  <a:gd name="connsiteX14" fmla="*/ 123755 w 131884"/>
                  <a:gd name="connsiteY14" fmla="*/ 23486 h 74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1884" h="74071">
                    <a:moveTo>
                      <a:pt x="123755" y="23486"/>
                    </a:moveTo>
                    <a:cubicBezTo>
                      <a:pt x="94849" y="28906"/>
                      <a:pt x="72266" y="48780"/>
                      <a:pt x="60523" y="74072"/>
                    </a:cubicBezTo>
                    <a:lnTo>
                      <a:pt x="0" y="74072"/>
                    </a:lnTo>
                    <a:lnTo>
                      <a:pt x="0" y="63233"/>
                    </a:lnTo>
                    <a:cubicBezTo>
                      <a:pt x="0" y="46069"/>
                      <a:pt x="11743" y="29809"/>
                      <a:pt x="31616" y="27100"/>
                    </a:cubicBezTo>
                    <a:lnTo>
                      <a:pt x="68652" y="18970"/>
                    </a:lnTo>
                    <a:cubicBezTo>
                      <a:pt x="74072" y="16259"/>
                      <a:pt x="80396" y="10839"/>
                      <a:pt x="80396" y="5420"/>
                    </a:cubicBezTo>
                    <a:lnTo>
                      <a:pt x="80396" y="0"/>
                    </a:lnTo>
                    <a:cubicBezTo>
                      <a:pt x="83106" y="0"/>
                      <a:pt x="85816" y="0"/>
                      <a:pt x="89429" y="0"/>
                    </a:cubicBezTo>
                    <a:cubicBezTo>
                      <a:pt x="93042" y="0"/>
                      <a:pt x="94849" y="0"/>
                      <a:pt x="98462" y="0"/>
                    </a:cubicBezTo>
                    <a:lnTo>
                      <a:pt x="98462" y="2709"/>
                    </a:lnTo>
                    <a:cubicBezTo>
                      <a:pt x="98462" y="8130"/>
                      <a:pt x="101172" y="10839"/>
                      <a:pt x="103882" y="13550"/>
                    </a:cubicBezTo>
                    <a:cubicBezTo>
                      <a:pt x="106592" y="13550"/>
                      <a:pt x="106592" y="16259"/>
                      <a:pt x="109302" y="16259"/>
                    </a:cubicBezTo>
                    <a:lnTo>
                      <a:pt x="131885" y="21680"/>
                    </a:lnTo>
                    <a:lnTo>
                      <a:pt x="123755" y="23486"/>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7" name="Freeform 106">
                <a:extLst>
                  <a:ext uri="{FF2B5EF4-FFF2-40B4-BE49-F238E27FC236}">
                    <a16:creationId xmlns:a16="http://schemas.microsoft.com/office/drawing/2014/main" id="{61666EBD-F90A-6D1A-A5B1-2B271271F6D4}"/>
                  </a:ext>
                </a:extLst>
              </p:cNvPr>
              <p:cNvSpPr/>
              <p:nvPr/>
            </p:nvSpPr>
            <p:spPr>
              <a:xfrm>
                <a:off x="7640607" y="5647412"/>
                <a:ext cx="132788" cy="75879"/>
              </a:xfrm>
              <a:custGeom>
                <a:avLst/>
                <a:gdLst>
                  <a:gd name="connsiteX0" fmla="*/ 132788 w 132788"/>
                  <a:gd name="connsiteY0" fmla="*/ 75879 h 75879"/>
                  <a:gd name="connsiteX1" fmla="*/ 72266 w 132788"/>
                  <a:gd name="connsiteY1" fmla="*/ 75879 h 75879"/>
                  <a:gd name="connsiteX2" fmla="*/ 9033 w 132788"/>
                  <a:gd name="connsiteY2" fmla="*/ 27100 h 75879"/>
                  <a:gd name="connsiteX3" fmla="*/ 0 w 132788"/>
                  <a:gd name="connsiteY3" fmla="*/ 24390 h 75879"/>
                  <a:gd name="connsiteX4" fmla="*/ 22583 w 132788"/>
                  <a:gd name="connsiteY4" fmla="*/ 18971 h 75879"/>
                  <a:gd name="connsiteX5" fmla="*/ 28003 w 132788"/>
                  <a:gd name="connsiteY5" fmla="*/ 16260 h 75879"/>
                  <a:gd name="connsiteX6" fmla="*/ 33423 w 132788"/>
                  <a:gd name="connsiteY6" fmla="*/ 5421 h 75879"/>
                  <a:gd name="connsiteX7" fmla="*/ 33423 w 132788"/>
                  <a:gd name="connsiteY7" fmla="*/ 0 h 75879"/>
                  <a:gd name="connsiteX8" fmla="*/ 42456 w 132788"/>
                  <a:gd name="connsiteY8" fmla="*/ 0 h 75879"/>
                  <a:gd name="connsiteX9" fmla="*/ 51489 w 132788"/>
                  <a:gd name="connsiteY9" fmla="*/ 0 h 75879"/>
                  <a:gd name="connsiteX10" fmla="*/ 51489 w 132788"/>
                  <a:gd name="connsiteY10" fmla="*/ 5421 h 75879"/>
                  <a:gd name="connsiteX11" fmla="*/ 63233 w 132788"/>
                  <a:gd name="connsiteY11" fmla="*/ 18971 h 75879"/>
                  <a:gd name="connsiteX12" fmla="*/ 100269 w 132788"/>
                  <a:gd name="connsiteY12" fmla="*/ 27100 h 75879"/>
                  <a:gd name="connsiteX13" fmla="*/ 131885 w 132788"/>
                  <a:gd name="connsiteY13" fmla="*/ 62329 h 75879"/>
                  <a:gd name="connsiteX14" fmla="*/ 131885 w 132788"/>
                  <a:gd name="connsiteY14" fmla="*/ 75879 h 7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788" h="75879">
                    <a:moveTo>
                      <a:pt x="132788" y="75879"/>
                    </a:moveTo>
                    <a:lnTo>
                      <a:pt x="72266" y="75879"/>
                    </a:lnTo>
                    <a:cubicBezTo>
                      <a:pt x="60523" y="51490"/>
                      <a:pt x="37940" y="32520"/>
                      <a:pt x="9033" y="27100"/>
                    </a:cubicBezTo>
                    <a:lnTo>
                      <a:pt x="0" y="24390"/>
                    </a:lnTo>
                    <a:lnTo>
                      <a:pt x="22583" y="18971"/>
                    </a:lnTo>
                    <a:cubicBezTo>
                      <a:pt x="25293" y="18971"/>
                      <a:pt x="25293" y="18971"/>
                      <a:pt x="28003" y="16260"/>
                    </a:cubicBezTo>
                    <a:cubicBezTo>
                      <a:pt x="33423" y="13550"/>
                      <a:pt x="33423" y="8130"/>
                      <a:pt x="33423" y="5421"/>
                    </a:cubicBezTo>
                    <a:lnTo>
                      <a:pt x="33423" y="0"/>
                    </a:lnTo>
                    <a:cubicBezTo>
                      <a:pt x="36133" y="0"/>
                      <a:pt x="38843" y="0"/>
                      <a:pt x="42456" y="0"/>
                    </a:cubicBezTo>
                    <a:cubicBezTo>
                      <a:pt x="45166" y="0"/>
                      <a:pt x="47876" y="0"/>
                      <a:pt x="51489" y="0"/>
                    </a:cubicBezTo>
                    <a:lnTo>
                      <a:pt x="51489" y="5421"/>
                    </a:lnTo>
                    <a:cubicBezTo>
                      <a:pt x="51489" y="10841"/>
                      <a:pt x="56909" y="16260"/>
                      <a:pt x="63233" y="18971"/>
                    </a:cubicBezTo>
                    <a:lnTo>
                      <a:pt x="100269" y="27100"/>
                    </a:lnTo>
                    <a:cubicBezTo>
                      <a:pt x="117432" y="29810"/>
                      <a:pt x="131885" y="46070"/>
                      <a:pt x="131885" y="62329"/>
                    </a:cubicBezTo>
                    <a:lnTo>
                      <a:pt x="131885" y="75879"/>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94" name="Graphic 2">
              <a:extLst>
                <a:ext uri="{FF2B5EF4-FFF2-40B4-BE49-F238E27FC236}">
                  <a16:creationId xmlns:a16="http://schemas.microsoft.com/office/drawing/2014/main" id="{FE33DE73-8600-3DDA-64B5-1C50762B3147}"/>
                </a:ext>
              </a:extLst>
            </p:cNvPr>
            <p:cNvGrpSpPr/>
            <p:nvPr/>
          </p:nvGrpSpPr>
          <p:grpSpPr>
            <a:xfrm>
              <a:off x="7190753" y="5365577"/>
              <a:ext cx="745522" cy="754273"/>
              <a:chOff x="7190753" y="5365577"/>
              <a:chExt cx="745522" cy="754273"/>
            </a:xfrm>
            <a:grpFill/>
          </p:grpSpPr>
          <p:sp>
            <p:nvSpPr>
              <p:cNvPr id="95" name="Freeform 94">
                <a:extLst>
                  <a:ext uri="{FF2B5EF4-FFF2-40B4-BE49-F238E27FC236}">
                    <a16:creationId xmlns:a16="http://schemas.microsoft.com/office/drawing/2014/main" id="{E08F58F0-A740-8CB7-172F-14083DCACDC4}"/>
                  </a:ext>
                </a:extLst>
              </p:cNvPr>
              <p:cNvSpPr/>
              <p:nvPr/>
            </p:nvSpPr>
            <p:spPr>
              <a:xfrm>
                <a:off x="7304327" y="6055729"/>
                <a:ext cx="49268" cy="63218"/>
              </a:xfrm>
              <a:custGeom>
                <a:avLst/>
                <a:gdLst>
                  <a:gd name="connsiteX0" fmla="*/ 46314 w 49268"/>
                  <a:gd name="connsiteY0" fmla="*/ 38828 h 63218"/>
                  <a:gd name="connsiteX1" fmla="*/ 24634 w 49268"/>
                  <a:gd name="connsiteY1" fmla="*/ 6309 h 63218"/>
                  <a:gd name="connsiteX2" fmla="*/ 5664 w 49268"/>
                  <a:gd name="connsiteY2" fmla="*/ 3599 h 63218"/>
                  <a:gd name="connsiteX3" fmla="*/ 2955 w 49268"/>
                  <a:gd name="connsiteY3" fmla="*/ 24375 h 63218"/>
                  <a:gd name="connsiteX4" fmla="*/ 24634 w 49268"/>
                  <a:gd name="connsiteY4" fmla="*/ 56894 h 63218"/>
                  <a:gd name="connsiteX5" fmla="*/ 35474 w 49268"/>
                  <a:gd name="connsiteY5" fmla="*/ 63218 h 63218"/>
                  <a:gd name="connsiteX6" fmla="*/ 43604 w 49268"/>
                  <a:gd name="connsiteY6" fmla="*/ 60508 h 63218"/>
                  <a:gd name="connsiteX7" fmla="*/ 46314 w 49268"/>
                  <a:gd name="connsiteY7" fmla="*/ 38828 h 6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268" h="63218">
                    <a:moveTo>
                      <a:pt x="46314" y="38828"/>
                    </a:moveTo>
                    <a:lnTo>
                      <a:pt x="24634" y="6309"/>
                    </a:lnTo>
                    <a:cubicBezTo>
                      <a:pt x="19214" y="-14"/>
                      <a:pt x="11084" y="-2725"/>
                      <a:pt x="5664" y="3599"/>
                    </a:cubicBezTo>
                    <a:cubicBezTo>
                      <a:pt x="244" y="9922"/>
                      <a:pt x="-2466" y="18052"/>
                      <a:pt x="2955" y="24375"/>
                    </a:cubicBezTo>
                    <a:lnTo>
                      <a:pt x="24634" y="56894"/>
                    </a:lnTo>
                    <a:cubicBezTo>
                      <a:pt x="27344" y="59605"/>
                      <a:pt x="32764" y="63218"/>
                      <a:pt x="35474" y="63218"/>
                    </a:cubicBezTo>
                    <a:cubicBezTo>
                      <a:pt x="38184" y="63218"/>
                      <a:pt x="40894" y="63218"/>
                      <a:pt x="43604" y="60508"/>
                    </a:cubicBezTo>
                    <a:cubicBezTo>
                      <a:pt x="49024" y="53282"/>
                      <a:pt x="51734" y="44249"/>
                      <a:pt x="46314" y="3882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8" name="Freeform 97">
                <a:extLst>
                  <a:ext uri="{FF2B5EF4-FFF2-40B4-BE49-F238E27FC236}">
                    <a16:creationId xmlns:a16="http://schemas.microsoft.com/office/drawing/2014/main" id="{05D9072F-52F5-D72A-564C-27878E077DE8}"/>
                  </a:ext>
                </a:extLst>
              </p:cNvPr>
              <p:cNvSpPr/>
              <p:nvPr/>
            </p:nvSpPr>
            <p:spPr>
              <a:xfrm>
                <a:off x="7190753" y="5591308"/>
                <a:ext cx="332214" cy="524928"/>
              </a:xfrm>
              <a:custGeom>
                <a:avLst/>
                <a:gdLst>
                  <a:gd name="connsiteX0" fmla="*/ 331519 w 332214"/>
                  <a:gd name="connsiteY0" fmla="*/ 506862 h 524928"/>
                  <a:gd name="connsiteX1" fmla="*/ 308032 w 332214"/>
                  <a:gd name="connsiteY1" fmla="*/ 392141 h 524928"/>
                  <a:gd name="connsiteX2" fmla="*/ 214990 w 332214"/>
                  <a:gd name="connsiteY2" fmla="*/ 257546 h 524928"/>
                  <a:gd name="connsiteX3" fmla="*/ 162598 w 332214"/>
                  <a:gd name="connsiteY3" fmla="*/ 223219 h 524928"/>
                  <a:gd name="connsiteX4" fmla="*/ 95752 w 332214"/>
                  <a:gd name="connsiteY4" fmla="*/ 228640 h 524928"/>
                  <a:gd name="connsiteX5" fmla="*/ 95752 w 332214"/>
                  <a:gd name="connsiteY5" fmla="*/ 49782 h 524928"/>
                  <a:gd name="connsiteX6" fmla="*/ 57813 w 332214"/>
                  <a:gd name="connsiteY6" fmla="*/ 1002 h 524928"/>
                  <a:gd name="connsiteX7" fmla="*/ 17163 w 332214"/>
                  <a:gd name="connsiteY7" fmla="*/ 10035 h 524928"/>
                  <a:gd name="connsiteX8" fmla="*/ 0 w 332214"/>
                  <a:gd name="connsiteY8" fmla="*/ 47071 h 524928"/>
                  <a:gd name="connsiteX9" fmla="*/ 0 w 332214"/>
                  <a:gd name="connsiteY9" fmla="*/ 273806 h 524928"/>
                  <a:gd name="connsiteX10" fmla="*/ 26197 w 332214"/>
                  <a:gd name="connsiteY10" fmla="*/ 356911 h 524928"/>
                  <a:gd name="connsiteX11" fmla="*/ 52393 w 332214"/>
                  <a:gd name="connsiteY11" fmla="*/ 393947 h 524928"/>
                  <a:gd name="connsiteX12" fmla="*/ 64136 w 332214"/>
                  <a:gd name="connsiteY12" fmla="*/ 399367 h 524928"/>
                  <a:gd name="connsiteX13" fmla="*/ 73169 w 332214"/>
                  <a:gd name="connsiteY13" fmla="*/ 396658 h 524928"/>
                  <a:gd name="connsiteX14" fmla="*/ 75879 w 332214"/>
                  <a:gd name="connsiteY14" fmla="*/ 376784 h 524928"/>
                  <a:gd name="connsiteX15" fmla="*/ 49683 w 332214"/>
                  <a:gd name="connsiteY15" fmla="*/ 339748 h 524928"/>
                  <a:gd name="connsiteX16" fmla="*/ 28906 w 332214"/>
                  <a:gd name="connsiteY16" fmla="*/ 273806 h 524928"/>
                  <a:gd name="connsiteX17" fmla="*/ 28906 w 332214"/>
                  <a:gd name="connsiteY17" fmla="*/ 47071 h 524928"/>
                  <a:gd name="connsiteX18" fmla="*/ 37940 w 332214"/>
                  <a:gd name="connsiteY18" fmla="*/ 32619 h 524928"/>
                  <a:gd name="connsiteX19" fmla="*/ 55102 w 332214"/>
                  <a:gd name="connsiteY19" fmla="*/ 29909 h 524928"/>
                  <a:gd name="connsiteX20" fmla="*/ 69556 w 332214"/>
                  <a:gd name="connsiteY20" fmla="*/ 49782 h 524928"/>
                  <a:gd name="connsiteX21" fmla="*/ 69556 w 332214"/>
                  <a:gd name="connsiteY21" fmla="*/ 230446 h 524928"/>
                  <a:gd name="connsiteX22" fmla="*/ 95752 w 332214"/>
                  <a:gd name="connsiteY22" fmla="*/ 299098 h 524928"/>
                  <a:gd name="connsiteX23" fmla="*/ 98462 w 332214"/>
                  <a:gd name="connsiteY23" fmla="*/ 301809 h 524928"/>
                  <a:gd name="connsiteX24" fmla="*/ 130079 w 332214"/>
                  <a:gd name="connsiteY24" fmla="*/ 336134 h 524928"/>
                  <a:gd name="connsiteX25" fmla="*/ 144531 w 332214"/>
                  <a:gd name="connsiteY25" fmla="*/ 353298 h 524928"/>
                  <a:gd name="connsiteX26" fmla="*/ 168018 w 332214"/>
                  <a:gd name="connsiteY26" fmla="*/ 375881 h 524928"/>
                  <a:gd name="connsiteX27" fmla="*/ 188794 w 332214"/>
                  <a:gd name="connsiteY27" fmla="*/ 375881 h 524928"/>
                  <a:gd name="connsiteX28" fmla="*/ 188794 w 332214"/>
                  <a:gd name="connsiteY28" fmla="*/ 356008 h 524928"/>
                  <a:gd name="connsiteX29" fmla="*/ 150855 w 332214"/>
                  <a:gd name="connsiteY29" fmla="*/ 315359 h 524928"/>
                  <a:gd name="connsiteX30" fmla="*/ 115625 w 332214"/>
                  <a:gd name="connsiteY30" fmla="*/ 281032 h 524928"/>
                  <a:gd name="connsiteX31" fmla="*/ 115625 w 332214"/>
                  <a:gd name="connsiteY31" fmla="*/ 249416 h 524928"/>
                  <a:gd name="connsiteX32" fmla="*/ 144531 w 332214"/>
                  <a:gd name="connsiteY32" fmla="*/ 246706 h 524928"/>
                  <a:gd name="connsiteX33" fmla="*/ 196924 w 332214"/>
                  <a:gd name="connsiteY33" fmla="*/ 281032 h 524928"/>
                  <a:gd name="connsiteX34" fmla="*/ 278223 w 332214"/>
                  <a:gd name="connsiteY34" fmla="*/ 398464 h 524928"/>
                  <a:gd name="connsiteX35" fmla="*/ 301710 w 332214"/>
                  <a:gd name="connsiteY35" fmla="*/ 513186 h 524928"/>
                  <a:gd name="connsiteX36" fmla="*/ 316163 w 332214"/>
                  <a:gd name="connsiteY36" fmla="*/ 524929 h 524928"/>
                  <a:gd name="connsiteX37" fmla="*/ 318872 w 332214"/>
                  <a:gd name="connsiteY37" fmla="*/ 524929 h 524928"/>
                  <a:gd name="connsiteX38" fmla="*/ 331519 w 332214"/>
                  <a:gd name="connsiteY38" fmla="*/ 506862 h 524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32214" h="524928">
                    <a:moveTo>
                      <a:pt x="331519" y="506862"/>
                    </a:moveTo>
                    <a:lnTo>
                      <a:pt x="308032" y="392141"/>
                    </a:lnTo>
                    <a:cubicBezTo>
                      <a:pt x="296289" y="337942"/>
                      <a:pt x="264673" y="289162"/>
                      <a:pt x="214990" y="257546"/>
                    </a:cubicBezTo>
                    <a:lnTo>
                      <a:pt x="162598" y="223219"/>
                    </a:lnTo>
                    <a:cubicBezTo>
                      <a:pt x="141822" y="208766"/>
                      <a:pt x="112915" y="211477"/>
                      <a:pt x="95752" y="228640"/>
                    </a:cubicBezTo>
                    <a:lnTo>
                      <a:pt x="95752" y="49782"/>
                    </a:lnTo>
                    <a:cubicBezTo>
                      <a:pt x="95752" y="27199"/>
                      <a:pt x="78589" y="6422"/>
                      <a:pt x="57813" y="1002"/>
                    </a:cubicBezTo>
                    <a:cubicBezTo>
                      <a:pt x="43359" y="-1707"/>
                      <a:pt x="28906" y="1002"/>
                      <a:pt x="17163" y="10035"/>
                    </a:cubicBezTo>
                    <a:cubicBezTo>
                      <a:pt x="5420" y="19069"/>
                      <a:pt x="0" y="32619"/>
                      <a:pt x="0" y="47071"/>
                    </a:cubicBezTo>
                    <a:lnTo>
                      <a:pt x="0" y="273806"/>
                    </a:lnTo>
                    <a:cubicBezTo>
                      <a:pt x="0" y="302712"/>
                      <a:pt x="9033" y="331618"/>
                      <a:pt x="26197" y="356911"/>
                    </a:cubicBezTo>
                    <a:lnTo>
                      <a:pt x="52393" y="393947"/>
                    </a:lnTo>
                    <a:cubicBezTo>
                      <a:pt x="55102" y="396658"/>
                      <a:pt x="61426" y="399367"/>
                      <a:pt x="64136" y="399367"/>
                    </a:cubicBezTo>
                    <a:cubicBezTo>
                      <a:pt x="66846" y="399367"/>
                      <a:pt x="69556" y="399367"/>
                      <a:pt x="73169" y="396658"/>
                    </a:cubicBezTo>
                    <a:cubicBezTo>
                      <a:pt x="78589" y="391238"/>
                      <a:pt x="82202" y="382205"/>
                      <a:pt x="75879" y="376784"/>
                    </a:cubicBezTo>
                    <a:lnTo>
                      <a:pt x="49683" y="339748"/>
                    </a:lnTo>
                    <a:cubicBezTo>
                      <a:pt x="35230" y="319875"/>
                      <a:pt x="28906" y="296389"/>
                      <a:pt x="28906" y="273806"/>
                    </a:cubicBezTo>
                    <a:lnTo>
                      <a:pt x="28906" y="47071"/>
                    </a:lnTo>
                    <a:cubicBezTo>
                      <a:pt x="28906" y="41652"/>
                      <a:pt x="31616" y="35329"/>
                      <a:pt x="37940" y="32619"/>
                    </a:cubicBezTo>
                    <a:cubicBezTo>
                      <a:pt x="43359" y="29909"/>
                      <a:pt x="49683" y="27199"/>
                      <a:pt x="55102" y="29909"/>
                    </a:cubicBezTo>
                    <a:cubicBezTo>
                      <a:pt x="64136" y="32619"/>
                      <a:pt x="69556" y="38942"/>
                      <a:pt x="69556" y="49782"/>
                    </a:cubicBezTo>
                    <a:lnTo>
                      <a:pt x="69556" y="230446"/>
                    </a:lnTo>
                    <a:cubicBezTo>
                      <a:pt x="69556" y="256643"/>
                      <a:pt x="78589" y="279226"/>
                      <a:pt x="95752" y="299098"/>
                    </a:cubicBezTo>
                    <a:lnTo>
                      <a:pt x="98462" y="301809"/>
                    </a:lnTo>
                    <a:cubicBezTo>
                      <a:pt x="107495" y="313551"/>
                      <a:pt x="119239" y="324392"/>
                      <a:pt x="130079" y="336134"/>
                    </a:cubicBezTo>
                    <a:lnTo>
                      <a:pt x="144531" y="353298"/>
                    </a:lnTo>
                    <a:cubicBezTo>
                      <a:pt x="158984" y="367751"/>
                      <a:pt x="168018" y="375881"/>
                      <a:pt x="168018" y="375881"/>
                    </a:cubicBezTo>
                    <a:cubicBezTo>
                      <a:pt x="173438" y="381300"/>
                      <a:pt x="182471" y="381300"/>
                      <a:pt x="188794" y="375881"/>
                    </a:cubicBezTo>
                    <a:cubicBezTo>
                      <a:pt x="194214" y="370461"/>
                      <a:pt x="194214" y="361428"/>
                      <a:pt x="188794" y="356008"/>
                    </a:cubicBezTo>
                    <a:cubicBezTo>
                      <a:pt x="188794" y="356008"/>
                      <a:pt x="171631" y="338845"/>
                      <a:pt x="150855" y="315359"/>
                    </a:cubicBezTo>
                    <a:lnTo>
                      <a:pt x="115625" y="281032"/>
                    </a:lnTo>
                    <a:cubicBezTo>
                      <a:pt x="106592" y="271999"/>
                      <a:pt x="106592" y="258449"/>
                      <a:pt x="115625" y="249416"/>
                    </a:cubicBezTo>
                    <a:cubicBezTo>
                      <a:pt x="124658" y="240382"/>
                      <a:pt x="136401" y="240382"/>
                      <a:pt x="144531" y="246706"/>
                    </a:cubicBezTo>
                    <a:lnTo>
                      <a:pt x="196924" y="281032"/>
                    </a:lnTo>
                    <a:cubicBezTo>
                      <a:pt x="237573" y="309939"/>
                      <a:pt x="266480" y="349684"/>
                      <a:pt x="278223" y="398464"/>
                    </a:cubicBezTo>
                    <a:lnTo>
                      <a:pt x="301710" y="513186"/>
                    </a:lnTo>
                    <a:cubicBezTo>
                      <a:pt x="304419" y="518606"/>
                      <a:pt x="310743" y="524929"/>
                      <a:pt x="316163" y="524929"/>
                    </a:cubicBezTo>
                    <a:lnTo>
                      <a:pt x="318872" y="524929"/>
                    </a:lnTo>
                    <a:cubicBezTo>
                      <a:pt x="328809" y="521315"/>
                      <a:pt x="334229" y="512282"/>
                      <a:pt x="331519" y="50686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99" name="Freeform 98">
                <a:extLst>
                  <a:ext uri="{FF2B5EF4-FFF2-40B4-BE49-F238E27FC236}">
                    <a16:creationId xmlns:a16="http://schemas.microsoft.com/office/drawing/2014/main" id="{902B62D6-470E-480C-1455-BD8DF5C1D32E}"/>
                  </a:ext>
                </a:extLst>
              </p:cNvPr>
              <p:cNvSpPr/>
              <p:nvPr/>
            </p:nvSpPr>
            <p:spPr>
              <a:xfrm>
                <a:off x="7272067" y="6011466"/>
                <a:ext cx="31338" cy="31602"/>
              </a:xfrm>
              <a:custGeom>
                <a:avLst/>
                <a:gdLst>
                  <a:gd name="connsiteX0" fmla="*/ 27988 w 31338"/>
                  <a:gd name="connsiteY0" fmla="*/ 6309 h 31602"/>
                  <a:gd name="connsiteX1" fmla="*/ 27988 w 31338"/>
                  <a:gd name="connsiteY1" fmla="*/ 6309 h 31602"/>
                  <a:gd name="connsiteX2" fmla="*/ 6309 w 31338"/>
                  <a:gd name="connsiteY2" fmla="*/ 3599 h 31602"/>
                  <a:gd name="connsiteX3" fmla="*/ 3599 w 31338"/>
                  <a:gd name="connsiteY3" fmla="*/ 25279 h 31602"/>
                  <a:gd name="connsiteX4" fmla="*/ 16245 w 31338"/>
                  <a:gd name="connsiteY4" fmla="*/ 31602 h 31602"/>
                  <a:gd name="connsiteX5" fmla="*/ 25278 w 31338"/>
                  <a:gd name="connsiteY5" fmla="*/ 28892 h 31602"/>
                  <a:gd name="connsiteX6" fmla="*/ 27988 w 31338"/>
                  <a:gd name="connsiteY6" fmla="*/ 6309 h 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38" h="31602">
                    <a:moveTo>
                      <a:pt x="27988" y="6309"/>
                    </a:moveTo>
                    <a:lnTo>
                      <a:pt x="27988" y="6309"/>
                    </a:lnTo>
                    <a:cubicBezTo>
                      <a:pt x="21666" y="-14"/>
                      <a:pt x="12632" y="-2725"/>
                      <a:pt x="6309" y="3599"/>
                    </a:cubicBezTo>
                    <a:cubicBezTo>
                      <a:pt x="-14" y="9922"/>
                      <a:pt x="-2724" y="18955"/>
                      <a:pt x="3599" y="25279"/>
                    </a:cubicBezTo>
                    <a:cubicBezTo>
                      <a:pt x="6309" y="27989"/>
                      <a:pt x="12632" y="31602"/>
                      <a:pt x="16245" y="31602"/>
                    </a:cubicBezTo>
                    <a:cubicBezTo>
                      <a:pt x="18955" y="31602"/>
                      <a:pt x="22569" y="31602"/>
                      <a:pt x="25278" y="28892"/>
                    </a:cubicBezTo>
                    <a:cubicBezTo>
                      <a:pt x="30699" y="22569"/>
                      <a:pt x="34312" y="12633"/>
                      <a:pt x="27988" y="63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a16="http://schemas.microsoft.com/office/drawing/2014/main" id="{FB34EBEA-BDC4-8E67-43AC-B26857DEBA66}"/>
                  </a:ext>
                </a:extLst>
              </p:cNvPr>
              <p:cNvSpPr/>
              <p:nvPr/>
            </p:nvSpPr>
            <p:spPr>
              <a:xfrm>
                <a:off x="7610098" y="5598136"/>
                <a:ext cx="326177" cy="521713"/>
              </a:xfrm>
              <a:custGeom>
                <a:avLst/>
                <a:gdLst>
                  <a:gd name="connsiteX0" fmla="*/ 308732 w 326177"/>
                  <a:gd name="connsiteY0" fmla="*/ 9531 h 521713"/>
                  <a:gd name="connsiteX1" fmla="*/ 268987 w 326177"/>
                  <a:gd name="connsiteY1" fmla="*/ 1401 h 521713"/>
                  <a:gd name="connsiteX2" fmla="*/ 231950 w 326177"/>
                  <a:gd name="connsiteY2" fmla="*/ 50180 h 521713"/>
                  <a:gd name="connsiteX3" fmla="*/ 231950 w 326177"/>
                  <a:gd name="connsiteY3" fmla="*/ 227231 h 521713"/>
                  <a:gd name="connsiteX4" fmla="*/ 166008 w 326177"/>
                  <a:gd name="connsiteY4" fmla="*/ 221811 h 521713"/>
                  <a:gd name="connsiteX5" fmla="*/ 114518 w 326177"/>
                  <a:gd name="connsiteY5" fmla="*/ 256137 h 521713"/>
                  <a:gd name="connsiteX6" fmla="*/ 23283 w 326177"/>
                  <a:gd name="connsiteY6" fmla="*/ 390732 h 521713"/>
                  <a:gd name="connsiteX7" fmla="*/ 700 w 326177"/>
                  <a:gd name="connsiteY7" fmla="*/ 504550 h 521713"/>
                  <a:gd name="connsiteX8" fmla="*/ 12443 w 326177"/>
                  <a:gd name="connsiteY8" fmla="*/ 521714 h 521713"/>
                  <a:gd name="connsiteX9" fmla="*/ 15153 w 326177"/>
                  <a:gd name="connsiteY9" fmla="*/ 521714 h 521713"/>
                  <a:gd name="connsiteX10" fmla="*/ 29606 w 326177"/>
                  <a:gd name="connsiteY10" fmla="*/ 509970 h 521713"/>
                  <a:gd name="connsiteX11" fmla="*/ 52189 w 326177"/>
                  <a:gd name="connsiteY11" fmla="*/ 396152 h 521713"/>
                  <a:gd name="connsiteX12" fmla="*/ 131682 w 326177"/>
                  <a:gd name="connsiteY12" fmla="*/ 278720 h 521713"/>
                  <a:gd name="connsiteX13" fmla="*/ 183171 w 326177"/>
                  <a:gd name="connsiteY13" fmla="*/ 244394 h 521713"/>
                  <a:gd name="connsiteX14" fmla="*/ 212077 w 326177"/>
                  <a:gd name="connsiteY14" fmla="*/ 247104 h 521713"/>
                  <a:gd name="connsiteX15" fmla="*/ 212077 w 326177"/>
                  <a:gd name="connsiteY15" fmla="*/ 278720 h 521713"/>
                  <a:gd name="connsiteX16" fmla="*/ 140715 w 326177"/>
                  <a:gd name="connsiteY16" fmla="*/ 352793 h 521713"/>
                  <a:gd name="connsiteX17" fmla="*/ 140715 w 326177"/>
                  <a:gd name="connsiteY17" fmla="*/ 372666 h 521713"/>
                  <a:gd name="connsiteX18" fmla="*/ 160588 w 326177"/>
                  <a:gd name="connsiteY18" fmla="*/ 372666 h 521713"/>
                  <a:gd name="connsiteX19" fmla="*/ 229240 w 326177"/>
                  <a:gd name="connsiteY19" fmla="*/ 298594 h 521713"/>
                  <a:gd name="connsiteX20" fmla="*/ 231950 w 326177"/>
                  <a:gd name="connsiteY20" fmla="*/ 295883 h 521713"/>
                  <a:gd name="connsiteX21" fmla="*/ 257243 w 326177"/>
                  <a:gd name="connsiteY21" fmla="*/ 227231 h 521713"/>
                  <a:gd name="connsiteX22" fmla="*/ 257243 w 326177"/>
                  <a:gd name="connsiteY22" fmla="*/ 47470 h 521713"/>
                  <a:gd name="connsiteX23" fmla="*/ 271696 w 326177"/>
                  <a:gd name="connsiteY23" fmla="*/ 27597 h 521713"/>
                  <a:gd name="connsiteX24" fmla="*/ 288860 w 326177"/>
                  <a:gd name="connsiteY24" fmla="*/ 30307 h 521713"/>
                  <a:gd name="connsiteX25" fmla="*/ 296989 w 326177"/>
                  <a:gd name="connsiteY25" fmla="*/ 44759 h 521713"/>
                  <a:gd name="connsiteX26" fmla="*/ 296989 w 326177"/>
                  <a:gd name="connsiteY26" fmla="*/ 270590 h 521713"/>
                  <a:gd name="connsiteX27" fmla="*/ 277116 w 326177"/>
                  <a:gd name="connsiteY27" fmla="*/ 336533 h 521713"/>
                  <a:gd name="connsiteX28" fmla="*/ 166008 w 326177"/>
                  <a:gd name="connsiteY28" fmla="*/ 491001 h 521713"/>
                  <a:gd name="connsiteX29" fmla="*/ 168718 w 326177"/>
                  <a:gd name="connsiteY29" fmla="*/ 510874 h 521713"/>
                  <a:gd name="connsiteX30" fmla="*/ 176848 w 326177"/>
                  <a:gd name="connsiteY30" fmla="*/ 513584 h 521713"/>
                  <a:gd name="connsiteX31" fmla="*/ 188591 w 326177"/>
                  <a:gd name="connsiteY31" fmla="*/ 508164 h 521713"/>
                  <a:gd name="connsiteX32" fmla="*/ 299699 w 326177"/>
                  <a:gd name="connsiteY32" fmla="*/ 353696 h 521713"/>
                  <a:gd name="connsiteX33" fmla="*/ 324993 w 326177"/>
                  <a:gd name="connsiteY33" fmla="*/ 270590 h 521713"/>
                  <a:gd name="connsiteX34" fmla="*/ 324993 w 326177"/>
                  <a:gd name="connsiteY34" fmla="*/ 44759 h 521713"/>
                  <a:gd name="connsiteX35" fmla="*/ 308732 w 326177"/>
                  <a:gd name="connsiteY35" fmla="*/ 9531 h 521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6177" h="521713">
                    <a:moveTo>
                      <a:pt x="308732" y="9531"/>
                    </a:moveTo>
                    <a:cubicBezTo>
                      <a:pt x="296989" y="1401"/>
                      <a:pt x="283439" y="-2213"/>
                      <a:pt x="268987" y="1401"/>
                    </a:cubicBezTo>
                    <a:cubicBezTo>
                      <a:pt x="246404" y="6820"/>
                      <a:pt x="231950" y="26693"/>
                      <a:pt x="231950" y="50180"/>
                    </a:cubicBezTo>
                    <a:lnTo>
                      <a:pt x="231950" y="227231"/>
                    </a:lnTo>
                    <a:cubicBezTo>
                      <a:pt x="214787" y="210068"/>
                      <a:pt x="186784" y="207357"/>
                      <a:pt x="166008" y="221811"/>
                    </a:cubicBezTo>
                    <a:lnTo>
                      <a:pt x="114518" y="256137"/>
                    </a:lnTo>
                    <a:cubicBezTo>
                      <a:pt x="69352" y="287753"/>
                      <a:pt x="35026" y="335630"/>
                      <a:pt x="23283" y="390732"/>
                    </a:cubicBezTo>
                    <a:lnTo>
                      <a:pt x="700" y="504550"/>
                    </a:lnTo>
                    <a:cubicBezTo>
                      <a:pt x="-2010" y="512680"/>
                      <a:pt x="3410" y="519003"/>
                      <a:pt x="12443" y="521714"/>
                    </a:cubicBezTo>
                    <a:lnTo>
                      <a:pt x="15153" y="521714"/>
                    </a:lnTo>
                    <a:cubicBezTo>
                      <a:pt x="20573" y="521714"/>
                      <a:pt x="26897" y="516294"/>
                      <a:pt x="29606" y="509970"/>
                    </a:cubicBezTo>
                    <a:lnTo>
                      <a:pt x="52189" y="396152"/>
                    </a:lnTo>
                    <a:cubicBezTo>
                      <a:pt x="63932" y="347372"/>
                      <a:pt x="89225" y="307627"/>
                      <a:pt x="131682" y="278720"/>
                    </a:cubicBezTo>
                    <a:lnTo>
                      <a:pt x="183171" y="244394"/>
                    </a:lnTo>
                    <a:cubicBezTo>
                      <a:pt x="191301" y="238974"/>
                      <a:pt x="205754" y="238974"/>
                      <a:pt x="212077" y="247104"/>
                    </a:cubicBezTo>
                    <a:cubicBezTo>
                      <a:pt x="220207" y="255234"/>
                      <a:pt x="220207" y="269687"/>
                      <a:pt x="212077" y="278720"/>
                    </a:cubicBezTo>
                    <a:lnTo>
                      <a:pt x="140715" y="352793"/>
                    </a:lnTo>
                    <a:cubicBezTo>
                      <a:pt x="135295" y="358213"/>
                      <a:pt x="135295" y="367246"/>
                      <a:pt x="140715" y="372666"/>
                    </a:cubicBezTo>
                    <a:cubicBezTo>
                      <a:pt x="146135" y="378085"/>
                      <a:pt x="155168" y="378085"/>
                      <a:pt x="160588" y="372666"/>
                    </a:cubicBezTo>
                    <a:cubicBezTo>
                      <a:pt x="160588" y="372666"/>
                      <a:pt x="220207" y="309433"/>
                      <a:pt x="229240" y="298594"/>
                    </a:cubicBezTo>
                    <a:lnTo>
                      <a:pt x="231950" y="295883"/>
                    </a:lnTo>
                    <a:cubicBezTo>
                      <a:pt x="249113" y="276011"/>
                      <a:pt x="257243" y="253428"/>
                      <a:pt x="257243" y="227231"/>
                    </a:cubicBezTo>
                    <a:lnTo>
                      <a:pt x="257243" y="47470"/>
                    </a:lnTo>
                    <a:cubicBezTo>
                      <a:pt x="257243" y="39340"/>
                      <a:pt x="262663" y="30307"/>
                      <a:pt x="271696" y="27597"/>
                    </a:cubicBezTo>
                    <a:cubicBezTo>
                      <a:pt x="277116" y="27597"/>
                      <a:pt x="283439" y="27597"/>
                      <a:pt x="288860" y="30307"/>
                    </a:cubicBezTo>
                    <a:cubicBezTo>
                      <a:pt x="294279" y="33017"/>
                      <a:pt x="296989" y="38437"/>
                      <a:pt x="296989" y="44759"/>
                    </a:cubicBezTo>
                    <a:lnTo>
                      <a:pt x="296989" y="270590"/>
                    </a:lnTo>
                    <a:cubicBezTo>
                      <a:pt x="296989" y="293173"/>
                      <a:pt x="288860" y="316660"/>
                      <a:pt x="277116" y="336533"/>
                    </a:cubicBezTo>
                    <a:lnTo>
                      <a:pt x="166008" y="491001"/>
                    </a:lnTo>
                    <a:cubicBezTo>
                      <a:pt x="160588" y="496420"/>
                      <a:pt x="163298" y="505453"/>
                      <a:pt x="168718" y="510874"/>
                    </a:cubicBezTo>
                    <a:cubicBezTo>
                      <a:pt x="171428" y="513584"/>
                      <a:pt x="174138" y="513584"/>
                      <a:pt x="176848" y="513584"/>
                    </a:cubicBezTo>
                    <a:cubicBezTo>
                      <a:pt x="182267" y="513584"/>
                      <a:pt x="184978" y="510874"/>
                      <a:pt x="188591" y="508164"/>
                    </a:cubicBezTo>
                    <a:lnTo>
                      <a:pt x="299699" y="353696"/>
                    </a:lnTo>
                    <a:cubicBezTo>
                      <a:pt x="316862" y="331113"/>
                      <a:pt x="324993" y="302206"/>
                      <a:pt x="324993" y="270590"/>
                    </a:cubicBezTo>
                    <a:lnTo>
                      <a:pt x="324993" y="44759"/>
                    </a:lnTo>
                    <a:cubicBezTo>
                      <a:pt x="329509" y="32114"/>
                      <a:pt x="320476" y="17660"/>
                      <a:pt x="308732" y="953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1" name="Freeform 100">
                <a:extLst>
                  <a:ext uri="{FF2B5EF4-FFF2-40B4-BE49-F238E27FC236}">
                    <a16:creationId xmlns:a16="http://schemas.microsoft.com/office/drawing/2014/main" id="{4D9E60A2-3E71-A0E6-E302-09E1ECDA6013}"/>
                  </a:ext>
                </a:extLst>
              </p:cNvPr>
              <p:cNvSpPr/>
              <p:nvPr/>
            </p:nvSpPr>
            <p:spPr>
              <a:xfrm>
                <a:off x="7328058" y="5441456"/>
                <a:ext cx="477856" cy="383008"/>
              </a:xfrm>
              <a:custGeom>
                <a:avLst/>
                <a:gdLst>
                  <a:gd name="connsiteX0" fmla="*/ 448047 w 477856"/>
                  <a:gd name="connsiteY0" fmla="*/ 284546 h 383008"/>
                  <a:gd name="connsiteX1" fmla="*/ 387525 w 477856"/>
                  <a:gd name="connsiteY1" fmla="*/ 284546 h 383008"/>
                  <a:gd name="connsiteX2" fmla="*/ 324292 w 477856"/>
                  <a:gd name="connsiteY2" fmla="*/ 233056 h 383008"/>
                  <a:gd name="connsiteX3" fmla="*/ 315259 w 477856"/>
                  <a:gd name="connsiteY3" fmla="*/ 230347 h 383008"/>
                  <a:gd name="connsiteX4" fmla="*/ 337842 w 477856"/>
                  <a:gd name="connsiteY4" fmla="*/ 224927 h 383008"/>
                  <a:gd name="connsiteX5" fmla="*/ 343262 w 477856"/>
                  <a:gd name="connsiteY5" fmla="*/ 222217 h 383008"/>
                  <a:gd name="connsiteX6" fmla="*/ 348682 w 477856"/>
                  <a:gd name="connsiteY6" fmla="*/ 210473 h 383008"/>
                  <a:gd name="connsiteX7" fmla="*/ 348682 w 477856"/>
                  <a:gd name="connsiteY7" fmla="*/ 205054 h 383008"/>
                  <a:gd name="connsiteX8" fmla="*/ 357715 w 477856"/>
                  <a:gd name="connsiteY8" fmla="*/ 205054 h 383008"/>
                  <a:gd name="connsiteX9" fmla="*/ 366748 w 477856"/>
                  <a:gd name="connsiteY9" fmla="*/ 205054 h 383008"/>
                  <a:gd name="connsiteX10" fmla="*/ 366748 w 477856"/>
                  <a:gd name="connsiteY10" fmla="*/ 210473 h 383008"/>
                  <a:gd name="connsiteX11" fmla="*/ 378491 w 477856"/>
                  <a:gd name="connsiteY11" fmla="*/ 224927 h 383008"/>
                  <a:gd name="connsiteX12" fmla="*/ 415528 w 477856"/>
                  <a:gd name="connsiteY12" fmla="*/ 233056 h 383008"/>
                  <a:gd name="connsiteX13" fmla="*/ 447144 w 477856"/>
                  <a:gd name="connsiteY13" fmla="*/ 270093 h 383008"/>
                  <a:gd name="connsiteX14" fmla="*/ 447144 w 477856"/>
                  <a:gd name="connsiteY14" fmla="*/ 284546 h 383008"/>
                  <a:gd name="connsiteX15" fmla="*/ 284546 w 477856"/>
                  <a:gd name="connsiteY15" fmla="*/ 207764 h 383008"/>
                  <a:gd name="connsiteX16" fmla="*/ 284546 w 477856"/>
                  <a:gd name="connsiteY16" fmla="*/ 207764 h 383008"/>
                  <a:gd name="connsiteX17" fmla="*/ 310742 w 477856"/>
                  <a:gd name="connsiteY17" fmla="*/ 182471 h 383008"/>
                  <a:gd name="connsiteX18" fmla="*/ 322486 w 477856"/>
                  <a:gd name="connsiteY18" fmla="*/ 194214 h 383008"/>
                  <a:gd name="connsiteX19" fmla="*/ 322486 w 477856"/>
                  <a:gd name="connsiteY19" fmla="*/ 199634 h 383008"/>
                  <a:gd name="connsiteX20" fmla="*/ 296289 w 477856"/>
                  <a:gd name="connsiteY20" fmla="*/ 205054 h 383008"/>
                  <a:gd name="connsiteX21" fmla="*/ 284546 w 477856"/>
                  <a:gd name="connsiteY21" fmla="*/ 207764 h 383008"/>
                  <a:gd name="connsiteX22" fmla="*/ 238477 w 477856"/>
                  <a:gd name="connsiteY22" fmla="*/ 193311 h 383008"/>
                  <a:gd name="connsiteX23" fmla="*/ 180664 w 477856"/>
                  <a:gd name="connsiteY23" fmla="*/ 136401 h 383008"/>
                  <a:gd name="connsiteX24" fmla="*/ 180664 w 477856"/>
                  <a:gd name="connsiteY24" fmla="*/ 121948 h 383008"/>
                  <a:gd name="connsiteX25" fmla="*/ 200537 w 477856"/>
                  <a:gd name="connsiteY25" fmla="*/ 121948 h 383008"/>
                  <a:gd name="connsiteX26" fmla="*/ 263770 w 477856"/>
                  <a:gd name="connsiteY26" fmla="*/ 99365 h 383008"/>
                  <a:gd name="connsiteX27" fmla="*/ 295386 w 477856"/>
                  <a:gd name="connsiteY27" fmla="*/ 116529 h 383008"/>
                  <a:gd name="connsiteX28" fmla="*/ 295386 w 477856"/>
                  <a:gd name="connsiteY28" fmla="*/ 139112 h 383008"/>
                  <a:gd name="connsiteX29" fmla="*/ 238477 w 477856"/>
                  <a:gd name="connsiteY29" fmla="*/ 193311 h 383008"/>
                  <a:gd name="connsiteX30" fmla="*/ 255640 w 477856"/>
                  <a:gd name="connsiteY30" fmla="*/ 230347 h 383008"/>
                  <a:gd name="connsiteX31" fmla="*/ 238477 w 477856"/>
                  <a:gd name="connsiteY31" fmla="*/ 270093 h 383008"/>
                  <a:gd name="connsiteX32" fmla="*/ 221314 w 477856"/>
                  <a:gd name="connsiteY32" fmla="*/ 230347 h 383008"/>
                  <a:gd name="connsiteX33" fmla="*/ 221314 w 477856"/>
                  <a:gd name="connsiteY33" fmla="*/ 218603 h 383008"/>
                  <a:gd name="connsiteX34" fmla="*/ 238477 w 477856"/>
                  <a:gd name="connsiteY34" fmla="*/ 221314 h 383008"/>
                  <a:gd name="connsiteX35" fmla="*/ 255640 w 477856"/>
                  <a:gd name="connsiteY35" fmla="*/ 218603 h 383008"/>
                  <a:gd name="connsiteX36" fmla="*/ 255640 w 477856"/>
                  <a:gd name="connsiteY36" fmla="*/ 230347 h 383008"/>
                  <a:gd name="connsiteX37" fmla="*/ 193310 w 477856"/>
                  <a:gd name="connsiteY37" fmla="*/ 207764 h 383008"/>
                  <a:gd name="connsiteX38" fmla="*/ 181567 w 477856"/>
                  <a:gd name="connsiteY38" fmla="*/ 205054 h 383008"/>
                  <a:gd name="connsiteX39" fmla="*/ 155371 w 477856"/>
                  <a:gd name="connsiteY39" fmla="*/ 199634 h 383008"/>
                  <a:gd name="connsiteX40" fmla="*/ 155371 w 477856"/>
                  <a:gd name="connsiteY40" fmla="*/ 194214 h 383008"/>
                  <a:gd name="connsiteX41" fmla="*/ 167114 w 477856"/>
                  <a:gd name="connsiteY41" fmla="*/ 182471 h 383008"/>
                  <a:gd name="connsiteX42" fmla="*/ 193310 w 477856"/>
                  <a:gd name="connsiteY42" fmla="*/ 207764 h 383008"/>
                  <a:gd name="connsiteX43" fmla="*/ 149951 w 477856"/>
                  <a:gd name="connsiteY43" fmla="*/ 230347 h 383008"/>
                  <a:gd name="connsiteX44" fmla="*/ 86719 w 477856"/>
                  <a:gd name="connsiteY44" fmla="*/ 281836 h 383008"/>
                  <a:gd name="connsiteX45" fmla="*/ 26196 w 477856"/>
                  <a:gd name="connsiteY45" fmla="*/ 281836 h 383008"/>
                  <a:gd name="connsiteX46" fmla="*/ 26196 w 477856"/>
                  <a:gd name="connsiteY46" fmla="*/ 270093 h 383008"/>
                  <a:gd name="connsiteX47" fmla="*/ 57812 w 477856"/>
                  <a:gd name="connsiteY47" fmla="*/ 233056 h 383008"/>
                  <a:gd name="connsiteX48" fmla="*/ 94849 w 477856"/>
                  <a:gd name="connsiteY48" fmla="*/ 224927 h 383008"/>
                  <a:gd name="connsiteX49" fmla="*/ 106592 w 477856"/>
                  <a:gd name="connsiteY49" fmla="*/ 210473 h 383008"/>
                  <a:gd name="connsiteX50" fmla="*/ 106592 w 477856"/>
                  <a:gd name="connsiteY50" fmla="*/ 205054 h 383008"/>
                  <a:gd name="connsiteX51" fmla="*/ 115625 w 477856"/>
                  <a:gd name="connsiteY51" fmla="*/ 205054 h 383008"/>
                  <a:gd name="connsiteX52" fmla="*/ 124658 w 477856"/>
                  <a:gd name="connsiteY52" fmla="*/ 205054 h 383008"/>
                  <a:gd name="connsiteX53" fmla="*/ 124658 w 477856"/>
                  <a:gd name="connsiteY53" fmla="*/ 207764 h 383008"/>
                  <a:gd name="connsiteX54" fmla="*/ 130078 w 477856"/>
                  <a:gd name="connsiteY54" fmla="*/ 219506 h 383008"/>
                  <a:gd name="connsiteX55" fmla="*/ 135498 w 477856"/>
                  <a:gd name="connsiteY55" fmla="*/ 222217 h 383008"/>
                  <a:gd name="connsiteX56" fmla="*/ 158081 w 477856"/>
                  <a:gd name="connsiteY56" fmla="*/ 227637 h 383008"/>
                  <a:gd name="connsiteX57" fmla="*/ 149951 w 477856"/>
                  <a:gd name="connsiteY57" fmla="*/ 230347 h 383008"/>
                  <a:gd name="connsiteX58" fmla="*/ 81299 w 477856"/>
                  <a:gd name="connsiteY58" fmla="*/ 133691 h 383008"/>
                  <a:gd name="connsiteX59" fmla="*/ 101172 w 477856"/>
                  <a:gd name="connsiteY59" fmla="*/ 133691 h 383008"/>
                  <a:gd name="connsiteX60" fmla="*/ 152661 w 477856"/>
                  <a:gd name="connsiteY60" fmla="*/ 121948 h 383008"/>
                  <a:gd name="connsiteX61" fmla="*/ 152661 w 477856"/>
                  <a:gd name="connsiteY61" fmla="*/ 139112 h 383008"/>
                  <a:gd name="connsiteX62" fmla="*/ 115625 w 477856"/>
                  <a:gd name="connsiteY62" fmla="*/ 176148 h 383008"/>
                  <a:gd name="connsiteX63" fmla="*/ 78589 w 477856"/>
                  <a:gd name="connsiteY63" fmla="*/ 139112 h 383008"/>
                  <a:gd name="connsiteX64" fmla="*/ 78589 w 477856"/>
                  <a:gd name="connsiteY64" fmla="*/ 133691 h 383008"/>
                  <a:gd name="connsiteX65" fmla="*/ 81299 w 477856"/>
                  <a:gd name="connsiteY65" fmla="*/ 133691 h 383008"/>
                  <a:gd name="connsiteX66" fmla="*/ 115625 w 477856"/>
                  <a:gd name="connsiteY66" fmla="*/ 70458 h 383008"/>
                  <a:gd name="connsiteX67" fmla="*/ 149951 w 477856"/>
                  <a:gd name="connsiteY67" fmla="*/ 93041 h 383008"/>
                  <a:gd name="connsiteX68" fmla="*/ 101172 w 477856"/>
                  <a:gd name="connsiteY68" fmla="*/ 104785 h 383008"/>
                  <a:gd name="connsiteX69" fmla="*/ 81299 w 477856"/>
                  <a:gd name="connsiteY69" fmla="*/ 104785 h 383008"/>
                  <a:gd name="connsiteX70" fmla="*/ 115625 w 477856"/>
                  <a:gd name="connsiteY70" fmla="*/ 70458 h 383008"/>
                  <a:gd name="connsiteX71" fmla="*/ 181567 w 477856"/>
                  <a:gd name="connsiteY71" fmla="*/ 87622 h 383008"/>
                  <a:gd name="connsiteX72" fmla="*/ 181567 w 477856"/>
                  <a:gd name="connsiteY72" fmla="*/ 87622 h 383008"/>
                  <a:gd name="connsiteX73" fmla="*/ 239380 w 477856"/>
                  <a:gd name="connsiteY73" fmla="*/ 30713 h 383008"/>
                  <a:gd name="connsiteX74" fmla="*/ 293579 w 477856"/>
                  <a:gd name="connsiteY74" fmla="*/ 79492 h 383008"/>
                  <a:gd name="connsiteX75" fmla="*/ 267383 w 477856"/>
                  <a:gd name="connsiteY75" fmla="*/ 65039 h 383008"/>
                  <a:gd name="connsiteX76" fmla="*/ 247510 w 477856"/>
                  <a:gd name="connsiteY76" fmla="*/ 67749 h 383008"/>
                  <a:gd name="connsiteX77" fmla="*/ 198731 w 477856"/>
                  <a:gd name="connsiteY77" fmla="*/ 90332 h 383008"/>
                  <a:gd name="connsiteX78" fmla="*/ 181567 w 477856"/>
                  <a:gd name="connsiteY78" fmla="*/ 87622 h 383008"/>
                  <a:gd name="connsiteX79" fmla="*/ 325196 w 477856"/>
                  <a:gd name="connsiteY79" fmla="*/ 139112 h 383008"/>
                  <a:gd name="connsiteX80" fmla="*/ 325196 w 477856"/>
                  <a:gd name="connsiteY80" fmla="*/ 139112 h 383008"/>
                  <a:gd name="connsiteX81" fmla="*/ 325196 w 477856"/>
                  <a:gd name="connsiteY81" fmla="*/ 124658 h 383008"/>
                  <a:gd name="connsiteX82" fmla="*/ 376685 w 477856"/>
                  <a:gd name="connsiteY82" fmla="*/ 136401 h 383008"/>
                  <a:gd name="connsiteX83" fmla="*/ 396558 w 477856"/>
                  <a:gd name="connsiteY83" fmla="*/ 136401 h 383008"/>
                  <a:gd name="connsiteX84" fmla="*/ 396558 w 477856"/>
                  <a:gd name="connsiteY84" fmla="*/ 141821 h 383008"/>
                  <a:gd name="connsiteX85" fmla="*/ 359522 w 477856"/>
                  <a:gd name="connsiteY85" fmla="*/ 178857 h 383008"/>
                  <a:gd name="connsiteX86" fmla="*/ 325196 w 477856"/>
                  <a:gd name="connsiteY86" fmla="*/ 139112 h 383008"/>
                  <a:gd name="connsiteX87" fmla="*/ 359522 w 477856"/>
                  <a:gd name="connsiteY87" fmla="*/ 70458 h 383008"/>
                  <a:gd name="connsiteX88" fmla="*/ 396558 w 477856"/>
                  <a:gd name="connsiteY88" fmla="*/ 104785 h 383008"/>
                  <a:gd name="connsiteX89" fmla="*/ 376685 w 477856"/>
                  <a:gd name="connsiteY89" fmla="*/ 104785 h 383008"/>
                  <a:gd name="connsiteX90" fmla="*/ 327906 w 477856"/>
                  <a:gd name="connsiteY90" fmla="*/ 93041 h 383008"/>
                  <a:gd name="connsiteX91" fmla="*/ 359522 w 477856"/>
                  <a:gd name="connsiteY91" fmla="*/ 70458 h 383008"/>
                  <a:gd name="connsiteX92" fmla="*/ 425464 w 477856"/>
                  <a:gd name="connsiteY92" fmla="*/ 205054 h 383008"/>
                  <a:gd name="connsiteX93" fmla="*/ 399268 w 477856"/>
                  <a:gd name="connsiteY93" fmla="*/ 199634 h 383008"/>
                  <a:gd name="connsiteX94" fmla="*/ 399268 w 477856"/>
                  <a:gd name="connsiteY94" fmla="*/ 194214 h 383008"/>
                  <a:gd name="connsiteX95" fmla="*/ 428174 w 477856"/>
                  <a:gd name="connsiteY95" fmla="*/ 140015 h 383008"/>
                  <a:gd name="connsiteX96" fmla="*/ 428174 w 477856"/>
                  <a:gd name="connsiteY96" fmla="*/ 105688 h 383008"/>
                  <a:gd name="connsiteX97" fmla="*/ 362232 w 477856"/>
                  <a:gd name="connsiteY97" fmla="*/ 39746 h 383008"/>
                  <a:gd name="connsiteX98" fmla="*/ 318872 w 477856"/>
                  <a:gd name="connsiteY98" fmla="*/ 54199 h 383008"/>
                  <a:gd name="connsiteX99" fmla="*/ 238477 w 477856"/>
                  <a:gd name="connsiteY99" fmla="*/ 0 h 383008"/>
                  <a:gd name="connsiteX100" fmla="*/ 158081 w 477856"/>
                  <a:gd name="connsiteY100" fmla="*/ 54199 h 383008"/>
                  <a:gd name="connsiteX101" fmla="*/ 114722 w 477856"/>
                  <a:gd name="connsiteY101" fmla="*/ 37036 h 383008"/>
                  <a:gd name="connsiteX102" fmla="*/ 48779 w 477856"/>
                  <a:gd name="connsiteY102" fmla="*/ 102979 h 383008"/>
                  <a:gd name="connsiteX103" fmla="*/ 48779 w 477856"/>
                  <a:gd name="connsiteY103" fmla="*/ 105688 h 383008"/>
                  <a:gd name="connsiteX104" fmla="*/ 48779 w 477856"/>
                  <a:gd name="connsiteY104" fmla="*/ 137304 h 383008"/>
                  <a:gd name="connsiteX105" fmla="*/ 77685 w 477856"/>
                  <a:gd name="connsiteY105" fmla="*/ 191504 h 383008"/>
                  <a:gd name="connsiteX106" fmla="*/ 77685 w 477856"/>
                  <a:gd name="connsiteY106" fmla="*/ 196923 h 383008"/>
                  <a:gd name="connsiteX107" fmla="*/ 51489 w 477856"/>
                  <a:gd name="connsiteY107" fmla="*/ 202344 h 383008"/>
                  <a:gd name="connsiteX108" fmla="*/ 0 w 477856"/>
                  <a:gd name="connsiteY108" fmla="*/ 268286 h 383008"/>
                  <a:gd name="connsiteX109" fmla="*/ 0 w 477856"/>
                  <a:gd name="connsiteY109" fmla="*/ 297193 h 383008"/>
                  <a:gd name="connsiteX110" fmla="*/ 14453 w 477856"/>
                  <a:gd name="connsiteY110" fmla="*/ 311646 h 383008"/>
                  <a:gd name="connsiteX111" fmla="*/ 80395 w 477856"/>
                  <a:gd name="connsiteY111" fmla="*/ 311646 h 383008"/>
                  <a:gd name="connsiteX112" fmla="*/ 80395 w 477856"/>
                  <a:gd name="connsiteY112" fmla="*/ 317066 h 383008"/>
                  <a:gd name="connsiteX113" fmla="*/ 80395 w 477856"/>
                  <a:gd name="connsiteY113" fmla="*/ 368555 h 383008"/>
                  <a:gd name="connsiteX114" fmla="*/ 94849 w 477856"/>
                  <a:gd name="connsiteY114" fmla="*/ 383009 h 383008"/>
                  <a:gd name="connsiteX115" fmla="*/ 184277 w 477856"/>
                  <a:gd name="connsiteY115" fmla="*/ 383009 h 383008"/>
                  <a:gd name="connsiteX116" fmla="*/ 198731 w 477856"/>
                  <a:gd name="connsiteY116" fmla="*/ 368555 h 383008"/>
                  <a:gd name="connsiteX117" fmla="*/ 184277 w 477856"/>
                  <a:gd name="connsiteY117" fmla="*/ 354102 h 383008"/>
                  <a:gd name="connsiteX118" fmla="*/ 169824 w 477856"/>
                  <a:gd name="connsiteY118" fmla="*/ 354102 h 383008"/>
                  <a:gd name="connsiteX119" fmla="*/ 169824 w 477856"/>
                  <a:gd name="connsiteY119" fmla="*/ 322485 h 383008"/>
                  <a:gd name="connsiteX120" fmla="*/ 155371 w 477856"/>
                  <a:gd name="connsiteY120" fmla="*/ 308032 h 383008"/>
                  <a:gd name="connsiteX121" fmla="*/ 140918 w 477856"/>
                  <a:gd name="connsiteY121" fmla="*/ 322485 h 383008"/>
                  <a:gd name="connsiteX122" fmla="*/ 140918 w 477856"/>
                  <a:gd name="connsiteY122" fmla="*/ 354102 h 383008"/>
                  <a:gd name="connsiteX123" fmla="*/ 112012 w 477856"/>
                  <a:gd name="connsiteY123" fmla="*/ 354102 h 383008"/>
                  <a:gd name="connsiteX124" fmla="*/ 112012 w 477856"/>
                  <a:gd name="connsiteY124" fmla="*/ 317066 h 383008"/>
                  <a:gd name="connsiteX125" fmla="*/ 158081 w 477856"/>
                  <a:gd name="connsiteY125" fmla="*/ 257447 h 383008"/>
                  <a:gd name="connsiteX126" fmla="*/ 197827 w 477856"/>
                  <a:gd name="connsiteY126" fmla="*/ 249317 h 383008"/>
                  <a:gd name="connsiteX127" fmla="*/ 224024 w 477856"/>
                  <a:gd name="connsiteY127" fmla="*/ 308936 h 383008"/>
                  <a:gd name="connsiteX128" fmla="*/ 238477 w 477856"/>
                  <a:gd name="connsiteY128" fmla="*/ 317066 h 383008"/>
                  <a:gd name="connsiteX129" fmla="*/ 252930 w 477856"/>
                  <a:gd name="connsiteY129" fmla="*/ 308936 h 383008"/>
                  <a:gd name="connsiteX130" fmla="*/ 279126 w 477856"/>
                  <a:gd name="connsiteY130" fmla="*/ 249317 h 383008"/>
                  <a:gd name="connsiteX131" fmla="*/ 319775 w 477856"/>
                  <a:gd name="connsiteY131" fmla="*/ 257447 h 383008"/>
                  <a:gd name="connsiteX132" fmla="*/ 365845 w 477856"/>
                  <a:gd name="connsiteY132" fmla="*/ 317066 h 383008"/>
                  <a:gd name="connsiteX133" fmla="*/ 365845 w 477856"/>
                  <a:gd name="connsiteY133" fmla="*/ 354102 h 383008"/>
                  <a:gd name="connsiteX134" fmla="*/ 336939 w 477856"/>
                  <a:gd name="connsiteY134" fmla="*/ 354102 h 383008"/>
                  <a:gd name="connsiteX135" fmla="*/ 336939 w 477856"/>
                  <a:gd name="connsiteY135" fmla="*/ 322485 h 383008"/>
                  <a:gd name="connsiteX136" fmla="*/ 322486 w 477856"/>
                  <a:gd name="connsiteY136" fmla="*/ 308032 h 383008"/>
                  <a:gd name="connsiteX137" fmla="*/ 308032 w 477856"/>
                  <a:gd name="connsiteY137" fmla="*/ 322485 h 383008"/>
                  <a:gd name="connsiteX138" fmla="*/ 308032 w 477856"/>
                  <a:gd name="connsiteY138" fmla="*/ 354102 h 383008"/>
                  <a:gd name="connsiteX139" fmla="*/ 290870 w 477856"/>
                  <a:gd name="connsiteY139" fmla="*/ 354102 h 383008"/>
                  <a:gd name="connsiteX140" fmla="*/ 276416 w 477856"/>
                  <a:gd name="connsiteY140" fmla="*/ 368555 h 383008"/>
                  <a:gd name="connsiteX141" fmla="*/ 290870 w 477856"/>
                  <a:gd name="connsiteY141" fmla="*/ 383009 h 383008"/>
                  <a:gd name="connsiteX142" fmla="*/ 380298 w 477856"/>
                  <a:gd name="connsiteY142" fmla="*/ 383009 h 383008"/>
                  <a:gd name="connsiteX143" fmla="*/ 394752 w 477856"/>
                  <a:gd name="connsiteY143" fmla="*/ 368555 h 383008"/>
                  <a:gd name="connsiteX144" fmla="*/ 394752 w 477856"/>
                  <a:gd name="connsiteY144" fmla="*/ 317066 h 383008"/>
                  <a:gd name="connsiteX145" fmla="*/ 394752 w 477856"/>
                  <a:gd name="connsiteY145" fmla="*/ 311646 h 383008"/>
                  <a:gd name="connsiteX146" fmla="*/ 463404 w 477856"/>
                  <a:gd name="connsiteY146" fmla="*/ 311646 h 383008"/>
                  <a:gd name="connsiteX147" fmla="*/ 477857 w 477856"/>
                  <a:gd name="connsiteY147" fmla="*/ 297193 h 383008"/>
                  <a:gd name="connsiteX148" fmla="*/ 477857 w 477856"/>
                  <a:gd name="connsiteY148" fmla="*/ 268286 h 383008"/>
                  <a:gd name="connsiteX149" fmla="*/ 425464 w 477856"/>
                  <a:gd name="connsiteY149" fmla="*/ 205054 h 383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7856" h="383008">
                    <a:moveTo>
                      <a:pt x="448047" y="284546"/>
                    </a:moveTo>
                    <a:lnTo>
                      <a:pt x="387525" y="284546"/>
                    </a:lnTo>
                    <a:cubicBezTo>
                      <a:pt x="375782" y="259253"/>
                      <a:pt x="353198" y="238477"/>
                      <a:pt x="324292" y="233056"/>
                    </a:cubicBezTo>
                    <a:lnTo>
                      <a:pt x="315259" y="230347"/>
                    </a:lnTo>
                    <a:lnTo>
                      <a:pt x="337842" y="224927"/>
                    </a:lnTo>
                    <a:cubicBezTo>
                      <a:pt x="340552" y="224927"/>
                      <a:pt x="340552" y="224927"/>
                      <a:pt x="343262" y="222217"/>
                    </a:cubicBezTo>
                    <a:cubicBezTo>
                      <a:pt x="348682" y="219506"/>
                      <a:pt x="348682" y="214087"/>
                      <a:pt x="348682" y="210473"/>
                    </a:cubicBezTo>
                    <a:lnTo>
                      <a:pt x="348682" y="205054"/>
                    </a:lnTo>
                    <a:cubicBezTo>
                      <a:pt x="351392" y="205054"/>
                      <a:pt x="354102" y="205054"/>
                      <a:pt x="357715" y="205054"/>
                    </a:cubicBezTo>
                    <a:cubicBezTo>
                      <a:pt x="361329" y="205054"/>
                      <a:pt x="363135" y="205054"/>
                      <a:pt x="366748" y="205054"/>
                    </a:cubicBezTo>
                    <a:lnTo>
                      <a:pt x="366748" y="210473"/>
                    </a:lnTo>
                    <a:cubicBezTo>
                      <a:pt x="366748" y="215894"/>
                      <a:pt x="372169" y="222217"/>
                      <a:pt x="378491" y="224927"/>
                    </a:cubicBezTo>
                    <a:lnTo>
                      <a:pt x="415528" y="233056"/>
                    </a:lnTo>
                    <a:cubicBezTo>
                      <a:pt x="432691" y="235767"/>
                      <a:pt x="447144" y="252930"/>
                      <a:pt x="447144" y="270093"/>
                    </a:cubicBezTo>
                    <a:lnTo>
                      <a:pt x="447144" y="284546"/>
                    </a:lnTo>
                    <a:close/>
                    <a:moveTo>
                      <a:pt x="284546" y="207764"/>
                    </a:moveTo>
                    <a:lnTo>
                      <a:pt x="284546" y="207764"/>
                    </a:lnTo>
                    <a:cubicBezTo>
                      <a:pt x="296289" y="199634"/>
                      <a:pt x="304419" y="190601"/>
                      <a:pt x="310742" y="182471"/>
                    </a:cubicBezTo>
                    <a:cubicBezTo>
                      <a:pt x="313453" y="187890"/>
                      <a:pt x="319775" y="190601"/>
                      <a:pt x="322486" y="194214"/>
                    </a:cubicBezTo>
                    <a:lnTo>
                      <a:pt x="322486" y="199634"/>
                    </a:lnTo>
                    <a:lnTo>
                      <a:pt x="296289" y="205054"/>
                    </a:lnTo>
                    <a:cubicBezTo>
                      <a:pt x="293579" y="205054"/>
                      <a:pt x="287256" y="207764"/>
                      <a:pt x="284546" y="207764"/>
                    </a:cubicBezTo>
                    <a:close/>
                    <a:moveTo>
                      <a:pt x="238477" y="193311"/>
                    </a:moveTo>
                    <a:cubicBezTo>
                      <a:pt x="206860" y="193311"/>
                      <a:pt x="180664" y="168018"/>
                      <a:pt x="180664" y="136401"/>
                    </a:cubicBezTo>
                    <a:lnTo>
                      <a:pt x="180664" y="121948"/>
                    </a:lnTo>
                    <a:lnTo>
                      <a:pt x="200537" y="121948"/>
                    </a:lnTo>
                    <a:cubicBezTo>
                      <a:pt x="223121" y="121948"/>
                      <a:pt x="246607" y="113818"/>
                      <a:pt x="263770" y="99365"/>
                    </a:cubicBezTo>
                    <a:lnTo>
                      <a:pt x="295386" y="116529"/>
                    </a:lnTo>
                    <a:lnTo>
                      <a:pt x="295386" y="139112"/>
                    </a:lnTo>
                    <a:cubicBezTo>
                      <a:pt x="293579" y="168018"/>
                      <a:pt x="270093" y="193311"/>
                      <a:pt x="238477" y="193311"/>
                    </a:cubicBezTo>
                    <a:close/>
                    <a:moveTo>
                      <a:pt x="255640" y="230347"/>
                    </a:moveTo>
                    <a:lnTo>
                      <a:pt x="238477" y="270093"/>
                    </a:lnTo>
                    <a:lnTo>
                      <a:pt x="221314" y="230347"/>
                    </a:lnTo>
                    <a:lnTo>
                      <a:pt x="221314" y="218603"/>
                    </a:lnTo>
                    <a:cubicBezTo>
                      <a:pt x="226733" y="218603"/>
                      <a:pt x="233057" y="221314"/>
                      <a:pt x="238477" y="221314"/>
                    </a:cubicBezTo>
                    <a:cubicBezTo>
                      <a:pt x="243897" y="221314"/>
                      <a:pt x="250220" y="221314"/>
                      <a:pt x="255640" y="218603"/>
                    </a:cubicBezTo>
                    <a:lnTo>
                      <a:pt x="255640" y="230347"/>
                    </a:lnTo>
                    <a:close/>
                    <a:moveTo>
                      <a:pt x="193310" y="207764"/>
                    </a:moveTo>
                    <a:cubicBezTo>
                      <a:pt x="190601" y="205054"/>
                      <a:pt x="184277" y="205054"/>
                      <a:pt x="181567" y="205054"/>
                    </a:cubicBezTo>
                    <a:lnTo>
                      <a:pt x="155371" y="199634"/>
                    </a:lnTo>
                    <a:lnTo>
                      <a:pt x="155371" y="194214"/>
                    </a:lnTo>
                    <a:cubicBezTo>
                      <a:pt x="160791" y="191504"/>
                      <a:pt x="164405" y="186084"/>
                      <a:pt x="167114" y="182471"/>
                    </a:cubicBezTo>
                    <a:cubicBezTo>
                      <a:pt x="172534" y="193311"/>
                      <a:pt x="181567" y="202344"/>
                      <a:pt x="193310" y="207764"/>
                    </a:cubicBezTo>
                    <a:close/>
                    <a:moveTo>
                      <a:pt x="149951" y="230347"/>
                    </a:moveTo>
                    <a:cubicBezTo>
                      <a:pt x="121045" y="235767"/>
                      <a:pt x="98462" y="255639"/>
                      <a:pt x="86719" y="281836"/>
                    </a:cubicBezTo>
                    <a:lnTo>
                      <a:pt x="26196" y="281836"/>
                    </a:lnTo>
                    <a:lnTo>
                      <a:pt x="26196" y="270093"/>
                    </a:lnTo>
                    <a:cubicBezTo>
                      <a:pt x="26196" y="252930"/>
                      <a:pt x="37940" y="235767"/>
                      <a:pt x="57812" y="233056"/>
                    </a:cubicBezTo>
                    <a:lnTo>
                      <a:pt x="94849" y="224927"/>
                    </a:lnTo>
                    <a:cubicBezTo>
                      <a:pt x="100268" y="222217"/>
                      <a:pt x="106592" y="216797"/>
                      <a:pt x="106592" y="210473"/>
                    </a:cubicBezTo>
                    <a:lnTo>
                      <a:pt x="106592" y="205054"/>
                    </a:lnTo>
                    <a:cubicBezTo>
                      <a:pt x="109302" y="205054"/>
                      <a:pt x="112012" y="205054"/>
                      <a:pt x="115625" y="205054"/>
                    </a:cubicBezTo>
                    <a:cubicBezTo>
                      <a:pt x="118335" y="205054"/>
                      <a:pt x="121045" y="205054"/>
                      <a:pt x="124658" y="205054"/>
                    </a:cubicBezTo>
                    <a:lnTo>
                      <a:pt x="124658" y="207764"/>
                    </a:lnTo>
                    <a:cubicBezTo>
                      <a:pt x="124658" y="213184"/>
                      <a:pt x="127368" y="215894"/>
                      <a:pt x="130078" y="219506"/>
                    </a:cubicBezTo>
                    <a:cubicBezTo>
                      <a:pt x="132788" y="219506"/>
                      <a:pt x="132788" y="222217"/>
                      <a:pt x="135498" y="222217"/>
                    </a:cubicBezTo>
                    <a:lnTo>
                      <a:pt x="158081" y="227637"/>
                    </a:lnTo>
                    <a:lnTo>
                      <a:pt x="149951" y="230347"/>
                    </a:lnTo>
                    <a:close/>
                    <a:moveTo>
                      <a:pt x="81299" y="133691"/>
                    </a:moveTo>
                    <a:lnTo>
                      <a:pt x="101172" y="133691"/>
                    </a:lnTo>
                    <a:cubicBezTo>
                      <a:pt x="118335" y="133691"/>
                      <a:pt x="135498" y="130982"/>
                      <a:pt x="152661" y="121948"/>
                    </a:cubicBezTo>
                    <a:lnTo>
                      <a:pt x="152661" y="139112"/>
                    </a:lnTo>
                    <a:cubicBezTo>
                      <a:pt x="152661" y="158984"/>
                      <a:pt x="135498" y="176148"/>
                      <a:pt x="115625" y="176148"/>
                    </a:cubicBezTo>
                    <a:cubicBezTo>
                      <a:pt x="95752" y="176148"/>
                      <a:pt x="78589" y="158984"/>
                      <a:pt x="78589" y="139112"/>
                    </a:cubicBezTo>
                    <a:lnTo>
                      <a:pt x="78589" y="133691"/>
                    </a:lnTo>
                    <a:lnTo>
                      <a:pt x="81299" y="133691"/>
                    </a:lnTo>
                    <a:close/>
                    <a:moveTo>
                      <a:pt x="115625" y="70458"/>
                    </a:moveTo>
                    <a:cubicBezTo>
                      <a:pt x="130078" y="70458"/>
                      <a:pt x="144531" y="78589"/>
                      <a:pt x="149951" y="93041"/>
                    </a:cubicBezTo>
                    <a:cubicBezTo>
                      <a:pt x="135498" y="101172"/>
                      <a:pt x="118335" y="104785"/>
                      <a:pt x="101172" y="104785"/>
                    </a:cubicBezTo>
                    <a:lnTo>
                      <a:pt x="81299" y="104785"/>
                    </a:lnTo>
                    <a:cubicBezTo>
                      <a:pt x="81299" y="84912"/>
                      <a:pt x="98462" y="70458"/>
                      <a:pt x="115625" y="70458"/>
                    </a:cubicBezTo>
                    <a:close/>
                    <a:moveTo>
                      <a:pt x="181567" y="87622"/>
                    </a:moveTo>
                    <a:lnTo>
                      <a:pt x="181567" y="87622"/>
                    </a:lnTo>
                    <a:cubicBezTo>
                      <a:pt x="181567" y="56005"/>
                      <a:pt x="207764" y="30713"/>
                      <a:pt x="239380" y="30713"/>
                    </a:cubicBezTo>
                    <a:cubicBezTo>
                      <a:pt x="268287" y="30713"/>
                      <a:pt x="290870" y="50586"/>
                      <a:pt x="293579" y="79492"/>
                    </a:cubicBezTo>
                    <a:lnTo>
                      <a:pt x="267383" y="65039"/>
                    </a:lnTo>
                    <a:cubicBezTo>
                      <a:pt x="261963" y="62329"/>
                      <a:pt x="252930" y="62329"/>
                      <a:pt x="247510" y="67749"/>
                    </a:cubicBezTo>
                    <a:cubicBezTo>
                      <a:pt x="235767" y="82202"/>
                      <a:pt x="218604" y="90332"/>
                      <a:pt x="198731" y="90332"/>
                    </a:cubicBezTo>
                    <a:lnTo>
                      <a:pt x="181567" y="87622"/>
                    </a:lnTo>
                    <a:close/>
                    <a:moveTo>
                      <a:pt x="325196" y="139112"/>
                    </a:moveTo>
                    <a:cubicBezTo>
                      <a:pt x="325196" y="136401"/>
                      <a:pt x="325196" y="136401"/>
                      <a:pt x="325196" y="139112"/>
                    </a:cubicBezTo>
                    <a:lnTo>
                      <a:pt x="325196" y="124658"/>
                    </a:lnTo>
                    <a:cubicBezTo>
                      <a:pt x="342359" y="130079"/>
                      <a:pt x="359522" y="136401"/>
                      <a:pt x="376685" y="136401"/>
                    </a:cubicBezTo>
                    <a:lnTo>
                      <a:pt x="396558" y="136401"/>
                    </a:lnTo>
                    <a:lnTo>
                      <a:pt x="396558" y="141821"/>
                    </a:lnTo>
                    <a:cubicBezTo>
                      <a:pt x="396558" y="161695"/>
                      <a:pt x="379395" y="178857"/>
                      <a:pt x="359522" y="178857"/>
                    </a:cubicBezTo>
                    <a:cubicBezTo>
                      <a:pt x="339649" y="178857"/>
                      <a:pt x="325196" y="158984"/>
                      <a:pt x="325196" y="139112"/>
                    </a:cubicBezTo>
                    <a:close/>
                    <a:moveTo>
                      <a:pt x="359522" y="70458"/>
                    </a:moveTo>
                    <a:cubicBezTo>
                      <a:pt x="379395" y="70458"/>
                      <a:pt x="393848" y="84912"/>
                      <a:pt x="396558" y="104785"/>
                    </a:cubicBezTo>
                    <a:lnTo>
                      <a:pt x="376685" y="104785"/>
                    </a:lnTo>
                    <a:cubicBezTo>
                      <a:pt x="359522" y="104785"/>
                      <a:pt x="342359" y="102075"/>
                      <a:pt x="327906" y="93041"/>
                    </a:cubicBezTo>
                    <a:cubicBezTo>
                      <a:pt x="333325" y="79492"/>
                      <a:pt x="345069" y="70458"/>
                      <a:pt x="359522" y="70458"/>
                    </a:cubicBezTo>
                    <a:close/>
                    <a:moveTo>
                      <a:pt x="425464" y="205054"/>
                    </a:moveTo>
                    <a:lnTo>
                      <a:pt x="399268" y="199634"/>
                    </a:lnTo>
                    <a:lnTo>
                      <a:pt x="399268" y="194214"/>
                    </a:lnTo>
                    <a:cubicBezTo>
                      <a:pt x="416431" y="182471"/>
                      <a:pt x="428174" y="162598"/>
                      <a:pt x="428174" y="140015"/>
                    </a:cubicBezTo>
                    <a:lnTo>
                      <a:pt x="428174" y="105688"/>
                    </a:lnTo>
                    <a:cubicBezTo>
                      <a:pt x="428174" y="68652"/>
                      <a:pt x="399268" y="39746"/>
                      <a:pt x="362232" y="39746"/>
                    </a:cubicBezTo>
                    <a:cubicBezTo>
                      <a:pt x="345069" y="39746"/>
                      <a:pt x="330615" y="45166"/>
                      <a:pt x="318872" y="54199"/>
                    </a:cubicBezTo>
                    <a:cubicBezTo>
                      <a:pt x="307129" y="22583"/>
                      <a:pt x="275513" y="0"/>
                      <a:pt x="238477" y="0"/>
                    </a:cubicBezTo>
                    <a:cubicBezTo>
                      <a:pt x="204150" y="0"/>
                      <a:pt x="172534" y="22583"/>
                      <a:pt x="158081" y="54199"/>
                    </a:cubicBezTo>
                    <a:cubicBezTo>
                      <a:pt x="146338" y="46069"/>
                      <a:pt x="131885" y="37036"/>
                      <a:pt x="114722" y="37036"/>
                    </a:cubicBezTo>
                    <a:cubicBezTo>
                      <a:pt x="77685" y="37036"/>
                      <a:pt x="48779" y="65942"/>
                      <a:pt x="48779" y="102979"/>
                    </a:cubicBezTo>
                    <a:lnTo>
                      <a:pt x="48779" y="105688"/>
                    </a:lnTo>
                    <a:lnTo>
                      <a:pt x="48779" y="137304"/>
                    </a:lnTo>
                    <a:cubicBezTo>
                      <a:pt x="48779" y="159887"/>
                      <a:pt x="60523" y="179761"/>
                      <a:pt x="77685" y="191504"/>
                    </a:cubicBezTo>
                    <a:lnTo>
                      <a:pt x="77685" y="196923"/>
                    </a:lnTo>
                    <a:lnTo>
                      <a:pt x="51489" y="202344"/>
                    </a:lnTo>
                    <a:cubicBezTo>
                      <a:pt x="19873" y="210473"/>
                      <a:pt x="0" y="236670"/>
                      <a:pt x="0" y="268286"/>
                    </a:cubicBezTo>
                    <a:lnTo>
                      <a:pt x="0" y="297193"/>
                    </a:lnTo>
                    <a:cubicBezTo>
                      <a:pt x="0" y="305322"/>
                      <a:pt x="5420" y="311646"/>
                      <a:pt x="14453" y="311646"/>
                    </a:cubicBezTo>
                    <a:lnTo>
                      <a:pt x="80395" y="311646"/>
                    </a:lnTo>
                    <a:cubicBezTo>
                      <a:pt x="80395" y="314355"/>
                      <a:pt x="80395" y="314355"/>
                      <a:pt x="80395" y="317066"/>
                    </a:cubicBezTo>
                    <a:lnTo>
                      <a:pt x="80395" y="368555"/>
                    </a:lnTo>
                    <a:cubicBezTo>
                      <a:pt x="80395" y="376685"/>
                      <a:pt x="85816" y="383009"/>
                      <a:pt x="94849" y="383009"/>
                    </a:cubicBezTo>
                    <a:lnTo>
                      <a:pt x="184277" y="383009"/>
                    </a:lnTo>
                    <a:cubicBezTo>
                      <a:pt x="193310" y="383009"/>
                      <a:pt x="198731" y="377588"/>
                      <a:pt x="198731" y="368555"/>
                    </a:cubicBezTo>
                    <a:cubicBezTo>
                      <a:pt x="198731" y="360425"/>
                      <a:pt x="193310" y="354102"/>
                      <a:pt x="184277" y="354102"/>
                    </a:cubicBezTo>
                    <a:lnTo>
                      <a:pt x="169824" y="354102"/>
                    </a:lnTo>
                    <a:lnTo>
                      <a:pt x="169824" y="322485"/>
                    </a:lnTo>
                    <a:cubicBezTo>
                      <a:pt x="169824" y="314355"/>
                      <a:pt x="164405" y="308032"/>
                      <a:pt x="155371" y="308032"/>
                    </a:cubicBezTo>
                    <a:cubicBezTo>
                      <a:pt x="146338" y="308032"/>
                      <a:pt x="140918" y="313452"/>
                      <a:pt x="140918" y="322485"/>
                    </a:cubicBezTo>
                    <a:lnTo>
                      <a:pt x="140918" y="354102"/>
                    </a:lnTo>
                    <a:lnTo>
                      <a:pt x="112012" y="354102"/>
                    </a:lnTo>
                    <a:lnTo>
                      <a:pt x="112012" y="317066"/>
                    </a:lnTo>
                    <a:cubicBezTo>
                      <a:pt x="112012" y="288160"/>
                      <a:pt x="131885" y="265577"/>
                      <a:pt x="158081" y="257447"/>
                    </a:cubicBezTo>
                    <a:lnTo>
                      <a:pt x="197827" y="249317"/>
                    </a:lnTo>
                    <a:lnTo>
                      <a:pt x="224024" y="308936"/>
                    </a:lnTo>
                    <a:cubicBezTo>
                      <a:pt x="226733" y="314355"/>
                      <a:pt x="233057" y="317066"/>
                      <a:pt x="238477" y="317066"/>
                    </a:cubicBezTo>
                    <a:cubicBezTo>
                      <a:pt x="243897" y="317066"/>
                      <a:pt x="250220" y="314355"/>
                      <a:pt x="252930" y="308936"/>
                    </a:cubicBezTo>
                    <a:lnTo>
                      <a:pt x="279126" y="249317"/>
                    </a:lnTo>
                    <a:lnTo>
                      <a:pt x="319775" y="257447"/>
                    </a:lnTo>
                    <a:cubicBezTo>
                      <a:pt x="348682" y="262866"/>
                      <a:pt x="365845" y="289063"/>
                      <a:pt x="365845" y="317066"/>
                    </a:cubicBezTo>
                    <a:lnTo>
                      <a:pt x="365845" y="354102"/>
                    </a:lnTo>
                    <a:lnTo>
                      <a:pt x="336939" y="354102"/>
                    </a:lnTo>
                    <a:lnTo>
                      <a:pt x="336939" y="322485"/>
                    </a:lnTo>
                    <a:cubicBezTo>
                      <a:pt x="336939" y="314355"/>
                      <a:pt x="331519" y="308032"/>
                      <a:pt x="322486" y="308032"/>
                    </a:cubicBezTo>
                    <a:cubicBezTo>
                      <a:pt x="313453" y="308032"/>
                      <a:pt x="308032" y="313452"/>
                      <a:pt x="308032" y="322485"/>
                    </a:cubicBezTo>
                    <a:lnTo>
                      <a:pt x="308032" y="354102"/>
                    </a:lnTo>
                    <a:lnTo>
                      <a:pt x="290870" y="354102"/>
                    </a:lnTo>
                    <a:cubicBezTo>
                      <a:pt x="281836" y="354102"/>
                      <a:pt x="276416" y="359521"/>
                      <a:pt x="276416" y="368555"/>
                    </a:cubicBezTo>
                    <a:cubicBezTo>
                      <a:pt x="276416" y="376685"/>
                      <a:pt x="281836" y="383009"/>
                      <a:pt x="290870" y="383009"/>
                    </a:cubicBezTo>
                    <a:lnTo>
                      <a:pt x="380298" y="383009"/>
                    </a:lnTo>
                    <a:cubicBezTo>
                      <a:pt x="389331" y="383009"/>
                      <a:pt x="394752" y="377588"/>
                      <a:pt x="394752" y="368555"/>
                    </a:cubicBezTo>
                    <a:lnTo>
                      <a:pt x="394752" y="317066"/>
                    </a:lnTo>
                    <a:cubicBezTo>
                      <a:pt x="394752" y="314355"/>
                      <a:pt x="394752" y="314355"/>
                      <a:pt x="394752" y="311646"/>
                    </a:cubicBezTo>
                    <a:lnTo>
                      <a:pt x="463404" y="311646"/>
                    </a:lnTo>
                    <a:cubicBezTo>
                      <a:pt x="472437" y="311646"/>
                      <a:pt x="477857" y="306226"/>
                      <a:pt x="477857" y="297193"/>
                    </a:cubicBezTo>
                    <a:lnTo>
                      <a:pt x="477857" y="268286"/>
                    </a:lnTo>
                    <a:cubicBezTo>
                      <a:pt x="476954" y="239380"/>
                      <a:pt x="454371" y="213184"/>
                      <a:pt x="425464" y="205054"/>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2" name="Freeform 101">
                <a:extLst>
                  <a:ext uri="{FF2B5EF4-FFF2-40B4-BE49-F238E27FC236}">
                    <a16:creationId xmlns:a16="http://schemas.microsoft.com/office/drawing/2014/main" id="{D2A2F747-0135-EB33-80D8-A25E247A92FC}"/>
                  </a:ext>
                </a:extLst>
              </p:cNvPr>
              <p:cNvSpPr/>
              <p:nvPr/>
            </p:nvSpPr>
            <p:spPr>
              <a:xfrm>
                <a:off x="7549372" y="5799171"/>
                <a:ext cx="30028" cy="30713"/>
              </a:xfrm>
              <a:custGeom>
                <a:avLst/>
                <a:gdLst>
                  <a:gd name="connsiteX0" fmla="*/ 26196 w 30028"/>
                  <a:gd name="connsiteY0" fmla="*/ 2710 h 30713"/>
                  <a:gd name="connsiteX1" fmla="*/ 14453 w 30028"/>
                  <a:gd name="connsiteY1" fmla="*/ 0 h 30713"/>
                  <a:gd name="connsiteX2" fmla="*/ 2710 w 30028"/>
                  <a:gd name="connsiteY2" fmla="*/ 2710 h 30713"/>
                  <a:gd name="connsiteX3" fmla="*/ 0 w 30028"/>
                  <a:gd name="connsiteY3" fmla="*/ 15356 h 30713"/>
                  <a:gd name="connsiteX4" fmla="*/ 2710 w 30028"/>
                  <a:gd name="connsiteY4" fmla="*/ 28003 h 30713"/>
                  <a:gd name="connsiteX5" fmla="*/ 14453 w 30028"/>
                  <a:gd name="connsiteY5" fmla="*/ 30713 h 30713"/>
                  <a:gd name="connsiteX6" fmla="*/ 26196 w 30028"/>
                  <a:gd name="connsiteY6" fmla="*/ 28003 h 30713"/>
                  <a:gd name="connsiteX7" fmla="*/ 28906 w 30028"/>
                  <a:gd name="connsiteY7" fmla="*/ 15356 h 30713"/>
                  <a:gd name="connsiteX8" fmla="*/ 26196 w 30028"/>
                  <a:gd name="connsiteY8" fmla="*/ 2710 h 3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28" h="30713">
                    <a:moveTo>
                      <a:pt x="26196" y="2710"/>
                    </a:moveTo>
                    <a:cubicBezTo>
                      <a:pt x="23486" y="0"/>
                      <a:pt x="19873" y="0"/>
                      <a:pt x="14453" y="0"/>
                    </a:cubicBezTo>
                    <a:cubicBezTo>
                      <a:pt x="11743" y="0"/>
                      <a:pt x="5420" y="2710"/>
                      <a:pt x="2710" y="2710"/>
                    </a:cubicBezTo>
                    <a:cubicBezTo>
                      <a:pt x="0" y="5420"/>
                      <a:pt x="0" y="9033"/>
                      <a:pt x="0" y="15356"/>
                    </a:cubicBezTo>
                    <a:cubicBezTo>
                      <a:pt x="0" y="18066"/>
                      <a:pt x="2710" y="24389"/>
                      <a:pt x="2710" y="28003"/>
                    </a:cubicBezTo>
                    <a:cubicBezTo>
                      <a:pt x="5420" y="30713"/>
                      <a:pt x="9033" y="30713"/>
                      <a:pt x="14453" y="30713"/>
                    </a:cubicBezTo>
                    <a:cubicBezTo>
                      <a:pt x="17163" y="30713"/>
                      <a:pt x="23486" y="28003"/>
                      <a:pt x="26196" y="28003"/>
                    </a:cubicBezTo>
                    <a:cubicBezTo>
                      <a:pt x="28906" y="25293"/>
                      <a:pt x="28906" y="21680"/>
                      <a:pt x="28906" y="15356"/>
                    </a:cubicBezTo>
                    <a:cubicBezTo>
                      <a:pt x="31616" y="9033"/>
                      <a:pt x="28906" y="5420"/>
                      <a:pt x="26196" y="27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a16="http://schemas.microsoft.com/office/drawing/2014/main" id="{FD8FA348-0605-76D7-802B-AD5C950654E7}"/>
                  </a:ext>
                </a:extLst>
              </p:cNvPr>
              <p:cNvSpPr/>
              <p:nvPr/>
            </p:nvSpPr>
            <p:spPr>
              <a:xfrm>
                <a:off x="7553889" y="5365577"/>
                <a:ext cx="25292" cy="49682"/>
              </a:xfrm>
              <a:custGeom>
                <a:avLst/>
                <a:gdLst>
                  <a:gd name="connsiteX0" fmla="*/ 12646 w 25292"/>
                  <a:gd name="connsiteY0" fmla="*/ 0 h 49682"/>
                  <a:gd name="connsiteX1" fmla="*/ 0 w 25292"/>
                  <a:gd name="connsiteY1" fmla="*/ 13550 h 49682"/>
                  <a:gd name="connsiteX2" fmla="*/ 0 w 25292"/>
                  <a:gd name="connsiteY2" fmla="*/ 36133 h 49682"/>
                  <a:gd name="connsiteX3" fmla="*/ 12646 w 25292"/>
                  <a:gd name="connsiteY3" fmla="*/ 49683 h 49682"/>
                  <a:gd name="connsiteX4" fmla="*/ 25293 w 25292"/>
                  <a:gd name="connsiteY4" fmla="*/ 36133 h 49682"/>
                  <a:gd name="connsiteX5" fmla="*/ 25293 w 25292"/>
                  <a:gd name="connsiteY5" fmla="*/ 13550 h 49682"/>
                  <a:gd name="connsiteX6" fmla="*/ 12646 w 25292"/>
                  <a:gd name="connsiteY6" fmla="*/ 0 h 49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2" h="49682">
                    <a:moveTo>
                      <a:pt x="12646" y="0"/>
                    </a:moveTo>
                    <a:cubicBezTo>
                      <a:pt x="5420" y="0"/>
                      <a:pt x="0" y="5420"/>
                      <a:pt x="0" y="13550"/>
                    </a:cubicBezTo>
                    <a:lnTo>
                      <a:pt x="0" y="36133"/>
                    </a:lnTo>
                    <a:cubicBezTo>
                      <a:pt x="0" y="44263"/>
                      <a:pt x="5420" y="49683"/>
                      <a:pt x="12646" y="49683"/>
                    </a:cubicBezTo>
                    <a:cubicBezTo>
                      <a:pt x="19873" y="49683"/>
                      <a:pt x="25293" y="44263"/>
                      <a:pt x="25293" y="36133"/>
                    </a:cubicBezTo>
                    <a:lnTo>
                      <a:pt x="25293" y="13550"/>
                    </a:lnTo>
                    <a:cubicBezTo>
                      <a:pt x="25293" y="5420"/>
                      <a:pt x="20776" y="0"/>
                      <a:pt x="12646"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4" name="Freeform 103">
                <a:extLst>
                  <a:ext uri="{FF2B5EF4-FFF2-40B4-BE49-F238E27FC236}">
                    <a16:creationId xmlns:a16="http://schemas.microsoft.com/office/drawing/2014/main" id="{91C9EF50-928C-A959-F751-A2607F714B12}"/>
                  </a:ext>
                </a:extLst>
              </p:cNvPr>
              <p:cNvSpPr/>
              <p:nvPr/>
            </p:nvSpPr>
            <p:spPr>
              <a:xfrm>
                <a:off x="7473945" y="5390644"/>
                <a:ext cx="43084" cy="43585"/>
              </a:xfrm>
              <a:custGeom>
                <a:avLst/>
                <a:gdLst>
                  <a:gd name="connsiteX0" fmla="*/ 38391 w 43084"/>
                  <a:gd name="connsiteY0" fmla="*/ 20099 h 43585"/>
                  <a:gd name="connsiteX1" fmla="*/ 23938 w 43084"/>
                  <a:gd name="connsiteY1" fmla="*/ 4743 h 43585"/>
                  <a:gd name="connsiteX2" fmla="*/ 4065 w 43084"/>
                  <a:gd name="connsiteY2" fmla="*/ 4743 h 43585"/>
                  <a:gd name="connsiteX3" fmla="*/ 4065 w 43084"/>
                  <a:gd name="connsiteY3" fmla="*/ 25519 h 43585"/>
                  <a:gd name="connsiteX4" fmla="*/ 18518 w 43084"/>
                  <a:gd name="connsiteY4" fmla="*/ 40875 h 43585"/>
                  <a:gd name="connsiteX5" fmla="*/ 30261 w 43084"/>
                  <a:gd name="connsiteY5" fmla="*/ 43585 h 43585"/>
                  <a:gd name="connsiteX6" fmla="*/ 42004 w 43084"/>
                  <a:gd name="connsiteY6" fmla="*/ 40875 h 43585"/>
                  <a:gd name="connsiteX7" fmla="*/ 38391 w 43084"/>
                  <a:gd name="connsiteY7" fmla="*/ 20099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4" h="43585">
                    <a:moveTo>
                      <a:pt x="38391" y="20099"/>
                    </a:moveTo>
                    <a:lnTo>
                      <a:pt x="23938" y="4743"/>
                    </a:lnTo>
                    <a:cubicBezTo>
                      <a:pt x="18518" y="-1581"/>
                      <a:pt x="9485" y="-1581"/>
                      <a:pt x="4065" y="4743"/>
                    </a:cubicBezTo>
                    <a:cubicBezTo>
                      <a:pt x="-1355" y="11066"/>
                      <a:pt x="-1355" y="20099"/>
                      <a:pt x="4065" y="25519"/>
                    </a:cubicBezTo>
                    <a:lnTo>
                      <a:pt x="18518" y="40875"/>
                    </a:lnTo>
                    <a:cubicBezTo>
                      <a:pt x="21228" y="43585"/>
                      <a:pt x="23938" y="43585"/>
                      <a:pt x="30261" y="43585"/>
                    </a:cubicBezTo>
                    <a:cubicBezTo>
                      <a:pt x="32971" y="43585"/>
                      <a:pt x="39295" y="40875"/>
                      <a:pt x="42004" y="40875"/>
                    </a:cubicBezTo>
                    <a:cubicBezTo>
                      <a:pt x="43811" y="34552"/>
                      <a:pt x="43811" y="25519"/>
                      <a:pt x="38391" y="200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5" name="Freeform 104">
                <a:extLst>
                  <a:ext uri="{FF2B5EF4-FFF2-40B4-BE49-F238E27FC236}">
                    <a16:creationId xmlns:a16="http://schemas.microsoft.com/office/drawing/2014/main" id="{F4DAD8C6-8B51-B5F6-1D86-7D5D15997F2F}"/>
                  </a:ext>
                </a:extLst>
              </p:cNvPr>
              <p:cNvSpPr/>
              <p:nvPr/>
            </p:nvSpPr>
            <p:spPr>
              <a:xfrm>
                <a:off x="7617572" y="5390644"/>
                <a:ext cx="43724" cy="43585"/>
              </a:xfrm>
              <a:custGeom>
                <a:avLst/>
                <a:gdLst>
                  <a:gd name="connsiteX0" fmla="*/ 38391 w 43724"/>
                  <a:gd name="connsiteY0" fmla="*/ 4743 h 43585"/>
                  <a:gd name="connsiteX1" fmla="*/ 18518 w 43724"/>
                  <a:gd name="connsiteY1" fmla="*/ 4743 h 43585"/>
                  <a:gd name="connsiteX2" fmla="*/ 4065 w 43724"/>
                  <a:gd name="connsiteY2" fmla="*/ 20099 h 43585"/>
                  <a:gd name="connsiteX3" fmla="*/ 4065 w 43724"/>
                  <a:gd name="connsiteY3" fmla="*/ 40875 h 43585"/>
                  <a:gd name="connsiteX4" fmla="*/ 15808 w 43724"/>
                  <a:gd name="connsiteY4" fmla="*/ 43585 h 43585"/>
                  <a:gd name="connsiteX5" fmla="*/ 27551 w 43724"/>
                  <a:gd name="connsiteY5" fmla="*/ 40875 h 43585"/>
                  <a:gd name="connsiteX6" fmla="*/ 42005 w 43724"/>
                  <a:gd name="connsiteY6" fmla="*/ 25519 h 43585"/>
                  <a:gd name="connsiteX7" fmla="*/ 38391 w 43724"/>
                  <a:gd name="connsiteY7" fmla="*/ 4743 h 4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24" h="43585">
                    <a:moveTo>
                      <a:pt x="38391" y="4743"/>
                    </a:moveTo>
                    <a:cubicBezTo>
                      <a:pt x="32972" y="-1581"/>
                      <a:pt x="23938" y="-1581"/>
                      <a:pt x="18518" y="4743"/>
                    </a:cubicBezTo>
                    <a:lnTo>
                      <a:pt x="4065" y="20099"/>
                    </a:lnTo>
                    <a:cubicBezTo>
                      <a:pt x="-1355" y="26422"/>
                      <a:pt x="-1355" y="35456"/>
                      <a:pt x="4065" y="40875"/>
                    </a:cubicBezTo>
                    <a:cubicBezTo>
                      <a:pt x="6775" y="43585"/>
                      <a:pt x="9485" y="43585"/>
                      <a:pt x="15808" y="43585"/>
                    </a:cubicBezTo>
                    <a:cubicBezTo>
                      <a:pt x="18518" y="43585"/>
                      <a:pt x="24841" y="43585"/>
                      <a:pt x="27551" y="40875"/>
                    </a:cubicBezTo>
                    <a:lnTo>
                      <a:pt x="42005" y="25519"/>
                    </a:lnTo>
                    <a:cubicBezTo>
                      <a:pt x="44715" y="22809"/>
                      <a:pt x="44715" y="11066"/>
                      <a:pt x="38391" y="474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08" name="Group 107">
            <a:extLst>
              <a:ext uri="{FF2B5EF4-FFF2-40B4-BE49-F238E27FC236}">
                <a16:creationId xmlns:a16="http://schemas.microsoft.com/office/drawing/2014/main" id="{4D71D242-DEE0-981B-176B-E22C457B9515}"/>
              </a:ext>
            </a:extLst>
          </p:cNvPr>
          <p:cNvGrpSpPr/>
          <p:nvPr/>
        </p:nvGrpSpPr>
        <p:grpSpPr>
          <a:xfrm>
            <a:off x="1081541" y="2885684"/>
            <a:ext cx="810183" cy="935575"/>
            <a:chOff x="8823055" y="3850915"/>
            <a:chExt cx="751563" cy="867883"/>
          </a:xfrm>
          <a:solidFill>
            <a:srgbClr val="F79037"/>
          </a:solidFill>
        </p:grpSpPr>
        <p:sp>
          <p:nvSpPr>
            <p:cNvPr id="109" name="Freeform 108">
              <a:extLst>
                <a:ext uri="{FF2B5EF4-FFF2-40B4-BE49-F238E27FC236}">
                  <a16:creationId xmlns:a16="http://schemas.microsoft.com/office/drawing/2014/main" id="{5A092480-EA7A-1085-7B3B-7963ED1984BB}"/>
                </a:ext>
              </a:extLst>
            </p:cNvPr>
            <p:cNvSpPr/>
            <p:nvPr/>
          </p:nvSpPr>
          <p:spPr>
            <a:xfrm>
              <a:off x="9039852" y="3869676"/>
              <a:ext cx="346875" cy="361328"/>
            </a:xfrm>
            <a:custGeom>
              <a:avLst/>
              <a:gdLst>
                <a:gd name="connsiteX0" fmla="*/ 0 w 346875"/>
                <a:gd name="connsiteY0" fmla="*/ 173437 h 361328"/>
                <a:gd name="connsiteX1" fmla="*/ 173438 w 346875"/>
                <a:gd name="connsiteY1" fmla="*/ 0 h 361328"/>
                <a:gd name="connsiteX2" fmla="*/ 346875 w 346875"/>
                <a:gd name="connsiteY2" fmla="*/ 173437 h 361328"/>
                <a:gd name="connsiteX3" fmla="*/ 240283 w 346875"/>
                <a:gd name="connsiteY3" fmla="*/ 333325 h 361328"/>
                <a:gd name="connsiteX4" fmla="*/ 231250 w 346875"/>
                <a:gd name="connsiteY4" fmla="*/ 346875 h 361328"/>
                <a:gd name="connsiteX5" fmla="*/ 231250 w 346875"/>
                <a:gd name="connsiteY5" fmla="*/ 361329 h 361328"/>
                <a:gd name="connsiteX6" fmla="*/ 115625 w 346875"/>
                <a:gd name="connsiteY6" fmla="*/ 361329 h 361328"/>
                <a:gd name="connsiteX7" fmla="*/ 115625 w 346875"/>
                <a:gd name="connsiteY7" fmla="*/ 346875 h 361328"/>
                <a:gd name="connsiteX8" fmla="*/ 106592 w 346875"/>
                <a:gd name="connsiteY8" fmla="*/ 333325 h 361328"/>
                <a:gd name="connsiteX9" fmla="*/ 0 w 346875"/>
                <a:gd name="connsiteY9" fmla="*/ 173437 h 36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6875" h="361328">
                  <a:moveTo>
                    <a:pt x="0" y="173437"/>
                  </a:moveTo>
                  <a:cubicBezTo>
                    <a:pt x="0" y="77685"/>
                    <a:pt x="77685" y="0"/>
                    <a:pt x="173438" y="0"/>
                  </a:cubicBezTo>
                  <a:cubicBezTo>
                    <a:pt x="269190" y="0"/>
                    <a:pt x="346875" y="77685"/>
                    <a:pt x="346875" y="173437"/>
                  </a:cubicBezTo>
                  <a:cubicBezTo>
                    <a:pt x="346875" y="242993"/>
                    <a:pt x="304419" y="306226"/>
                    <a:pt x="240283" y="333325"/>
                  </a:cubicBezTo>
                  <a:cubicBezTo>
                    <a:pt x="234864" y="335132"/>
                    <a:pt x="231250" y="340552"/>
                    <a:pt x="231250" y="346875"/>
                  </a:cubicBezTo>
                  <a:lnTo>
                    <a:pt x="231250" y="361329"/>
                  </a:lnTo>
                  <a:lnTo>
                    <a:pt x="115625" y="361329"/>
                  </a:lnTo>
                  <a:lnTo>
                    <a:pt x="115625" y="346875"/>
                  </a:lnTo>
                  <a:cubicBezTo>
                    <a:pt x="115625" y="341455"/>
                    <a:pt x="112012" y="336035"/>
                    <a:pt x="106592" y="333325"/>
                  </a:cubicBezTo>
                  <a:cubicBezTo>
                    <a:pt x="42456" y="307129"/>
                    <a:pt x="0" y="243897"/>
                    <a:pt x="0" y="173437"/>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10" name="Graphic 2">
              <a:extLst>
                <a:ext uri="{FF2B5EF4-FFF2-40B4-BE49-F238E27FC236}">
                  <a16:creationId xmlns:a16="http://schemas.microsoft.com/office/drawing/2014/main" id="{0EF313A7-B52E-9DAF-28D7-4FEBCDA566C0}"/>
                </a:ext>
              </a:extLst>
            </p:cNvPr>
            <p:cNvGrpSpPr/>
            <p:nvPr/>
          </p:nvGrpSpPr>
          <p:grpSpPr>
            <a:xfrm>
              <a:off x="8823055" y="3850915"/>
              <a:ext cx="751563" cy="867883"/>
              <a:chOff x="8823055" y="3850915"/>
              <a:chExt cx="751563" cy="867883"/>
            </a:xfrm>
            <a:grpFill/>
          </p:grpSpPr>
          <p:sp>
            <p:nvSpPr>
              <p:cNvPr id="111" name="Freeform 110">
                <a:extLst>
                  <a:ext uri="{FF2B5EF4-FFF2-40B4-BE49-F238E27FC236}">
                    <a16:creationId xmlns:a16="http://schemas.microsoft.com/office/drawing/2014/main" id="{FD6AC65B-99F3-4462-EA74-4B922A955D84}"/>
                  </a:ext>
                </a:extLst>
              </p:cNvPr>
              <p:cNvSpPr/>
              <p:nvPr/>
            </p:nvSpPr>
            <p:spPr>
              <a:xfrm>
                <a:off x="9444540"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2" y="0"/>
                      <a:pt x="72266" y="6323"/>
                      <a:pt x="72266" y="14453"/>
                    </a:cubicBezTo>
                    <a:cubicBezTo>
                      <a:pt x="72266" y="22583"/>
                      <a:pt x="65942"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a16="http://schemas.microsoft.com/office/drawing/2014/main" id="{A3BD0D09-F731-7C9A-3D9B-FA3B05B100D6}"/>
                  </a:ext>
                </a:extLst>
              </p:cNvPr>
              <p:cNvSpPr/>
              <p:nvPr/>
            </p:nvSpPr>
            <p:spPr>
              <a:xfrm>
                <a:off x="9413827" y="3902196"/>
                <a:ext cx="66846" cy="50585"/>
              </a:xfrm>
              <a:custGeom>
                <a:avLst/>
                <a:gdLst>
                  <a:gd name="connsiteX0" fmla="*/ 14453 w 66846"/>
                  <a:gd name="connsiteY0" fmla="*/ 50586 h 50585"/>
                  <a:gd name="connsiteX1" fmla="*/ 0 w 66846"/>
                  <a:gd name="connsiteY1" fmla="*/ 36133 h 50585"/>
                  <a:gd name="connsiteX2" fmla="*/ 7227 w 66846"/>
                  <a:gd name="connsiteY2" fmla="*/ 23486 h 50585"/>
                  <a:gd name="connsiteX3" fmla="*/ 45166 w 66846"/>
                  <a:gd name="connsiteY3" fmla="*/ 1807 h 50585"/>
                  <a:gd name="connsiteX4" fmla="*/ 65039 w 66846"/>
                  <a:gd name="connsiteY4" fmla="*/ 7226 h 50585"/>
                  <a:gd name="connsiteX5" fmla="*/ 59620 w 66846"/>
                  <a:gd name="connsiteY5" fmla="*/ 27100 h 50585"/>
                  <a:gd name="connsiteX6" fmla="*/ 21680 w 66846"/>
                  <a:gd name="connsiteY6" fmla="*/ 48780 h 50585"/>
                  <a:gd name="connsiteX7" fmla="*/ 14453 w 66846"/>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6" h="50585">
                    <a:moveTo>
                      <a:pt x="14453" y="50586"/>
                    </a:moveTo>
                    <a:cubicBezTo>
                      <a:pt x="6323" y="50586"/>
                      <a:pt x="0" y="44263"/>
                      <a:pt x="0" y="36133"/>
                    </a:cubicBezTo>
                    <a:cubicBezTo>
                      <a:pt x="0" y="30713"/>
                      <a:pt x="2710" y="26197"/>
                      <a:pt x="7227" y="23486"/>
                    </a:cubicBezTo>
                    <a:lnTo>
                      <a:pt x="45166" y="1807"/>
                    </a:lnTo>
                    <a:cubicBezTo>
                      <a:pt x="52393" y="-1807"/>
                      <a:pt x="60523" y="0"/>
                      <a:pt x="65039" y="7226"/>
                    </a:cubicBezTo>
                    <a:cubicBezTo>
                      <a:pt x="68653" y="14453"/>
                      <a:pt x="66846" y="22583"/>
                      <a:pt x="59620" y="27100"/>
                    </a:cubicBezTo>
                    <a:lnTo>
                      <a:pt x="21680"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a16="http://schemas.microsoft.com/office/drawing/2014/main" id="{D902E75E-790E-7D14-7DEB-3609025F4297}"/>
                  </a:ext>
                </a:extLst>
              </p:cNvPr>
              <p:cNvSpPr/>
              <p:nvPr/>
            </p:nvSpPr>
            <p:spPr>
              <a:xfrm>
                <a:off x="8880867" y="4039501"/>
                <a:ext cx="72265" cy="28906"/>
              </a:xfrm>
              <a:custGeom>
                <a:avLst/>
                <a:gdLst>
                  <a:gd name="connsiteX0" fmla="*/ 57813 w 72265"/>
                  <a:gd name="connsiteY0" fmla="*/ 28906 h 28906"/>
                  <a:gd name="connsiteX1" fmla="*/ 14453 w 72265"/>
                  <a:gd name="connsiteY1" fmla="*/ 28906 h 28906"/>
                  <a:gd name="connsiteX2" fmla="*/ 0 w 72265"/>
                  <a:gd name="connsiteY2" fmla="*/ 14453 h 28906"/>
                  <a:gd name="connsiteX3" fmla="*/ 14453 w 72265"/>
                  <a:gd name="connsiteY3" fmla="*/ 0 h 28906"/>
                  <a:gd name="connsiteX4" fmla="*/ 57813 w 72265"/>
                  <a:gd name="connsiteY4" fmla="*/ 0 h 28906"/>
                  <a:gd name="connsiteX5" fmla="*/ 72266 w 72265"/>
                  <a:gd name="connsiteY5" fmla="*/ 14453 h 28906"/>
                  <a:gd name="connsiteX6" fmla="*/ 57813 w 72265"/>
                  <a:gd name="connsiteY6" fmla="*/ 28906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65" h="28906">
                    <a:moveTo>
                      <a:pt x="57813" y="28906"/>
                    </a:moveTo>
                    <a:lnTo>
                      <a:pt x="14453" y="28906"/>
                    </a:lnTo>
                    <a:cubicBezTo>
                      <a:pt x="6323" y="28906"/>
                      <a:pt x="0" y="22583"/>
                      <a:pt x="0" y="14453"/>
                    </a:cubicBezTo>
                    <a:cubicBezTo>
                      <a:pt x="0" y="6323"/>
                      <a:pt x="6323" y="0"/>
                      <a:pt x="14453" y="0"/>
                    </a:cubicBezTo>
                    <a:lnTo>
                      <a:pt x="57813" y="0"/>
                    </a:lnTo>
                    <a:cubicBezTo>
                      <a:pt x="65943" y="0"/>
                      <a:pt x="72266" y="6323"/>
                      <a:pt x="72266" y="14453"/>
                    </a:cubicBezTo>
                    <a:cubicBezTo>
                      <a:pt x="72266" y="22583"/>
                      <a:pt x="65943" y="28906"/>
                      <a:pt x="5781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a16="http://schemas.microsoft.com/office/drawing/2014/main" id="{195CE66C-C020-1384-F38C-B1006D240585}"/>
                  </a:ext>
                </a:extLst>
              </p:cNvPr>
              <p:cNvSpPr/>
              <p:nvPr/>
            </p:nvSpPr>
            <p:spPr>
              <a:xfrm>
                <a:off x="8917904" y="3902196"/>
                <a:ext cx="66845" cy="50585"/>
              </a:xfrm>
              <a:custGeom>
                <a:avLst/>
                <a:gdLst>
                  <a:gd name="connsiteX0" fmla="*/ 52393 w 66845"/>
                  <a:gd name="connsiteY0" fmla="*/ 50586 h 50585"/>
                  <a:gd name="connsiteX1" fmla="*/ 45166 w 66845"/>
                  <a:gd name="connsiteY1" fmla="*/ 48780 h 50585"/>
                  <a:gd name="connsiteX2" fmla="*/ 7226 w 66845"/>
                  <a:gd name="connsiteY2" fmla="*/ 27100 h 50585"/>
                  <a:gd name="connsiteX3" fmla="*/ 1807 w 66845"/>
                  <a:gd name="connsiteY3" fmla="*/ 7226 h 50585"/>
                  <a:gd name="connsiteX4" fmla="*/ 21679 w 66845"/>
                  <a:gd name="connsiteY4" fmla="*/ 1807 h 50585"/>
                  <a:gd name="connsiteX5" fmla="*/ 59619 w 66845"/>
                  <a:gd name="connsiteY5" fmla="*/ 23486 h 50585"/>
                  <a:gd name="connsiteX6" fmla="*/ 65039 w 66845"/>
                  <a:gd name="connsiteY6" fmla="*/ 43359 h 50585"/>
                  <a:gd name="connsiteX7" fmla="*/ 5239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52393" y="50586"/>
                    </a:moveTo>
                    <a:cubicBezTo>
                      <a:pt x="49683" y="50586"/>
                      <a:pt x="46973" y="49683"/>
                      <a:pt x="45166" y="48780"/>
                    </a:cubicBezTo>
                    <a:lnTo>
                      <a:pt x="7226" y="27100"/>
                    </a:lnTo>
                    <a:cubicBezTo>
                      <a:pt x="0" y="23486"/>
                      <a:pt x="-1807" y="14453"/>
                      <a:pt x="1807" y="7226"/>
                    </a:cubicBezTo>
                    <a:cubicBezTo>
                      <a:pt x="5420" y="0"/>
                      <a:pt x="14453" y="-1807"/>
                      <a:pt x="21679" y="1807"/>
                    </a:cubicBezTo>
                    <a:lnTo>
                      <a:pt x="59619" y="23486"/>
                    </a:lnTo>
                    <a:cubicBezTo>
                      <a:pt x="66845" y="27100"/>
                      <a:pt x="68652" y="36133"/>
                      <a:pt x="65039" y="43359"/>
                    </a:cubicBezTo>
                    <a:cubicBezTo>
                      <a:pt x="62329" y="47876"/>
                      <a:pt x="56909" y="50586"/>
                      <a:pt x="5239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a16="http://schemas.microsoft.com/office/drawing/2014/main" id="{C6751AD0-755C-1CC4-FF97-272C91C4A0F8}"/>
                  </a:ext>
                </a:extLst>
              </p:cNvPr>
              <p:cNvSpPr/>
              <p:nvPr/>
            </p:nvSpPr>
            <p:spPr>
              <a:xfrm>
                <a:off x="8917904" y="4155126"/>
                <a:ext cx="66845" cy="50585"/>
              </a:xfrm>
              <a:custGeom>
                <a:avLst/>
                <a:gdLst>
                  <a:gd name="connsiteX0" fmla="*/ 14453 w 66845"/>
                  <a:gd name="connsiteY0" fmla="*/ 50586 h 50585"/>
                  <a:gd name="connsiteX1" fmla="*/ 0 w 66845"/>
                  <a:gd name="connsiteY1" fmla="*/ 36133 h 50585"/>
                  <a:gd name="connsiteX2" fmla="*/ 7226 w 66845"/>
                  <a:gd name="connsiteY2" fmla="*/ 23486 h 50585"/>
                  <a:gd name="connsiteX3" fmla="*/ 45166 w 66845"/>
                  <a:gd name="connsiteY3" fmla="*/ 1807 h 50585"/>
                  <a:gd name="connsiteX4" fmla="*/ 65039 w 66845"/>
                  <a:gd name="connsiteY4" fmla="*/ 7226 h 50585"/>
                  <a:gd name="connsiteX5" fmla="*/ 59619 w 66845"/>
                  <a:gd name="connsiteY5" fmla="*/ 27100 h 50585"/>
                  <a:gd name="connsiteX6" fmla="*/ 21679 w 66845"/>
                  <a:gd name="connsiteY6" fmla="*/ 48780 h 50585"/>
                  <a:gd name="connsiteX7" fmla="*/ 14453 w 66845"/>
                  <a:gd name="connsiteY7" fmla="*/ 50586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845" h="50585">
                    <a:moveTo>
                      <a:pt x="14453" y="50586"/>
                    </a:moveTo>
                    <a:cubicBezTo>
                      <a:pt x="6323" y="50586"/>
                      <a:pt x="0" y="44263"/>
                      <a:pt x="0" y="36133"/>
                    </a:cubicBezTo>
                    <a:cubicBezTo>
                      <a:pt x="0" y="30713"/>
                      <a:pt x="2710" y="26197"/>
                      <a:pt x="7226" y="23486"/>
                    </a:cubicBezTo>
                    <a:lnTo>
                      <a:pt x="45166" y="1807"/>
                    </a:lnTo>
                    <a:cubicBezTo>
                      <a:pt x="52393" y="-1807"/>
                      <a:pt x="60523" y="0"/>
                      <a:pt x="65039" y="7226"/>
                    </a:cubicBezTo>
                    <a:cubicBezTo>
                      <a:pt x="68652" y="14453"/>
                      <a:pt x="66845" y="22583"/>
                      <a:pt x="59619" y="27100"/>
                    </a:cubicBezTo>
                    <a:lnTo>
                      <a:pt x="21679" y="48780"/>
                    </a:lnTo>
                    <a:cubicBezTo>
                      <a:pt x="19873" y="49683"/>
                      <a:pt x="17163" y="50586"/>
                      <a:pt x="14453" y="5058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a16="http://schemas.microsoft.com/office/drawing/2014/main" id="{383C9DAB-EF1C-71A4-827F-DA96E96CC5E8}"/>
                  </a:ext>
                </a:extLst>
              </p:cNvPr>
              <p:cNvSpPr/>
              <p:nvPr/>
            </p:nvSpPr>
            <p:spPr>
              <a:xfrm>
                <a:off x="9213290" y="3952782"/>
                <a:ext cx="130155" cy="202344"/>
              </a:xfrm>
              <a:custGeom>
                <a:avLst/>
                <a:gdLst>
                  <a:gd name="connsiteX0" fmla="*/ 43359 w 130155"/>
                  <a:gd name="connsiteY0" fmla="*/ 202344 h 202344"/>
                  <a:gd name="connsiteX1" fmla="*/ 0 w 130155"/>
                  <a:gd name="connsiteY1" fmla="*/ 158985 h 202344"/>
                  <a:gd name="connsiteX2" fmla="*/ 0 w 130155"/>
                  <a:gd name="connsiteY2" fmla="*/ 43360 h 202344"/>
                  <a:gd name="connsiteX3" fmla="*/ 43359 w 130155"/>
                  <a:gd name="connsiteY3" fmla="*/ 0 h 202344"/>
                  <a:gd name="connsiteX4" fmla="*/ 86719 w 130155"/>
                  <a:gd name="connsiteY4" fmla="*/ 43360 h 202344"/>
                  <a:gd name="connsiteX5" fmla="*/ 86719 w 130155"/>
                  <a:gd name="connsiteY5" fmla="*/ 45166 h 202344"/>
                  <a:gd name="connsiteX6" fmla="*/ 128271 w 130155"/>
                  <a:gd name="connsiteY6" fmla="*/ 115626 h 202344"/>
                  <a:gd name="connsiteX7" fmla="*/ 86719 w 130155"/>
                  <a:gd name="connsiteY7" fmla="*/ 157178 h 202344"/>
                  <a:gd name="connsiteX8" fmla="*/ 86719 w 130155"/>
                  <a:gd name="connsiteY8" fmla="*/ 158985 h 202344"/>
                  <a:gd name="connsiteX9" fmla="*/ 43359 w 130155"/>
                  <a:gd name="connsiteY9" fmla="*/ 202344 h 202344"/>
                  <a:gd name="connsiteX10" fmla="*/ 43359 w 130155"/>
                  <a:gd name="connsiteY10" fmla="*/ 28906 h 202344"/>
                  <a:gd name="connsiteX11" fmla="*/ 28906 w 130155"/>
                  <a:gd name="connsiteY11" fmla="*/ 43360 h 202344"/>
                  <a:gd name="connsiteX12" fmla="*/ 28906 w 130155"/>
                  <a:gd name="connsiteY12" fmla="*/ 158985 h 202344"/>
                  <a:gd name="connsiteX13" fmla="*/ 43359 w 130155"/>
                  <a:gd name="connsiteY13" fmla="*/ 173438 h 202344"/>
                  <a:gd name="connsiteX14" fmla="*/ 57812 w 130155"/>
                  <a:gd name="connsiteY14" fmla="*/ 158985 h 202344"/>
                  <a:gd name="connsiteX15" fmla="*/ 56005 w 130155"/>
                  <a:gd name="connsiteY15" fmla="*/ 151758 h 202344"/>
                  <a:gd name="connsiteX16" fmla="*/ 60522 w 130155"/>
                  <a:gd name="connsiteY16" fmla="*/ 131885 h 202344"/>
                  <a:gd name="connsiteX17" fmla="*/ 71362 w 130155"/>
                  <a:gd name="connsiteY17" fmla="*/ 130079 h 202344"/>
                  <a:gd name="connsiteX18" fmla="*/ 101172 w 130155"/>
                  <a:gd name="connsiteY18" fmla="*/ 101172 h 202344"/>
                  <a:gd name="connsiteX19" fmla="*/ 101172 w 130155"/>
                  <a:gd name="connsiteY19" fmla="*/ 101172 h 202344"/>
                  <a:gd name="connsiteX20" fmla="*/ 72266 w 130155"/>
                  <a:gd name="connsiteY20" fmla="*/ 72266 h 202344"/>
                  <a:gd name="connsiteX21" fmla="*/ 56909 w 130155"/>
                  <a:gd name="connsiteY21" fmla="*/ 66846 h 202344"/>
                  <a:gd name="connsiteX22" fmla="*/ 56005 w 130155"/>
                  <a:gd name="connsiteY22" fmla="*/ 50586 h 202344"/>
                  <a:gd name="connsiteX23" fmla="*/ 57812 w 130155"/>
                  <a:gd name="connsiteY23" fmla="*/ 43360 h 202344"/>
                  <a:gd name="connsiteX24" fmla="*/ 43359 w 130155"/>
                  <a:gd name="connsiteY24" fmla="*/ 28906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55" h="202344">
                    <a:moveTo>
                      <a:pt x="43359" y="202344"/>
                    </a:moveTo>
                    <a:cubicBezTo>
                      <a:pt x="18970" y="202344"/>
                      <a:pt x="0" y="183375"/>
                      <a:pt x="0" y="158985"/>
                    </a:cubicBezTo>
                    <a:lnTo>
                      <a:pt x="0" y="43360"/>
                    </a:lnTo>
                    <a:cubicBezTo>
                      <a:pt x="0" y="18970"/>
                      <a:pt x="18970" y="0"/>
                      <a:pt x="43359" y="0"/>
                    </a:cubicBezTo>
                    <a:cubicBezTo>
                      <a:pt x="67749" y="0"/>
                      <a:pt x="86719" y="18970"/>
                      <a:pt x="86719" y="43360"/>
                    </a:cubicBezTo>
                    <a:cubicBezTo>
                      <a:pt x="86719" y="44263"/>
                      <a:pt x="86719" y="44263"/>
                      <a:pt x="86719" y="45166"/>
                    </a:cubicBezTo>
                    <a:cubicBezTo>
                      <a:pt x="117432" y="53296"/>
                      <a:pt x="136401" y="84912"/>
                      <a:pt x="128271" y="115626"/>
                    </a:cubicBezTo>
                    <a:cubicBezTo>
                      <a:pt x="122852" y="136402"/>
                      <a:pt x="107495" y="151758"/>
                      <a:pt x="86719" y="157178"/>
                    </a:cubicBezTo>
                    <a:cubicBezTo>
                      <a:pt x="86719" y="158081"/>
                      <a:pt x="86719" y="158081"/>
                      <a:pt x="86719" y="158985"/>
                    </a:cubicBezTo>
                    <a:cubicBezTo>
                      <a:pt x="86719" y="183375"/>
                      <a:pt x="67749" y="202344"/>
                      <a:pt x="43359" y="202344"/>
                    </a:cubicBezTo>
                    <a:close/>
                    <a:moveTo>
                      <a:pt x="43359" y="28906"/>
                    </a:moveTo>
                    <a:cubicBezTo>
                      <a:pt x="35229" y="28906"/>
                      <a:pt x="28906" y="35230"/>
                      <a:pt x="28906" y="43360"/>
                    </a:cubicBezTo>
                    <a:lnTo>
                      <a:pt x="28906" y="158985"/>
                    </a:lnTo>
                    <a:cubicBezTo>
                      <a:pt x="28906" y="167114"/>
                      <a:pt x="35229" y="173438"/>
                      <a:pt x="43359" y="173438"/>
                    </a:cubicBezTo>
                    <a:cubicBezTo>
                      <a:pt x="51489" y="173438"/>
                      <a:pt x="57812" y="167114"/>
                      <a:pt x="57812" y="158985"/>
                    </a:cubicBezTo>
                    <a:cubicBezTo>
                      <a:pt x="57812" y="156275"/>
                      <a:pt x="56909" y="153565"/>
                      <a:pt x="56005" y="151758"/>
                    </a:cubicBezTo>
                    <a:cubicBezTo>
                      <a:pt x="51489" y="144531"/>
                      <a:pt x="54199" y="136402"/>
                      <a:pt x="60522" y="131885"/>
                    </a:cubicBezTo>
                    <a:cubicBezTo>
                      <a:pt x="64136" y="130079"/>
                      <a:pt x="67749" y="129175"/>
                      <a:pt x="71362" y="130079"/>
                    </a:cubicBezTo>
                    <a:cubicBezTo>
                      <a:pt x="87622" y="130079"/>
                      <a:pt x="101172" y="117432"/>
                      <a:pt x="101172" y="101172"/>
                    </a:cubicBezTo>
                    <a:cubicBezTo>
                      <a:pt x="101172" y="101172"/>
                      <a:pt x="101172" y="101172"/>
                      <a:pt x="101172" y="101172"/>
                    </a:cubicBezTo>
                    <a:cubicBezTo>
                      <a:pt x="101172" y="84912"/>
                      <a:pt x="88525" y="72266"/>
                      <a:pt x="72266" y="72266"/>
                    </a:cubicBezTo>
                    <a:cubicBezTo>
                      <a:pt x="66845" y="73169"/>
                      <a:pt x="60522" y="71363"/>
                      <a:pt x="56909" y="66846"/>
                    </a:cubicBezTo>
                    <a:cubicBezTo>
                      <a:pt x="53296" y="62329"/>
                      <a:pt x="53296" y="56006"/>
                      <a:pt x="56005" y="50586"/>
                    </a:cubicBezTo>
                    <a:cubicBezTo>
                      <a:pt x="56909" y="48780"/>
                      <a:pt x="57812" y="46070"/>
                      <a:pt x="57812" y="43360"/>
                    </a:cubicBezTo>
                    <a:cubicBezTo>
                      <a:pt x="57812" y="35230"/>
                      <a:pt x="51489" y="28906"/>
                      <a:pt x="43359"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a16="http://schemas.microsoft.com/office/drawing/2014/main" id="{B3B30996-6D8B-17CA-94A8-FB39B365C084}"/>
                  </a:ext>
                </a:extLst>
              </p:cNvPr>
              <p:cNvSpPr/>
              <p:nvPr/>
            </p:nvSpPr>
            <p:spPr>
              <a:xfrm>
                <a:off x="9054227" y="3952782"/>
                <a:ext cx="130156" cy="202344"/>
              </a:xfrm>
              <a:custGeom>
                <a:avLst/>
                <a:gdLst>
                  <a:gd name="connsiteX0" fmla="*/ 86797 w 130156"/>
                  <a:gd name="connsiteY0" fmla="*/ 202344 h 202344"/>
                  <a:gd name="connsiteX1" fmla="*/ 43437 w 130156"/>
                  <a:gd name="connsiteY1" fmla="*/ 158985 h 202344"/>
                  <a:gd name="connsiteX2" fmla="*/ 43437 w 130156"/>
                  <a:gd name="connsiteY2" fmla="*/ 157178 h 202344"/>
                  <a:gd name="connsiteX3" fmla="*/ 1885 w 130156"/>
                  <a:gd name="connsiteY3" fmla="*/ 86719 h 202344"/>
                  <a:gd name="connsiteX4" fmla="*/ 43437 w 130156"/>
                  <a:gd name="connsiteY4" fmla="*/ 45166 h 202344"/>
                  <a:gd name="connsiteX5" fmla="*/ 43437 w 130156"/>
                  <a:gd name="connsiteY5" fmla="*/ 43360 h 202344"/>
                  <a:gd name="connsiteX6" fmla="*/ 86797 w 130156"/>
                  <a:gd name="connsiteY6" fmla="*/ 0 h 202344"/>
                  <a:gd name="connsiteX7" fmla="*/ 130156 w 130156"/>
                  <a:gd name="connsiteY7" fmla="*/ 43360 h 202344"/>
                  <a:gd name="connsiteX8" fmla="*/ 130156 w 130156"/>
                  <a:gd name="connsiteY8" fmla="*/ 158985 h 202344"/>
                  <a:gd name="connsiteX9" fmla="*/ 86797 w 130156"/>
                  <a:gd name="connsiteY9" fmla="*/ 202344 h 202344"/>
                  <a:gd name="connsiteX10" fmla="*/ 61504 w 130156"/>
                  <a:gd name="connsiteY10" fmla="*/ 130079 h 202344"/>
                  <a:gd name="connsiteX11" fmla="*/ 73247 w 130156"/>
                  <a:gd name="connsiteY11" fmla="*/ 136402 h 202344"/>
                  <a:gd name="connsiteX12" fmla="*/ 74150 w 130156"/>
                  <a:gd name="connsiteY12" fmla="*/ 152662 h 202344"/>
                  <a:gd name="connsiteX13" fmla="*/ 72344 w 130156"/>
                  <a:gd name="connsiteY13" fmla="*/ 159888 h 202344"/>
                  <a:gd name="connsiteX14" fmla="*/ 86797 w 130156"/>
                  <a:gd name="connsiteY14" fmla="*/ 174341 h 202344"/>
                  <a:gd name="connsiteX15" fmla="*/ 101250 w 130156"/>
                  <a:gd name="connsiteY15" fmla="*/ 159888 h 202344"/>
                  <a:gd name="connsiteX16" fmla="*/ 101250 w 130156"/>
                  <a:gd name="connsiteY16" fmla="*/ 44263 h 202344"/>
                  <a:gd name="connsiteX17" fmla="*/ 86797 w 130156"/>
                  <a:gd name="connsiteY17" fmla="*/ 29810 h 202344"/>
                  <a:gd name="connsiteX18" fmla="*/ 72344 w 130156"/>
                  <a:gd name="connsiteY18" fmla="*/ 44263 h 202344"/>
                  <a:gd name="connsiteX19" fmla="*/ 74150 w 130156"/>
                  <a:gd name="connsiteY19" fmla="*/ 51489 h 202344"/>
                  <a:gd name="connsiteX20" fmla="*/ 69634 w 130156"/>
                  <a:gd name="connsiteY20" fmla="*/ 71363 h 202344"/>
                  <a:gd name="connsiteX21" fmla="*/ 58794 w 130156"/>
                  <a:gd name="connsiteY21" fmla="*/ 73169 h 202344"/>
                  <a:gd name="connsiteX22" fmla="*/ 28984 w 130156"/>
                  <a:gd name="connsiteY22" fmla="*/ 102076 h 202344"/>
                  <a:gd name="connsiteX23" fmla="*/ 28984 w 130156"/>
                  <a:gd name="connsiteY23" fmla="*/ 102076 h 202344"/>
                  <a:gd name="connsiteX24" fmla="*/ 57891 w 130156"/>
                  <a:gd name="connsiteY24" fmla="*/ 130982 h 202344"/>
                  <a:gd name="connsiteX25" fmla="*/ 61504 w 130156"/>
                  <a:gd name="connsiteY25" fmla="*/ 130079 h 20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6" h="202344">
                    <a:moveTo>
                      <a:pt x="86797" y="202344"/>
                    </a:moveTo>
                    <a:cubicBezTo>
                      <a:pt x="62407" y="202344"/>
                      <a:pt x="43437" y="183375"/>
                      <a:pt x="43437" y="158985"/>
                    </a:cubicBezTo>
                    <a:cubicBezTo>
                      <a:pt x="43437" y="158081"/>
                      <a:pt x="43437" y="158081"/>
                      <a:pt x="43437" y="157178"/>
                    </a:cubicBezTo>
                    <a:cubicBezTo>
                      <a:pt x="12725" y="149048"/>
                      <a:pt x="-6245" y="117432"/>
                      <a:pt x="1885" y="86719"/>
                    </a:cubicBezTo>
                    <a:cubicBezTo>
                      <a:pt x="7304" y="65943"/>
                      <a:pt x="22661" y="50586"/>
                      <a:pt x="43437" y="45166"/>
                    </a:cubicBezTo>
                    <a:cubicBezTo>
                      <a:pt x="43437" y="44263"/>
                      <a:pt x="43437" y="44263"/>
                      <a:pt x="43437" y="43360"/>
                    </a:cubicBezTo>
                    <a:cubicBezTo>
                      <a:pt x="43437" y="18970"/>
                      <a:pt x="62407" y="0"/>
                      <a:pt x="86797" y="0"/>
                    </a:cubicBezTo>
                    <a:cubicBezTo>
                      <a:pt x="111186" y="0"/>
                      <a:pt x="130156" y="18970"/>
                      <a:pt x="130156" y="43360"/>
                    </a:cubicBezTo>
                    <a:lnTo>
                      <a:pt x="130156" y="158985"/>
                    </a:lnTo>
                    <a:cubicBezTo>
                      <a:pt x="130156" y="183375"/>
                      <a:pt x="111186" y="202344"/>
                      <a:pt x="86797" y="202344"/>
                    </a:cubicBezTo>
                    <a:close/>
                    <a:moveTo>
                      <a:pt x="61504" y="130079"/>
                    </a:moveTo>
                    <a:cubicBezTo>
                      <a:pt x="66020" y="130079"/>
                      <a:pt x="70537" y="131885"/>
                      <a:pt x="73247" y="136402"/>
                    </a:cubicBezTo>
                    <a:cubicBezTo>
                      <a:pt x="76860" y="140918"/>
                      <a:pt x="76860" y="147242"/>
                      <a:pt x="74150" y="152662"/>
                    </a:cubicBezTo>
                    <a:cubicBezTo>
                      <a:pt x="73247" y="154468"/>
                      <a:pt x="72344" y="157178"/>
                      <a:pt x="72344" y="159888"/>
                    </a:cubicBezTo>
                    <a:cubicBezTo>
                      <a:pt x="72344" y="168018"/>
                      <a:pt x="78667" y="174341"/>
                      <a:pt x="86797" y="174341"/>
                    </a:cubicBezTo>
                    <a:cubicBezTo>
                      <a:pt x="94927" y="174341"/>
                      <a:pt x="101250" y="168018"/>
                      <a:pt x="101250" y="159888"/>
                    </a:cubicBezTo>
                    <a:lnTo>
                      <a:pt x="101250" y="44263"/>
                    </a:lnTo>
                    <a:cubicBezTo>
                      <a:pt x="101250" y="36133"/>
                      <a:pt x="94927" y="29810"/>
                      <a:pt x="86797" y="29810"/>
                    </a:cubicBezTo>
                    <a:cubicBezTo>
                      <a:pt x="78667" y="29810"/>
                      <a:pt x="72344" y="36133"/>
                      <a:pt x="72344" y="44263"/>
                    </a:cubicBezTo>
                    <a:cubicBezTo>
                      <a:pt x="72344" y="46973"/>
                      <a:pt x="73247" y="49683"/>
                      <a:pt x="74150" y="51489"/>
                    </a:cubicBezTo>
                    <a:cubicBezTo>
                      <a:pt x="78667" y="58716"/>
                      <a:pt x="75957" y="66846"/>
                      <a:pt x="69634" y="71363"/>
                    </a:cubicBezTo>
                    <a:cubicBezTo>
                      <a:pt x="66020" y="73169"/>
                      <a:pt x="62407" y="74072"/>
                      <a:pt x="58794" y="73169"/>
                    </a:cubicBezTo>
                    <a:cubicBezTo>
                      <a:pt x="42534" y="73169"/>
                      <a:pt x="28984" y="85816"/>
                      <a:pt x="28984" y="102076"/>
                    </a:cubicBezTo>
                    <a:cubicBezTo>
                      <a:pt x="28984" y="102076"/>
                      <a:pt x="28984" y="102076"/>
                      <a:pt x="28984" y="102076"/>
                    </a:cubicBezTo>
                    <a:cubicBezTo>
                      <a:pt x="28984" y="118335"/>
                      <a:pt x="41631" y="130982"/>
                      <a:pt x="57891" y="130982"/>
                    </a:cubicBezTo>
                    <a:cubicBezTo>
                      <a:pt x="58794" y="130079"/>
                      <a:pt x="60601" y="130079"/>
                      <a:pt x="61504" y="13007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a16="http://schemas.microsoft.com/office/drawing/2014/main" id="{F1495A8C-9050-3247-B8C2-A0BAC9CAF1A8}"/>
                  </a:ext>
                </a:extLst>
              </p:cNvPr>
              <p:cNvSpPr/>
              <p:nvPr/>
            </p:nvSpPr>
            <p:spPr>
              <a:xfrm>
                <a:off x="9413426" y="4155126"/>
                <a:ext cx="67247" cy="50585"/>
              </a:xfrm>
              <a:custGeom>
                <a:avLst/>
                <a:gdLst>
                  <a:gd name="connsiteX0" fmla="*/ 7628 w 67247"/>
                  <a:gd name="connsiteY0" fmla="*/ 27100 h 50585"/>
                  <a:gd name="connsiteX1" fmla="*/ 45567 w 67247"/>
                  <a:gd name="connsiteY1" fmla="*/ 48780 h 50585"/>
                  <a:gd name="connsiteX2" fmla="*/ 65441 w 67247"/>
                  <a:gd name="connsiteY2" fmla="*/ 43359 h 50585"/>
                  <a:gd name="connsiteX3" fmla="*/ 60021 w 67247"/>
                  <a:gd name="connsiteY3" fmla="*/ 23486 h 50585"/>
                  <a:gd name="connsiteX4" fmla="*/ 22081 w 67247"/>
                  <a:gd name="connsiteY4" fmla="*/ 1807 h 50585"/>
                  <a:gd name="connsiteX5" fmla="*/ 2208 w 67247"/>
                  <a:gd name="connsiteY5" fmla="*/ 7226 h 50585"/>
                  <a:gd name="connsiteX6" fmla="*/ 7628 w 67247"/>
                  <a:gd name="connsiteY6" fmla="*/ 27100 h 50585"/>
                  <a:gd name="connsiteX7" fmla="*/ 7628 w 67247"/>
                  <a:gd name="connsiteY7" fmla="*/ 27100 h 50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47" h="50585">
                    <a:moveTo>
                      <a:pt x="7628" y="27100"/>
                    </a:moveTo>
                    <a:lnTo>
                      <a:pt x="45567" y="48780"/>
                    </a:lnTo>
                    <a:cubicBezTo>
                      <a:pt x="52794" y="52393"/>
                      <a:pt x="60924" y="50586"/>
                      <a:pt x="65441" y="43359"/>
                    </a:cubicBezTo>
                    <a:cubicBezTo>
                      <a:pt x="69054" y="36133"/>
                      <a:pt x="67247" y="28003"/>
                      <a:pt x="60021" y="23486"/>
                    </a:cubicBezTo>
                    <a:lnTo>
                      <a:pt x="22081" y="1807"/>
                    </a:lnTo>
                    <a:cubicBezTo>
                      <a:pt x="14855" y="-1807"/>
                      <a:pt x="6725" y="0"/>
                      <a:pt x="2208" y="7226"/>
                    </a:cubicBezTo>
                    <a:cubicBezTo>
                      <a:pt x="-2308" y="14453"/>
                      <a:pt x="401" y="22583"/>
                      <a:pt x="7628" y="27100"/>
                    </a:cubicBezTo>
                    <a:cubicBezTo>
                      <a:pt x="7628" y="27100"/>
                      <a:pt x="7628" y="27100"/>
                      <a:pt x="7628" y="271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a16="http://schemas.microsoft.com/office/drawing/2014/main" id="{1E0A72D5-6A56-78B0-2728-4E265B1FFAD7}"/>
                  </a:ext>
                </a:extLst>
              </p:cNvPr>
              <p:cNvSpPr/>
              <p:nvPr/>
            </p:nvSpPr>
            <p:spPr>
              <a:xfrm>
                <a:off x="8823055" y="3850915"/>
                <a:ext cx="751563" cy="867883"/>
              </a:xfrm>
              <a:custGeom>
                <a:avLst/>
                <a:gdLst>
                  <a:gd name="connsiteX0" fmla="*/ 653101 w 751563"/>
                  <a:gd name="connsiteY0" fmla="*/ 546301 h 867883"/>
                  <a:gd name="connsiteX1" fmla="*/ 519410 w 751563"/>
                  <a:gd name="connsiteY1" fmla="*/ 512878 h 867883"/>
                  <a:gd name="connsiteX2" fmla="*/ 520313 w 751563"/>
                  <a:gd name="connsiteY2" fmla="*/ 509265 h 867883"/>
                  <a:gd name="connsiteX3" fmla="*/ 509473 w 751563"/>
                  <a:gd name="connsiteY3" fmla="*/ 492101 h 867883"/>
                  <a:gd name="connsiteX4" fmla="*/ 462501 w 751563"/>
                  <a:gd name="connsiteY4" fmla="*/ 480358 h 867883"/>
                  <a:gd name="connsiteX5" fmla="*/ 462501 w 751563"/>
                  <a:gd name="connsiteY5" fmla="*/ 476745 h 867883"/>
                  <a:gd name="connsiteX6" fmla="*/ 476954 w 751563"/>
                  <a:gd name="connsiteY6" fmla="*/ 476745 h 867883"/>
                  <a:gd name="connsiteX7" fmla="*/ 491407 w 751563"/>
                  <a:gd name="connsiteY7" fmla="*/ 462292 h 867883"/>
                  <a:gd name="connsiteX8" fmla="*/ 491407 w 751563"/>
                  <a:gd name="connsiteY8" fmla="*/ 404479 h 867883"/>
                  <a:gd name="connsiteX9" fmla="*/ 476954 w 751563"/>
                  <a:gd name="connsiteY9" fmla="*/ 390026 h 867883"/>
                  <a:gd name="connsiteX10" fmla="*/ 462501 w 751563"/>
                  <a:gd name="connsiteY10" fmla="*/ 390026 h 867883"/>
                  <a:gd name="connsiteX11" fmla="*/ 462501 w 751563"/>
                  <a:gd name="connsiteY11" fmla="*/ 384606 h 867883"/>
                  <a:gd name="connsiteX12" fmla="*/ 558253 w 751563"/>
                  <a:gd name="connsiteY12" fmla="*/ 115416 h 867883"/>
                  <a:gd name="connsiteX13" fmla="*/ 289063 w 751563"/>
                  <a:gd name="connsiteY13" fmla="*/ 19664 h 867883"/>
                  <a:gd name="connsiteX14" fmla="*/ 193310 w 751563"/>
                  <a:gd name="connsiteY14" fmla="*/ 288854 h 867883"/>
                  <a:gd name="connsiteX15" fmla="*/ 289063 w 751563"/>
                  <a:gd name="connsiteY15" fmla="*/ 384606 h 867883"/>
                  <a:gd name="connsiteX16" fmla="*/ 289063 w 751563"/>
                  <a:gd name="connsiteY16" fmla="*/ 390026 h 867883"/>
                  <a:gd name="connsiteX17" fmla="*/ 274609 w 751563"/>
                  <a:gd name="connsiteY17" fmla="*/ 390026 h 867883"/>
                  <a:gd name="connsiteX18" fmla="*/ 260156 w 751563"/>
                  <a:gd name="connsiteY18" fmla="*/ 404479 h 867883"/>
                  <a:gd name="connsiteX19" fmla="*/ 260156 w 751563"/>
                  <a:gd name="connsiteY19" fmla="*/ 462292 h 867883"/>
                  <a:gd name="connsiteX20" fmla="*/ 274609 w 751563"/>
                  <a:gd name="connsiteY20" fmla="*/ 476745 h 867883"/>
                  <a:gd name="connsiteX21" fmla="*/ 289063 w 751563"/>
                  <a:gd name="connsiteY21" fmla="*/ 476745 h 867883"/>
                  <a:gd name="connsiteX22" fmla="*/ 289063 w 751563"/>
                  <a:gd name="connsiteY22" fmla="*/ 480358 h 867883"/>
                  <a:gd name="connsiteX23" fmla="*/ 242090 w 751563"/>
                  <a:gd name="connsiteY23" fmla="*/ 492101 h 867883"/>
                  <a:gd name="connsiteX24" fmla="*/ 231250 w 751563"/>
                  <a:gd name="connsiteY24" fmla="*/ 509265 h 867883"/>
                  <a:gd name="connsiteX25" fmla="*/ 232154 w 751563"/>
                  <a:gd name="connsiteY25" fmla="*/ 512878 h 867883"/>
                  <a:gd name="connsiteX26" fmla="*/ 98462 w 751563"/>
                  <a:gd name="connsiteY26" fmla="*/ 546301 h 867883"/>
                  <a:gd name="connsiteX27" fmla="*/ 0 w 751563"/>
                  <a:gd name="connsiteY27" fmla="*/ 672766 h 867883"/>
                  <a:gd name="connsiteX28" fmla="*/ 0 w 751563"/>
                  <a:gd name="connsiteY28" fmla="*/ 853430 h 867883"/>
                  <a:gd name="connsiteX29" fmla="*/ 14453 w 751563"/>
                  <a:gd name="connsiteY29" fmla="*/ 867883 h 867883"/>
                  <a:gd name="connsiteX30" fmla="*/ 737110 w 751563"/>
                  <a:gd name="connsiteY30" fmla="*/ 867883 h 867883"/>
                  <a:gd name="connsiteX31" fmla="*/ 751564 w 751563"/>
                  <a:gd name="connsiteY31" fmla="*/ 853430 h 867883"/>
                  <a:gd name="connsiteX32" fmla="*/ 751564 w 751563"/>
                  <a:gd name="connsiteY32" fmla="*/ 672766 h 867883"/>
                  <a:gd name="connsiteX33" fmla="*/ 653101 w 751563"/>
                  <a:gd name="connsiteY33" fmla="*/ 546301 h 867883"/>
                  <a:gd name="connsiteX34" fmla="*/ 488697 w 751563"/>
                  <a:gd name="connsiteY34" fmla="*/ 517394 h 867883"/>
                  <a:gd name="connsiteX35" fmla="*/ 475147 w 751563"/>
                  <a:gd name="connsiteY35" fmla="*/ 582433 h 867883"/>
                  <a:gd name="connsiteX36" fmla="*/ 401978 w 751563"/>
                  <a:gd name="connsiteY36" fmla="*/ 558044 h 867883"/>
                  <a:gd name="connsiteX37" fmla="*/ 451661 w 751563"/>
                  <a:gd name="connsiteY37" fmla="*/ 508361 h 867883"/>
                  <a:gd name="connsiteX38" fmla="*/ 488697 w 751563"/>
                  <a:gd name="connsiteY38" fmla="*/ 517394 h 867883"/>
                  <a:gd name="connsiteX39" fmla="*/ 375782 w 751563"/>
                  <a:gd name="connsiteY39" fmla="*/ 544494 h 867883"/>
                  <a:gd name="connsiteX40" fmla="*/ 317969 w 751563"/>
                  <a:gd name="connsiteY40" fmla="*/ 486682 h 867883"/>
                  <a:gd name="connsiteX41" fmla="*/ 317969 w 751563"/>
                  <a:gd name="connsiteY41" fmla="*/ 478551 h 867883"/>
                  <a:gd name="connsiteX42" fmla="*/ 433594 w 751563"/>
                  <a:gd name="connsiteY42" fmla="*/ 478551 h 867883"/>
                  <a:gd name="connsiteX43" fmla="*/ 433594 w 751563"/>
                  <a:gd name="connsiteY43" fmla="*/ 486682 h 867883"/>
                  <a:gd name="connsiteX44" fmla="*/ 375782 w 751563"/>
                  <a:gd name="connsiteY44" fmla="*/ 544494 h 867883"/>
                  <a:gd name="connsiteX45" fmla="*/ 395655 w 751563"/>
                  <a:gd name="connsiteY45" fmla="*/ 614953 h 867883"/>
                  <a:gd name="connsiteX46" fmla="*/ 376685 w 751563"/>
                  <a:gd name="connsiteY46" fmla="*/ 621276 h 867883"/>
                  <a:gd name="connsiteX47" fmla="*/ 356812 w 751563"/>
                  <a:gd name="connsiteY47" fmla="*/ 614953 h 867883"/>
                  <a:gd name="connsiteX48" fmla="*/ 359522 w 751563"/>
                  <a:gd name="connsiteY48" fmla="*/ 585143 h 867883"/>
                  <a:gd name="connsiteX49" fmla="*/ 375782 w 751563"/>
                  <a:gd name="connsiteY49" fmla="*/ 579724 h 867883"/>
                  <a:gd name="connsiteX50" fmla="*/ 392041 w 751563"/>
                  <a:gd name="connsiteY50" fmla="*/ 585143 h 867883"/>
                  <a:gd name="connsiteX51" fmla="*/ 395655 w 751563"/>
                  <a:gd name="connsiteY51" fmla="*/ 614953 h 867883"/>
                  <a:gd name="connsiteX52" fmla="*/ 202344 w 751563"/>
                  <a:gd name="connsiteY52" fmla="*/ 203038 h 867883"/>
                  <a:gd name="connsiteX53" fmla="*/ 375782 w 751563"/>
                  <a:gd name="connsiteY53" fmla="*/ 29601 h 867883"/>
                  <a:gd name="connsiteX54" fmla="*/ 549219 w 751563"/>
                  <a:gd name="connsiteY54" fmla="*/ 203038 h 867883"/>
                  <a:gd name="connsiteX55" fmla="*/ 442628 w 751563"/>
                  <a:gd name="connsiteY55" fmla="*/ 362926 h 867883"/>
                  <a:gd name="connsiteX56" fmla="*/ 433594 w 751563"/>
                  <a:gd name="connsiteY56" fmla="*/ 376476 h 867883"/>
                  <a:gd name="connsiteX57" fmla="*/ 433594 w 751563"/>
                  <a:gd name="connsiteY57" fmla="*/ 390929 h 867883"/>
                  <a:gd name="connsiteX58" fmla="*/ 317969 w 751563"/>
                  <a:gd name="connsiteY58" fmla="*/ 390929 h 867883"/>
                  <a:gd name="connsiteX59" fmla="*/ 317969 w 751563"/>
                  <a:gd name="connsiteY59" fmla="*/ 376476 h 867883"/>
                  <a:gd name="connsiteX60" fmla="*/ 308936 w 751563"/>
                  <a:gd name="connsiteY60" fmla="*/ 362926 h 867883"/>
                  <a:gd name="connsiteX61" fmla="*/ 202344 w 751563"/>
                  <a:gd name="connsiteY61" fmla="*/ 203038 h 867883"/>
                  <a:gd name="connsiteX62" fmla="*/ 289063 w 751563"/>
                  <a:gd name="connsiteY62" fmla="*/ 419836 h 867883"/>
                  <a:gd name="connsiteX63" fmla="*/ 462501 w 751563"/>
                  <a:gd name="connsiteY63" fmla="*/ 419836 h 867883"/>
                  <a:gd name="connsiteX64" fmla="*/ 462501 w 751563"/>
                  <a:gd name="connsiteY64" fmla="*/ 448742 h 867883"/>
                  <a:gd name="connsiteX65" fmla="*/ 289063 w 751563"/>
                  <a:gd name="connsiteY65" fmla="*/ 448742 h 867883"/>
                  <a:gd name="connsiteX66" fmla="*/ 289063 w 751563"/>
                  <a:gd name="connsiteY66" fmla="*/ 419836 h 867883"/>
                  <a:gd name="connsiteX67" fmla="*/ 298999 w 751563"/>
                  <a:gd name="connsiteY67" fmla="*/ 508361 h 867883"/>
                  <a:gd name="connsiteX68" fmla="*/ 348682 w 751563"/>
                  <a:gd name="connsiteY68" fmla="*/ 558044 h 867883"/>
                  <a:gd name="connsiteX69" fmla="*/ 275513 w 751563"/>
                  <a:gd name="connsiteY69" fmla="*/ 582433 h 867883"/>
                  <a:gd name="connsiteX70" fmla="*/ 261963 w 751563"/>
                  <a:gd name="connsiteY70" fmla="*/ 517394 h 867883"/>
                  <a:gd name="connsiteX71" fmla="*/ 298999 w 751563"/>
                  <a:gd name="connsiteY71" fmla="*/ 508361 h 867883"/>
                  <a:gd name="connsiteX72" fmla="*/ 173438 w 751563"/>
                  <a:gd name="connsiteY72" fmla="*/ 838977 h 867883"/>
                  <a:gd name="connsiteX73" fmla="*/ 173438 w 751563"/>
                  <a:gd name="connsiteY73" fmla="*/ 708898 h 867883"/>
                  <a:gd name="connsiteX74" fmla="*/ 158984 w 751563"/>
                  <a:gd name="connsiteY74" fmla="*/ 694445 h 867883"/>
                  <a:gd name="connsiteX75" fmla="*/ 144531 w 751563"/>
                  <a:gd name="connsiteY75" fmla="*/ 708898 h 867883"/>
                  <a:gd name="connsiteX76" fmla="*/ 144531 w 751563"/>
                  <a:gd name="connsiteY76" fmla="*/ 838977 h 867883"/>
                  <a:gd name="connsiteX77" fmla="*/ 28906 w 751563"/>
                  <a:gd name="connsiteY77" fmla="*/ 838977 h 867883"/>
                  <a:gd name="connsiteX78" fmla="*/ 28906 w 751563"/>
                  <a:gd name="connsiteY78" fmla="*/ 672766 h 867883"/>
                  <a:gd name="connsiteX79" fmla="*/ 105689 w 751563"/>
                  <a:gd name="connsiteY79" fmla="*/ 574304 h 867883"/>
                  <a:gd name="connsiteX80" fmla="*/ 225830 w 751563"/>
                  <a:gd name="connsiteY80" fmla="*/ 544494 h 867883"/>
                  <a:gd name="connsiteX81" fmla="*/ 176148 w 751563"/>
                  <a:gd name="connsiteY81" fmla="*/ 614050 h 867883"/>
                  <a:gd name="connsiteX82" fmla="*/ 177954 w 751563"/>
                  <a:gd name="connsiteY82" fmla="*/ 633020 h 867883"/>
                  <a:gd name="connsiteX83" fmla="*/ 225830 w 751563"/>
                  <a:gd name="connsiteY83" fmla="*/ 680896 h 867883"/>
                  <a:gd name="connsiteX84" fmla="*/ 206860 w 751563"/>
                  <a:gd name="connsiteY84" fmla="*/ 699865 h 867883"/>
                  <a:gd name="connsiteX85" fmla="*/ 203247 w 751563"/>
                  <a:gd name="connsiteY85" fmla="*/ 714319 h 867883"/>
                  <a:gd name="connsiteX86" fmla="*/ 241187 w 751563"/>
                  <a:gd name="connsiteY86" fmla="*/ 839880 h 867883"/>
                  <a:gd name="connsiteX87" fmla="*/ 173438 w 751563"/>
                  <a:gd name="connsiteY87" fmla="*/ 839880 h 867883"/>
                  <a:gd name="connsiteX88" fmla="*/ 270996 w 751563"/>
                  <a:gd name="connsiteY88" fmla="*/ 838977 h 867883"/>
                  <a:gd name="connsiteX89" fmla="*/ 233057 w 751563"/>
                  <a:gd name="connsiteY89" fmla="*/ 712512 h 867883"/>
                  <a:gd name="connsiteX90" fmla="*/ 255640 w 751563"/>
                  <a:gd name="connsiteY90" fmla="*/ 689929 h 867883"/>
                  <a:gd name="connsiteX91" fmla="*/ 255640 w 751563"/>
                  <a:gd name="connsiteY91" fmla="*/ 669153 h 867883"/>
                  <a:gd name="connsiteX92" fmla="*/ 206860 w 751563"/>
                  <a:gd name="connsiteY92" fmla="*/ 620373 h 867883"/>
                  <a:gd name="connsiteX93" fmla="*/ 243897 w 751563"/>
                  <a:gd name="connsiteY93" fmla="*/ 568884 h 867883"/>
                  <a:gd name="connsiteX94" fmla="*/ 299903 w 751563"/>
                  <a:gd name="connsiteY94" fmla="*/ 838977 h 867883"/>
                  <a:gd name="connsiteX95" fmla="*/ 270996 w 751563"/>
                  <a:gd name="connsiteY95" fmla="*/ 838977 h 867883"/>
                  <a:gd name="connsiteX96" fmla="*/ 313453 w 751563"/>
                  <a:gd name="connsiteY96" fmla="*/ 758581 h 867883"/>
                  <a:gd name="connsiteX97" fmla="*/ 282740 w 751563"/>
                  <a:gd name="connsiteY97" fmla="*/ 611340 h 867883"/>
                  <a:gd name="connsiteX98" fmla="*/ 329712 w 751563"/>
                  <a:gd name="connsiteY98" fmla="*/ 595983 h 867883"/>
                  <a:gd name="connsiteX99" fmla="*/ 313453 w 751563"/>
                  <a:gd name="connsiteY99" fmla="*/ 758581 h 867883"/>
                  <a:gd name="connsiteX100" fmla="*/ 334229 w 751563"/>
                  <a:gd name="connsiteY100" fmla="*/ 838977 h 867883"/>
                  <a:gd name="connsiteX101" fmla="*/ 353198 w 751563"/>
                  <a:gd name="connsiteY101" fmla="*/ 644763 h 867883"/>
                  <a:gd name="connsiteX102" fmla="*/ 371265 w 751563"/>
                  <a:gd name="connsiteY102" fmla="*/ 651086 h 867883"/>
                  <a:gd name="connsiteX103" fmla="*/ 375782 w 751563"/>
                  <a:gd name="connsiteY103" fmla="*/ 651989 h 867883"/>
                  <a:gd name="connsiteX104" fmla="*/ 380298 w 751563"/>
                  <a:gd name="connsiteY104" fmla="*/ 651086 h 867883"/>
                  <a:gd name="connsiteX105" fmla="*/ 398365 w 751563"/>
                  <a:gd name="connsiteY105" fmla="*/ 644763 h 867883"/>
                  <a:gd name="connsiteX106" fmla="*/ 417335 w 751563"/>
                  <a:gd name="connsiteY106" fmla="*/ 838977 h 867883"/>
                  <a:gd name="connsiteX107" fmla="*/ 334229 w 751563"/>
                  <a:gd name="connsiteY107" fmla="*/ 838977 h 867883"/>
                  <a:gd name="connsiteX108" fmla="*/ 422754 w 751563"/>
                  <a:gd name="connsiteY108" fmla="*/ 595080 h 867883"/>
                  <a:gd name="connsiteX109" fmla="*/ 469727 w 751563"/>
                  <a:gd name="connsiteY109" fmla="*/ 610437 h 867883"/>
                  <a:gd name="connsiteX110" fmla="*/ 439014 w 751563"/>
                  <a:gd name="connsiteY110" fmla="*/ 758581 h 867883"/>
                  <a:gd name="connsiteX111" fmla="*/ 422754 w 751563"/>
                  <a:gd name="connsiteY111" fmla="*/ 595080 h 867883"/>
                  <a:gd name="connsiteX112" fmla="*/ 451661 w 751563"/>
                  <a:gd name="connsiteY112" fmla="*/ 838977 h 867883"/>
                  <a:gd name="connsiteX113" fmla="*/ 507667 w 751563"/>
                  <a:gd name="connsiteY113" fmla="*/ 568884 h 867883"/>
                  <a:gd name="connsiteX114" fmla="*/ 544703 w 751563"/>
                  <a:gd name="connsiteY114" fmla="*/ 620373 h 867883"/>
                  <a:gd name="connsiteX115" fmla="*/ 495923 w 751563"/>
                  <a:gd name="connsiteY115" fmla="*/ 669153 h 867883"/>
                  <a:gd name="connsiteX116" fmla="*/ 495923 w 751563"/>
                  <a:gd name="connsiteY116" fmla="*/ 689929 h 867883"/>
                  <a:gd name="connsiteX117" fmla="*/ 518506 w 751563"/>
                  <a:gd name="connsiteY117" fmla="*/ 712512 h 867883"/>
                  <a:gd name="connsiteX118" fmla="*/ 480567 w 751563"/>
                  <a:gd name="connsiteY118" fmla="*/ 838977 h 867883"/>
                  <a:gd name="connsiteX119" fmla="*/ 451661 w 751563"/>
                  <a:gd name="connsiteY119" fmla="*/ 838977 h 867883"/>
                  <a:gd name="connsiteX120" fmla="*/ 722657 w 751563"/>
                  <a:gd name="connsiteY120" fmla="*/ 838977 h 867883"/>
                  <a:gd name="connsiteX121" fmla="*/ 607032 w 751563"/>
                  <a:gd name="connsiteY121" fmla="*/ 838977 h 867883"/>
                  <a:gd name="connsiteX122" fmla="*/ 607032 w 751563"/>
                  <a:gd name="connsiteY122" fmla="*/ 708898 h 867883"/>
                  <a:gd name="connsiteX123" fmla="*/ 592579 w 751563"/>
                  <a:gd name="connsiteY123" fmla="*/ 694445 h 867883"/>
                  <a:gd name="connsiteX124" fmla="*/ 578126 w 751563"/>
                  <a:gd name="connsiteY124" fmla="*/ 708898 h 867883"/>
                  <a:gd name="connsiteX125" fmla="*/ 578126 w 751563"/>
                  <a:gd name="connsiteY125" fmla="*/ 838977 h 867883"/>
                  <a:gd name="connsiteX126" fmla="*/ 510377 w 751563"/>
                  <a:gd name="connsiteY126" fmla="*/ 838977 h 867883"/>
                  <a:gd name="connsiteX127" fmla="*/ 548316 w 751563"/>
                  <a:gd name="connsiteY127" fmla="*/ 713415 h 867883"/>
                  <a:gd name="connsiteX128" fmla="*/ 544703 w 751563"/>
                  <a:gd name="connsiteY128" fmla="*/ 698962 h 867883"/>
                  <a:gd name="connsiteX129" fmla="*/ 525733 w 751563"/>
                  <a:gd name="connsiteY129" fmla="*/ 679992 h 867883"/>
                  <a:gd name="connsiteX130" fmla="*/ 573609 w 751563"/>
                  <a:gd name="connsiteY130" fmla="*/ 632116 h 867883"/>
                  <a:gd name="connsiteX131" fmla="*/ 575416 w 751563"/>
                  <a:gd name="connsiteY131" fmla="*/ 613147 h 867883"/>
                  <a:gd name="connsiteX132" fmla="*/ 525733 w 751563"/>
                  <a:gd name="connsiteY132" fmla="*/ 543591 h 867883"/>
                  <a:gd name="connsiteX133" fmla="*/ 645875 w 751563"/>
                  <a:gd name="connsiteY133" fmla="*/ 573400 h 867883"/>
                  <a:gd name="connsiteX134" fmla="*/ 722657 w 751563"/>
                  <a:gd name="connsiteY134" fmla="*/ 671862 h 867883"/>
                  <a:gd name="connsiteX135" fmla="*/ 722657 w 751563"/>
                  <a:gd name="connsiteY135" fmla="*/ 838977 h 867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751563" h="867883">
                    <a:moveTo>
                      <a:pt x="653101" y="546301"/>
                    </a:moveTo>
                    <a:lnTo>
                      <a:pt x="519410" y="512878"/>
                    </a:lnTo>
                    <a:lnTo>
                      <a:pt x="520313" y="509265"/>
                    </a:lnTo>
                    <a:cubicBezTo>
                      <a:pt x="522120" y="502038"/>
                      <a:pt x="517603" y="493908"/>
                      <a:pt x="509473" y="492101"/>
                    </a:cubicBezTo>
                    <a:lnTo>
                      <a:pt x="462501" y="480358"/>
                    </a:lnTo>
                    <a:lnTo>
                      <a:pt x="462501" y="476745"/>
                    </a:lnTo>
                    <a:lnTo>
                      <a:pt x="476954" y="476745"/>
                    </a:lnTo>
                    <a:cubicBezTo>
                      <a:pt x="485084" y="476745"/>
                      <a:pt x="491407" y="470422"/>
                      <a:pt x="491407" y="462292"/>
                    </a:cubicBezTo>
                    <a:lnTo>
                      <a:pt x="491407" y="404479"/>
                    </a:lnTo>
                    <a:cubicBezTo>
                      <a:pt x="491407" y="396349"/>
                      <a:pt x="485084" y="390026"/>
                      <a:pt x="476954" y="390026"/>
                    </a:cubicBezTo>
                    <a:lnTo>
                      <a:pt x="462501" y="390026"/>
                    </a:lnTo>
                    <a:lnTo>
                      <a:pt x="462501" y="384606"/>
                    </a:lnTo>
                    <a:cubicBezTo>
                      <a:pt x="563672" y="336730"/>
                      <a:pt x="606129" y="215685"/>
                      <a:pt x="558253" y="115416"/>
                    </a:cubicBezTo>
                    <a:cubicBezTo>
                      <a:pt x="510377" y="14244"/>
                      <a:pt x="389331" y="-28212"/>
                      <a:pt x="289063" y="19664"/>
                    </a:cubicBezTo>
                    <a:cubicBezTo>
                      <a:pt x="187891" y="67540"/>
                      <a:pt x="145435" y="188585"/>
                      <a:pt x="193310" y="288854"/>
                    </a:cubicBezTo>
                    <a:cubicBezTo>
                      <a:pt x="213184" y="331310"/>
                      <a:pt x="247510" y="364733"/>
                      <a:pt x="289063" y="384606"/>
                    </a:cubicBezTo>
                    <a:lnTo>
                      <a:pt x="289063" y="390026"/>
                    </a:lnTo>
                    <a:lnTo>
                      <a:pt x="274609" y="390026"/>
                    </a:lnTo>
                    <a:cubicBezTo>
                      <a:pt x="266480" y="390026"/>
                      <a:pt x="260156" y="396349"/>
                      <a:pt x="260156" y="404479"/>
                    </a:cubicBezTo>
                    <a:lnTo>
                      <a:pt x="260156" y="462292"/>
                    </a:lnTo>
                    <a:cubicBezTo>
                      <a:pt x="260156" y="470422"/>
                      <a:pt x="266480" y="476745"/>
                      <a:pt x="274609" y="476745"/>
                    </a:cubicBezTo>
                    <a:lnTo>
                      <a:pt x="289063" y="476745"/>
                    </a:lnTo>
                    <a:lnTo>
                      <a:pt x="289063" y="480358"/>
                    </a:lnTo>
                    <a:lnTo>
                      <a:pt x="242090" y="492101"/>
                    </a:lnTo>
                    <a:cubicBezTo>
                      <a:pt x="234864" y="493908"/>
                      <a:pt x="229443" y="501134"/>
                      <a:pt x="231250" y="509265"/>
                    </a:cubicBezTo>
                    <a:lnTo>
                      <a:pt x="232154" y="512878"/>
                    </a:lnTo>
                    <a:lnTo>
                      <a:pt x="98462" y="546301"/>
                    </a:lnTo>
                    <a:cubicBezTo>
                      <a:pt x="40649" y="560754"/>
                      <a:pt x="0" y="613147"/>
                      <a:pt x="0" y="672766"/>
                    </a:cubicBezTo>
                    <a:lnTo>
                      <a:pt x="0" y="853430"/>
                    </a:lnTo>
                    <a:cubicBezTo>
                      <a:pt x="0" y="861560"/>
                      <a:pt x="6323" y="867883"/>
                      <a:pt x="14453" y="867883"/>
                    </a:cubicBezTo>
                    <a:lnTo>
                      <a:pt x="737110" y="867883"/>
                    </a:lnTo>
                    <a:cubicBezTo>
                      <a:pt x="745240" y="867883"/>
                      <a:pt x="751564" y="861560"/>
                      <a:pt x="751564" y="853430"/>
                    </a:cubicBezTo>
                    <a:lnTo>
                      <a:pt x="751564" y="672766"/>
                    </a:lnTo>
                    <a:cubicBezTo>
                      <a:pt x="751564" y="613147"/>
                      <a:pt x="710914" y="560754"/>
                      <a:pt x="653101" y="546301"/>
                    </a:cubicBezTo>
                    <a:close/>
                    <a:moveTo>
                      <a:pt x="488697" y="517394"/>
                    </a:moveTo>
                    <a:lnTo>
                      <a:pt x="475147" y="582433"/>
                    </a:lnTo>
                    <a:lnTo>
                      <a:pt x="401978" y="558044"/>
                    </a:lnTo>
                    <a:lnTo>
                      <a:pt x="451661" y="508361"/>
                    </a:lnTo>
                    <a:lnTo>
                      <a:pt x="488697" y="517394"/>
                    </a:lnTo>
                    <a:close/>
                    <a:moveTo>
                      <a:pt x="375782" y="544494"/>
                    </a:moveTo>
                    <a:lnTo>
                      <a:pt x="317969" y="486682"/>
                    </a:lnTo>
                    <a:lnTo>
                      <a:pt x="317969" y="478551"/>
                    </a:lnTo>
                    <a:lnTo>
                      <a:pt x="433594" y="478551"/>
                    </a:lnTo>
                    <a:lnTo>
                      <a:pt x="433594" y="486682"/>
                    </a:lnTo>
                    <a:lnTo>
                      <a:pt x="375782" y="544494"/>
                    </a:lnTo>
                    <a:close/>
                    <a:moveTo>
                      <a:pt x="395655" y="614953"/>
                    </a:moveTo>
                    <a:lnTo>
                      <a:pt x="376685" y="621276"/>
                    </a:lnTo>
                    <a:lnTo>
                      <a:pt x="356812" y="614953"/>
                    </a:lnTo>
                    <a:lnTo>
                      <a:pt x="359522" y="585143"/>
                    </a:lnTo>
                    <a:lnTo>
                      <a:pt x="375782" y="579724"/>
                    </a:lnTo>
                    <a:lnTo>
                      <a:pt x="392041" y="585143"/>
                    </a:lnTo>
                    <a:lnTo>
                      <a:pt x="395655" y="614953"/>
                    </a:lnTo>
                    <a:close/>
                    <a:moveTo>
                      <a:pt x="202344" y="203038"/>
                    </a:moveTo>
                    <a:cubicBezTo>
                      <a:pt x="202344" y="107286"/>
                      <a:pt x="280030" y="29601"/>
                      <a:pt x="375782" y="29601"/>
                    </a:cubicBezTo>
                    <a:cubicBezTo>
                      <a:pt x="471534" y="29601"/>
                      <a:pt x="549219" y="107286"/>
                      <a:pt x="549219" y="203038"/>
                    </a:cubicBezTo>
                    <a:cubicBezTo>
                      <a:pt x="549219" y="272594"/>
                      <a:pt x="506763" y="335827"/>
                      <a:pt x="442628" y="362926"/>
                    </a:cubicBezTo>
                    <a:cubicBezTo>
                      <a:pt x="437207" y="364733"/>
                      <a:pt x="433594" y="370153"/>
                      <a:pt x="433594" y="376476"/>
                    </a:cubicBezTo>
                    <a:lnTo>
                      <a:pt x="433594" y="390929"/>
                    </a:lnTo>
                    <a:lnTo>
                      <a:pt x="317969" y="390929"/>
                    </a:lnTo>
                    <a:lnTo>
                      <a:pt x="317969" y="376476"/>
                    </a:lnTo>
                    <a:cubicBezTo>
                      <a:pt x="317969" y="371056"/>
                      <a:pt x="314356" y="365636"/>
                      <a:pt x="308936" y="362926"/>
                    </a:cubicBezTo>
                    <a:cubicBezTo>
                      <a:pt x="244800" y="336730"/>
                      <a:pt x="202344" y="273497"/>
                      <a:pt x="202344" y="203038"/>
                    </a:cubicBezTo>
                    <a:close/>
                    <a:moveTo>
                      <a:pt x="289063" y="419836"/>
                    </a:moveTo>
                    <a:lnTo>
                      <a:pt x="462501" y="419836"/>
                    </a:lnTo>
                    <a:lnTo>
                      <a:pt x="462501" y="448742"/>
                    </a:lnTo>
                    <a:lnTo>
                      <a:pt x="289063" y="448742"/>
                    </a:lnTo>
                    <a:lnTo>
                      <a:pt x="289063" y="419836"/>
                    </a:lnTo>
                    <a:close/>
                    <a:moveTo>
                      <a:pt x="298999" y="508361"/>
                    </a:moveTo>
                    <a:lnTo>
                      <a:pt x="348682" y="558044"/>
                    </a:lnTo>
                    <a:lnTo>
                      <a:pt x="275513" y="582433"/>
                    </a:lnTo>
                    <a:lnTo>
                      <a:pt x="261963" y="517394"/>
                    </a:lnTo>
                    <a:lnTo>
                      <a:pt x="298999" y="508361"/>
                    </a:lnTo>
                    <a:close/>
                    <a:moveTo>
                      <a:pt x="173438" y="838977"/>
                    </a:moveTo>
                    <a:lnTo>
                      <a:pt x="173438" y="708898"/>
                    </a:lnTo>
                    <a:cubicBezTo>
                      <a:pt x="173438" y="700769"/>
                      <a:pt x="167114" y="694445"/>
                      <a:pt x="158984" y="694445"/>
                    </a:cubicBezTo>
                    <a:cubicBezTo>
                      <a:pt x="150855" y="694445"/>
                      <a:pt x="144531" y="700769"/>
                      <a:pt x="144531" y="708898"/>
                    </a:cubicBezTo>
                    <a:lnTo>
                      <a:pt x="144531" y="838977"/>
                    </a:lnTo>
                    <a:lnTo>
                      <a:pt x="28906" y="838977"/>
                    </a:lnTo>
                    <a:lnTo>
                      <a:pt x="28906" y="672766"/>
                    </a:lnTo>
                    <a:cubicBezTo>
                      <a:pt x="28906" y="626696"/>
                      <a:pt x="60523" y="586047"/>
                      <a:pt x="105689" y="574304"/>
                    </a:cubicBezTo>
                    <a:lnTo>
                      <a:pt x="225830" y="544494"/>
                    </a:lnTo>
                    <a:lnTo>
                      <a:pt x="176148" y="614050"/>
                    </a:lnTo>
                    <a:cubicBezTo>
                      <a:pt x="171631" y="619470"/>
                      <a:pt x="172534" y="627599"/>
                      <a:pt x="177954" y="633020"/>
                    </a:cubicBezTo>
                    <a:lnTo>
                      <a:pt x="225830" y="680896"/>
                    </a:lnTo>
                    <a:lnTo>
                      <a:pt x="206860" y="699865"/>
                    </a:lnTo>
                    <a:cubicBezTo>
                      <a:pt x="203247" y="703479"/>
                      <a:pt x="201441" y="708898"/>
                      <a:pt x="203247" y="714319"/>
                    </a:cubicBezTo>
                    <a:lnTo>
                      <a:pt x="241187" y="839880"/>
                    </a:lnTo>
                    <a:lnTo>
                      <a:pt x="173438" y="839880"/>
                    </a:lnTo>
                    <a:close/>
                    <a:moveTo>
                      <a:pt x="270996" y="838977"/>
                    </a:moveTo>
                    <a:lnTo>
                      <a:pt x="233057" y="712512"/>
                    </a:lnTo>
                    <a:lnTo>
                      <a:pt x="255640" y="689929"/>
                    </a:lnTo>
                    <a:cubicBezTo>
                      <a:pt x="261060" y="684509"/>
                      <a:pt x="261060" y="675475"/>
                      <a:pt x="255640" y="669153"/>
                    </a:cubicBezTo>
                    <a:lnTo>
                      <a:pt x="206860" y="620373"/>
                    </a:lnTo>
                    <a:lnTo>
                      <a:pt x="243897" y="568884"/>
                    </a:lnTo>
                    <a:lnTo>
                      <a:pt x="299903" y="838977"/>
                    </a:lnTo>
                    <a:lnTo>
                      <a:pt x="270996" y="838977"/>
                    </a:lnTo>
                    <a:close/>
                    <a:moveTo>
                      <a:pt x="313453" y="758581"/>
                    </a:moveTo>
                    <a:lnTo>
                      <a:pt x="282740" y="611340"/>
                    </a:lnTo>
                    <a:lnTo>
                      <a:pt x="329712" y="595983"/>
                    </a:lnTo>
                    <a:lnTo>
                      <a:pt x="313453" y="758581"/>
                    </a:lnTo>
                    <a:close/>
                    <a:moveTo>
                      <a:pt x="334229" y="838977"/>
                    </a:moveTo>
                    <a:lnTo>
                      <a:pt x="353198" y="644763"/>
                    </a:lnTo>
                    <a:lnTo>
                      <a:pt x="371265" y="651086"/>
                    </a:lnTo>
                    <a:cubicBezTo>
                      <a:pt x="373072" y="651086"/>
                      <a:pt x="373975" y="651989"/>
                      <a:pt x="375782" y="651989"/>
                    </a:cubicBezTo>
                    <a:cubicBezTo>
                      <a:pt x="377588" y="651989"/>
                      <a:pt x="378491" y="651989"/>
                      <a:pt x="380298" y="651086"/>
                    </a:cubicBezTo>
                    <a:lnTo>
                      <a:pt x="398365" y="644763"/>
                    </a:lnTo>
                    <a:lnTo>
                      <a:pt x="417335" y="838977"/>
                    </a:lnTo>
                    <a:lnTo>
                      <a:pt x="334229" y="838977"/>
                    </a:lnTo>
                    <a:close/>
                    <a:moveTo>
                      <a:pt x="422754" y="595080"/>
                    </a:moveTo>
                    <a:lnTo>
                      <a:pt x="469727" y="610437"/>
                    </a:lnTo>
                    <a:lnTo>
                      <a:pt x="439014" y="758581"/>
                    </a:lnTo>
                    <a:lnTo>
                      <a:pt x="422754" y="595080"/>
                    </a:lnTo>
                    <a:close/>
                    <a:moveTo>
                      <a:pt x="451661" y="838977"/>
                    </a:moveTo>
                    <a:lnTo>
                      <a:pt x="507667" y="568884"/>
                    </a:lnTo>
                    <a:lnTo>
                      <a:pt x="544703" y="620373"/>
                    </a:lnTo>
                    <a:lnTo>
                      <a:pt x="495923" y="669153"/>
                    </a:lnTo>
                    <a:cubicBezTo>
                      <a:pt x="490503" y="674572"/>
                      <a:pt x="490503" y="683606"/>
                      <a:pt x="495923" y="689929"/>
                    </a:cubicBezTo>
                    <a:lnTo>
                      <a:pt x="518506" y="712512"/>
                    </a:lnTo>
                    <a:lnTo>
                      <a:pt x="480567" y="838977"/>
                    </a:lnTo>
                    <a:lnTo>
                      <a:pt x="451661" y="838977"/>
                    </a:lnTo>
                    <a:close/>
                    <a:moveTo>
                      <a:pt x="722657" y="838977"/>
                    </a:moveTo>
                    <a:lnTo>
                      <a:pt x="607032" y="838977"/>
                    </a:lnTo>
                    <a:lnTo>
                      <a:pt x="607032" y="708898"/>
                    </a:lnTo>
                    <a:cubicBezTo>
                      <a:pt x="607032" y="700769"/>
                      <a:pt x="600709" y="694445"/>
                      <a:pt x="592579" y="694445"/>
                    </a:cubicBezTo>
                    <a:cubicBezTo>
                      <a:pt x="584449" y="694445"/>
                      <a:pt x="578126" y="700769"/>
                      <a:pt x="578126" y="708898"/>
                    </a:cubicBezTo>
                    <a:lnTo>
                      <a:pt x="578126" y="838977"/>
                    </a:lnTo>
                    <a:lnTo>
                      <a:pt x="510377" y="838977"/>
                    </a:lnTo>
                    <a:lnTo>
                      <a:pt x="548316" y="713415"/>
                    </a:lnTo>
                    <a:cubicBezTo>
                      <a:pt x="550122" y="707995"/>
                      <a:pt x="548316" y="702575"/>
                      <a:pt x="544703" y="698962"/>
                    </a:cubicBezTo>
                    <a:lnTo>
                      <a:pt x="525733" y="679992"/>
                    </a:lnTo>
                    <a:lnTo>
                      <a:pt x="573609" y="632116"/>
                    </a:lnTo>
                    <a:cubicBezTo>
                      <a:pt x="579029" y="626696"/>
                      <a:pt x="579029" y="619470"/>
                      <a:pt x="575416" y="613147"/>
                    </a:cubicBezTo>
                    <a:lnTo>
                      <a:pt x="525733" y="543591"/>
                    </a:lnTo>
                    <a:lnTo>
                      <a:pt x="645875" y="573400"/>
                    </a:lnTo>
                    <a:cubicBezTo>
                      <a:pt x="691041" y="584240"/>
                      <a:pt x="722657" y="624890"/>
                      <a:pt x="722657" y="671862"/>
                    </a:cubicBezTo>
                    <a:lnTo>
                      <a:pt x="722657" y="83897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32" name="Group 131">
            <a:extLst>
              <a:ext uri="{FF2B5EF4-FFF2-40B4-BE49-F238E27FC236}">
                <a16:creationId xmlns:a16="http://schemas.microsoft.com/office/drawing/2014/main" id="{F3736364-295E-199D-DA19-66540997E75A}"/>
              </a:ext>
            </a:extLst>
          </p:cNvPr>
          <p:cNvGrpSpPr/>
          <p:nvPr/>
        </p:nvGrpSpPr>
        <p:grpSpPr>
          <a:xfrm>
            <a:off x="955240" y="563733"/>
            <a:ext cx="1062785" cy="1062785"/>
            <a:chOff x="3907180" y="2351193"/>
            <a:chExt cx="889771" cy="889771"/>
          </a:xfrm>
          <a:solidFill>
            <a:srgbClr val="F79037"/>
          </a:solidFill>
        </p:grpSpPr>
        <p:sp>
          <p:nvSpPr>
            <p:cNvPr id="133" name="Freeform 132">
              <a:extLst>
                <a:ext uri="{FF2B5EF4-FFF2-40B4-BE49-F238E27FC236}">
                  <a16:creationId xmlns:a16="http://schemas.microsoft.com/office/drawing/2014/main" id="{27B8229B-CF90-DAFA-EF66-0EB069A06F46}"/>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34" name="Graphic 2">
              <a:extLst>
                <a:ext uri="{FF2B5EF4-FFF2-40B4-BE49-F238E27FC236}">
                  <a16:creationId xmlns:a16="http://schemas.microsoft.com/office/drawing/2014/main" id="{6F3DA8E9-DA6B-8915-1047-D0DDB7A8B8CF}"/>
                </a:ext>
              </a:extLst>
            </p:cNvPr>
            <p:cNvGrpSpPr/>
            <p:nvPr/>
          </p:nvGrpSpPr>
          <p:grpSpPr>
            <a:xfrm>
              <a:off x="3907180" y="2351193"/>
              <a:ext cx="889771" cy="889771"/>
              <a:chOff x="3907180" y="2351193"/>
              <a:chExt cx="889771" cy="889771"/>
            </a:xfrm>
            <a:grpFill/>
          </p:grpSpPr>
          <p:grpSp>
            <p:nvGrpSpPr>
              <p:cNvPr id="135" name="Graphic 2">
                <a:extLst>
                  <a:ext uri="{FF2B5EF4-FFF2-40B4-BE49-F238E27FC236}">
                    <a16:creationId xmlns:a16="http://schemas.microsoft.com/office/drawing/2014/main" id="{6F2DDB1F-5490-62E6-43DB-676F65D71C39}"/>
                  </a:ext>
                </a:extLst>
              </p:cNvPr>
              <p:cNvGrpSpPr/>
              <p:nvPr/>
            </p:nvGrpSpPr>
            <p:grpSpPr>
              <a:xfrm>
                <a:off x="3907180" y="2351193"/>
                <a:ext cx="889771" cy="889771"/>
                <a:chOff x="3907180" y="2351193"/>
                <a:chExt cx="889771" cy="889771"/>
              </a:xfrm>
              <a:grpFill/>
            </p:grpSpPr>
            <p:sp>
              <p:nvSpPr>
                <p:cNvPr id="137" name="Freeform 136">
                  <a:extLst>
                    <a:ext uri="{FF2B5EF4-FFF2-40B4-BE49-F238E27FC236}">
                      <a16:creationId xmlns:a16="http://schemas.microsoft.com/office/drawing/2014/main" id="{71DE501A-B66D-6091-55F0-4F5C31B1E677}"/>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81633C20-E74C-4CCD-932E-00649B2E3980}"/>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9" name="Freeform 138">
                  <a:extLst>
                    <a:ext uri="{FF2B5EF4-FFF2-40B4-BE49-F238E27FC236}">
                      <a16:creationId xmlns:a16="http://schemas.microsoft.com/office/drawing/2014/main" id="{87CFFDBD-90C5-2886-A5B1-6A7AD908DA5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139">
                  <a:extLst>
                    <a:ext uri="{FF2B5EF4-FFF2-40B4-BE49-F238E27FC236}">
                      <a16:creationId xmlns:a16="http://schemas.microsoft.com/office/drawing/2014/main" id="{CE481B4E-6180-3808-CF15-728C55271D6B}"/>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1" name="Freeform 140">
                  <a:extLst>
                    <a:ext uri="{FF2B5EF4-FFF2-40B4-BE49-F238E27FC236}">
                      <a16:creationId xmlns:a16="http://schemas.microsoft.com/office/drawing/2014/main" id="{4872254C-0EE9-F585-A27F-99DC05FDB36C}"/>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2" name="Freeform 141">
                  <a:extLst>
                    <a:ext uri="{FF2B5EF4-FFF2-40B4-BE49-F238E27FC236}">
                      <a16:creationId xmlns:a16="http://schemas.microsoft.com/office/drawing/2014/main" id="{386BD0BD-1954-D7A3-8287-32F35F705397}"/>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3" name="Freeform 142">
                  <a:extLst>
                    <a:ext uri="{FF2B5EF4-FFF2-40B4-BE49-F238E27FC236}">
                      <a16:creationId xmlns:a16="http://schemas.microsoft.com/office/drawing/2014/main" id="{5F6C87A3-55BA-AE3D-472E-08CB61B7E696}"/>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4" name="Freeform 143">
                  <a:extLst>
                    <a:ext uri="{FF2B5EF4-FFF2-40B4-BE49-F238E27FC236}">
                      <a16:creationId xmlns:a16="http://schemas.microsoft.com/office/drawing/2014/main" id="{C4D86860-E20D-003F-35AF-D3E99EC204EB}"/>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5" name="Freeform 144">
                  <a:extLst>
                    <a:ext uri="{FF2B5EF4-FFF2-40B4-BE49-F238E27FC236}">
                      <a16:creationId xmlns:a16="http://schemas.microsoft.com/office/drawing/2014/main" id="{99D0E01C-CE87-5BCB-160E-89A13CAB6A77}"/>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6" name="Freeform 135">
                <a:extLst>
                  <a:ext uri="{FF2B5EF4-FFF2-40B4-BE49-F238E27FC236}">
                    <a16:creationId xmlns:a16="http://schemas.microsoft.com/office/drawing/2014/main" id="{4CCF0A86-35A4-B5EF-6861-90AE9DE86534}"/>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46" name="Group 145">
            <a:extLst>
              <a:ext uri="{FF2B5EF4-FFF2-40B4-BE49-F238E27FC236}">
                <a16:creationId xmlns:a16="http://schemas.microsoft.com/office/drawing/2014/main" id="{85352D1B-2404-F5ED-69D9-8D7E3B1DE7B1}"/>
              </a:ext>
            </a:extLst>
          </p:cNvPr>
          <p:cNvGrpSpPr/>
          <p:nvPr/>
        </p:nvGrpSpPr>
        <p:grpSpPr>
          <a:xfrm>
            <a:off x="1016748" y="1738544"/>
            <a:ext cx="939768" cy="935405"/>
            <a:chOff x="3917171" y="3851610"/>
            <a:chExt cx="870324" cy="866284"/>
          </a:xfrm>
          <a:solidFill>
            <a:srgbClr val="F79037"/>
          </a:solidFill>
        </p:grpSpPr>
        <p:sp>
          <p:nvSpPr>
            <p:cNvPr id="147" name="Freeform 146">
              <a:extLst>
                <a:ext uri="{FF2B5EF4-FFF2-40B4-BE49-F238E27FC236}">
                  <a16:creationId xmlns:a16="http://schemas.microsoft.com/office/drawing/2014/main" id="{773DFC34-7F21-C88C-8D6E-48B9D17DCAA8}"/>
                </a:ext>
              </a:extLst>
            </p:cNvPr>
            <p:cNvSpPr/>
            <p:nvPr/>
          </p:nvSpPr>
          <p:spPr>
            <a:xfrm>
              <a:off x="4277058" y="4133446"/>
              <a:ext cx="172115" cy="288159"/>
            </a:xfrm>
            <a:custGeom>
              <a:avLst/>
              <a:gdLst>
                <a:gd name="connsiteX0" fmla="*/ 49263 w 172115"/>
                <a:gd name="connsiteY0" fmla="*/ 165308 h 288159"/>
                <a:gd name="connsiteX1" fmla="*/ 8614 w 172115"/>
                <a:gd name="connsiteY1" fmla="*/ 49683 h 288159"/>
                <a:gd name="connsiteX2" fmla="*/ 86300 w 172115"/>
                <a:gd name="connsiteY2" fmla="*/ 0 h 288159"/>
                <a:gd name="connsiteX3" fmla="*/ 93526 w 172115"/>
                <a:gd name="connsiteY3" fmla="*/ 0 h 288159"/>
                <a:gd name="connsiteX4" fmla="*/ 115206 w 172115"/>
                <a:gd name="connsiteY4" fmla="*/ 78589 h 288159"/>
                <a:gd name="connsiteX5" fmla="*/ 172115 w 172115"/>
                <a:gd name="connsiteY5" fmla="*/ 78589 h 288159"/>
                <a:gd name="connsiteX6" fmla="*/ 172115 w 172115"/>
                <a:gd name="connsiteY6" fmla="*/ 85816 h 288159"/>
                <a:gd name="connsiteX7" fmla="*/ 122432 w 172115"/>
                <a:gd name="connsiteY7" fmla="*/ 164405 h 288159"/>
                <a:gd name="connsiteX8" fmla="*/ 114303 w 172115"/>
                <a:gd name="connsiteY8" fmla="*/ 177051 h 288159"/>
                <a:gd name="connsiteX9" fmla="*/ 114303 w 172115"/>
                <a:gd name="connsiteY9" fmla="*/ 288160 h 288159"/>
                <a:gd name="connsiteX10" fmla="*/ 56490 w 172115"/>
                <a:gd name="connsiteY10" fmla="*/ 288160 h 288159"/>
                <a:gd name="connsiteX11" fmla="*/ 56490 w 172115"/>
                <a:gd name="connsiteY11" fmla="*/ 177051 h 288159"/>
                <a:gd name="connsiteX12" fmla="*/ 49263 w 172115"/>
                <a:gd name="connsiteY12" fmla="*/ 165308 h 28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115" h="288159">
                  <a:moveTo>
                    <a:pt x="49263" y="165308"/>
                  </a:moveTo>
                  <a:cubicBezTo>
                    <a:pt x="5904" y="144531"/>
                    <a:pt x="-12162" y="93043"/>
                    <a:pt x="8614" y="49683"/>
                  </a:cubicBezTo>
                  <a:cubicBezTo>
                    <a:pt x="23067" y="19873"/>
                    <a:pt x="52877" y="0"/>
                    <a:pt x="86300" y="0"/>
                  </a:cubicBezTo>
                  <a:cubicBezTo>
                    <a:pt x="89010" y="0"/>
                    <a:pt x="91720" y="0"/>
                    <a:pt x="93526" y="0"/>
                  </a:cubicBezTo>
                  <a:cubicBezTo>
                    <a:pt x="78170" y="28003"/>
                    <a:pt x="87203" y="63233"/>
                    <a:pt x="115206" y="78589"/>
                  </a:cubicBezTo>
                  <a:cubicBezTo>
                    <a:pt x="133272" y="88526"/>
                    <a:pt x="154952" y="88526"/>
                    <a:pt x="172115" y="78589"/>
                  </a:cubicBezTo>
                  <a:cubicBezTo>
                    <a:pt x="172115" y="81299"/>
                    <a:pt x="172115" y="84009"/>
                    <a:pt x="172115" y="85816"/>
                  </a:cubicBezTo>
                  <a:cubicBezTo>
                    <a:pt x="172115" y="119239"/>
                    <a:pt x="153145" y="149952"/>
                    <a:pt x="122432" y="164405"/>
                  </a:cubicBezTo>
                  <a:cubicBezTo>
                    <a:pt x="117012" y="167114"/>
                    <a:pt x="114303" y="171631"/>
                    <a:pt x="114303" y="177051"/>
                  </a:cubicBezTo>
                  <a:lnTo>
                    <a:pt x="114303" y="288160"/>
                  </a:lnTo>
                  <a:lnTo>
                    <a:pt x="56490" y="288160"/>
                  </a:lnTo>
                  <a:lnTo>
                    <a:pt x="56490" y="177051"/>
                  </a:lnTo>
                  <a:cubicBezTo>
                    <a:pt x="57393" y="172535"/>
                    <a:pt x="54683" y="167114"/>
                    <a:pt x="49263" y="165308"/>
                  </a:cubicBez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48" name="Graphic 2">
              <a:extLst>
                <a:ext uri="{FF2B5EF4-FFF2-40B4-BE49-F238E27FC236}">
                  <a16:creationId xmlns:a16="http://schemas.microsoft.com/office/drawing/2014/main" id="{6B933442-D10B-40B4-7B31-5024562E44BC}"/>
                </a:ext>
              </a:extLst>
            </p:cNvPr>
            <p:cNvGrpSpPr/>
            <p:nvPr/>
          </p:nvGrpSpPr>
          <p:grpSpPr>
            <a:xfrm>
              <a:off x="3917171" y="3851610"/>
              <a:ext cx="870324" cy="866284"/>
              <a:chOff x="3917171" y="3851610"/>
              <a:chExt cx="870324" cy="866284"/>
            </a:xfrm>
            <a:grpFill/>
          </p:grpSpPr>
          <p:sp>
            <p:nvSpPr>
              <p:cNvPr id="149" name="Freeform 148">
                <a:extLst>
                  <a:ext uri="{FF2B5EF4-FFF2-40B4-BE49-F238E27FC236}">
                    <a16:creationId xmlns:a16="http://schemas.microsoft.com/office/drawing/2014/main" id="{C0508062-7307-7626-FEC6-B48D9D716445}"/>
                  </a:ext>
                </a:extLst>
              </p:cNvPr>
              <p:cNvSpPr/>
              <p:nvPr/>
            </p:nvSpPr>
            <p:spPr>
              <a:xfrm>
                <a:off x="4425802" y="3860759"/>
                <a:ext cx="46741" cy="84796"/>
              </a:xfrm>
              <a:custGeom>
                <a:avLst/>
                <a:gdLst>
                  <a:gd name="connsiteX0" fmla="*/ 10724 w 46741"/>
                  <a:gd name="connsiteY0" fmla="*/ 83893 h 84796"/>
                  <a:gd name="connsiteX1" fmla="*/ 15241 w 46741"/>
                  <a:gd name="connsiteY1" fmla="*/ 84797 h 84796"/>
                  <a:gd name="connsiteX2" fmla="*/ 28791 w 46741"/>
                  <a:gd name="connsiteY2" fmla="*/ 74860 h 84796"/>
                  <a:gd name="connsiteX3" fmla="*/ 45954 w 46741"/>
                  <a:gd name="connsiteY3" fmla="*/ 18854 h 84796"/>
                  <a:gd name="connsiteX4" fmla="*/ 36017 w 46741"/>
                  <a:gd name="connsiteY4" fmla="*/ 788 h 84796"/>
                  <a:gd name="connsiteX5" fmla="*/ 17951 w 46741"/>
                  <a:gd name="connsiteY5" fmla="*/ 10724 h 84796"/>
                  <a:gd name="connsiteX6" fmla="*/ 17951 w 46741"/>
                  <a:gd name="connsiteY6" fmla="*/ 10724 h 84796"/>
                  <a:gd name="connsiteX7" fmla="*/ 788 w 46741"/>
                  <a:gd name="connsiteY7" fmla="*/ 66730 h 84796"/>
                  <a:gd name="connsiteX8" fmla="*/ 10724 w 46741"/>
                  <a:gd name="connsiteY8" fmla="*/ 83893 h 84796"/>
                  <a:gd name="connsiteX9" fmla="*/ 10724 w 46741"/>
                  <a:gd name="connsiteY9" fmla="*/ 83893 h 8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741" h="84796">
                    <a:moveTo>
                      <a:pt x="10724" y="83893"/>
                    </a:moveTo>
                    <a:cubicBezTo>
                      <a:pt x="11628" y="83893"/>
                      <a:pt x="13434" y="84797"/>
                      <a:pt x="15241" y="84797"/>
                    </a:cubicBezTo>
                    <a:cubicBezTo>
                      <a:pt x="21564" y="84797"/>
                      <a:pt x="26984" y="80280"/>
                      <a:pt x="28791" y="74860"/>
                    </a:cubicBezTo>
                    <a:lnTo>
                      <a:pt x="45954" y="18854"/>
                    </a:lnTo>
                    <a:cubicBezTo>
                      <a:pt x="48664" y="11628"/>
                      <a:pt x="44147" y="3498"/>
                      <a:pt x="36017" y="788"/>
                    </a:cubicBezTo>
                    <a:cubicBezTo>
                      <a:pt x="27888" y="-1922"/>
                      <a:pt x="20661" y="2595"/>
                      <a:pt x="17951" y="10724"/>
                    </a:cubicBezTo>
                    <a:lnTo>
                      <a:pt x="17951" y="10724"/>
                    </a:lnTo>
                    <a:lnTo>
                      <a:pt x="788" y="66730"/>
                    </a:lnTo>
                    <a:cubicBezTo>
                      <a:pt x="-1922" y="73957"/>
                      <a:pt x="2594" y="82087"/>
                      <a:pt x="10724" y="83893"/>
                    </a:cubicBezTo>
                    <a:cubicBezTo>
                      <a:pt x="10724" y="83893"/>
                      <a:pt x="10724" y="83893"/>
                      <a:pt x="10724" y="83893"/>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0" name="Freeform 149">
                <a:extLst>
                  <a:ext uri="{FF2B5EF4-FFF2-40B4-BE49-F238E27FC236}">
                    <a16:creationId xmlns:a16="http://schemas.microsoft.com/office/drawing/2014/main" id="{6D6EFD31-5E8E-55A1-11A3-A1A847E8B7A9}"/>
                  </a:ext>
                </a:extLst>
              </p:cNvPr>
              <p:cNvSpPr/>
              <p:nvPr/>
            </p:nvSpPr>
            <p:spPr>
              <a:xfrm>
                <a:off x="4523747" y="3889338"/>
                <a:ext cx="57122" cy="80418"/>
              </a:xfrm>
              <a:custGeom>
                <a:avLst/>
                <a:gdLst>
                  <a:gd name="connsiteX0" fmla="*/ 7628 w 57122"/>
                  <a:gd name="connsiteY0" fmla="*/ 78800 h 80418"/>
                  <a:gd name="connsiteX1" fmla="*/ 27501 w 57122"/>
                  <a:gd name="connsiteY1" fmla="*/ 73381 h 80418"/>
                  <a:gd name="connsiteX2" fmla="*/ 55504 w 57122"/>
                  <a:gd name="connsiteY2" fmla="*/ 21891 h 80418"/>
                  <a:gd name="connsiteX3" fmla="*/ 50084 w 57122"/>
                  <a:gd name="connsiteY3" fmla="*/ 2018 h 80418"/>
                  <a:gd name="connsiteX4" fmla="*/ 30211 w 57122"/>
                  <a:gd name="connsiteY4" fmla="*/ 7438 h 80418"/>
                  <a:gd name="connsiteX5" fmla="*/ 2208 w 57122"/>
                  <a:gd name="connsiteY5" fmla="*/ 58927 h 80418"/>
                  <a:gd name="connsiteX6" fmla="*/ 7628 w 57122"/>
                  <a:gd name="connsiteY6" fmla="*/ 78800 h 80418"/>
                  <a:gd name="connsiteX7" fmla="*/ 7628 w 57122"/>
                  <a:gd name="connsiteY7" fmla="*/ 78800 h 80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22" h="80418">
                    <a:moveTo>
                      <a:pt x="7628" y="78800"/>
                    </a:moveTo>
                    <a:cubicBezTo>
                      <a:pt x="14855" y="82414"/>
                      <a:pt x="22985" y="79704"/>
                      <a:pt x="27501" y="73381"/>
                    </a:cubicBezTo>
                    <a:lnTo>
                      <a:pt x="55504" y="21891"/>
                    </a:lnTo>
                    <a:cubicBezTo>
                      <a:pt x="59117" y="14665"/>
                      <a:pt x="56407" y="6535"/>
                      <a:pt x="50084" y="2018"/>
                    </a:cubicBezTo>
                    <a:cubicBezTo>
                      <a:pt x="43761" y="-2499"/>
                      <a:pt x="34728" y="1115"/>
                      <a:pt x="30211" y="7438"/>
                    </a:cubicBezTo>
                    <a:lnTo>
                      <a:pt x="2208" y="58927"/>
                    </a:lnTo>
                    <a:cubicBezTo>
                      <a:pt x="-2308" y="66154"/>
                      <a:pt x="401" y="75187"/>
                      <a:pt x="7628" y="78800"/>
                    </a:cubicBezTo>
                    <a:cubicBezTo>
                      <a:pt x="7628" y="78800"/>
                      <a:pt x="7628" y="78800"/>
                      <a:pt x="7628" y="7880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1" name="Freeform 150">
                <a:extLst>
                  <a:ext uri="{FF2B5EF4-FFF2-40B4-BE49-F238E27FC236}">
                    <a16:creationId xmlns:a16="http://schemas.microsoft.com/office/drawing/2014/main" id="{8FE2E00A-24B2-CE80-E6A3-A6410D2C2DA6}"/>
                  </a:ext>
                </a:extLst>
              </p:cNvPr>
              <p:cNvSpPr/>
              <p:nvPr/>
            </p:nvSpPr>
            <p:spPr>
              <a:xfrm>
                <a:off x="4624471" y="3940190"/>
                <a:ext cx="67640" cy="74921"/>
              </a:xfrm>
              <a:custGeom>
                <a:avLst/>
                <a:gdLst>
                  <a:gd name="connsiteX0" fmla="*/ 15302 w 67640"/>
                  <a:gd name="connsiteY0" fmla="*/ 74921 h 74921"/>
                  <a:gd name="connsiteX1" fmla="*/ 26142 w 67640"/>
                  <a:gd name="connsiteY1" fmla="*/ 69502 h 74921"/>
                  <a:gd name="connsiteX2" fmla="*/ 64081 w 67640"/>
                  <a:gd name="connsiteY2" fmla="*/ 24336 h 74921"/>
                  <a:gd name="connsiteX3" fmla="*/ 62275 w 67640"/>
                  <a:gd name="connsiteY3" fmla="*/ 3559 h 74921"/>
                  <a:gd name="connsiteX4" fmla="*/ 41498 w 67640"/>
                  <a:gd name="connsiteY4" fmla="*/ 5365 h 74921"/>
                  <a:gd name="connsiteX5" fmla="*/ 41498 w 67640"/>
                  <a:gd name="connsiteY5" fmla="*/ 5365 h 74921"/>
                  <a:gd name="connsiteX6" fmla="*/ 3559 w 67640"/>
                  <a:gd name="connsiteY6" fmla="*/ 50532 h 74921"/>
                  <a:gd name="connsiteX7" fmla="*/ 5365 w 67640"/>
                  <a:gd name="connsiteY7" fmla="*/ 71308 h 74921"/>
                  <a:gd name="connsiteX8" fmla="*/ 15302 w 67640"/>
                  <a:gd name="connsiteY8" fmla="*/ 74921 h 7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921">
                    <a:moveTo>
                      <a:pt x="15302" y="74921"/>
                    </a:moveTo>
                    <a:cubicBezTo>
                      <a:pt x="19819" y="74921"/>
                      <a:pt x="23432" y="73115"/>
                      <a:pt x="26142" y="69502"/>
                    </a:cubicBezTo>
                    <a:lnTo>
                      <a:pt x="64081" y="24336"/>
                    </a:lnTo>
                    <a:cubicBezTo>
                      <a:pt x="69501" y="18012"/>
                      <a:pt x="68598" y="8979"/>
                      <a:pt x="62275" y="3559"/>
                    </a:cubicBezTo>
                    <a:cubicBezTo>
                      <a:pt x="55952" y="-1861"/>
                      <a:pt x="46918" y="-958"/>
                      <a:pt x="41498" y="5365"/>
                    </a:cubicBezTo>
                    <a:cubicBezTo>
                      <a:pt x="41498" y="5365"/>
                      <a:pt x="41498" y="5365"/>
                      <a:pt x="41498" y="5365"/>
                    </a:cubicBezTo>
                    <a:lnTo>
                      <a:pt x="3559" y="50532"/>
                    </a:lnTo>
                    <a:cubicBezTo>
                      <a:pt x="-1861" y="56855"/>
                      <a:pt x="-958" y="65888"/>
                      <a:pt x="5365" y="71308"/>
                    </a:cubicBezTo>
                    <a:cubicBezTo>
                      <a:pt x="8979" y="74018"/>
                      <a:pt x="11689" y="74921"/>
                      <a:pt x="15302" y="74921"/>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2" name="Freeform 151">
                <a:extLst>
                  <a:ext uri="{FF2B5EF4-FFF2-40B4-BE49-F238E27FC236}">
                    <a16:creationId xmlns:a16="http://schemas.microsoft.com/office/drawing/2014/main" id="{5266D3B3-7AB2-441E-219D-9B80EE2A5EA6}"/>
                  </a:ext>
                </a:extLst>
              </p:cNvPr>
              <p:cNvSpPr/>
              <p:nvPr/>
            </p:nvSpPr>
            <p:spPr>
              <a:xfrm>
                <a:off x="4713900" y="4020349"/>
                <a:ext cx="73594" cy="67027"/>
              </a:xfrm>
              <a:custGeom>
                <a:avLst/>
                <a:gdLst>
                  <a:gd name="connsiteX0" fmla="*/ 14399 w 73594"/>
                  <a:gd name="connsiteY0" fmla="*/ 67028 h 67027"/>
                  <a:gd name="connsiteX1" fmla="*/ 23432 w 73594"/>
                  <a:gd name="connsiteY1" fmla="*/ 63414 h 67027"/>
                  <a:gd name="connsiteX2" fmla="*/ 68598 w 73594"/>
                  <a:gd name="connsiteY2" fmla="*/ 25475 h 67027"/>
                  <a:gd name="connsiteX3" fmla="*/ 70405 w 73594"/>
                  <a:gd name="connsiteY3" fmla="*/ 4698 h 67027"/>
                  <a:gd name="connsiteX4" fmla="*/ 50531 w 73594"/>
                  <a:gd name="connsiteY4" fmla="*/ 2892 h 67027"/>
                  <a:gd name="connsiteX5" fmla="*/ 5365 w 73594"/>
                  <a:gd name="connsiteY5" fmla="*/ 40831 h 67027"/>
                  <a:gd name="connsiteX6" fmla="*/ 3559 w 73594"/>
                  <a:gd name="connsiteY6" fmla="*/ 61608 h 67027"/>
                  <a:gd name="connsiteX7" fmla="*/ 14399 w 73594"/>
                  <a:gd name="connsiteY7" fmla="*/ 67028 h 67027"/>
                  <a:gd name="connsiteX8" fmla="*/ 14399 w 73594"/>
                  <a:gd name="connsiteY8" fmla="*/ 67028 h 6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94" h="67027">
                    <a:moveTo>
                      <a:pt x="14399" y="67028"/>
                    </a:moveTo>
                    <a:cubicBezTo>
                      <a:pt x="18012" y="67028"/>
                      <a:pt x="20722" y="66124"/>
                      <a:pt x="23432" y="63414"/>
                    </a:cubicBezTo>
                    <a:lnTo>
                      <a:pt x="68598" y="25475"/>
                    </a:lnTo>
                    <a:cubicBezTo>
                      <a:pt x="74921" y="20055"/>
                      <a:pt x="74921" y="11022"/>
                      <a:pt x="70405" y="4698"/>
                    </a:cubicBezTo>
                    <a:cubicBezTo>
                      <a:pt x="64985" y="-722"/>
                      <a:pt x="56855" y="-1625"/>
                      <a:pt x="50531" y="2892"/>
                    </a:cubicBezTo>
                    <a:lnTo>
                      <a:pt x="5365" y="40831"/>
                    </a:lnTo>
                    <a:cubicBezTo>
                      <a:pt x="-958" y="46251"/>
                      <a:pt x="-1861" y="55285"/>
                      <a:pt x="3559" y="61608"/>
                    </a:cubicBezTo>
                    <a:cubicBezTo>
                      <a:pt x="5365" y="65221"/>
                      <a:pt x="9882" y="67028"/>
                      <a:pt x="14399" y="67028"/>
                    </a:cubicBezTo>
                    <a:lnTo>
                      <a:pt x="14399" y="6702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3" name="Freeform 152">
                <a:extLst>
                  <a:ext uri="{FF2B5EF4-FFF2-40B4-BE49-F238E27FC236}">
                    <a16:creationId xmlns:a16="http://schemas.microsoft.com/office/drawing/2014/main" id="{B60268EC-3C83-37D3-9C7C-06DB858BB44C}"/>
                  </a:ext>
                </a:extLst>
              </p:cNvPr>
              <p:cNvSpPr/>
              <p:nvPr/>
            </p:nvSpPr>
            <p:spPr>
              <a:xfrm>
                <a:off x="4011485" y="3940558"/>
                <a:ext cx="67271" cy="74498"/>
              </a:xfrm>
              <a:custGeom>
                <a:avLst/>
                <a:gdLst>
                  <a:gd name="connsiteX0" fmla="*/ 41130 w 67271"/>
                  <a:gd name="connsiteY0" fmla="*/ 69133 h 74498"/>
                  <a:gd name="connsiteX1" fmla="*/ 61906 w 67271"/>
                  <a:gd name="connsiteY1" fmla="*/ 70939 h 74498"/>
                  <a:gd name="connsiteX2" fmla="*/ 63713 w 67271"/>
                  <a:gd name="connsiteY2" fmla="*/ 50163 h 74498"/>
                  <a:gd name="connsiteX3" fmla="*/ 63713 w 67271"/>
                  <a:gd name="connsiteY3" fmla="*/ 50163 h 74498"/>
                  <a:gd name="connsiteX4" fmla="*/ 25773 w 67271"/>
                  <a:gd name="connsiteY4" fmla="*/ 4997 h 74498"/>
                  <a:gd name="connsiteX5" fmla="*/ 4997 w 67271"/>
                  <a:gd name="connsiteY5" fmla="*/ 3190 h 74498"/>
                  <a:gd name="connsiteX6" fmla="*/ 3190 w 67271"/>
                  <a:gd name="connsiteY6" fmla="*/ 23063 h 74498"/>
                  <a:gd name="connsiteX7" fmla="*/ 41130 w 67271"/>
                  <a:gd name="connsiteY7" fmla="*/ 69133 h 74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71" h="74498">
                    <a:moveTo>
                      <a:pt x="41130" y="69133"/>
                    </a:moveTo>
                    <a:cubicBezTo>
                      <a:pt x="46549" y="75456"/>
                      <a:pt x="55583" y="76359"/>
                      <a:pt x="61906" y="70939"/>
                    </a:cubicBezTo>
                    <a:cubicBezTo>
                      <a:pt x="68229" y="65519"/>
                      <a:pt x="69132" y="56486"/>
                      <a:pt x="63713" y="50163"/>
                    </a:cubicBezTo>
                    <a:cubicBezTo>
                      <a:pt x="63713" y="50163"/>
                      <a:pt x="63713" y="50163"/>
                      <a:pt x="63713" y="50163"/>
                    </a:cubicBezTo>
                    <a:lnTo>
                      <a:pt x="25773" y="4997"/>
                    </a:lnTo>
                    <a:cubicBezTo>
                      <a:pt x="20353" y="-1327"/>
                      <a:pt x="11320" y="-1327"/>
                      <a:pt x="4997" y="3190"/>
                    </a:cubicBezTo>
                    <a:cubicBezTo>
                      <a:pt x="-1327" y="8610"/>
                      <a:pt x="-1327" y="17643"/>
                      <a:pt x="3190" y="23063"/>
                    </a:cubicBezTo>
                    <a:lnTo>
                      <a:pt x="41130" y="6913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4" name="Freeform 153">
                <a:extLst>
                  <a:ext uri="{FF2B5EF4-FFF2-40B4-BE49-F238E27FC236}">
                    <a16:creationId xmlns:a16="http://schemas.microsoft.com/office/drawing/2014/main" id="{018116BE-E2C5-170B-D61F-F973C6813318}"/>
                  </a:ext>
                </a:extLst>
              </p:cNvPr>
              <p:cNvSpPr/>
              <p:nvPr/>
            </p:nvSpPr>
            <p:spPr>
              <a:xfrm>
                <a:off x="4121769" y="3889148"/>
                <a:ext cx="57712" cy="81198"/>
              </a:xfrm>
              <a:custGeom>
                <a:avLst/>
                <a:gdLst>
                  <a:gd name="connsiteX0" fmla="*/ 30211 w 57712"/>
                  <a:gd name="connsiteY0" fmla="*/ 73571 h 81198"/>
                  <a:gd name="connsiteX1" fmla="*/ 50084 w 57712"/>
                  <a:gd name="connsiteY1" fmla="*/ 78990 h 81198"/>
                  <a:gd name="connsiteX2" fmla="*/ 55504 w 57712"/>
                  <a:gd name="connsiteY2" fmla="*/ 59117 h 81198"/>
                  <a:gd name="connsiteX3" fmla="*/ 27501 w 57712"/>
                  <a:gd name="connsiteY3" fmla="*/ 7628 h 81198"/>
                  <a:gd name="connsiteX4" fmla="*/ 7628 w 57712"/>
                  <a:gd name="connsiteY4" fmla="*/ 2208 h 81198"/>
                  <a:gd name="connsiteX5" fmla="*/ 2208 w 57712"/>
                  <a:gd name="connsiteY5" fmla="*/ 22081 h 81198"/>
                  <a:gd name="connsiteX6" fmla="*/ 30211 w 57712"/>
                  <a:gd name="connsiteY6" fmla="*/ 73571 h 8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712" h="81198">
                    <a:moveTo>
                      <a:pt x="30211" y="73571"/>
                    </a:moveTo>
                    <a:cubicBezTo>
                      <a:pt x="33824" y="80797"/>
                      <a:pt x="42858" y="83507"/>
                      <a:pt x="50084" y="78990"/>
                    </a:cubicBezTo>
                    <a:cubicBezTo>
                      <a:pt x="57311" y="74474"/>
                      <a:pt x="60021" y="66344"/>
                      <a:pt x="55504" y="59117"/>
                    </a:cubicBezTo>
                    <a:lnTo>
                      <a:pt x="27501" y="7628"/>
                    </a:lnTo>
                    <a:cubicBezTo>
                      <a:pt x="23888" y="401"/>
                      <a:pt x="14855" y="-2308"/>
                      <a:pt x="7628" y="2208"/>
                    </a:cubicBezTo>
                    <a:cubicBezTo>
                      <a:pt x="401" y="6725"/>
                      <a:pt x="-2308" y="14855"/>
                      <a:pt x="2208" y="22081"/>
                    </a:cubicBezTo>
                    <a:lnTo>
                      <a:pt x="30211" y="7357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5" name="Freeform 154">
                <a:extLst>
                  <a:ext uri="{FF2B5EF4-FFF2-40B4-BE49-F238E27FC236}">
                    <a16:creationId xmlns:a16="http://schemas.microsoft.com/office/drawing/2014/main" id="{DE3B54D4-E194-71E3-B037-A0D433234BE8}"/>
                  </a:ext>
                </a:extLst>
              </p:cNvPr>
              <p:cNvSpPr/>
              <p:nvPr/>
            </p:nvSpPr>
            <p:spPr>
              <a:xfrm>
                <a:off x="3917171" y="4023295"/>
                <a:ext cx="73060" cy="64026"/>
              </a:xfrm>
              <a:custGeom>
                <a:avLst/>
                <a:gdLst>
                  <a:gd name="connsiteX0" fmla="*/ 48725 w 73060"/>
                  <a:gd name="connsiteY0" fmla="*/ 60468 h 64026"/>
                  <a:gd name="connsiteX1" fmla="*/ 69501 w 73060"/>
                  <a:gd name="connsiteY1" fmla="*/ 58662 h 64026"/>
                  <a:gd name="connsiteX2" fmla="*/ 67695 w 73060"/>
                  <a:gd name="connsiteY2" fmla="*/ 37885 h 64026"/>
                  <a:gd name="connsiteX3" fmla="*/ 66791 w 73060"/>
                  <a:gd name="connsiteY3" fmla="*/ 36982 h 64026"/>
                  <a:gd name="connsiteX4" fmla="*/ 24335 w 73060"/>
                  <a:gd name="connsiteY4" fmla="*/ 3559 h 64026"/>
                  <a:gd name="connsiteX5" fmla="*/ 3559 w 73060"/>
                  <a:gd name="connsiteY5" fmla="*/ 5365 h 64026"/>
                  <a:gd name="connsiteX6" fmla="*/ 5365 w 73060"/>
                  <a:gd name="connsiteY6" fmla="*/ 26142 h 64026"/>
                  <a:gd name="connsiteX7" fmla="*/ 6269 w 73060"/>
                  <a:gd name="connsiteY7" fmla="*/ 27045 h 64026"/>
                  <a:gd name="connsiteX8" fmla="*/ 48725 w 73060"/>
                  <a:gd name="connsiteY8" fmla="*/ 60468 h 64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060" h="64026">
                    <a:moveTo>
                      <a:pt x="48725" y="60468"/>
                    </a:moveTo>
                    <a:cubicBezTo>
                      <a:pt x="55048" y="65888"/>
                      <a:pt x="64081" y="64984"/>
                      <a:pt x="69501" y="58662"/>
                    </a:cubicBezTo>
                    <a:cubicBezTo>
                      <a:pt x="74921" y="52338"/>
                      <a:pt x="74018" y="43305"/>
                      <a:pt x="67695" y="37885"/>
                    </a:cubicBezTo>
                    <a:cubicBezTo>
                      <a:pt x="67695" y="37885"/>
                      <a:pt x="66791" y="37885"/>
                      <a:pt x="66791" y="36982"/>
                    </a:cubicBezTo>
                    <a:lnTo>
                      <a:pt x="24335" y="3559"/>
                    </a:lnTo>
                    <a:cubicBezTo>
                      <a:pt x="18012" y="-1861"/>
                      <a:pt x="8979" y="-958"/>
                      <a:pt x="3559" y="5365"/>
                    </a:cubicBezTo>
                    <a:cubicBezTo>
                      <a:pt x="-1861" y="11689"/>
                      <a:pt x="-958" y="20722"/>
                      <a:pt x="5365" y="26142"/>
                    </a:cubicBezTo>
                    <a:cubicBezTo>
                      <a:pt x="5365" y="26142"/>
                      <a:pt x="6269" y="26142"/>
                      <a:pt x="6269" y="27045"/>
                    </a:cubicBezTo>
                    <a:lnTo>
                      <a:pt x="48725" y="6046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6" name="Freeform 155">
                <a:extLst>
                  <a:ext uri="{FF2B5EF4-FFF2-40B4-BE49-F238E27FC236}">
                    <a16:creationId xmlns:a16="http://schemas.microsoft.com/office/drawing/2014/main" id="{3E6F7618-86B5-4A02-A16E-2E5FBD81E0CE}"/>
                  </a:ext>
                </a:extLst>
              </p:cNvPr>
              <p:cNvSpPr/>
              <p:nvPr/>
            </p:nvSpPr>
            <p:spPr>
              <a:xfrm>
                <a:off x="4231016" y="3860245"/>
                <a:ext cx="46020" cy="85310"/>
              </a:xfrm>
              <a:custGeom>
                <a:avLst/>
                <a:gdLst>
                  <a:gd name="connsiteX0" fmla="*/ 17619 w 46020"/>
                  <a:gd name="connsiteY0" fmla="*/ 75374 h 85310"/>
                  <a:gd name="connsiteX1" fmla="*/ 31169 w 46020"/>
                  <a:gd name="connsiteY1" fmla="*/ 85310 h 85310"/>
                  <a:gd name="connsiteX2" fmla="*/ 35686 w 46020"/>
                  <a:gd name="connsiteY2" fmla="*/ 84407 h 85310"/>
                  <a:gd name="connsiteX3" fmla="*/ 45622 w 46020"/>
                  <a:gd name="connsiteY3" fmla="*/ 66341 h 85310"/>
                  <a:gd name="connsiteX4" fmla="*/ 45622 w 46020"/>
                  <a:gd name="connsiteY4" fmla="*/ 66341 h 85310"/>
                  <a:gd name="connsiteX5" fmla="*/ 28459 w 46020"/>
                  <a:gd name="connsiteY5" fmla="*/ 10335 h 85310"/>
                  <a:gd name="connsiteX6" fmla="*/ 10393 w 46020"/>
                  <a:gd name="connsiteY6" fmla="*/ 398 h 85310"/>
                  <a:gd name="connsiteX7" fmla="*/ 456 w 46020"/>
                  <a:gd name="connsiteY7" fmla="*/ 18465 h 85310"/>
                  <a:gd name="connsiteX8" fmla="*/ 17619 w 46020"/>
                  <a:gd name="connsiteY8" fmla="*/ 75374 h 8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020" h="85310">
                    <a:moveTo>
                      <a:pt x="17619" y="75374"/>
                    </a:moveTo>
                    <a:cubicBezTo>
                      <a:pt x="19426" y="81697"/>
                      <a:pt x="24846" y="85310"/>
                      <a:pt x="31169" y="85310"/>
                    </a:cubicBezTo>
                    <a:cubicBezTo>
                      <a:pt x="32976" y="85310"/>
                      <a:pt x="33879" y="85310"/>
                      <a:pt x="35686" y="84407"/>
                    </a:cubicBezTo>
                    <a:cubicBezTo>
                      <a:pt x="42912" y="81697"/>
                      <a:pt x="47429" y="74470"/>
                      <a:pt x="45622" y="66341"/>
                    </a:cubicBezTo>
                    <a:cubicBezTo>
                      <a:pt x="45622" y="66341"/>
                      <a:pt x="45622" y="66341"/>
                      <a:pt x="45622" y="66341"/>
                    </a:cubicBezTo>
                    <a:lnTo>
                      <a:pt x="28459" y="10335"/>
                    </a:lnTo>
                    <a:cubicBezTo>
                      <a:pt x="25749" y="3108"/>
                      <a:pt x="18522" y="-1408"/>
                      <a:pt x="10393" y="398"/>
                    </a:cubicBezTo>
                    <a:cubicBezTo>
                      <a:pt x="2263" y="2205"/>
                      <a:pt x="-1351" y="10335"/>
                      <a:pt x="456" y="18465"/>
                    </a:cubicBezTo>
                    <a:lnTo>
                      <a:pt x="17619" y="75374"/>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7" name="Freeform 156">
                <a:extLst>
                  <a:ext uri="{FF2B5EF4-FFF2-40B4-BE49-F238E27FC236}">
                    <a16:creationId xmlns:a16="http://schemas.microsoft.com/office/drawing/2014/main" id="{C7DC1AB4-814D-6609-41AE-0CCA856B6A4F}"/>
                  </a:ext>
                </a:extLst>
              </p:cNvPr>
              <p:cNvSpPr/>
              <p:nvPr/>
            </p:nvSpPr>
            <p:spPr>
              <a:xfrm>
                <a:off x="4337161" y="3851610"/>
                <a:ext cx="28906" cy="86718"/>
              </a:xfrm>
              <a:custGeom>
                <a:avLst/>
                <a:gdLst>
                  <a:gd name="connsiteX0" fmla="*/ 14453 w 28906"/>
                  <a:gd name="connsiteY0" fmla="*/ 86719 h 86718"/>
                  <a:gd name="connsiteX1" fmla="*/ 28906 w 28906"/>
                  <a:gd name="connsiteY1" fmla="*/ 72266 h 86718"/>
                  <a:gd name="connsiteX2" fmla="*/ 28906 w 28906"/>
                  <a:gd name="connsiteY2" fmla="*/ 14453 h 86718"/>
                  <a:gd name="connsiteX3" fmla="*/ 14453 w 28906"/>
                  <a:gd name="connsiteY3" fmla="*/ 0 h 86718"/>
                  <a:gd name="connsiteX4" fmla="*/ 0 w 28906"/>
                  <a:gd name="connsiteY4" fmla="*/ 14453 h 86718"/>
                  <a:gd name="connsiteX5" fmla="*/ 0 w 28906"/>
                  <a:gd name="connsiteY5" fmla="*/ 72266 h 86718"/>
                  <a:gd name="connsiteX6" fmla="*/ 14453 w 28906"/>
                  <a:gd name="connsiteY6" fmla="*/ 86719 h 86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06" h="86718">
                    <a:moveTo>
                      <a:pt x="14453" y="86719"/>
                    </a:moveTo>
                    <a:cubicBezTo>
                      <a:pt x="22583" y="86719"/>
                      <a:pt x="28906" y="80395"/>
                      <a:pt x="28906" y="72266"/>
                    </a:cubicBezTo>
                    <a:lnTo>
                      <a:pt x="28906" y="14453"/>
                    </a:lnTo>
                    <a:cubicBezTo>
                      <a:pt x="28906" y="6323"/>
                      <a:pt x="22583" y="0"/>
                      <a:pt x="14453" y="0"/>
                    </a:cubicBezTo>
                    <a:cubicBezTo>
                      <a:pt x="6323" y="0"/>
                      <a:pt x="0" y="6323"/>
                      <a:pt x="0" y="14453"/>
                    </a:cubicBezTo>
                    <a:lnTo>
                      <a:pt x="0" y="72266"/>
                    </a:lnTo>
                    <a:cubicBezTo>
                      <a:pt x="0" y="80395"/>
                      <a:pt x="6323" y="86719"/>
                      <a:pt x="14453" y="8671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8" name="Freeform 157">
                <a:extLst>
                  <a:ext uri="{FF2B5EF4-FFF2-40B4-BE49-F238E27FC236}">
                    <a16:creationId xmlns:a16="http://schemas.microsoft.com/office/drawing/2014/main" id="{87997E47-60D1-AB01-2AA7-23C63D21D8B0}"/>
                  </a:ext>
                </a:extLst>
              </p:cNvPr>
              <p:cNvSpPr/>
              <p:nvPr/>
            </p:nvSpPr>
            <p:spPr>
              <a:xfrm>
                <a:off x="3918020" y="4108040"/>
                <a:ext cx="245314" cy="306853"/>
              </a:xfrm>
              <a:custGeom>
                <a:avLst/>
                <a:gdLst>
                  <a:gd name="connsiteX0" fmla="*/ 236670 w 245314"/>
                  <a:gd name="connsiteY0" fmla="*/ 279239 h 306853"/>
                  <a:gd name="connsiteX1" fmla="*/ 32520 w 245314"/>
                  <a:gd name="connsiteY1" fmla="*/ 119351 h 306853"/>
                  <a:gd name="connsiteX2" fmla="*/ 126465 w 245314"/>
                  <a:gd name="connsiteY2" fmla="*/ 25406 h 306853"/>
                  <a:gd name="connsiteX3" fmla="*/ 129175 w 245314"/>
                  <a:gd name="connsiteY3" fmla="*/ 5533 h 306853"/>
                  <a:gd name="connsiteX4" fmla="*/ 109302 w 245314"/>
                  <a:gd name="connsiteY4" fmla="*/ 2823 h 306853"/>
                  <a:gd name="connsiteX5" fmla="*/ 2710 w 245314"/>
                  <a:gd name="connsiteY5" fmla="*/ 110318 h 306853"/>
                  <a:gd name="connsiteX6" fmla="*/ 2710 w 245314"/>
                  <a:gd name="connsiteY6" fmla="*/ 128385 h 306853"/>
                  <a:gd name="connsiteX7" fmla="*/ 224927 w 245314"/>
                  <a:gd name="connsiteY7" fmla="*/ 305435 h 306853"/>
                  <a:gd name="connsiteX8" fmla="*/ 243897 w 245314"/>
                  <a:gd name="connsiteY8" fmla="*/ 298209 h 306853"/>
                  <a:gd name="connsiteX9" fmla="*/ 236670 w 245314"/>
                  <a:gd name="connsiteY9" fmla="*/ 279239 h 306853"/>
                  <a:gd name="connsiteX10" fmla="*/ 236670 w 245314"/>
                  <a:gd name="connsiteY10" fmla="*/ 279239 h 30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14" h="306853">
                    <a:moveTo>
                      <a:pt x="236670" y="279239"/>
                    </a:moveTo>
                    <a:cubicBezTo>
                      <a:pt x="157178" y="243107"/>
                      <a:pt x="86719" y="188004"/>
                      <a:pt x="32520" y="119351"/>
                    </a:cubicBezTo>
                    <a:cubicBezTo>
                      <a:pt x="60522" y="85025"/>
                      <a:pt x="92139" y="53409"/>
                      <a:pt x="126465" y="25406"/>
                    </a:cubicBezTo>
                    <a:cubicBezTo>
                      <a:pt x="132788" y="20889"/>
                      <a:pt x="133692" y="10953"/>
                      <a:pt x="129175" y="5533"/>
                    </a:cubicBezTo>
                    <a:cubicBezTo>
                      <a:pt x="124658" y="-790"/>
                      <a:pt x="114722" y="-1694"/>
                      <a:pt x="109302" y="2823"/>
                    </a:cubicBezTo>
                    <a:cubicBezTo>
                      <a:pt x="69556" y="34439"/>
                      <a:pt x="34326" y="70572"/>
                      <a:pt x="2710" y="110318"/>
                    </a:cubicBezTo>
                    <a:cubicBezTo>
                      <a:pt x="-903" y="115738"/>
                      <a:pt x="-903" y="122965"/>
                      <a:pt x="2710" y="128385"/>
                    </a:cubicBezTo>
                    <a:cubicBezTo>
                      <a:pt x="61426" y="205167"/>
                      <a:pt x="137305" y="265690"/>
                      <a:pt x="224927" y="305435"/>
                    </a:cubicBezTo>
                    <a:cubicBezTo>
                      <a:pt x="232154" y="309049"/>
                      <a:pt x="241187" y="305435"/>
                      <a:pt x="243897" y="298209"/>
                    </a:cubicBezTo>
                    <a:cubicBezTo>
                      <a:pt x="247510" y="290983"/>
                      <a:pt x="243897" y="282852"/>
                      <a:pt x="236670" y="279239"/>
                    </a:cubicBezTo>
                    <a:lnTo>
                      <a:pt x="236670" y="279239"/>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9" name="Freeform 158">
                <a:extLst>
                  <a:ext uri="{FF2B5EF4-FFF2-40B4-BE49-F238E27FC236}">
                    <a16:creationId xmlns:a16="http://schemas.microsoft.com/office/drawing/2014/main" id="{8C9477F5-59B6-BDA0-F915-F37BA6759559}"/>
                  </a:ext>
                </a:extLst>
              </p:cNvPr>
              <p:cNvSpPr/>
              <p:nvPr/>
            </p:nvSpPr>
            <p:spPr>
              <a:xfrm>
                <a:off x="4064825" y="3996141"/>
                <a:ext cx="719480" cy="721753"/>
              </a:xfrm>
              <a:custGeom>
                <a:avLst/>
                <a:gdLst>
                  <a:gd name="connsiteX0" fmla="*/ 716770 w 719480"/>
                  <a:gd name="connsiteY0" fmla="*/ 240283 h 721753"/>
                  <a:gd name="connsiteX1" fmla="*/ 716770 w 719480"/>
                  <a:gd name="connsiteY1" fmla="*/ 222217 h 721753"/>
                  <a:gd name="connsiteX2" fmla="*/ 285886 w 719480"/>
                  <a:gd name="connsiteY2" fmla="*/ 0 h 721753"/>
                  <a:gd name="connsiteX3" fmla="*/ 6759 w 719480"/>
                  <a:gd name="connsiteY3" fmla="*/ 83105 h 721753"/>
                  <a:gd name="connsiteX4" fmla="*/ 2243 w 719480"/>
                  <a:gd name="connsiteY4" fmla="*/ 102978 h 721753"/>
                  <a:gd name="connsiteX5" fmla="*/ 22116 w 719480"/>
                  <a:gd name="connsiteY5" fmla="*/ 107495 h 721753"/>
                  <a:gd name="connsiteX6" fmla="*/ 22116 w 719480"/>
                  <a:gd name="connsiteY6" fmla="*/ 107495 h 721753"/>
                  <a:gd name="connsiteX7" fmla="*/ 139548 w 719480"/>
                  <a:gd name="connsiteY7" fmla="*/ 52393 h 721753"/>
                  <a:gd name="connsiteX8" fmla="*/ 106125 w 719480"/>
                  <a:gd name="connsiteY8" fmla="*/ 376685 h 721753"/>
                  <a:gd name="connsiteX9" fmla="*/ 141354 w 719480"/>
                  <a:gd name="connsiteY9" fmla="*/ 411011 h 721753"/>
                  <a:gd name="connsiteX10" fmla="*/ 141354 w 719480"/>
                  <a:gd name="connsiteY10" fmla="*/ 432691 h 721753"/>
                  <a:gd name="connsiteX11" fmla="*/ 97995 w 719480"/>
                  <a:gd name="connsiteY11" fmla="*/ 476050 h 721753"/>
                  <a:gd name="connsiteX12" fmla="*/ 141354 w 719480"/>
                  <a:gd name="connsiteY12" fmla="*/ 519410 h 721753"/>
                  <a:gd name="connsiteX13" fmla="*/ 430417 w 719480"/>
                  <a:gd name="connsiteY13" fmla="*/ 519410 h 721753"/>
                  <a:gd name="connsiteX14" fmla="*/ 444870 w 719480"/>
                  <a:gd name="connsiteY14" fmla="*/ 533863 h 721753"/>
                  <a:gd name="connsiteX15" fmla="*/ 430417 w 719480"/>
                  <a:gd name="connsiteY15" fmla="*/ 548316 h 721753"/>
                  <a:gd name="connsiteX16" fmla="*/ 141354 w 719480"/>
                  <a:gd name="connsiteY16" fmla="*/ 548316 h 721753"/>
                  <a:gd name="connsiteX17" fmla="*/ 126901 w 719480"/>
                  <a:gd name="connsiteY17" fmla="*/ 562769 h 721753"/>
                  <a:gd name="connsiteX18" fmla="*/ 141354 w 719480"/>
                  <a:gd name="connsiteY18" fmla="*/ 577222 h 721753"/>
                  <a:gd name="connsiteX19" fmla="*/ 285886 w 719480"/>
                  <a:gd name="connsiteY19" fmla="*/ 721754 h 721753"/>
                  <a:gd name="connsiteX20" fmla="*/ 430417 w 719480"/>
                  <a:gd name="connsiteY20" fmla="*/ 577222 h 721753"/>
                  <a:gd name="connsiteX21" fmla="*/ 473777 w 719480"/>
                  <a:gd name="connsiteY21" fmla="*/ 533863 h 721753"/>
                  <a:gd name="connsiteX22" fmla="*/ 462937 w 719480"/>
                  <a:gd name="connsiteY22" fmla="*/ 504956 h 721753"/>
                  <a:gd name="connsiteX23" fmla="*/ 460227 w 719480"/>
                  <a:gd name="connsiteY23" fmla="*/ 443531 h 721753"/>
                  <a:gd name="connsiteX24" fmla="*/ 431321 w 719480"/>
                  <a:gd name="connsiteY24" fmla="*/ 432691 h 721753"/>
                  <a:gd name="connsiteX25" fmla="*/ 431321 w 719480"/>
                  <a:gd name="connsiteY25" fmla="*/ 411011 h 721753"/>
                  <a:gd name="connsiteX26" fmla="*/ 518039 w 719480"/>
                  <a:gd name="connsiteY26" fmla="*/ 230347 h 721753"/>
                  <a:gd name="connsiteX27" fmla="*/ 512620 w 719480"/>
                  <a:gd name="connsiteY27" fmla="*/ 180664 h 721753"/>
                  <a:gd name="connsiteX28" fmla="*/ 495456 w 719480"/>
                  <a:gd name="connsiteY28" fmla="*/ 169824 h 721753"/>
                  <a:gd name="connsiteX29" fmla="*/ 484617 w 719480"/>
                  <a:gd name="connsiteY29" fmla="*/ 186987 h 721753"/>
                  <a:gd name="connsiteX30" fmla="*/ 484617 w 719480"/>
                  <a:gd name="connsiteY30" fmla="*/ 186987 h 721753"/>
                  <a:gd name="connsiteX31" fmla="*/ 489133 w 719480"/>
                  <a:gd name="connsiteY31" fmla="*/ 230347 h 721753"/>
                  <a:gd name="connsiteX32" fmla="*/ 407834 w 719480"/>
                  <a:gd name="connsiteY32" fmla="*/ 392041 h 721753"/>
                  <a:gd name="connsiteX33" fmla="*/ 402414 w 719480"/>
                  <a:gd name="connsiteY33" fmla="*/ 403784 h 721753"/>
                  <a:gd name="connsiteX34" fmla="*/ 402414 w 719480"/>
                  <a:gd name="connsiteY34" fmla="*/ 432691 h 721753"/>
                  <a:gd name="connsiteX35" fmla="*/ 344602 w 719480"/>
                  <a:gd name="connsiteY35" fmla="*/ 432691 h 721753"/>
                  <a:gd name="connsiteX36" fmla="*/ 344602 w 719480"/>
                  <a:gd name="connsiteY36" fmla="*/ 330615 h 721753"/>
                  <a:gd name="connsiteX37" fmla="*/ 395188 w 719480"/>
                  <a:gd name="connsiteY37" fmla="*/ 190601 h 721753"/>
                  <a:gd name="connsiteX38" fmla="*/ 383444 w 719480"/>
                  <a:gd name="connsiteY38" fmla="*/ 181567 h 721753"/>
                  <a:gd name="connsiteX39" fmla="*/ 369895 w 719480"/>
                  <a:gd name="connsiteY39" fmla="*/ 188794 h 721753"/>
                  <a:gd name="connsiteX40" fmla="*/ 345505 w 719480"/>
                  <a:gd name="connsiteY40" fmla="*/ 202344 h 721753"/>
                  <a:gd name="connsiteX41" fmla="*/ 316599 w 719480"/>
                  <a:gd name="connsiteY41" fmla="*/ 173437 h 721753"/>
                  <a:gd name="connsiteX42" fmla="*/ 330149 w 719480"/>
                  <a:gd name="connsiteY42" fmla="*/ 149048 h 721753"/>
                  <a:gd name="connsiteX43" fmla="*/ 334665 w 719480"/>
                  <a:gd name="connsiteY43" fmla="*/ 129175 h 721753"/>
                  <a:gd name="connsiteX44" fmla="*/ 327439 w 719480"/>
                  <a:gd name="connsiteY44" fmla="*/ 122852 h 721753"/>
                  <a:gd name="connsiteX45" fmla="*/ 179294 w 719480"/>
                  <a:gd name="connsiteY45" fmla="*/ 190601 h 721753"/>
                  <a:gd name="connsiteX46" fmla="*/ 172067 w 719480"/>
                  <a:gd name="connsiteY46" fmla="*/ 231250 h 721753"/>
                  <a:gd name="connsiteX47" fmla="*/ 229880 w 719480"/>
                  <a:gd name="connsiteY47" fmla="*/ 331519 h 721753"/>
                  <a:gd name="connsiteX48" fmla="*/ 229880 w 719480"/>
                  <a:gd name="connsiteY48" fmla="*/ 433594 h 721753"/>
                  <a:gd name="connsiteX49" fmla="*/ 172067 w 719480"/>
                  <a:gd name="connsiteY49" fmla="*/ 433594 h 721753"/>
                  <a:gd name="connsiteX50" fmla="*/ 172067 w 719480"/>
                  <a:gd name="connsiteY50" fmla="*/ 404688 h 721753"/>
                  <a:gd name="connsiteX51" fmla="*/ 166647 w 719480"/>
                  <a:gd name="connsiteY51" fmla="*/ 392945 h 721753"/>
                  <a:gd name="connsiteX52" fmla="*/ 126901 w 719480"/>
                  <a:gd name="connsiteY52" fmla="*/ 110205 h 721753"/>
                  <a:gd name="connsiteX53" fmla="*/ 409641 w 719480"/>
                  <a:gd name="connsiteY53" fmla="*/ 70459 h 721753"/>
                  <a:gd name="connsiteX54" fmla="*/ 467453 w 719480"/>
                  <a:gd name="connsiteY54" fmla="*/ 138208 h 721753"/>
                  <a:gd name="connsiteX55" fmla="*/ 487326 w 719480"/>
                  <a:gd name="connsiteY55" fmla="*/ 144531 h 721753"/>
                  <a:gd name="connsiteX56" fmla="*/ 493650 w 719480"/>
                  <a:gd name="connsiteY56" fmla="*/ 124658 h 721753"/>
                  <a:gd name="connsiteX57" fmla="*/ 434934 w 719480"/>
                  <a:gd name="connsiteY57" fmla="*/ 53296 h 721753"/>
                  <a:gd name="connsiteX58" fmla="*/ 688767 w 719480"/>
                  <a:gd name="connsiteY58" fmla="*/ 232153 h 721753"/>
                  <a:gd name="connsiteX59" fmla="*/ 484617 w 719480"/>
                  <a:gd name="connsiteY59" fmla="*/ 392041 h 721753"/>
                  <a:gd name="connsiteX60" fmla="*/ 477390 w 719480"/>
                  <a:gd name="connsiteY60" fmla="*/ 411011 h 721753"/>
                  <a:gd name="connsiteX61" fmla="*/ 496360 w 719480"/>
                  <a:gd name="connsiteY61" fmla="*/ 418238 h 721753"/>
                  <a:gd name="connsiteX62" fmla="*/ 716770 w 719480"/>
                  <a:gd name="connsiteY62" fmla="*/ 240283 h 721753"/>
                  <a:gd name="connsiteX63" fmla="*/ 286789 w 719480"/>
                  <a:gd name="connsiteY63" fmla="*/ 693751 h 721753"/>
                  <a:gd name="connsiteX64" fmla="*/ 171164 w 719480"/>
                  <a:gd name="connsiteY64" fmla="*/ 578126 h 721753"/>
                  <a:gd name="connsiteX65" fmla="*/ 402414 w 719480"/>
                  <a:gd name="connsiteY65" fmla="*/ 578126 h 721753"/>
                  <a:gd name="connsiteX66" fmla="*/ 286789 w 719480"/>
                  <a:gd name="connsiteY66" fmla="*/ 693751 h 721753"/>
                  <a:gd name="connsiteX67" fmla="*/ 445774 w 719480"/>
                  <a:gd name="connsiteY67" fmla="*/ 476954 h 721753"/>
                  <a:gd name="connsiteX68" fmla="*/ 431321 w 719480"/>
                  <a:gd name="connsiteY68" fmla="*/ 491407 h 721753"/>
                  <a:gd name="connsiteX69" fmla="*/ 142258 w 719480"/>
                  <a:gd name="connsiteY69" fmla="*/ 491407 h 721753"/>
                  <a:gd name="connsiteX70" fmla="*/ 127805 w 719480"/>
                  <a:gd name="connsiteY70" fmla="*/ 476954 h 721753"/>
                  <a:gd name="connsiteX71" fmla="*/ 142258 w 719480"/>
                  <a:gd name="connsiteY71" fmla="*/ 462500 h 721753"/>
                  <a:gd name="connsiteX72" fmla="*/ 431321 w 719480"/>
                  <a:gd name="connsiteY72" fmla="*/ 462500 h 721753"/>
                  <a:gd name="connsiteX73" fmla="*/ 445774 w 719480"/>
                  <a:gd name="connsiteY73" fmla="*/ 476954 h 721753"/>
                  <a:gd name="connsiteX74" fmla="*/ 249753 w 719480"/>
                  <a:gd name="connsiteY74" fmla="*/ 309839 h 721753"/>
                  <a:gd name="connsiteX75" fmla="*/ 209104 w 719480"/>
                  <a:gd name="connsiteY75" fmla="*/ 194214 h 721753"/>
                  <a:gd name="connsiteX76" fmla="*/ 286789 w 719480"/>
                  <a:gd name="connsiteY76" fmla="*/ 144531 h 721753"/>
                  <a:gd name="connsiteX77" fmla="*/ 294016 w 719480"/>
                  <a:gd name="connsiteY77" fmla="*/ 144531 h 721753"/>
                  <a:gd name="connsiteX78" fmla="*/ 315695 w 719480"/>
                  <a:gd name="connsiteY78" fmla="*/ 223120 h 721753"/>
                  <a:gd name="connsiteX79" fmla="*/ 372605 w 719480"/>
                  <a:gd name="connsiteY79" fmla="*/ 223120 h 721753"/>
                  <a:gd name="connsiteX80" fmla="*/ 372605 w 719480"/>
                  <a:gd name="connsiteY80" fmla="*/ 230347 h 721753"/>
                  <a:gd name="connsiteX81" fmla="*/ 322922 w 719480"/>
                  <a:gd name="connsiteY81" fmla="*/ 308936 h 721753"/>
                  <a:gd name="connsiteX82" fmla="*/ 314792 w 719480"/>
                  <a:gd name="connsiteY82" fmla="*/ 321582 h 721753"/>
                  <a:gd name="connsiteX83" fmla="*/ 314792 w 719480"/>
                  <a:gd name="connsiteY83" fmla="*/ 432691 h 721753"/>
                  <a:gd name="connsiteX84" fmla="*/ 257883 w 719480"/>
                  <a:gd name="connsiteY84" fmla="*/ 432691 h 721753"/>
                  <a:gd name="connsiteX85" fmla="*/ 257883 w 719480"/>
                  <a:gd name="connsiteY85" fmla="*/ 321582 h 721753"/>
                  <a:gd name="connsiteX86" fmla="*/ 249753 w 719480"/>
                  <a:gd name="connsiteY86" fmla="*/ 309839 h 7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719480" h="721753">
                    <a:moveTo>
                      <a:pt x="716770" y="240283"/>
                    </a:moveTo>
                    <a:cubicBezTo>
                      <a:pt x="720384" y="234864"/>
                      <a:pt x="720384" y="227637"/>
                      <a:pt x="716770" y="222217"/>
                    </a:cubicBezTo>
                    <a:cubicBezTo>
                      <a:pt x="607468" y="81299"/>
                      <a:pt x="450290" y="0"/>
                      <a:pt x="285886" y="0"/>
                    </a:cubicBezTo>
                    <a:cubicBezTo>
                      <a:pt x="186520" y="0"/>
                      <a:pt x="89865" y="28906"/>
                      <a:pt x="6759" y="83105"/>
                    </a:cubicBezTo>
                    <a:cubicBezTo>
                      <a:pt x="436" y="87622"/>
                      <a:pt x="-2274" y="96655"/>
                      <a:pt x="2243" y="102978"/>
                    </a:cubicBezTo>
                    <a:cubicBezTo>
                      <a:pt x="6759" y="109302"/>
                      <a:pt x="15793" y="112012"/>
                      <a:pt x="22116" y="107495"/>
                    </a:cubicBezTo>
                    <a:lnTo>
                      <a:pt x="22116" y="107495"/>
                    </a:lnTo>
                    <a:cubicBezTo>
                      <a:pt x="59152" y="84009"/>
                      <a:pt x="97995" y="65942"/>
                      <a:pt x="139548" y="52393"/>
                    </a:cubicBezTo>
                    <a:cubicBezTo>
                      <a:pt x="41086" y="132788"/>
                      <a:pt x="25729" y="278223"/>
                      <a:pt x="106125" y="376685"/>
                    </a:cubicBezTo>
                    <a:cubicBezTo>
                      <a:pt x="116965" y="389331"/>
                      <a:pt x="128708" y="401074"/>
                      <a:pt x="141354" y="411011"/>
                    </a:cubicBezTo>
                    <a:lnTo>
                      <a:pt x="141354" y="432691"/>
                    </a:lnTo>
                    <a:cubicBezTo>
                      <a:pt x="116965" y="432691"/>
                      <a:pt x="97995" y="451661"/>
                      <a:pt x="97995" y="476050"/>
                    </a:cubicBezTo>
                    <a:cubicBezTo>
                      <a:pt x="97995" y="500440"/>
                      <a:pt x="116965" y="519410"/>
                      <a:pt x="141354" y="519410"/>
                    </a:cubicBezTo>
                    <a:lnTo>
                      <a:pt x="430417" y="519410"/>
                    </a:lnTo>
                    <a:cubicBezTo>
                      <a:pt x="438547" y="519410"/>
                      <a:pt x="444870" y="525733"/>
                      <a:pt x="444870" y="533863"/>
                    </a:cubicBezTo>
                    <a:cubicBezTo>
                      <a:pt x="444870" y="541993"/>
                      <a:pt x="438547" y="548316"/>
                      <a:pt x="430417" y="548316"/>
                    </a:cubicBezTo>
                    <a:lnTo>
                      <a:pt x="141354" y="548316"/>
                    </a:lnTo>
                    <a:cubicBezTo>
                      <a:pt x="133224" y="548316"/>
                      <a:pt x="126901" y="554639"/>
                      <a:pt x="126901" y="562769"/>
                    </a:cubicBezTo>
                    <a:cubicBezTo>
                      <a:pt x="126901" y="570899"/>
                      <a:pt x="133224" y="577222"/>
                      <a:pt x="141354" y="577222"/>
                    </a:cubicBezTo>
                    <a:cubicBezTo>
                      <a:pt x="141354" y="656714"/>
                      <a:pt x="206394" y="721754"/>
                      <a:pt x="285886" y="721754"/>
                    </a:cubicBezTo>
                    <a:cubicBezTo>
                      <a:pt x="365378" y="721754"/>
                      <a:pt x="430417" y="656714"/>
                      <a:pt x="430417" y="577222"/>
                    </a:cubicBezTo>
                    <a:cubicBezTo>
                      <a:pt x="453904" y="577222"/>
                      <a:pt x="473777" y="558253"/>
                      <a:pt x="473777" y="533863"/>
                    </a:cubicBezTo>
                    <a:cubicBezTo>
                      <a:pt x="473777" y="523023"/>
                      <a:pt x="470163" y="512183"/>
                      <a:pt x="462937" y="504956"/>
                    </a:cubicBezTo>
                    <a:cubicBezTo>
                      <a:pt x="479197" y="486890"/>
                      <a:pt x="477390" y="459790"/>
                      <a:pt x="460227" y="443531"/>
                    </a:cubicBezTo>
                    <a:cubicBezTo>
                      <a:pt x="452097" y="436304"/>
                      <a:pt x="442160" y="431788"/>
                      <a:pt x="431321" y="432691"/>
                    </a:cubicBezTo>
                    <a:lnTo>
                      <a:pt x="431321" y="411011"/>
                    </a:lnTo>
                    <a:cubicBezTo>
                      <a:pt x="486423" y="367651"/>
                      <a:pt x="518039" y="300806"/>
                      <a:pt x="518039" y="230347"/>
                    </a:cubicBezTo>
                    <a:cubicBezTo>
                      <a:pt x="518039" y="214087"/>
                      <a:pt x="516233" y="196924"/>
                      <a:pt x="512620" y="180664"/>
                    </a:cubicBezTo>
                    <a:cubicBezTo>
                      <a:pt x="510813" y="172534"/>
                      <a:pt x="503586" y="168018"/>
                      <a:pt x="495456" y="169824"/>
                    </a:cubicBezTo>
                    <a:cubicBezTo>
                      <a:pt x="487326" y="171631"/>
                      <a:pt x="482810" y="178858"/>
                      <a:pt x="484617" y="186987"/>
                    </a:cubicBezTo>
                    <a:cubicBezTo>
                      <a:pt x="484617" y="186987"/>
                      <a:pt x="484617" y="186987"/>
                      <a:pt x="484617" y="186987"/>
                    </a:cubicBezTo>
                    <a:cubicBezTo>
                      <a:pt x="487326" y="201441"/>
                      <a:pt x="489133" y="215894"/>
                      <a:pt x="489133" y="230347"/>
                    </a:cubicBezTo>
                    <a:cubicBezTo>
                      <a:pt x="489133" y="293579"/>
                      <a:pt x="459324" y="354102"/>
                      <a:pt x="407834" y="392041"/>
                    </a:cubicBezTo>
                    <a:cubicBezTo>
                      <a:pt x="404221" y="394751"/>
                      <a:pt x="402414" y="399268"/>
                      <a:pt x="402414" y="403784"/>
                    </a:cubicBezTo>
                    <a:lnTo>
                      <a:pt x="402414" y="432691"/>
                    </a:lnTo>
                    <a:lnTo>
                      <a:pt x="344602" y="432691"/>
                    </a:lnTo>
                    <a:lnTo>
                      <a:pt x="344602" y="330615"/>
                    </a:lnTo>
                    <a:cubicBezTo>
                      <a:pt x="393381" y="302613"/>
                      <a:pt x="415061" y="242993"/>
                      <a:pt x="395188" y="190601"/>
                    </a:cubicBezTo>
                    <a:cubicBezTo>
                      <a:pt x="393381" y="185181"/>
                      <a:pt x="388864" y="181567"/>
                      <a:pt x="383444" y="181567"/>
                    </a:cubicBezTo>
                    <a:cubicBezTo>
                      <a:pt x="378025" y="180664"/>
                      <a:pt x="372605" y="183374"/>
                      <a:pt x="369895" y="188794"/>
                    </a:cubicBezTo>
                    <a:cubicBezTo>
                      <a:pt x="364475" y="197827"/>
                      <a:pt x="355442" y="202344"/>
                      <a:pt x="345505" y="202344"/>
                    </a:cubicBezTo>
                    <a:cubicBezTo>
                      <a:pt x="329245" y="202344"/>
                      <a:pt x="316599" y="189698"/>
                      <a:pt x="316599" y="173437"/>
                    </a:cubicBezTo>
                    <a:cubicBezTo>
                      <a:pt x="316599" y="163501"/>
                      <a:pt x="322019" y="154468"/>
                      <a:pt x="330149" y="149048"/>
                    </a:cubicBezTo>
                    <a:cubicBezTo>
                      <a:pt x="337375" y="144531"/>
                      <a:pt x="339182" y="136401"/>
                      <a:pt x="334665" y="129175"/>
                    </a:cubicBezTo>
                    <a:cubicBezTo>
                      <a:pt x="332859" y="126465"/>
                      <a:pt x="330149" y="124658"/>
                      <a:pt x="327439" y="122852"/>
                    </a:cubicBezTo>
                    <a:cubicBezTo>
                      <a:pt x="267819" y="100268"/>
                      <a:pt x="200974" y="130982"/>
                      <a:pt x="179294" y="190601"/>
                    </a:cubicBezTo>
                    <a:cubicBezTo>
                      <a:pt x="174777" y="203247"/>
                      <a:pt x="172067" y="217700"/>
                      <a:pt x="172067" y="231250"/>
                    </a:cubicBezTo>
                    <a:cubicBezTo>
                      <a:pt x="172067" y="272803"/>
                      <a:pt x="194650" y="310742"/>
                      <a:pt x="229880" y="331519"/>
                    </a:cubicBezTo>
                    <a:lnTo>
                      <a:pt x="229880" y="433594"/>
                    </a:lnTo>
                    <a:lnTo>
                      <a:pt x="172067" y="433594"/>
                    </a:lnTo>
                    <a:lnTo>
                      <a:pt x="172067" y="404688"/>
                    </a:lnTo>
                    <a:cubicBezTo>
                      <a:pt x="172067" y="400171"/>
                      <a:pt x="170261" y="395655"/>
                      <a:pt x="166647" y="392945"/>
                    </a:cubicBezTo>
                    <a:cubicBezTo>
                      <a:pt x="77219" y="326099"/>
                      <a:pt x="59152" y="198731"/>
                      <a:pt x="126901" y="110205"/>
                    </a:cubicBezTo>
                    <a:cubicBezTo>
                      <a:pt x="193747" y="20776"/>
                      <a:pt x="321115" y="2710"/>
                      <a:pt x="409641" y="70459"/>
                    </a:cubicBezTo>
                    <a:cubicBezTo>
                      <a:pt x="434031" y="88525"/>
                      <a:pt x="453000" y="112012"/>
                      <a:pt x="467453" y="138208"/>
                    </a:cubicBezTo>
                    <a:cubicBezTo>
                      <a:pt x="471067" y="145435"/>
                      <a:pt x="480100" y="148144"/>
                      <a:pt x="487326" y="144531"/>
                    </a:cubicBezTo>
                    <a:cubicBezTo>
                      <a:pt x="494553" y="140918"/>
                      <a:pt x="497263" y="131885"/>
                      <a:pt x="493650" y="124658"/>
                    </a:cubicBezTo>
                    <a:cubicBezTo>
                      <a:pt x="479197" y="97559"/>
                      <a:pt x="459324" y="73169"/>
                      <a:pt x="434934" y="53296"/>
                    </a:cubicBezTo>
                    <a:cubicBezTo>
                      <a:pt x="535203" y="86719"/>
                      <a:pt x="623728" y="149048"/>
                      <a:pt x="688767" y="232153"/>
                    </a:cubicBezTo>
                    <a:cubicBezTo>
                      <a:pt x="634568" y="300806"/>
                      <a:pt x="564109" y="355908"/>
                      <a:pt x="484617" y="392041"/>
                    </a:cubicBezTo>
                    <a:cubicBezTo>
                      <a:pt x="477390" y="395655"/>
                      <a:pt x="473777" y="403784"/>
                      <a:pt x="477390" y="411011"/>
                    </a:cubicBezTo>
                    <a:cubicBezTo>
                      <a:pt x="481003" y="418238"/>
                      <a:pt x="489133" y="421851"/>
                      <a:pt x="496360" y="418238"/>
                    </a:cubicBezTo>
                    <a:cubicBezTo>
                      <a:pt x="582175" y="377588"/>
                      <a:pt x="658958" y="317066"/>
                      <a:pt x="716770" y="240283"/>
                    </a:cubicBezTo>
                    <a:close/>
                    <a:moveTo>
                      <a:pt x="286789" y="693751"/>
                    </a:moveTo>
                    <a:cubicBezTo>
                      <a:pt x="222653" y="693751"/>
                      <a:pt x="171164" y="642261"/>
                      <a:pt x="171164" y="578126"/>
                    </a:cubicBezTo>
                    <a:lnTo>
                      <a:pt x="402414" y="578126"/>
                    </a:lnTo>
                    <a:cubicBezTo>
                      <a:pt x="402414" y="642261"/>
                      <a:pt x="350022" y="693751"/>
                      <a:pt x="286789" y="693751"/>
                    </a:cubicBezTo>
                    <a:close/>
                    <a:moveTo>
                      <a:pt x="445774" y="476954"/>
                    </a:moveTo>
                    <a:cubicBezTo>
                      <a:pt x="445774" y="485083"/>
                      <a:pt x="439451" y="491407"/>
                      <a:pt x="431321" y="491407"/>
                    </a:cubicBezTo>
                    <a:lnTo>
                      <a:pt x="142258" y="491407"/>
                    </a:lnTo>
                    <a:cubicBezTo>
                      <a:pt x="134128" y="491407"/>
                      <a:pt x="127805" y="485083"/>
                      <a:pt x="127805" y="476954"/>
                    </a:cubicBezTo>
                    <a:cubicBezTo>
                      <a:pt x="127805" y="468824"/>
                      <a:pt x="134128" y="462500"/>
                      <a:pt x="142258" y="462500"/>
                    </a:cubicBezTo>
                    <a:lnTo>
                      <a:pt x="431321" y="462500"/>
                    </a:lnTo>
                    <a:cubicBezTo>
                      <a:pt x="439451" y="462500"/>
                      <a:pt x="445774" y="468824"/>
                      <a:pt x="445774" y="476954"/>
                    </a:cubicBezTo>
                    <a:close/>
                    <a:moveTo>
                      <a:pt x="249753" y="309839"/>
                    </a:moveTo>
                    <a:cubicBezTo>
                      <a:pt x="206394" y="289063"/>
                      <a:pt x="188327" y="237573"/>
                      <a:pt x="209104" y="194214"/>
                    </a:cubicBezTo>
                    <a:cubicBezTo>
                      <a:pt x="223557" y="164404"/>
                      <a:pt x="253366" y="144531"/>
                      <a:pt x="286789" y="144531"/>
                    </a:cubicBezTo>
                    <a:cubicBezTo>
                      <a:pt x="289499" y="144531"/>
                      <a:pt x="292209" y="144531"/>
                      <a:pt x="294016" y="144531"/>
                    </a:cubicBezTo>
                    <a:cubicBezTo>
                      <a:pt x="278659" y="172534"/>
                      <a:pt x="287692" y="207764"/>
                      <a:pt x="315695" y="223120"/>
                    </a:cubicBezTo>
                    <a:cubicBezTo>
                      <a:pt x="333762" y="233057"/>
                      <a:pt x="355442" y="233057"/>
                      <a:pt x="372605" y="223120"/>
                    </a:cubicBezTo>
                    <a:cubicBezTo>
                      <a:pt x="372605" y="225830"/>
                      <a:pt x="372605" y="228540"/>
                      <a:pt x="372605" y="230347"/>
                    </a:cubicBezTo>
                    <a:cubicBezTo>
                      <a:pt x="372605" y="263769"/>
                      <a:pt x="353635" y="294483"/>
                      <a:pt x="322922" y="308936"/>
                    </a:cubicBezTo>
                    <a:cubicBezTo>
                      <a:pt x="317502" y="311646"/>
                      <a:pt x="314792" y="316163"/>
                      <a:pt x="314792" y="321582"/>
                    </a:cubicBezTo>
                    <a:lnTo>
                      <a:pt x="314792" y="432691"/>
                    </a:lnTo>
                    <a:lnTo>
                      <a:pt x="257883" y="432691"/>
                    </a:lnTo>
                    <a:lnTo>
                      <a:pt x="257883" y="321582"/>
                    </a:lnTo>
                    <a:cubicBezTo>
                      <a:pt x="257883" y="317066"/>
                      <a:pt x="254270" y="311646"/>
                      <a:pt x="249753" y="30983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0" name="Freeform 159">
                <a:extLst>
                  <a:ext uri="{FF2B5EF4-FFF2-40B4-BE49-F238E27FC236}">
                    <a16:creationId xmlns:a16="http://schemas.microsoft.com/office/drawing/2014/main" id="{05F584FD-DDB9-60BE-AA82-3FD701A34404}"/>
                  </a:ext>
                </a:extLst>
              </p:cNvPr>
              <p:cNvSpPr/>
              <p:nvPr/>
            </p:nvSpPr>
            <p:spPr>
              <a:xfrm>
                <a:off x="4624471" y="4418950"/>
                <a:ext cx="67640" cy="74866"/>
              </a:xfrm>
              <a:custGeom>
                <a:avLst/>
                <a:gdLst>
                  <a:gd name="connsiteX0" fmla="*/ 26142 w 67640"/>
                  <a:gd name="connsiteY0" fmla="*/ 5365 h 74866"/>
                  <a:gd name="connsiteX1" fmla="*/ 5365 w 67640"/>
                  <a:gd name="connsiteY1" fmla="*/ 3559 h 74866"/>
                  <a:gd name="connsiteX2" fmla="*/ 3559 w 67640"/>
                  <a:gd name="connsiteY2" fmla="*/ 24336 h 74866"/>
                  <a:gd name="connsiteX3" fmla="*/ 41498 w 67640"/>
                  <a:gd name="connsiteY3" fmla="*/ 69502 h 74866"/>
                  <a:gd name="connsiteX4" fmla="*/ 62275 w 67640"/>
                  <a:gd name="connsiteY4" fmla="*/ 71308 h 74866"/>
                  <a:gd name="connsiteX5" fmla="*/ 64081 w 67640"/>
                  <a:gd name="connsiteY5" fmla="*/ 50532 h 74866"/>
                  <a:gd name="connsiteX6" fmla="*/ 26142 w 67640"/>
                  <a:gd name="connsiteY6"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40" h="74866">
                    <a:moveTo>
                      <a:pt x="26142" y="5365"/>
                    </a:moveTo>
                    <a:cubicBezTo>
                      <a:pt x="20722" y="-958"/>
                      <a:pt x="11689" y="-1861"/>
                      <a:pt x="5365" y="3559"/>
                    </a:cubicBezTo>
                    <a:cubicBezTo>
                      <a:pt x="-958" y="8979"/>
                      <a:pt x="-1861" y="18012"/>
                      <a:pt x="3559" y="24336"/>
                    </a:cubicBezTo>
                    <a:lnTo>
                      <a:pt x="41498" y="69502"/>
                    </a:lnTo>
                    <a:cubicBezTo>
                      <a:pt x="46918" y="75824"/>
                      <a:pt x="55952" y="76728"/>
                      <a:pt x="62275" y="71308"/>
                    </a:cubicBezTo>
                    <a:cubicBezTo>
                      <a:pt x="68598" y="65888"/>
                      <a:pt x="69501" y="56855"/>
                      <a:pt x="64081" y="50532"/>
                    </a:cubicBezTo>
                    <a:lnTo>
                      <a:pt x="26142"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1" name="Freeform 160">
                <a:extLst>
                  <a:ext uri="{FF2B5EF4-FFF2-40B4-BE49-F238E27FC236}">
                    <a16:creationId xmlns:a16="http://schemas.microsoft.com/office/drawing/2014/main" id="{28712FCE-00D9-0463-D857-E36DE4F1D49B}"/>
                  </a:ext>
                </a:extLst>
              </p:cNvPr>
              <p:cNvSpPr/>
              <p:nvPr/>
            </p:nvSpPr>
            <p:spPr>
              <a:xfrm>
                <a:off x="4712914" y="4346602"/>
                <a:ext cx="73378" cy="67436"/>
              </a:xfrm>
              <a:custGeom>
                <a:avLst/>
                <a:gdLst>
                  <a:gd name="connsiteX0" fmla="*/ 24418 w 73378"/>
                  <a:gd name="connsiteY0" fmla="*/ 3641 h 67436"/>
                  <a:gd name="connsiteX1" fmla="*/ 3641 w 73378"/>
                  <a:gd name="connsiteY1" fmla="*/ 4545 h 67436"/>
                  <a:gd name="connsiteX2" fmla="*/ 4545 w 73378"/>
                  <a:gd name="connsiteY2" fmla="*/ 25321 h 67436"/>
                  <a:gd name="connsiteX3" fmla="*/ 5448 w 73378"/>
                  <a:gd name="connsiteY3" fmla="*/ 26224 h 67436"/>
                  <a:gd name="connsiteX4" fmla="*/ 50614 w 73378"/>
                  <a:gd name="connsiteY4" fmla="*/ 64164 h 67436"/>
                  <a:gd name="connsiteX5" fmla="*/ 70487 w 73378"/>
                  <a:gd name="connsiteY5" fmla="*/ 62357 h 67436"/>
                  <a:gd name="connsiteX6" fmla="*/ 68680 w 73378"/>
                  <a:gd name="connsiteY6" fmla="*/ 42485 h 67436"/>
                  <a:gd name="connsiteX7" fmla="*/ 24418 w 73378"/>
                  <a:gd name="connsiteY7" fmla="*/ 3641 h 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78" h="67436">
                    <a:moveTo>
                      <a:pt x="24418" y="3641"/>
                    </a:moveTo>
                    <a:cubicBezTo>
                      <a:pt x="18095" y="-1778"/>
                      <a:pt x="9061" y="-875"/>
                      <a:pt x="3641" y="4545"/>
                    </a:cubicBezTo>
                    <a:cubicBezTo>
                      <a:pt x="-1779" y="10868"/>
                      <a:pt x="-875" y="19901"/>
                      <a:pt x="4545" y="25321"/>
                    </a:cubicBezTo>
                    <a:cubicBezTo>
                      <a:pt x="4545" y="25321"/>
                      <a:pt x="5448" y="25321"/>
                      <a:pt x="5448" y="26224"/>
                    </a:cubicBezTo>
                    <a:lnTo>
                      <a:pt x="50614" y="64164"/>
                    </a:lnTo>
                    <a:cubicBezTo>
                      <a:pt x="56937" y="69584"/>
                      <a:pt x="65971" y="67777"/>
                      <a:pt x="70487" y="62357"/>
                    </a:cubicBezTo>
                    <a:cubicBezTo>
                      <a:pt x="75004" y="56034"/>
                      <a:pt x="74100" y="47904"/>
                      <a:pt x="68680" y="42485"/>
                    </a:cubicBezTo>
                    <a:lnTo>
                      <a:pt x="24418" y="3641"/>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2" name="Freeform 161">
                <a:extLst>
                  <a:ext uri="{FF2B5EF4-FFF2-40B4-BE49-F238E27FC236}">
                    <a16:creationId xmlns:a16="http://schemas.microsoft.com/office/drawing/2014/main" id="{15D7EEFB-E06E-DF29-96DE-61D3E41C9AD0}"/>
                  </a:ext>
                </a:extLst>
              </p:cNvPr>
              <p:cNvSpPr/>
              <p:nvPr/>
            </p:nvSpPr>
            <p:spPr>
              <a:xfrm>
                <a:off x="4011116" y="4418950"/>
                <a:ext cx="67640" cy="74866"/>
              </a:xfrm>
              <a:custGeom>
                <a:avLst/>
                <a:gdLst>
                  <a:gd name="connsiteX0" fmla="*/ 41498 w 67640"/>
                  <a:gd name="connsiteY0" fmla="*/ 5365 h 74866"/>
                  <a:gd name="connsiteX1" fmla="*/ 3559 w 67640"/>
                  <a:gd name="connsiteY1" fmla="*/ 50532 h 74866"/>
                  <a:gd name="connsiteX2" fmla="*/ 5366 w 67640"/>
                  <a:gd name="connsiteY2" fmla="*/ 71308 h 74866"/>
                  <a:gd name="connsiteX3" fmla="*/ 26142 w 67640"/>
                  <a:gd name="connsiteY3" fmla="*/ 69502 h 74866"/>
                  <a:gd name="connsiteX4" fmla="*/ 64081 w 67640"/>
                  <a:gd name="connsiteY4" fmla="*/ 24336 h 74866"/>
                  <a:gd name="connsiteX5" fmla="*/ 62275 w 67640"/>
                  <a:gd name="connsiteY5" fmla="*/ 3559 h 74866"/>
                  <a:gd name="connsiteX6" fmla="*/ 41498 w 67640"/>
                  <a:gd name="connsiteY6" fmla="*/ 5365 h 74866"/>
                  <a:gd name="connsiteX7" fmla="*/ 41498 w 67640"/>
                  <a:gd name="connsiteY7" fmla="*/ 5365 h 74866"/>
                  <a:gd name="connsiteX8" fmla="*/ 41498 w 67640"/>
                  <a:gd name="connsiteY8" fmla="*/ 5365 h 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640" h="74866">
                    <a:moveTo>
                      <a:pt x="41498" y="5365"/>
                    </a:moveTo>
                    <a:lnTo>
                      <a:pt x="3559" y="50532"/>
                    </a:lnTo>
                    <a:cubicBezTo>
                      <a:pt x="-1861" y="56855"/>
                      <a:pt x="-958" y="65888"/>
                      <a:pt x="5366" y="71308"/>
                    </a:cubicBezTo>
                    <a:cubicBezTo>
                      <a:pt x="11689" y="76728"/>
                      <a:pt x="20722" y="75824"/>
                      <a:pt x="26142" y="69502"/>
                    </a:cubicBezTo>
                    <a:lnTo>
                      <a:pt x="64081" y="24336"/>
                    </a:lnTo>
                    <a:cubicBezTo>
                      <a:pt x="69501" y="18012"/>
                      <a:pt x="68598" y="8979"/>
                      <a:pt x="62275" y="3559"/>
                    </a:cubicBezTo>
                    <a:cubicBezTo>
                      <a:pt x="55951" y="-1861"/>
                      <a:pt x="46918" y="-958"/>
                      <a:pt x="41498" y="5365"/>
                    </a:cubicBezTo>
                    <a:cubicBezTo>
                      <a:pt x="41498" y="5365"/>
                      <a:pt x="41498" y="5365"/>
                      <a:pt x="41498" y="5365"/>
                    </a:cubicBezTo>
                    <a:lnTo>
                      <a:pt x="41498" y="536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3" name="Freeform 162">
                <a:extLst>
                  <a:ext uri="{FF2B5EF4-FFF2-40B4-BE49-F238E27FC236}">
                    <a16:creationId xmlns:a16="http://schemas.microsoft.com/office/drawing/2014/main" id="{12DEC6C7-C7D0-1B0D-DCC2-544FDE677BC3}"/>
                  </a:ext>
                </a:extLst>
              </p:cNvPr>
              <p:cNvSpPr/>
              <p:nvPr/>
            </p:nvSpPr>
            <p:spPr>
              <a:xfrm>
                <a:off x="3917317" y="4347034"/>
                <a:ext cx="71863" cy="62627"/>
              </a:xfrm>
              <a:custGeom>
                <a:avLst/>
                <a:gdLst>
                  <a:gd name="connsiteX0" fmla="*/ 48578 w 71863"/>
                  <a:gd name="connsiteY0" fmla="*/ 3209 h 62627"/>
                  <a:gd name="connsiteX1" fmla="*/ 6122 w 71863"/>
                  <a:gd name="connsiteY1" fmla="*/ 36632 h 62627"/>
                  <a:gd name="connsiteX2" fmla="*/ 2509 w 71863"/>
                  <a:gd name="connsiteY2" fmla="*/ 56505 h 62627"/>
                  <a:gd name="connsiteX3" fmla="*/ 22382 w 71863"/>
                  <a:gd name="connsiteY3" fmla="*/ 60119 h 62627"/>
                  <a:gd name="connsiteX4" fmla="*/ 23285 w 71863"/>
                  <a:gd name="connsiteY4" fmla="*/ 59215 h 62627"/>
                  <a:gd name="connsiteX5" fmla="*/ 65741 w 71863"/>
                  <a:gd name="connsiteY5" fmla="*/ 25792 h 62627"/>
                  <a:gd name="connsiteX6" fmla="*/ 69355 w 71863"/>
                  <a:gd name="connsiteY6" fmla="*/ 5919 h 62627"/>
                  <a:gd name="connsiteX7" fmla="*/ 48578 w 71863"/>
                  <a:gd name="connsiteY7" fmla="*/ 3209 h 62627"/>
                  <a:gd name="connsiteX8" fmla="*/ 48578 w 71863"/>
                  <a:gd name="connsiteY8" fmla="*/ 3209 h 62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63" h="62627">
                    <a:moveTo>
                      <a:pt x="48578" y="3209"/>
                    </a:moveTo>
                    <a:lnTo>
                      <a:pt x="6122" y="36632"/>
                    </a:lnTo>
                    <a:cubicBezTo>
                      <a:pt x="-201" y="41149"/>
                      <a:pt x="-2008" y="50182"/>
                      <a:pt x="2509" y="56505"/>
                    </a:cubicBezTo>
                    <a:cubicBezTo>
                      <a:pt x="7026" y="62829"/>
                      <a:pt x="16059" y="64635"/>
                      <a:pt x="22382" y="60119"/>
                    </a:cubicBezTo>
                    <a:cubicBezTo>
                      <a:pt x="22382" y="60119"/>
                      <a:pt x="23285" y="60119"/>
                      <a:pt x="23285" y="59215"/>
                    </a:cubicBezTo>
                    <a:lnTo>
                      <a:pt x="65741" y="25792"/>
                    </a:lnTo>
                    <a:cubicBezTo>
                      <a:pt x="72065" y="21275"/>
                      <a:pt x="73871" y="12242"/>
                      <a:pt x="69355" y="5919"/>
                    </a:cubicBezTo>
                    <a:cubicBezTo>
                      <a:pt x="64838" y="-404"/>
                      <a:pt x="55805" y="-2211"/>
                      <a:pt x="48578" y="3209"/>
                    </a:cubicBezTo>
                    <a:cubicBezTo>
                      <a:pt x="49482" y="3209"/>
                      <a:pt x="49482" y="3209"/>
                      <a:pt x="48578" y="32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164" name="Group 163">
            <a:extLst>
              <a:ext uri="{FF2B5EF4-FFF2-40B4-BE49-F238E27FC236}">
                <a16:creationId xmlns:a16="http://schemas.microsoft.com/office/drawing/2014/main" id="{33C0C08F-7A99-4D40-2D01-AE517218A2D2}"/>
              </a:ext>
            </a:extLst>
          </p:cNvPr>
          <p:cNvGrpSpPr/>
          <p:nvPr/>
        </p:nvGrpSpPr>
        <p:grpSpPr>
          <a:xfrm>
            <a:off x="1024965" y="5022049"/>
            <a:ext cx="923335" cy="922429"/>
            <a:chOff x="10376768" y="2334933"/>
            <a:chExt cx="920484" cy="919581"/>
          </a:xfrm>
          <a:solidFill>
            <a:srgbClr val="F79037"/>
          </a:solidFill>
        </p:grpSpPr>
        <p:sp>
          <p:nvSpPr>
            <p:cNvPr id="165" name="Freeform 164">
              <a:extLst>
                <a:ext uri="{FF2B5EF4-FFF2-40B4-BE49-F238E27FC236}">
                  <a16:creationId xmlns:a16="http://schemas.microsoft.com/office/drawing/2014/main" id="{E076E7D5-9222-391B-83E6-E891932999D7}"/>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6DD9F5F2-3A28-3CE5-F637-2C675884F942}"/>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67" name="Graphic 2">
              <a:extLst>
                <a:ext uri="{FF2B5EF4-FFF2-40B4-BE49-F238E27FC236}">
                  <a16:creationId xmlns:a16="http://schemas.microsoft.com/office/drawing/2014/main" id="{778A4933-37E8-FB70-28C0-DB1CEA431902}"/>
                </a:ext>
              </a:extLst>
            </p:cNvPr>
            <p:cNvGrpSpPr/>
            <p:nvPr/>
          </p:nvGrpSpPr>
          <p:grpSpPr>
            <a:xfrm>
              <a:off x="10376768" y="2334933"/>
              <a:ext cx="920484" cy="919581"/>
              <a:chOff x="10376768" y="2334933"/>
              <a:chExt cx="920484" cy="919581"/>
            </a:xfrm>
            <a:grpFill/>
          </p:grpSpPr>
          <p:sp>
            <p:nvSpPr>
              <p:cNvPr id="168" name="Freeform 167">
                <a:extLst>
                  <a:ext uri="{FF2B5EF4-FFF2-40B4-BE49-F238E27FC236}">
                    <a16:creationId xmlns:a16="http://schemas.microsoft.com/office/drawing/2014/main" id="{42B3379A-EA3C-08E9-FA00-27A23B89A17F}"/>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9" name="Freeform 168">
                <a:extLst>
                  <a:ext uri="{FF2B5EF4-FFF2-40B4-BE49-F238E27FC236}">
                    <a16:creationId xmlns:a16="http://schemas.microsoft.com/office/drawing/2014/main" id="{1E60B013-93D2-5D55-EC2E-5B3541BFE6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3" name="Graphic 3">
            <a:extLst>
              <a:ext uri="{FF2B5EF4-FFF2-40B4-BE49-F238E27FC236}">
                <a16:creationId xmlns:a16="http://schemas.microsoft.com/office/drawing/2014/main" id="{28B3F01E-D3D9-05D0-2332-F6A3B30B812D}"/>
              </a:ext>
            </a:extLst>
          </p:cNvPr>
          <p:cNvGrpSpPr/>
          <p:nvPr/>
        </p:nvGrpSpPr>
        <p:grpSpPr>
          <a:xfrm>
            <a:off x="1037220" y="8230073"/>
            <a:ext cx="898824" cy="919301"/>
            <a:chOff x="6488295" y="5309031"/>
            <a:chExt cx="1083393" cy="1108075"/>
          </a:xfrm>
          <a:solidFill>
            <a:srgbClr val="F79037"/>
          </a:solidFill>
        </p:grpSpPr>
        <p:sp>
          <p:nvSpPr>
            <p:cNvPr id="5" name="Freeform 4">
              <a:extLst>
                <a:ext uri="{FF2B5EF4-FFF2-40B4-BE49-F238E27FC236}">
                  <a16:creationId xmlns:a16="http://schemas.microsoft.com/office/drawing/2014/main" id="{38DDB236-F724-8382-D2E9-6A56A3175C34}"/>
                </a:ext>
              </a:extLst>
            </p:cNvPr>
            <p:cNvSpPr/>
            <p:nvPr/>
          </p:nvSpPr>
          <p:spPr>
            <a:xfrm>
              <a:off x="7127359" y="5377600"/>
              <a:ext cx="397701" cy="323645"/>
            </a:xfrm>
            <a:custGeom>
              <a:avLst/>
              <a:gdLst>
                <a:gd name="connsiteX0" fmla="*/ 8229 w 397701"/>
                <a:gd name="connsiteY0" fmla="*/ 0 h 323645"/>
                <a:gd name="connsiteX1" fmla="*/ 0 w 397701"/>
                <a:gd name="connsiteY1" fmla="*/ 8228 h 323645"/>
                <a:gd name="connsiteX2" fmla="*/ 0 w 397701"/>
                <a:gd name="connsiteY2" fmla="*/ 271533 h 323645"/>
                <a:gd name="connsiteX3" fmla="*/ 8229 w 397701"/>
                <a:gd name="connsiteY3" fmla="*/ 279761 h 323645"/>
                <a:gd name="connsiteX4" fmla="*/ 60341 w 397701"/>
                <a:gd name="connsiteY4" fmla="*/ 279761 h 323645"/>
                <a:gd name="connsiteX5" fmla="*/ 82283 w 397701"/>
                <a:gd name="connsiteY5" fmla="*/ 298961 h 323645"/>
                <a:gd name="connsiteX6" fmla="*/ 87769 w 397701"/>
                <a:gd name="connsiteY6" fmla="*/ 323646 h 323645"/>
                <a:gd name="connsiteX7" fmla="*/ 139881 w 397701"/>
                <a:gd name="connsiteY7" fmla="*/ 285247 h 323645"/>
                <a:gd name="connsiteX8" fmla="*/ 153595 w 397701"/>
                <a:gd name="connsiteY8" fmla="*/ 279761 h 323645"/>
                <a:gd name="connsiteX9" fmla="*/ 389473 w 397701"/>
                <a:gd name="connsiteY9" fmla="*/ 279761 h 323645"/>
                <a:gd name="connsiteX10" fmla="*/ 397701 w 397701"/>
                <a:gd name="connsiteY10" fmla="*/ 271533 h 323645"/>
                <a:gd name="connsiteX11" fmla="*/ 397701 w 397701"/>
                <a:gd name="connsiteY11" fmla="*/ 8228 h 323645"/>
                <a:gd name="connsiteX12" fmla="*/ 389473 w 397701"/>
                <a:gd name="connsiteY12" fmla="*/ 0 h 323645"/>
                <a:gd name="connsiteX13" fmla="*/ 8229 w 397701"/>
                <a:gd name="connsiteY13" fmla="*/ 0 h 32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701" h="323645">
                  <a:moveTo>
                    <a:pt x="8229" y="0"/>
                  </a:moveTo>
                  <a:cubicBezTo>
                    <a:pt x="2743" y="0"/>
                    <a:pt x="0" y="2743"/>
                    <a:pt x="0" y="8228"/>
                  </a:cubicBezTo>
                  <a:lnTo>
                    <a:pt x="0" y="271533"/>
                  </a:lnTo>
                  <a:cubicBezTo>
                    <a:pt x="0" y="277019"/>
                    <a:pt x="2743" y="279761"/>
                    <a:pt x="8229" y="279761"/>
                  </a:cubicBezTo>
                  <a:lnTo>
                    <a:pt x="60341" y="279761"/>
                  </a:lnTo>
                  <a:cubicBezTo>
                    <a:pt x="71312" y="279761"/>
                    <a:pt x="79541" y="287990"/>
                    <a:pt x="82283" y="298961"/>
                  </a:cubicBezTo>
                  <a:lnTo>
                    <a:pt x="87769" y="323646"/>
                  </a:lnTo>
                  <a:lnTo>
                    <a:pt x="139881" y="285247"/>
                  </a:lnTo>
                  <a:cubicBezTo>
                    <a:pt x="142624" y="282504"/>
                    <a:pt x="148110" y="279761"/>
                    <a:pt x="153595" y="279761"/>
                  </a:cubicBezTo>
                  <a:lnTo>
                    <a:pt x="389473" y="279761"/>
                  </a:lnTo>
                  <a:cubicBezTo>
                    <a:pt x="394959" y="279761"/>
                    <a:pt x="397701" y="277019"/>
                    <a:pt x="397701" y="271533"/>
                  </a:cubicBezTo>
                  <a:lnTo>
                    <a:pt x="397701" y="8228"/>
                  </a:lnTo>
                  <a:cubicBezTo>
                    <a:pt x="397701" y="2743"/>
                    <a:pt x="394959" y="0"/>
                    <a:pt x="389473" y="0"/>
                  </a:cubicBezTo>
                  <a:lnTo>
                    <a:pt x="8229" y="0"/>
                  </a:lnTo>
                  <a:close/>
                </a:path>
              </a:pathLst>
            </a:custGeom>
            <a:solidFill>
              <a:srgbClr val="DD1470"/>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F2E86BBB-86DE-6861-5D6A-19911462A22C}"/>
                </a:ext>
              </a:extLst>
            </p:cNvPr>
            <p:cNvGrpSpPr/>
            <p:nvPr/>
          </p:nvGrpSpPr>
          <p:grpSpPr>
            <a:xfrm>
              <a:off x="6488295" y="5309031"/>
              <a:ext cx="1083393" cy="1108075"/>
              <a:chOff x="6488295" y="5309031"/>
              <a:chExt cx="1083393" cy="1108075"/>
            </a:xfrm>
            <a:grpFill/>
          </p:grpSpPr>
          <p:sp>
            <p:nvSpPr>
              <p:cNvPr id="8" name="Freeform 7">
                <a:extLst>
                  <a:ext uri="{FF2B5EF4-FFF2-40B4-BE49-F238E27FC236}">
                    <a16:creationId xmlns:a16="http://schemas.microsoft.com/office/drawing/2014/main" id="{1CCD3153-7BCE-9B84-3D03-31B0B6A99316}"/>
                  </a:ext>
                </a:extLst>
              </p:cNvPr>
              <p:cNvSpPr/>
              <p:nvPr/>
            </p:nvSpPr>
            <p:spPr>
              <a:xfrm>
                <a:off x="6488295" y="5309031"/>
                <a:ext cx="647293" cy="1108075"/>
              </a:xfrm>
              <a:custGeom>
                <a:avLst/>
                <a:gdLst>
                  <a:gd name="connsiteX0" fmla="*/ 619866 w 647293"/>
                  <a:gd name="connsiteY0" fmla="*/ 573237 h 1108075"/>
                  <a:gd name="connsiteX1" fmla="*/ 551296 w 647293"/>
                  <a:gd name="connsiteY1" fmla="*/ 573237 h 1108075"/>
                  <a:gd name="connsiteX2" fmla="*/ 551296 w 647293"/>
                  <a:gd name="connsiteY2" fmla="*/ 425128 h 1108075"/>
                  <a:gd name="connsiteX3" fmla="*/ 438843 w 647293"/>
                  <a:gd name="connsiteY3" fmla="*/ 312675 h 1108075"/>
                  <a:gd name="connsiteX4" fmla="*/ 436100 w 647293"/>
                  <a:gd name="connsiteY4" fmla="*/ 312675 h 1108075"/>
                  <a:gd name="connsiteX5" fmla="*/ 499184 w 647293"/>
                  <a:gd name="connsiteY5" fmla="*/ 178280 h 1108075"/>
                  <a:gd name="connsiteX6" fmla="*/ 320904 w 647293"/>
                  <a:gd name="connsiteY6" fmla="*/ 0 h 1108075"/>
                  <a:gd name="connsiteX7" fmla="*/ 142624 w 647293"/>
                  <a:gd name="connsiteY7" fmla="*/ 178280 h 1108075"/>
                  <a:gd name="connsiteX8" fmla="*/ 205708 w 647293"/>
                  <a:gd name="connsiteY8" fmla="*/ 312675 h 1108075"/>
                  <a:gd name="connsiteX9" fmla="*/ 202965 w 647293"/>
                  <a:gd name="connsiteY9" fmla="*/ 312675 h 1108075"/>
                  <a:gd name="connsiteX10" fmla="*/ 90511 w 647293"/>
                  <a:gd name="connsiteY10" fmla="*/ 425128 h 1108075"/>
                  <a:gd name="connsiteX11" fmla="*/ 90511 w 647293"/>
                  <a:gd name="connsiteY11" fmla="*/ 573237 h 1108075"/>
                  <a:gd name="connsiteX12" fmla="*/ 21942 w 647293"/>
                  <a:gd name="connsiteY12" fmla="*/ 573237 h 1108075"/>
                  <a:gd name="connsiteX13" fmla="*/ 0 w 647293"/>
                  <a:gd name="connsiteY13" fmla="*/ 595179 h 1108075"/>
                  <a:gd name="connsiteX14" fmla="*/ 0 w 647293"/>
                  <a:gd name="connsiteY14" fmla="*/ 737803 h 1108075"/>
                  <a:gd name="connsiteX15" fmla="*/ 21942 w 647293"/>
                  <a:gd name="connsiteY15" fmla="*/ 759745 h 1108075"/>
                  <a:gd name="connsiteX16" fmla="*/ 57598 w 647293"/>
                  <a:gd name="connsiteY16" fmla="*/ 759745 h 1108075"/>
                  <a:gd name="connsiteX17" fmla="*/ 57598 w 647293"/>
                  <a:gd name="connsiteY17" fmla="*/ 1086134 h 1108075"/>
                  <a:gd name="connsiteX18" fmla="*/ 79540 w 647293"/>
                  <a:gd name="connsiteY18" fmla="*/ 1108076 h 1108075"/>
                  <a:gd name="connsiteX19" fmla="*/ 567753 w 647293"/>
                  <a:gd name="connsiteY19" fmla="*/ 1108076 h 1108075"/>
                  <a:gd name="connsiteX20" fmla="*/ 589695 w 647293"/>
                  <a:gd name="connsiteY20" fmla="*/ 1086134 h 1108075"/>
                  <a:gd name="connsiteX21" fmla="*/ 589695 w 647293"/>
                  <a:gd name="connsiteY21" fmla="*/ 759745 h 1108075"/>
                  <a:gd name="connsiteX22" fmla="*/ 625351 w 647293"/>
                  <a:gd name="connsiteY22" fmla="*/ 759745 h 1108075"/>
                  <a:gd name="connsiteX23" fmla="*/ 647293 w 647293"/>
                  <a:gd name="connsiteY23" fmla="*/ 737803 h 1108075"/>
                  <a:gd name="connsiteX24" fmla="*/ 647293 w 647293"/>
                  <a:gd name="connsiteY24" fmla="*/ 595179 h 1108075"/>
                  <a:gd name="connsiteX25" fmla="*/ 619866 w 647293"/>
                  <a:gd name="connsiteY25" fmla="*/ 573237 h 1108075"/>
                  <a:gd name="connsiteX26" fmla="*/ 619866 w 647293"/>
                  <a:gd name="connsiteY26" fmla="*/ 573237 h 1108075"/>
                  <a:gd name="connsiteX27" fmla="*/ 183766 w 647293"/>
                  <a:gd name="connsiteY27" fmla="*/ 178280 h 1108075"/>
                  <a:gd name="connsiteX28" fmla="*/ 318161 w 647293"/>
                  <a:gd name="connsiteY28" fmla="*/ 43884 h 1108075"/>
                  <a:gd name="connsiteX29" fmla="*/ 452557 w 647293"/>
                  <a:gd name="connsiteY29" fmla="*/ 178280 h 1108075"/>
                  <a:gd name="connsiteX30" fmla="*/ 318161 w 647293"/>
                  <a:gd name="connsiteY30" fmla="*/ 312675 h 1108075"/>
                  <a:gd name="connsiteX31" fmla="*/ 183766 w 647293"/>
                  <a:gd name="connsiteY31" fmla="*/ 178280 h 1108075"/>
                  <a:gd name="connsiteX32" fmla="*/ 183766 w 647293"/>
                  <a:gd name="connsiteY32" fmla="*/ 178280 h 1108075"/>
                  <a:gd name="connsiteX33" fmla="*/ 131653 w 647293"/>
                  <a:gd name="connsiteY33" fmla="*/ 425128 h 1108075"/>
                  <a:gd name="connsiteX34" fmla="*/ 200222 w 647293"/>
                  <a:gd name="connsiteY34" fmla="*/ 356559 h 1108075"/>
                  <a:gd name="connsiteX35" fmla="*/ 438843 w 647293"/>
                  <a:gd name="connsiteY35" fmla="*/ 356559 h 1108075"/>
                  <a:gd name="connsiteX36" fmla="*/ 507412 w 647293"/>
                  <a:gd name="connsiteY36" fmla="*/ 425128 h 1108075"/>
                  <a:gd name="connsiteX37" fmla="*/ 507412 w 647293"/>
                  <a:gd name="connsiteY37" fmla="*/ 573237 h 1108075"/>
                  <a:gd name="connsiteX38" fmla="*/ 131653 w 647293"/>
                  <a:gd name="connsiteY38" fmla="*/ 573237 h 1108075"/>
                  <a:gd name="connsiteX39" fmla="*/ 131653 w 647293"/>
                  <a:gd name="connsiteY39" fmla="*/ 425128 h 1108075"/>
                  <a:gd name="connsiteX40" fmla="*/ 597923 w 647293"/>
                  <a:gd name="connsiteY40" fmla="*/ 715861 h 1108075"/>
                  <a:gd name="connsiteX41" fmla="*/ 425129 w 647293"/>
                  <a:gd name="connsiteY41" fmla="*/ 715861 h 1108075"/>
                  <a:gd name="connsiteX42" fmla="*/ 403187 w 647293"/>
                  <a:gd name="connsiteY42" fmla="*/ 737803 h 1108075"/>
                  <a:gd name="connsiteX43" fmla="*/ 425129 w 647293"/>
                  <a:gd name="connsiteY43" fmla="*/ 759745 h 1108075"/>
                  <a:gd name="connsiteX44" fmla="*/ 540326 w 647293"/>
                  <a:gd name="connsiteY44" fmla="*/ 759745 h 1108075"/>
                  <a:gd name="connsiteX45" fmla="*/ 540326 w 647293"/>
                  <a:gd name="connsiteY45" fmla="*/ 1064191 h 1108075"/>
                  <a:gd name="connsiteX46" fmla="*/ 95997 w 647293"/>
                  <a:gd name="connsiteY46" fmla="*/ 1064191 h 1108075"/>
                  <a:gd name="connsiteX47" fmla="*/ 95997 w 647293"/>
                  <a:gd name="connsiteY47" fmla="*/ 759745 h 1108075"/>
                  <a:gd name="connsiteX48" fmla="*/ 230392 w 647293"/>
                  <a:gd name="connsiteY48" fmla="*/ 759745 h 1108075"/>
                  <a:gd name="connsiteX49" fmla="*/ 252335 w 647293"/>
                  <a:gd name="connsiteY49" fmla="*/ 737803 h 1108075"/>
                  <a:gd name="connsiteX50" fmla="*/ 230392 w 647293"/>
                  <a:gd name="connsiteY50" fmla="*/ 715861 h 1108075"/>
                  <a:gd name="connsiteX51" fmla="*/ 41142 w 647293"/>
                  <a:gd name="connsiteY51" fmla="*/ 715861 h 1108075"/>
                  <a:gd name="connsiteX52" fmla="*/ 41142 w 647293"/>
                  <a:gd name="connsiteY52" fmla="*/ 617122 h 1108075"/>
                  <a:gd name="connsiteX53" fmla="*/ 597923 w 647293"/>
                  <a:gd name="connsiteY53" fmla="*/ 617122 h 1108075"/>
                  <a:gd name="connsiteX54" fmla="*/ 597923 w 647293"/>
                  <a:gd name="connsiteY54" fmla="*/ 715861 h 110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47293" h="1108075">
                    <a:moveTo>
                      <a:pt x="619866" y="573237"/>
                    </a:moveTo>
                    <a:lnTo>
                      <a:pt x="551296" y="573237"/>
                    </a:lnTo>
                    <a:lnTo>
                      <a:pt x="551296" y="425128"/>
                    </a:lnTo>
                    <a:cubicBezTo>
                      <a:pt x="551296" y="364787"/>
                      <a:pt x="501926" y="312675"/>
                      <a:pt x="438843" y="312675"/>
                    </a:cubicBezTo>
                    <a:lnTo>
                      <a:pt x="436100" y="312675"/>
                    </a:lnTo>
                    <a:cubicBezTo>
                      <a:pt x="474498" y="279761"/>
                      <a:pt x="499184" y="230392"/>
                      <a:pt x="499184" y="178280"/>
                    </a:cubicBezTo>
                    <a:cubicBezTo>
                      <a:pt x="499184" y="79540"/>
                      <a:pt x="419643" y="0"/>
                      <a:pt x="320904" y="0"/>
                    </a:cubicBezTo>
                    <a:cubicBezTo>
                      <a:pt x="222164" y="0"/>
                      <a:pt x="142624" y="79540"/>
                      <a:pt x="142624" y="178280"/>
                    </a:cubicBezTo>
                    <a:cubicBezTo>
                      <a:pt x="142624" y="233135"/>
                      <a:pt x="167309" y="279761"/>
                      <a:pt x="205708" y="312675"/>
                    </a:cubicBezTo>
                    <a:lnTo>
                      <a:pt x="202965" y="312675"/>
                    </a:lnTo>
                    <a:cubicBezTo>
                      <a:pt x="142624" y="312675"/>
                      <a:pt x="90511" y="362044"/>
                      <a:pt x="90511" y="425128"/>
                    </a:cubicBezTo>
                    <a:lnTo>
                      <a:pt x="90511" y="573237"/>
                    </a:lnTo>
                    <a:lnTo>
                      <a:pt x="21942" y="573237"/>
                    </a:lnTo>
                    <a:cubicBezTo>
                      <a:pt x="10971" y="573237"/>
                      <a:pt x="0" y="584208"/>
                      <a:pt x="0" y="595179"/>
                    </a:cubicBezTo>
                    <a:lnTo>
                      <a:pt x="0" y="737803"/>
                    </a:lnTo>
                    <a:cubicBezTo>
                      <a:pt x="0" y="748774"/>
                      <a:pt x="10971" y="759745"/>
                      <a:pt x="21942" y="759745"/>
                    </a:cubicBezTo>
                    <a:lnTo>
                      <a:pt x="57598" y="759745"/>
                    </a:lnTo>
                    <a:lnTo>
                      <a:pt x="57598" y="1086134"/>
                    </a:lnTo>
                    <a:cubicBezTo>
                      <a:pt x="57598" y="1097105"/>
                      <a:pt x="68569" y="1108076"/>
                      <a:pt x="79540" y="1108076"/>
                    </a:cubicBezTo>
                    <a:lnTo>
                      <a:pt x="567753" y="1108076"/>
                    </a:lnTo>
                    <a:cubicBezTo>
                      <a:pt x="578724" y="1108076"/>
                      <a:pt x="589695" y="1097105"/>
                      <a:pt x="589695" y="1086134"/>
                    </a:cubicBezTo>
                    <a:lnTo>
                      <a:pt x="589695" y="759745"/>
                    </a:lnTo>
                    <a:lnTo>
                      <a:pt x="625351" y="759745"/>
                    </a:lnTo>
                    <a:cubicBezTo>
                      <a:pt x="636322" y="759745"/>
                      <a:pt x="647293" y="748774"/>
                      <a:pt x="647293" y="737803"/>
                    </a:cubicBezTo>
                    <a:lnTo>
                      <a:pt x="647293" y="595179"/>
                    </a:lnTo>
                    <a:cubicBezTo>
                      <a:pt x="641807" y="584208"/>
                      <a:pt x="630837" y="573237"/>
                      <a:pt x="619866" y="573237"/>
                    </a:cubicBezTo>
                    <a:lnTo>
                      <a:pt x="619866" y="573237"/>
                    </a:lnTo>
                    <a:close/>
                    <a:moveTo>
                      <a:pt x="183766" y="178280"/>
                    </a:moveTo>
                    <a:cubicBezTo>
                      <a:pt x="183766" y="104225"/>
                      <a:pt x="244106" y="43884"/>
                      <a:pt x="318161" y="43884"/>
                    </a:cubicBezTo>
                    <a:cubicBezTo>
                      <a:pt x="392215" y="43884"/>
                      <a:pt x="452557" y="104225"/>
                      <a:pt x="452557" y="178280"/>
                    </a:cubicBezTo>
                    <a:cubicBezTo>
                      <a:pt x="452557" y="252334"/>
                      <a:pt x="392215" y="312675"/>
                      <a:pt x="318161" y="312675"/>
                    </a:cubicBezTo>
                    <a:cubicBezTo>
                      <a:pt x="244106" y="312675"/>
                      <a:pt x="183766" y="252334"/>
                      <a:pt x="183766" y="178280"/>
                    </a:cubicBezTo>
                    <a:lnTo>
                      <a:pt x="183766" y="178280"/>
                    </a:lnTo>
                    <a:close/>
                    <a:moveTo>
                      <a:pt x="131653" y="425128"/>
                    </a:moveTo>
                    <a:cubicBezTo>
                      <a:pt x="131653" y="386730"/>
                      <a:pt x="161823" y="356559"/>
                      <a:pt x="200222" y="356559"/>
                    </a:cubicBezTo>
                    <a:lnTo>
                      <a:pt x="438843" y="356559"/>
                    </a:lnTo>
                    <a:cubicBezTo>
                      <a:pt x="477241" y="356559"/>
                      <a:pt x="507412" y="386730"/>
                      <a:pt x="507412" y="425128"/>
                    </a:cubicBezTo>
                    <a:lnTo>
                      <a:pt x="507412" y="573237"/>
                    </a:lnTo>
                    <a:lnTo>
                      <a:pt x="131653" y="573237"/>
                    </a:lnTo>
                    <a:lnTo>
                      <a:pt x="131653" y="425128"/>
                    </a:lnTo>
                    <a:close/>
                    <a:moveTo>
                      <a:pt x="597923" y="715861"/>
                    </a:moveTo>
                    <a:lnTo>
                      <a:pt x="425129" y="715861"/>
                    </a:lnTo>
                    <a:cubicBezTo>
                      <a:pt x="414158" y="715861"/>
                      <a:pt x="403187" y="726832"/>
                      <a:pt x="403187" y="737803"/>
                    </a:cubicBezTo>
                    <a:cubicBezTo>
                      <a:pt x="403187" y="748774"/>
                      <a:pt x="414158" y="759745"/>
                      <a:pt x="425129" y="759745"/>
                    </a:cubicBezTo>
                    <a:lnTo>
                      <a:pt x="540326" y="759745"/>
                    </a:lnTo>
                    <a:lnTo>
                      <a:pt x="540326" y="1064191"/>
                    </a:lnTo>
                    <a:lnTo>
                      <a:pt x="95997" y="1064191"/>
                    </a:lnTo>
                    <a:lnTo>
                      <a:pt x="95997" y="759745"/>
                    </a:lnTo>
                    <a:lnTo>
                      <a:pt x="230392" y="759745"/>
                    </a:lnTo>
                    <a:cubicBezTo>
                      <a:pt x="241363" y="759745"/>
                      <a:pt x="252335" y="748774"/>
                      <a:pt x="252335" y="737803"/>
                    </a:cubicBezTo>
                    <a:cubicBezTo>
                      <a:pt x="252335" y="726832"/>
                      <a:pt x="241363" y="715861"/>
                      <a:pt x="230392" y="715861"/>
                    </a:cubicBezTo>
                    <a:lnTo>
                      <a:pt x="41142" y="715861"/>
                    </a:lnTo>
                    <a:lnTo>
                      <a:pt x="41142" y="617122"/>
                    </a:lnTo>
                    <a:lnTo>
                      <a:pt x="597923" y="617122"/>
                    </a:lnTo>
                    <a:lnTo>
                      <a:pt x="597923" y="715861"/>
                    </a:lnTo>
                    <a:close/>
                  </a:path>
                </a:pathLst>
              </a:custGeom>
              <a:grpFill/>
              <a:ln w="27426"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70FDE9E-8E14-D1B9-BC24-82DE9123AC88}"/>
                  </a:ext>
                </a:extLst>
              </p:cNvPr>
              <p:cNvSpPr/>
              <p:nvPr/>
            </p:nvSpPr>
            <p:spPr>
              <a:xfrm>
                <a:off x="6797152" y="6025833"/>
                <a:ext cx="42217" cy="42942"/>
              </a:xfrm>
              <a:custGeom>
                <a:avLst/>
                <a:gdLst>
                  <a:gd name="connsiteX0" fmla="*/ 20275 w 42217"/>
                  <a:gd name="connsiteY0" fmla="*/ 42943 h 42942"/>
                  <a:gd name="connsiteX1" fmla="*/ 1076 w 42217"/>
                  <a:gd name="connsiteY1" fmla="*/ 29229 h 42942"/>
                  <a:gd name="connsiteX2" fmla="*/ 6562 w 42217"/>
                  <a:gd name="connsiteY2" fmla="*/ 4544 h 42942"/>
                  <a:gd name="connsiteX3" fmla="*/ 31246 w 42217"/>
                  <a:gd name="connsiteY3" fmla="*/ 1801 h 42942"/>
                  <a:gd name="connsiteX4" fmla="*/ 42217 w 42217"/>
                  <a:gd name="connsiteY4" fmla="*/ 23744 h 42942"/>
                  <a:gd name="connsiteX5" fmla="*/ 20275 w 42217"/>
                  <a:gd name="connsiteY5" fmla="*/ 42943 h 42942"/>
                  <a:gd name="connsiteX6" fmla="*/ 20275 w 42217"/>
                  <a:gd name="connsiteY6" fmla="*/ 42943 h 4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217" h="42942">
                    <a:moveTo>
                      <a:pt x="20275" y="42943"/>
                    </a:moveTo>
                    <a:cubicBezTo>
                      <a:pt x="12047" y="42943"/>
                      <a:pt x="3819" y="37458"/>
                      <a:pt x="1076" y="29229"/>
                    </a:cubicBezTo>
                    <a:cubicBezTo>
                      <a:pt x="-1666" y="21001"/>
                      <a:pt x="1076" y="10030"/>
                      <a:pt x="6562" y="4544"/>
                    </a:cubicBezTo>
                    <a:cubicBezTo>
                      <a:pt x="14790" y="-941"/>
                      <a:pt x="23018" y="-941"/>
                      <a:pt x="31246" y="1801"/>
                    </a:cubicBezTo>
                    <a:cubicBezTo>
                      <a:pt x="39475" y="7287"/>
                      <a:pt x="42217" y="15515"/>
                      <a:pt x="42217" y="23744"/>
                    </a:cubicBezTo>
                    <a:cubicBezTo>
                      <a:pt x="39475" y="34715"/>
                      <a:pt x="28503" y="42943"/>
                      <a:pt x="20275" y="42943"/>
                    </a:cubicBezTo>
                    <a:lnTo>
                      <a:pt x="20275" y="42943"/>
                    </a:lnTo>
                    <a:close/>
                  </a:path>
                </a:pathLst>
              </a:custGeom>
              <a:grpFill/>
              <a:ln w="274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17CE3AD-EEC1-E00F-3C65-509900849E83}"/>
                  </a:ext>
                </a:extLst>
              </p:cNvPr>
              <p:cNvSpPr/>
              <p:nvPr/>
            </p:nvSpPr>
            <p:spPr>
              <a:xfrm>
                <a:off x="7184958" y="5479081"/>
                <a:ext cx="287990" cy="43884"/>
              </a:xfrm>
              <a:custGeom>
                <a:avLst/>
                <a:gdLst>
                  <a:gd name="connsiteX0" fmla="*/ 266049 w 287990"/>
                  <a:gd name="connsiteY0" fmla="*/ 43884 h 43884"/>
                  <a:gd name="connsiteX1" fmla="*/ 21943 w 287990"/>
                  <a:gd name="connsiteY1" fmla="*/ 43884 h 43884"/>
                  <a:gd name="connsiteX2" fmla="*/ 0 w 287990"/>
                  <a:gd name="connsiteY2" fmla="*/ 21943 h 43884"/>
                  <a:gd name="connsiteX3" fmla="*/ 21943 w 287990"/>
                  <a:gd name="connsiteY3" fmla="*/ 0 h 43884"/>
                  <a:gd name="connsiteX4" fmla="*/ 266049 w 287990"/>
                  <a:gd name="connsiteY4" fmla="*/ 0 h 43884"/>
                  <a:gd name="connsiteX5" fmla="*/ 287991 w 287990"/>
                  <a:gd name="connsiteY5" fmla="*/ 21943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3"/>
                    </a:cubicBezTo>
                    <a:cubicBezTo>
                      <a:pt x="0" y="10972"/>
                      <a:pt x="10971" y="0"/>
                      <a:pt x="21943" y="0"/>
                    </a:cubicBezTo>
                    <a:lnTo>
                      <a:pt x="266049" y="0"/>
                    </a:lnTo>
                    <a:cubicBezTo>
                      <a:pt x="277020" y="0"/>
                      <a:pt x="287991" y="10972"/>
                      <a:pt x="287991" y="21943"/>
                    </a:cubicBezTo>
                    <a:cubicBezTo>
                      <a:pt x="287991" y="32913"/>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6DD8980-4936-02C5-32E5-1B144FE28FB7}"/>
                  </a:ext>
                </a:extLst>
              </p:cNvPr>
              <p:cNvSpPr/>
              <p:nvPr/>
            </p:nvSpPr>
            <p:spPr>
              <a:xfrm>
                <a:off x="7184958" y="5569593"/>
                <a:ext cx="287990" cy="43884"/>
              </a:xfrm>
              <a:custGeom>
                <a:avLst/>
                <a:gdLst>
                  <a:gd name="connsiteX0" fmla="*/ 266049 w 287990"/>
                  <a:gd name="connsiteY0" fmla="*/ 43884 h 43884"/>
                  <a:gd name="connsiteX1" fmla="*/ 21943 w 287990"/>
                  <a:gd name="connsiteY1" fmla="*/ 43884 h 43884"/>
                  <a:gd name="connsiteX2" fmla="*/ 0 w 287990"/>
                  <a:gd name="connsiteY2" fmla="*/ 21942 h 43884"/>
                  <a:gd name="connsiteX3" fmla="*/ 21943 w 287990"/>
                  <a:gd name="connsiteY3" fmla="*/ 0 h 43884"/>
                  <a:gd name="connsiteX4" fmla="*/ 266049 w 287990"/>
                  <a:gd name="connsiteY4" fmla="*/ 0 h 43884"/>
                  <a:gd name="connsiteX5" fmla="*/ 287991 w 287990"/>
                  <a:gd name="connsiteY5" fmla="*/ 21942 h 43884"/>
                  <a:gd name="connsiteX6" fmla="*/ 266049 w 287990"/>
                  <a:gd name="connsiteY6" fmla="*/ 43884 h 43884"/>
                  <a:gd name="connsiteX7" fmla="*/ 266049 w 287990"/>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990" h="43884">
                    <a:moveTo>
                      <a:pt x="266049" y="43884"/>
                    </a:moveTo>
                    <a:lnTo>
                      <a:pt x="21943" y="43884"/>
                    </a:lnTo>
                    <a:cubicBezTo>
                      <a:pt x="10971" y="43884"/>
                      <a:pt x="0" y="32913"/>
                      <a:pt x="0" y="21942"/>
                    </a:cubicBezTo>
                    <a:cubicBezTo>
                      <a:pt x="0" y="10971"/>
                      <a:pt x="10971" y="0"/>
                      <a:pt x="21943" y="0"/>
                    </a:cubicBezTo>
                    <a:lnTo>
                      <a:pt x="266049" y="0"/>
                    </a:lnTo>
                    <a:cubicBezTo>
                      <a:pt x="277020" y="0"/>
                      <a:pt x="287991" y="10971"/>
                      <a:pt x="287991" y="21942"/>
                    </a:cubicBezTo>
                    <a:cubicBezTo>
                      <a:pt x="287991" y="35656"/>
                      <a:pt x="279763" y="43884"/>
                      <a:pt x="266049" y="43884"/>
                    </a:cubicBezTo>
                    <a:lnTo>
                      <a:pt x="266049" y="43884"/>
                    </a:lnTo>
                    <a:close/>
                  </a:path>
                </a:pathLst>
              </a:custGeom>
              <a:grpFill/>
              <a:ln w="27426"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0402E42-521F-74C4-1658-FC43DD762BE4}"/>
                  </a:ext>
                </a:extLst>
              </p:cNvPr>
              <p:cNvSpPr/>
              <p:nvPr/>
            </p:nvSpPr>
            <p:spPr>
              <a:xfrm>
                <a:off x="7088961" y="5363886"/>
                <a:ext cx="482727" cy="427871"/>
              </a:xfrm>
              <a:custGeom>
                <a:avLst/>
                <a:gdLst>
                  <a:gd name="connsiteX0" fmla="*/ 115197 w 482727"/>
                  <a:gd name="connsiteY0" fmla="*/ 427871 h 427871"/>
                  <a:gd name="connsiteX1" fmla="*/ 106968 w 482727"/>
                  <a:gd name="connsiteY1" fmla="*/ 425128 h 427871"/>
                  <a:gd name="connsiteX2" fmla="*/ 93254 w 482727"/>
                  <a:gd name="connsiteY2" fmla="*/ 408671 h 427871"/>
                  <a:gd name="connsiteX3" fmla="*/ 85026 w 482727"/>
                  <a:gd name="connsiteY3" fmla="*/ 367530 h 427871"/>
                  <a:gd name="connsiteX4" fmla="*/ 52112 w 482727"/>
                  <a:gd name="connsiteY4" fmla="*/ 367530 h 427871"/>
                  <a:gd name="connsiteX5" fmla="*/ 0 w 482727"/>
                  <a:gd name="connsiteY5" fmla="*/ 315418 h 427871"/>
                  <a:gd name="connsiteX6" fmla="*/ 0 w 482727"/>
                  <a:gd name="connsiteY6" fmla="*/ 52112 h 427871"/>
                  <a:gd name="connsiteX7" fmla="*/ 52112 w 482727"/>
                  <a:gd name="connsiteY7" fmla="*/ 0 h 427871"/>
                  <a:gd name="connsiteX8" fmla="*/ 430615 w 482727"/>
                  <a:gd name="connsiteY8" fmla="*/ 0 h 427871"/>
                  <a:gd name="connsiteX9" fmla="*/ 482727 w 482727"/>
                  <a:gd name="connsiteY9" fmla="*/ 52112 h 427871"/>
                  <a:gd name="connsiteX10" fmla="*/ 482727 w 482727"/>
                  <a:gd name="connsiteY10" fmla="*/ 315418 h 427871"/>
                  <a:gd name="connsiteX11" fmla="*/ 430615 w 482727"/>
                  <a:gd name="connsiteY11" fmla="*/ 367530 h 427871"/>
                  <a:gd name="connsiteX12" fmla="*/ 202965 w 482727"/>
                  <a:gd name="connsiteY12" fmla="*/ 367530 h 427871"/>
                  <a:gd name="connsiteX13" fmla="*/ 126167 w 482727"/>
                  <a:gd name="connsiteY13" fmla="*/ 422385 h 427871"/>
                  <a:gd name="connsiteX14" fmla="*/ 115197 w 482727"/>
                  <a:gd name="connsiteY14" fmla="*/ 427871 h 427871"/>
                  <a:gd name="connsiteX15" fmla="*/ 115197 w 482727"/>
                  <a:gd name="connsiteY15" fmla="*/ 427871 h 427871"/>
                  <a:gd name="connsiteX16" fmla="*/ 52112 w 482727"/>
                  <a:gd name="connsiteY16" fmla="*/ 43884 h 427871"/>
                  <a:gd name="connsiteX17" fmla="*/ 43884 w 482727"/>
                  <a:gd name="connsiteY17" fmla="*/ 52112 h 427871"/>
                  <a:gd name="connsiteX18" fmla="*/ 43884 w 482727"/>
                  <a:gd name="connsiteY18" fmla="*/ 315418 h 427871"/>
                  <a:gd name="connsiteX19" fmla="*/ 52112 w 482727"/>
                  <a:gd name="connsiteY19" fmla="*/ 323646 h 427871"/>
                  <a:gd name="connsiteX20" fmla="*/ 104226 w 482727"/>
                  <a:gd name="connsiteY20" fmla="*/ 323646 h 427871"/>
                  <a:gd name="connsiteX21" fmla="*/ 126167 w 482727"/>
                  <a:gd name="connsiteY21" fmla="*/ 342845 h 427871"/>
                  <a:gd name="connsiteX22" fmla="*/ 131653 w 482727"/>
                  <a:gd name="connsiteY22" fmla="*/ 367530 h 427871"/>
                  <a:gd name="connsiteX23" fmla="*/ 183766 w 482727"/>
                  <a:gd name="connsiteY23" fmla="*/ 329131 h 427871"/>
                  <a:gd name="connsiteX24" fmla="*/ 197480 w 482727"/>
                  <a:gd name="connsiteY24" fmla="*/ 323646 h 427871"/>
                  <a:gd name="connsiteX25" fmla="*/ 433358 w 482727"/>
                  <a:gd name="connsiteY25" fmla="*/ 323646 h 427871"/>
                  <a:gd name="connsiteX26" fmla="*/ 441586 w 482727"/>
                  <a:gd name="connsiteY26" fmla="*/ 315418 h 427871"/>
                  <a:gd name="connsiteX27" fmla="*/ 441586 w 482727"/>
                  <a:gd name="connsiteY27" fmla="*/ 52112 h 427871"/>
                  <a:gd name="connsiteX28" fmla="*/ 433358 w 482727"/>
                  <a:gd name="connsiteY28" fmla="*/ 43884 h 427871"/>
                  <a:gd name="connsiteX29" fmla="*/ 52112 w 482727"/>
                  <a:gd name="connsiteY29" fmla="*/ 43884 h 4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2727" h="427871">
                    <a:moveTo>
                      <a:pt x="115197" y="427871"/>
                    </a:moveTo>
                    <a:cubicBezTo>
                      <a:pt x="112454" y="427871"/>
                      <a:pt x="109711" y="427871"/>
                      <a:pt x="106968" y="425128"/>
                    </a:cubicBezTo>
                    <a:cubicBezTo>
                      <a:pt x="98740" y="422385"/>
                      <a:pt x="95997" y="416899"/>
                      <a:pt x="93254" y="408671"/>
                    </a:cubicBezTo>
                    <a:lnTo>
                      <a:pt x="85026" y="367530"/>
                    </a:lnTo>
                    <a:lnTo>
                      <a:pt x="52112" y="367530"/>
                    </a:lnTo>
                    <a:cubicBezTo>
                      <a:pt x="24685" y="367530"/>
                      <a:pt x="0" y="342845"/>
                      <a:pt x="0" y="315418"/>
                    </a:cubicBezTo>
                    <a:lnTo>
                      <a:pt x="0" y="52112"/>
                    </a:lnTo>
                    <a:cubicBezTo>
                      <a:pt x="0" y="24685"/>
                      <a:pt x="24685" y="0"/>
                      <a:pt x="52112" y="0"/>
                    </a:cubicBezTo>
                    <a:lnTo>
                      <a:pt x="430615" y="0"/>
                    </a:lnTo>
                    <a:cubicBezTo>
                      <a:pt x="458042" y="0"/>
                      <a:pt x="482727" y="24685"/>
                      <a:pt x="482727" y="52112"/>
                    </a:cubicBezTo>
                    <a:lnTo>
                      <a:pt x="482727" y="315418"/>
                    </a:lnTo>
                    <a:cubicBezTo>
                      <a:pt x="482727" y="342845"/>
                      <a:pt x="458042" y="367530"/>
                      <a:pt x="430615" y="367530"/>
                    </a:cubicBezTo>
                    <a:lnTo>
                      <a:pt x="202965" y="367530"/>
                    </a:lnTo>
                    <a:lnTo>
                      <a:pt x="126167" y="422385"/>
                    </a:lnTo>
                    <a:cubicBezTo>
                      <a:pt x="123425" y="425128"/>
                      <a:pt x="120682" y="427871"/>
                      <a:pt x="115197" y="427871"/>
                    </a:cubicBezTo>
                    <a:lnTo>
                      <a:pt x="115197" y="427871"/>
                    </a:lnTo>
                    <a:close/>
                    <a:moveTo>
                      <a:pt x="52112" y="43884"/>
                    </a:moveTo>
                    <a:cubicBezTo>
                      <a:pt x="46627" y="43884"/>
                      <a:pt x="43884" y="46626"/>
                      <a:pt x="43884" y="52112"/>
                    </a:cubicBezTo>
                    <a:lnTo>
                      <a:pt x="43884" y="315418"/>
                    </a:lnTo>
                    <a:cubicBezTo>
                      <a:pt x="43884" y="320903"/>
                      <a:pt x="46627" y="323646"/>
                      <a:pt x="52112" y="323646"/>
                    </a:cubicBezTo>
                    <a:lnTo>
                      <a:pt x="104226" y="323646"/>
                    </a:lnTo>
                    <a:cubicBezTo>
                      <a:pt x="115197" y="323646"/>
                      <a:pt x="123425" y="331874"/>
                      <a:pt x="126167" y="342845"/>
                    </a:cubicBezTo>
                    <a:lnTo>
                      <a:pt x="131653" y="367530"/>
                    </a:lnTo>
                    <a:lnTo>
                      <a:pt x="183766" y="329131"/>
                    </a:lnTo>
                    <a:cubicBezTo>
                      <a:pt x="186509" y="326389"/>
                      <a:pt x="191994" y="323646"/>
                      <a:pt x="197480" y="323646"/>
                    </a:cubicBezTo>
                    <a:lnTo>
                      <a:pt x="433358" y="323646"/>
                    </a:lnTo>
                    <a:cubicBezTo>
                      <a:pt x="438843" y="323646"/>
                      <a:pt x="441586" y="320903"/>
                      <a:pt x="441586" y="315418"/>
                    </a:cubicBezTo>
                    <a:lnTo>
                      <a:pt x="441586" y="52112"/>
                    </a:lnTo>
                    <a:cubicBezTo>
                      <a:pt x="441586" y="46626"/>
                      <a:pt x="438843" y="43884"/>
                      <a:pt x="433358" y="43884"/>
                    </a:cubicBezTo>
                    <a:lnTo>
                      <a:pt x="52112" y="43884"/>
                    </a:lnTo>
                    <a:close/>
                  </a:path>
                </a:pathLst>
              </a:custGeom>
              <a:grpFill/>
              <a:ln w="27426"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id="{24EF5299-E8FB-2C41-6997-99A881939582}"/>
              </a:ext>
            </a:extLst>
          </p:cNvPr>
          <p:cNvGrpSpPr/>
          <p:nvPr/>
        </p:nvGrpSpPr>
        <p:grpSpPr>
          <a:xfrm>
            <a:off x="1039305" y="7021620"/>
            <a:ext cx="894654" cy="1042239"/>
            <a:chOff x="5622699" y="3609816"/>
            <a:chExt cx="2108225" cy="2456003"/>
          </a:xfrm>
          <a:solidFill>
            <a:srgbClr val="F79037"/>
          </a:solidFill>
        </p:grpSpPr>
        <p:sp>
          <p:nvSpPr>
            <p:cNvPr id="14" name="Freeform 13">
              <a:extLst>
                <a:ext uri="{FF2B5EF4-FFF2-40B4-BE49-F238E27FC236}">
                  <a16:creationId xmlns:a16="http://schemas.microsoft.com/office/drawing/2014/main" id="{755DB091-C17F-7979-4B62-5424F266E6F8}"/>
                </a:ext>
              </a:extLst>
            </p:cNvPr>
            <p:cNvSpPr/>
            <p:nvPr/>
          </p:nvSpPr>
          <p:spPr>
            <a:xfrm>
              <a:off x="6128012" y="4309323"/>
              <a:ext cx="639554" cy="687300"/>
            </a:xfrm>
            <a:custGeom>
              <a:avLst/>
              <a:gdLst>
                <a:gd name="connsiteX0" fmla="*/ 727 w 689985"/>
                <a:gd name="connsiteY0" fmla="*/ 741497 h 741496"/>
                <a:gd name="connsiteX1" fmla="*/ 2357 w 689985"/>
                <a:gd name="connsiteY1" fmla="*/ 325293 h 741496"/>
                <a:gd name="connsiteX2" fmla="*/ 34944 w 689985"/>
                <a:gd name="connsiteY2" fmla="*/ 196604 h 741496"/>
                <a:gd name="connsiteX3" fmla="*/ 385255 w 689985"/>
                <a:gd name="connsiteY3" fmla="*/ 2755 h 741496"/>
                <a:gd name="connsiteX4" fmla="*/ 685057 w 689985"/>
                <a:gd name="connsiteY4" fmla="*/ 298415 h 741496"/>
                <a:gd name="connsiteX5" fmla="*/ 689945 w 689985"/>
                <a:gd name="connsiteY5" fmla="*/ 463756 h 741496"/>
                <a:gd name="connsiteX6" fmla="*/ 669578 w 689985"/>
                <a:gd name="connsiteY6" fmla="*/ 484933 h 741496"/>
                <a:gd name="connsiteX7" fmla="*/ 167736 w 689985"/>
                <a:gd name="connsiteY7" fmla="*/ 677153 h 741496"/>
                <a:gd name="connsiteX8" fmla="*/ 727 w 689985"/>
                <a:gd name="connsiteY8" fmla="*/ 741497 h 74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85" h="741496">
                  <a:moveTo>
                    <a:pt x="727" y="741497"/>
                  </a:moveTo>
                  <a:cubicBezTo>
                    <a:pt x="727" y="599776"/>
                    <a:pt x="-1717" y="462127"/>
                    <a:pt x="2357" y="325293"/>
                  </a:cubicBezTo>
                  <a:cubicBezTo>
                    <a:pt x="3986" y="282125"/>
                    <a:pt x="17021" y="236513"/>
                    <a:pt x="34944" y="196604"/>
                  </a:cubicBezTo>
                  <a:cubicBezTo>
                    <a:pt x="100932" y="54882"/>
                    <a:pt x="244316" y="-15163"/>
                    <a:pt x="385255" y="2755"/>
                  </a:cubicBezTo>
                  <a:cubicBezTo>
                    <a:pt x="560411" y="23932"/>
                    <a:pt x="672022" y="163209"/>
                    <a:pt x="685057" y="298415"/>
                  </a:cubicBezTo>
                  <a:cubicBezTo>
                    <a:pt x="690759" y="352985"/>
                    <a:pt x="688315" y="408371"/>
                    <a:pt x="689945" y="463756"/>
                  </a:cubicBezTo>
                  <a:cubicBezTo>
                    <a:pt x="690759" y="480046"/>
                    <a:pt x="679354" y="481675"/>
                    <a:pt x="669578" y="484933"/>
                  </a:cubicBezTo>
                  <a:cubicBezTo>
                    <a:pt x="502569" y="549278"/>
                    <a:pt x="334745" y="613622"/>
                    <a:pt x="167736" y="677153"/>
                  </a:cubicBezTo>
                  <a:cubicBezTo>
                    <a:pt x="113153" y="698329"/>
                    <a:pt x="57755" y="719506"/>
                    <a:pt x="727" y="741497"/>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2FF394E3-3B00-2B28-2212-C1AFC964BC36}"/>
                </a:ext>
              </a:extLst>
            </p:cNvPr>
            <p:cNvSpPr/>
            <p:nvPr/>
          </p:nvSpPr>
          <p:spPr>
            <a:xfrm>
              <a:off x="6583169" y="4628719"/>
              <a:ext cx="689710" cy="735807"/>
            </a:xfrm>
            <a:custGeom>
              <a:avLst/>
              <a:gdLst>
                <a:gd name="connsiteX0" fmla="*/ 689348 w 689710"/>
                <a:gd name="connsiteY0" fmla="*/ 204 h 735807"/>
                <a:gd name="connsiteX1" fmla="*/ 689348 w 689710"/>
                <a:gd name="connsiteY1" fmla="*/ 41743 h 735807"/>
                <a:gd name="connsiteX2" fmla="*/ 689348 w 689710"/>
                <a:gd name="connsiteY2" fmla="*/ 387086 h 735807"/>
                <a:gd name="connsiteX3" fmla="*/ 420504 w 689710"/>
                <a:gd name="connsiteY3" fmla="*/ 726728 h 735807"/>
                <a:gd name="connsiteX4" fmla="*/ 1760 w 689710"/>
                <a:gd name="connsiteY4" fmla="*/ 414779 h 735807"/>
                <a:gd name="connsiteX5" fmla="*/ 130 w 689710"/>
                <a:gd name="connsiteY5" fmla="*/ 277945 h 735807"/>
                <a:gd name="connsiteX6" fmla="*/ 13165 w 689710"/>
                <a:gd name="connsiteY6" fmla="*/ 256768 h 735807"/>
                <a:gd name="connsiteX7" fmla="*/ 680386 w 689710"/>
                <a:gd name="connsiteY7" fmla="*/ 1018 h 735807"/>
                <a:gd name="connsiteX8" fmla="*/ 689348 w 689710"/>
                <a:gd name="connsiteY8" fmla="*/ 204 h 735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710" h="735807">
                  <a:moveTo>
                    <a:pt x="689348" y="204"/>
                  </a:moveTo>
                  <a:cubicBezTo>
                    <a:pt x="689348" y="14050"/>
                    <a:pt x="689348" y="27896"/>
                    <a:pt x="689348" y="41743"/>
                  </a:cubicBezTo>
                  <a:cubicBezTo>
                    <a:pt x="689348" y="156586"/>
                    <a:pt x="690163" y="271428"/>
                    <a:pt x="689348" y="387086"/>
                  </a:cubicBezTo>
                  <a:cubicBezTo>
                    <a:pt x="688533" y="554871"/>
                    <a:pt x="583440" y="686818"/>
                    <a:pt x="420504" y="726728"/>
                  </a:cubicBezTo>
                  <a:cubicBezTo>
                    <a:pt x="219279" y="775597"/>
                    <a:pt x="11536" y="620844"/>
                    <a:pt x="1760" y="414779"/>
                  </a:cubicBezTo>
                  <a:cubicBezTo>
                    <a:pt x="-684" y="369167"/>
                    <a:pt x="130" y="323556"/>
                    <a:pt x="130" y="277945"/>
                  </a:cubicBezTo>
                  <a:cubicBezTo>
                    <a:pt x="130" y="270614"/>
                    <a:pt x="6648" y="259211"/>
                    <a:pt x="13165" y="256768"/>
                  </a:cubicBezTo>
                  <a:cubicBezTo>
                    <a:pt x="235572" y="171246"/>
                    <a:pt x="457979" y="85725"/>
                    <a:pt x="680386" y="1018"/>
                  </a:cubicBezTo>
                  <a:cubicBezTo>
                    <a:pt x="682016" y="-611"/>
                    <a:pt x="683645" y="204"/>
                    <a:pt x="689348" y="204"/>
                  </a:cubicBezTo>
                  <a:close/>
                </a:path>
              </a:pathLst>
            </a:custGeom>
            <a:solidFill>
              <a:srgbClr val="DD1470"/>
            </a:solid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69C2DF9C-DE3A-9576-1603-250B0EC557A9}"/>
                </a:ext>
              </a:extLst>
            </p:cNvPr>
            <p:cNvSpPr/>
            <p:nvPr/>
          </p:nvSpPr>
          <p:spPr>
            <a:xfrm>
              <a:off x="5622699" y="3609816"/>
              <a:ext cx="2108225" cy="2456003"/>
            </a:xfrm>
            <a:custGeom>
              <a:avLst/>
              <a:gdLst>
                <a:gd name="connsiteX0" fmla="*/ 799986 w 2108225"/>
                <a:gd name="connsiteY0" fmla="*/ 1629 h 2456003"/>
                <a:gd name="connsiteX1" fmla="*/ 923817 w 2108225"/>
                <a:gd name="connsiteY1" fmla="*/ 48055 h 2456003"/>
                <a:gd name="connsiteX2" fmla="*/ 962922 w 2108225"/>
                <a:gd name="connsiteY2" fmla="*/ 588876 h 2456003"/>
                <a:gd name="connsiteX3" fmla="*/ 948257 w 2108225"/>
                <a:gd name="connsiteY3" fmla="*/ 601907 h 2456003"/>
                <a:gd name="connsiteX4" fmla="*/ 1202437 w 2108225"/>
                <a:gd name="connsiteY4" fmla="*/ 1099561 h 2456003"/>
                <a:gd name="connsiteX5" fmla="*/ 1235024 w 2108225"/>
                <a:gd name="connsiteY5" fmla="*/ 1088972 h 2456003"/>
                <a:gd name="connsiteX6" fmla="*/ 2023632 w 2108225"/>
                <a:gd name="connsiteY6" fmla="*/ 786797 h 2456003"/>
                <a:gd name="connsiteX7" fmla="*/ 2055405 w 2108225"/>
                <a:gd name="connsiteY7" fmla="*/ 778652 h 2456003"/>
                <a:gd name="connsiteX8" fmla="*/ 2105915 w 2108225"/>
                <a:gd name="connsiteY8" fmla="*/ 813675 h 2456003"/>
                <a:gd name="connsiteX9" fmla="*/ 2084733 w 2108225"/>
                <a:gd name="connsiteY9" fmla="*/ 869875 h 2456003"/>
                <a:gd name="connsiteX10" fmla="*/ 2018744 w 2108225"/>
                <a:gd name="connsiteY10" fmla="*/ 897567 h 2456003"/>
                <a:gd name="connsiteX11" fmla="*/ 1726275 w 2108225"/>
                <a:gd name="connsiteY11" fmla="*/ 1009152 h 2456003"/>
                <a:gd name="connsiteX12" fmla="*/ 1704279 w 2108225"/>
                <a:gd name="connsiteY12" fmla="*/ 1042546 h 2456003"/>
                <a:gd name="connsiteX13" fmla="*/ 1704279 w 2108225"/>
                <a:gd name="connsiteY13" fmla="*/ 1440831 h 2456003"/>
                <a:gd name="connsiteX14" fmla="*/ 1551119 w 2108225"/>
                <a:gd name="connsiteY14" fmla="*/ 1786175 h 2456003"/>
                <a:gd name="connsiteX15" fmla="*/ 1450914 w 2108225"/>
                <a:gd name="connsiteY15" fmla="*/ 1858665 h 2456003"/>
                <a:gd name="connsiteX16" fmla="*/ 1583706 w 2108225"/>
                <a:gd name="connsiteY16" fmla="*/ 2168171 h 2456003"/>
                <a:gd name="connsiteX17" fmla="*/ 1464763 w 2108225"/>
                <a:gd name="connsiteY17" fmla="*/ 2382381 h 2456003"/>
                <a:gd name="connsiteX18" fmla="*/ 1016690 w 2108225"/>
                <a:gd name="connsiteY18" fmla="*/ 2354689 h 2456003"/>
                <a:gd name="connsiteX19" fmla="*/ 1064756 w 2108225"/>
                <a:gd name="connsiteY19" fmla="*/ 1854592 h 2456003"/>
                <a:gd name="connsiteX20" fmla="*/ 857828 w 2108225"/>
                <a:gd name="connsiteY20" fmla="*/ 1651784 h 2456003"/>
                <a:gd name="connsiteX21" fmla="*/ 810577 w 2108225"/>
                <a:gd name="connsiteY21" fmla="*/ 1361012 h 2456003"/>
                <a:gd name="connsiteX22" fmla="*/ 783692 w 2108225"/>
                <a:gd name="connsiteY22" fmla="*/ 1370785 h 2456003"/>
                <a:gd name="connsiteX23" fmla="*/ 87143 w 2108225"/>
                <a:gd name="connsiteY23" fmla="*/ 1637124 h 2456003"/>
                <a:gd name="connsiteX24" fmla="*/ 57814 w 2108225"/>
                <a:gd name="connsiteY24" fmla="*/ 1646083 h 2456003"/>
                <a:gd name="connsiteX25" fmla="*/ 3231 w 2108225"/>
                <a:gd name="connsiteY25" fmla="*/ 1614318 h 2456003"/>
                <a:gd name="connsiteX26" fmla="*/ 24412 w 2108225"/>
                <a:gd name="connsiteY26" fmla="*/ 1554046 h 2456003"/>
                <a:gd name="connsiteX27" fmla="*/ 78996 w 2108225"/>
                <a:gd name="connsiteY27" fmla="*/ 1530425 h 2456003"/>
                <a:gd name="connsiteX28" fmla="*/ 286739 w 2108225"/>
                <a:gd name="connsiteY28" fmla="*/ 1451420 h 2456003"/>
                <a:gd name="connsiteX29" fmla="*/ 310364 w 2108225"/>
                <a:gd name="connsiteY29" fmla="*/ 1417211 h 2456003"/>
                <a:gd name="connsiteX30" fmla="*/ 311179 w 2108225"/>
                <a:gd name="connsiteY30" fmla="*/ 987975 h 2456003"/>
                <a:gd name="connsiteX31" fmla="*/ 540918 w 2108225"/>
                <a:gd name="connsiteY31" fmla="*/ 614125 h 2456003"/>
                <a:gd name="connsiteX32" fmla="*/ 564544 w 2108225"/>
                <a:gd name="connsiteY32" fmla="*/ 601093 h 2456003"/>
                <a:gd name="connsiteX33" fmla="*/ 522995 w 2108225"/>
                <a:gd name="connsiteY33" fmla="*/ 562812 h 2456003"/>
                <a:gd name="connsiteX34" fmla="*/ 442342 w 2108225"/>
                <a:gd name="connsiteY34" fmla="*/ 231315 h 2456003"/>
                <a:gd name="connsiteX35" fmla="*/ 703039 w 2108225"/>
                <a:gd name="connsiteY35" fmla="*/ 4887 h 2456003"/>
                <a:gd name="connsiteX36" fmla="*/ 713630 w 2108225"/>
                <a:gd name="connsiteY36" fmla="*/ 0 h 2456003"/>
                <a:gd name="connsiteX37" fmla="*/ 799986 w 2108225"/>
                <a:gd name="connsiteY37" fmla="*/ 1629 h 2456003"/>
                <a:gd name="connsiteX38" fmla="*/ 413014 w 2108225"/>
                <a:gd name="connsiteY38" fmla="*/ 1404179 h 2456003"/>
                <a:gd name="connsiteX39" fmla="*/ 580023 w 2108225"/>
                <a:gd name="connsiteY39" fmla="*/ 1339835 h 2456003"/>
                <a:gd name="connsiteX40" fmla="*/ 1081865 w 2108225"/>
                <a:gd name="connsiteY40" fmla="*/ 1147615 h 2456003"/>
                <a:gd name="connsiteX41" fmla="*/ 1102232 w 2108225"/>
                <a:gd name="connsiteY41" fmla="*/ 1126439 h 2456003"/>
                <a:gd name="connsiteX42" fmla="*/ 1097343 w 2108225"/>
                <a:gd name="connsiteY42" fmla="*/ 961097 h 2456003"/>
                <a:gd name="connsiteX43" fmla="*/ 797542 w 2108225"/>
                <a:gd name="connsiteY43" fmla="*/ 665438 h 2456003"/>
                <a:gd name="connsiteX44" fmla="*/ 447230 w 2108225"/>
                <a:gd name="connsiteY44" fmla="*/ 859286 h 2456003"/>
                <a:gd name="connsiteX45" fmla="*/ 414643 w 2108225"/>
                <a:gd name="connsiteY45" fmla="*/ 987975 h 2456003"/>
                <a:gd name="connsiteX46" fmla="*/ 413014 w 2108225"/>
                <a:gd name="connsiteY46" fmla="*/ 1404179 h 2456003"/>
                <a:gd name="connsiteX47" fmla="*/ 1601629 w 2108225"/>
                <a:gd name="connsiteY47" fmla="*/ 1062094 h 2456003"/>
                <a:gd name="connsiteX48" fmla="*/ 1592668 w 2108225"/>
                <a:gd name="connsiteY48" fmla="*/ 1062094 h 2456003"/>
                <a:gd name="connsiteX49" fmla="*/ 925446 w 2108225"/>
                <a:gd name="connsiteY49" fmla="*/ 1317844 h 2456003"/>
                <a:gd name="connsiteX50" fmla="*/ 912411 w 2108225"/>
                <a:gd name="connsiteY50" fmla="*/ 1339020 h 2456003"/>
                <a:gd name="connsiteX51" fmla="*/ 914041 w 2108225"/>
                <a:gd name="connsiteY51" fmla="*/ 1475855 h 2456003"/>
                <a:gd name="connsiteX52" fmla="*/ 1332785 w 2108225"/>
                <a:gd name="connsiteY52" fmla="*/ 1787804 h 2456003"/>
                <a:gd name="connsiteX53" fmla="*/ 1601629 w 2108225"/>
                <a:gd name="connsiteY53" fmla="*/ 1448162 h 2456003"/>
                <a:gd name="connsiteX54" fmla="*/ 1601629 w 2108225"/>
                <a:gd name="connsiteY54" fmla="*/ 1102818 h 2456003"/>
                <a:gd name="connsiteX55" fmla="*/ 1601629 w 2108225"/>
                <a:gd name="connsiteY55" fmla="*/ 1062094 h 2456003"/>
                <a:gd name="connsiteX56" fmla="*/ 756808 w 2108225"/>
                <a:gd name="connsiteY56" fmla="*/ 559554 h 2456003"/>
                <a:gd name="connsiteX57" fmla="*/ 984918 w 2108225"/>
                <a:gd name="connsiteY57" fmla="*/ 333126 h 2456003"/>
                <a:gd name="connsiteX58" fmla="*/ 756808 w 2108225"/>
                <a:gd name="connsiteY58" fmla="*/ 104255 h 2456003"/>
                <a:gd name="connsiteX59" fmla="*/ 530328 w 2108225"/>
                <a:gd name="connsiteY59" fmla="*/ 332312 h 2456003"/>
                <a:gd name="connsiteX60" fmla="*/ 756808 w 2108225"/>
                <a:gd name="connsiteY60" fmla="*/ 559554 h 2456003"/>
                <a:gd name="connsiteX61" fmla="*/ 1257020 w 2108225"/>
                <a:gd name="connsiteY61" fmla="*/ 1900204 h 2456003"/>
                <a:gd name="connsiteX62" fmla="*/ 1030540 w 2108225"/>
                <a:gd name="connsiteY62" fmla="*/ 2127446 h 2456003"/>
                <a:gd name="connsiteX63" fmla="*/ 1257835 w 2108225"/>
                <a:gd name="connsiteY63" fmla="*/ 2354689 h 2456003"/>
                <a:gd name="connsiteX64" fmla="*/ 1485945 w 2108225"/>
                <a:gd name="connsiteY64" fmla="*/ 2125817 h 2456003"/>
                <a:gd name="connsiteX65" fmla="*/ 1257020 w 2108225"/>
                <a:gd name="connsiteY65" fmla="*/ 1900204 h 245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108225" h="2456003">
                  <a:moveTo>
                    <a:pt x="799986" y="1629"/>
                  </a:moveTo>
                  <a:cubicBezTo>
                    <a:pt x="841535" y="17104"/>
                    <a:pt x="886342" y="26064"/>
                    <a:pt x="923817" y="48055"/>
                  </a:cubicBezTo>
                  <a:cubicBezTo>
                    <a:pt x="1125042" y="166156"/>
                    <a:pt x="1143780" y="441453"/>
                    <a:pt x="962922" y="588876"/>
                  </a:cubicBezTo>
                  <a:cubicBezTo>
                    <a:pt x="958848" y="592134"/>
                    <a:pt x="954775" y="596206"/>
                    <a:pt x="948257" y="601907"/>
                  </a:cubicBezTo>
                  <a:cubicBezTo>
                    <a:pt x="1147853" y="708606"/>
                    <a:pt x="1221174" y="879648"/>
                    <a:pt x="1202437" y="1099561"/>
                  </a:cubicBezTo>
                  <a:cubicBezTo>
                    <a:pt x="1216287" y="1094673"/>
                    <a:pt x="1225248" y="1092230"/>
                    <a:pt x="1235024" y="1088972"/>
                  </a:cubicBezTo>
                  <a:cubicBezTo>
                    <a:pt x="1498165" y="987975"/>
                    <a:pt x="1760491" y="887793"/>
                    <a:pt x="2023632" y="786797"/>
                  </a:cubicBezTo>
                  <a:cubicBezTo>
                    <a:pt x="2034223" y="782724"/>
                    <a:pt x="2044814" y="779466"/>
                    <a:pt x="2055405" y="778652"/>
                  </a:cubicBezTo>
                  <a:cubicBezTo>
                    <a:pt x="2079030" y="777023"/>
                    <a:pt x="2098583" y="790869"/>
                    <a:pt x="2105915" y="813675"/>
                  </a:cubicBezTo>
                  <a:cubicBezTo>
                    <a:pt x="2112432" y="834852"/>
                    <a:pt x="2105100" y="858471"/>
                    <a:pt x="2084733" y="869875"/>
                  </a:cubicBezTo>
                  <a:cubicBezTo>
                    <a:pt x="2063552" y="881278"/>
                    <a:pt x="2041555" y="889422"/>
                    <a:pt x="2018744" y="897567"/>
                  </a:cubicBezTo>
                  <a:cubicBezTo>
                    <a:pt x="1920983" y="935034"/>
                    <a:pt x="1824036" y="972500"/>
                    <a:pt x="1726275" y="1009152"/>
                  </a:cubicBezTo>
                  <a:cubicBezTo>
                    <a:pt x="1709167" y="1015668"/>
                    <a:pt x="1704279" y="1024627"/>
                    <a:pt x="1704279" y="1042546"/>
                  </a:cubicBezTo>
                  <a:cubicBezTo>
                    <a:pt x="1705093" y="1175308"/>
                    <a:pt x="1705093" y="1308070"/>
                    <a:pt x="1704279" y="1440831"/>
                  </a:cubicBezTo>
                  <a:cubicBezTo>
                    <a:pt x="1703464" y="1578480"/>
                    <a:pt x="1655398" y="1694952"/>
                    <a:pt x="1551119" y="1786175"/>
                  </a:cubicBezTo>
                  <a:cubicBezTo>
                    <a:pt x="1520976" y="1813053"/>
                    <a:pt x="1485130" y="1833415"/>
                    <a:pt x="1450914" y="1858665"/>
                  </a:cubicBezTo>
                  <a:cubicBezTo>
                    <a:pt x="1550304" y="1936041"/>
                    <a:pt x="1597556" y="2040296"/>
                    <a:pt x="1583706" y="2168171"/>
                  </a:cubicBezTo>
                  <a:cubicBezTo>
                    <a:pt x="1573930" y="2255321"/>
                    <a:pt x="1532381" y="2326996"/>
                    <a:pt x="1464763" y="2382381"/>
                  </a:cubicBezTo>
                  <a:cubicBezTo>
                    <a:pt x="1331971" y="2491523"/>
                    <a:pt x="1134004" y="2476862"/>
                    <a:pt x="1016690" y="2354689"/>
                  </a:cubicBezTo>
                  <a:cubicBezTo>
                    <a:pt x="901006" y="2233330"/>
                    <a:pt x="877380" y="1999571"/>
                    <a:pt x="1064756" y="1854592"/>
                  </a:cubicBezTo>
                  <a:cubicBezTo>
                    <a:pt x="974327" y="1808981"/>
                    <a:pt x="904265" y="1742192"/>
                    <a:pt x="857828" y="1651784"/>
                  </a:cubicBezTo>
                  <a:cubicBezTo>
                    <a:pt x="811391" y="1561376"/>
                    <a:pt x="804059" y="1464452"/>
                    <a:pt x="810577" y="1361012"/>
                  </a:cubicBezTo>
                  <a:cubicBezTo>
                    <a:pt x="799171" y="1365084"/>
                    <a:pt x="791024" y="1368342"/>
                    <a:pt x="783692" y="1370785"/>
                  </a:cubicBezTo>
                  <a:cubicBezTo>
                    <a:pt x="551509" y="1459565"/>
                    <a:pt x="319326" y="1548344"/>
                    <a:pt x="87143" y="1637124"/>
                  </a:cubicBezTo>
                  <a:cubicBezTo>
                    <a:pt x="77366" y="1641196"/>
                    <a:pt x="67590" y="1644454"/>
                    <a:pt x="57814" y="1646083"/>
                  </a:cubicBezTo>
                  <a:cubicBezTo>
                    <a:pt x="32559" y="1650155"/>
                    <a:pt x="11378" y="1637938"/>
                    <a:pt x="3231" y="1614318"/>
                  </a:cubicBezTo>
                  <a:cubicBezTo>
                    <a:pt x="-4916" y="1591512"/>
                    <a:pt x="2416" y="1567077"/>
                    <a:pt x="24412" y="1554046"/>
                  </a:cubicBezTo>
                  <a:cubicBezTo>
                    <a:pt x="41521" y="1544272"/>
                    <a:pt x="60258" y="1537756"/>
                    <a:pt x="78996" y="1530425"/>
                  </a:cubicBezTo>
                  <a:cubicBezTo>
                    <a:pt x="148244" y="1503547"/>
                    <a:pt x="217491" y="1476669"/>
                    <a:pt x="286739" y="1451420"/>
                  </a:cubicBezTo>
                  <a:cubicBezTo>
                    <a:pt x="303847" y="1444904"/>
                    <a:pt x="311179" y="1437574"/>
                    <a:pt x="310364" y="1417211"/>
                  </a:cubicBezTo>
                  <a:cubicBezTo>
                    <a:pt x="309550" y="1273861"/>
                    <a:pt x="307106" y="1131325"/>
                    <a:pt x="311179" y="987975"/>
                  </a:cubicBezTo>
                  <a:cubicBezTo>
                    <a:pt x="316882" y="821819"/>
                    <a:pt x="398350" y="698017"/>
                    <a:pt x="540918" y="614125"/>
                  </a:cubicBezTo>
                  <a:cubicBezTo>
                    <a:pt x="548251" y="610052"/>
                    <a:pt x="555583" y="605980"/>
                    <a:pt x="564544" y="601093"/>
                  </a:cubicBezTo>
                  <a:cubicBezTo>
                    <a:pt x="549880" y="587247"/>
                    <a:pt x="535216" y="575844"/>
                    <a:pt x="522995" y="562812"/>
                  </a:cubicBezTo>
                  <a:cubicBezTo>
                    <a:pt x="433381" y="467517"/>
                    <a:pt x="402423" y="355932"/>
                    <a:pt x="442342" y="231315"/>
                  </a:cubicBezTo>
                  <a:cubicBezTo>
                    <a:pt x="482262" y="105884"/>
                    <a:pt x="571876" y="29321"/>
                    <a:pt x="703039" y="4887"/>
                  </a:cubicBezTo>
                  <a:cubicBezTo>
                    <a:pt x="706298" y="4072"/>
                    <a:pt x="710371" y="1629"/>
                    <a:pt x="713630" y="0"/>
                  </a:cubicBezTo>
                  <a:cubicBezTo>
                    <a:pt x="742144" y="1629"/>
                    <a:pt x="771472" y="1629"/>
                    <a:pt x="799986" y="1629"/>
                  </a:cubicBezTo>
                  <a:close/>
                  <a:moveTo>
                    <a:pt x="413014" y="1404179"/>
                  </a:moveTo>
                  <a:cubicBezTo>
                    <a:pt x="470856" y="1382189"/>
                    <a:pt x="525439" y="1361012"/>
                    <a:pt x="580023" y="1339835"/>
                  </a:cubicBezTo>
                  <a:cubicBezTo>
                    <a:pt x="747032" y="1275490"/>
                    <a:pt x="914856" y="1211960"/>
                    <a:pt x="1081865" y="1147615"/>
                  </a:cubicBezTo>
                  <a:cubicBezTo>
                    <a:pt x="1091641" y="1143543"/>
                    <a:pt x="1103046" y="1141914"/>
                    <a:pt x="1102232" y="1126439"/>
                  </a:cubicBezTo>
                  <a:cubicBezTo>
                    <a:pt x="1099787" y="1071054"/>
                    <a:pt x="1102232" y="1015668"/>
                    <a:pt x="1097343" y="961097"/>
                  </a:cubicBezTo>
                  <a:cubicBezTo>
                    <a:pt x="1083494" y="825078"/>
                    <a:pt x="972698" y="686614"/>
                    <a:pt x="797542" y="665438"/>
                  </a:cubicBezTo>
                  <a:cubicBezTo>
                    <a:pt x="656603" y="648333"/>
                    <a:pt x="513219" y="717565"/>
                    <a:pt x="447230" y="859286"/>
                  </a:cubicBezTo>
                  <a:cubicBezTo>
                    <a:pt x="428493" y="899196"/>
                    <a:pt x="415458" y="944808"/>
                    <a:pt x="414643" y="987975"/>
                  </a:cubicBezTo>
                  <a:cubicBezTo>
                    <a:pt x="410570" y="1125624"/>
                    <a:pt x="413014" y="1262458"/>
                    <a:pt x="413014" y="1404179"/>
                  </a:cubicBezTo>
                  <a:close/>
                  <a:moveTo>
                    <a:pt x="1601629" y="1062094"/>
                  </a:moveTo>
                  <a:cubicBezTo>
                    <a:pt x="1595926" y="1062094"/>
                    <a:pt x="1594297" y="1061280"/>
                    <a:pt x="1592668" y="1062094"/>
                  </a:cubicBezTo>
                  <a:cubicBezTo>
                    <a:pt x="1370261" y="1146801"/>
                    <a:pt x="1147853" y="1232322"/>
                    <a:pt x="925446" y="1317844"/>
                  </a:cubicBezTo>
                  <a:cubicBezTo>
                    <a:pt x="918929" y="1320287"/>
                    <a:pt x="912411" y="1331690"/>
                    <a:pt x="912411" y="1339020"/>
                  </a:cubicBezTo>
                  <a:cubicBezTo>
                    <a:pt x="911597" y="1384632"/>
                    <a:pt x="911597" y="1430243"/>
                    <a:pt x="914041" y="1475855"/>
                  </a:cubicBezTo>
                  <a:cubicBezTo>
                    <a:pt x="923002" y="1681920"/>
                    <a:pt x="1131560" y="1837488"/>
                    <a:pt x="1332785" y="1787804"/>
                  </a:cubicBezTo>
                  <a:cubicBezTo>
                    <a:pt x="1495721" y="1747894"/>
                    <a:pt x="1600814" y="1615947"/>
                    <a:pt x="1601629" y="1448162"/>
                  </a:cubicBezTo>
                  <a:cubicBezTo>
                    <a:pt x="1602444" y="1333319"/>
                    <a:pt x="1601629" y="1218476"/>
                    <a:pt x="1601629" y="1102818"/>
                  </a:cubicBezTo>
                  <a:cubicBezTo>
                    <a:pt x="1601629" y="1089787"/>
                    <a:pt x="1601629" y="1076755"/>
                    <a:pt x="1601629" y="1062094"/>
                  </a:cubicBezTo>
                  <a:close/>
                  <a:moveTo>
                    <a:pt x="756808" y="559554"/>
                  </a:moveTo>
                  <a:cubicBezTo>
                    <a:pt x="882268" y="559554"/>
                    <a:pt x="983289" y="459372"/>
                    <a:pt x="984918" y="333126"/>
                  </a:cubicBezTo>
                  <a:cubicBezTo>
                    <a:pt x="986547" y="209324"/>
                    <a:pt x="880639" y="103440"/>
                    <a:pt x="756808" y="104255"/>
                  </a:cubicBezTo>
                  <a:cubicBezTo>
                    <a:pt x="631348" y="105069"/>
                    <a:pt x="530328" y="206880"/>
                    <a:pt x="530328" y="332312"/>
                  </a:cubicBezTo>
                  <a:cubicBezTo>
                    <a:pt x="530328" y="457743"/>
                    <a:pt x="631348" y="558739"/>
                    <a:pt x="756808" y="559554"/>
                  </a:cubicBezTo>
                  <a:close/>
                  <a:moveTo>
                    <a:pt x="1257020" y="1900204"/>
                  </a:moveTo>
                  <a:cubicBezTo>
                    <a:pt x="1131560" y="1901018"/>
                    <a:pt x="1029725" y="2002829"/>
                    <a:pt x="1030540" y="2127446"/>
                  </a:cubicBezTo>
                  <a:cubicBezTo>
                    <a:pt x="1030540" y="2252063"/>
                    <a:pt x="1133189" y="2356318"/>
                    <a:pt x="1257835" y="2354689"/>
                  </a:cubicBezTo>
                  <a:cubicBezTo>
                    <a:pt x="1388183" y="2353059"/>
                    <a:pt x="1485130" y="2253692"/>
                    <a:pt x="1485945" y="2125817"/>
                  </a:cubicBezTo>
                  <a:cubicBezTo>
                    <a:pt x="1485945" y="2000386"/>
                    <a:pt x="1380851" y="1899389"/>
                    <a:pt x="1257020" y="1900204"/>
                  </a:cubicBezTo>
                  <a:close/>
                </a:path>
              </a:pathLst>
            </a:custGeom>
            <a:grpFill/>
            <a:ln w="813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 name="Group 3">
            <a:extLst>
              <a:ext uri="{FF2B5EF4-FFF2-40B4-BE49-F238E27FC236}">
                <a16:creationId xmlns:a16="http://schemas.microsoft.com/office/drawing/2014/main" id="{97B0DCE5-80E1-2EE5-4F88-36D68A3B845A}"/>
              </a:ext>
            </a:extLst>
          </p:cNvPr>
          <p:cNvGrpSpPr/>
          <p:nvPr/>
        </p:nvGrpSpPr>
        <p:grpSpPr>
          <a:xfrm>
            <a:off x="997013" y="3989024"/>
            <a:ext cx="923646" cy="923888"/>
            <a:chOff x="10376768" y="3823816"/>
            <a:chExt cx="923646" cy="923888"/>
          </a:xfrm>
          <a:solidFill>
            <a:srgbClr val="F79037"/>
          </a:solidFill>
        </p:grpSpPr>
        <p:sp>
          <p:nvSpPr>
            <p:cNvPr id="18" name="Freeform 17">
              <a:extLst>
                <a:ext uri="{FF2B5EF4-FFF2-40B4-BE49-F238E27FC236}">
                  <a16:creationId xmlns:a16="http://schemas.microsoft.com/office/drawing/2014/main" id="{C6619722-34ED-1638-A0BD-E5B50576187C}"/>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DD147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9" name="Graphic 2">
              <a:extLst>
                <a:ext uri="{FF2B5EF4-FFF2-40B4-BE49-F238E27FC236}">
                  <a16:creationId xmlns:a16="http://schemas.microsoft.com/office/drawing/2014/main" id="{12E097D5-D1AC-2A16-AE2F-62CEEF2497CF}"/>
                </a:ext>
              </a:extLst>
            </p:cNvPr>
            <p:cNvGrpSpPr/>
            <p:nvPr/>
          </p:nvGrpSpPr>
          <p:grpSpPr>
            <a:xfrm>
              <a:off x="10376768" y="3823816"/>
              <a:ext cx="923646" cy="923888"/>
              <a:chOff x="10376768" y="3823816"/>
              <a:chExt cx="923646" cy="923888"/>
            </a:xfrm>
            <a:grpFill/>
          </p:grpSpPr>
          <p:sp>
            <p:nvSpPr>
              <p:cNvPr id="20" name="Freeform 19">
                <a:extLst>
                  <a:ext uri="{FF2B5EF4-FFF2-40B4-BE49-F238E27FC236}">
                    <a16:creationId xmlns:a16="http://schemas.microsoft.com/office/drawing/2014/main" id="{52968110-A06F-54EF-CE9A-A215CF7BFFB2}"/>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9AAE2834-00E8-D347-7628-D410E9DADBE3}"/>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a16="http://schemas.microsoft.com/office/drawing/2014/main" id="{7EE72E1A-BB48-4E38-78E3-D895821BCE6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1548561824"/>
      </p:ext>
    </p:extLst>
  </p:cSld>
  <p:clrMapOvr>
    <a:masterClrMapping/>
  </p:clrMapOvr>
</p:sld>
</file>

<file path=ppt/slides/slide1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665164"/>
            <a:ext cx="2693750" cy="1092607"/>
          </a:xfrm>
        </p:spPr>
        <p:txBody>
          <a:bodyPr/>
          <a:lstStyle/>
          <a:p>
            <a:pPr algn="just"/>
            <a:r>
              <a:rPr lang="en-US">
                <a:effectLst/>
                <a:ea typeface="Times New Roman" panose="02020603050405020304" pitchFamily="18" charset="0"/>
              </a:rPr>
              <a:t>Blockchain-anvendelsestilfælde kan således opdeles i følgende otte større grupper alt efter deres formål og aktivitetsområde: </a:t>
            </a:r>
            <a:endParaRPr lang="en-LB">
              <a:effectLst/>
              <a:ea typeface="Times New Roman" panose="02020603050405020304" pitchFamily="18" charset="0"/>
            </a:endParaRPr>
          </a:p>
          <a:p>
            <a:pPr algn="just">
              <a:spcBef>
                <a:spcPts val="200"/>
              </a:spcBef>
            </a:pPr>
            <a:endParaRPr lang="en-US"/>
          </a:p>
          <a:p>
            <a:pPr algn="just"/>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19</a:t>
            </a:fld>
            <a:endParaRPr lang="en-US" dirty="0"/>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4203032"/>
            <a:ext cx="3555848" cy="6488781"/>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
        <p:nvSpPr>
          <p:cNvPr id="43" name="Text Placeholder 17">
            <a:extLst>
              <a:ext uri="{FF2B5EF4-FFF2-40B4-BE49-F238E27FC236}">
                <a16:creationId xmlns:a16="http://schemas.microsoft.com/office/drawing/2014/main" id="{75E72316-33B2-988B-1896-75E2F626F714}"/>
              </a:ext>
            </a:extLst>
          </p:cNvPr>
          <p:cNvSpPr txBox="1">
            <a:spLocks/>
          </p:cNvSpPr>
          <p:nvPr/>
        </p:nvSpPr>
        <p:spPr>
          <a:xfrm>
            <a:off x="1425569" y="192904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måling/afregning og sikkerhed </a:t>
            </a:r>
          </a:p>
        </p:txBody>
      </p:sp>
      <p:sp>
        <p:nvSpPr>
          <p:cNvPr id="44" name="TextBox 43">
            <a:extLst>
              <a:ext uri="{FF2B5EF4-FFF2-40B4-BE49-F238E27FC236}">
                <a16:creationId xmlns:a16="http://schemas.microsoft.com/office/drawing/2014/main" id="{997E757A-3FAD-1C5E-B78D-342B8C63AF17}"/>
              </a:ext>
            </a:extLst>
          </p:cNvPr>
          <p:cNvSpPr txBox="1"/>
          <p:nvPr/>
        </p:nvSpPr>
        <p:spPr>
          <a:xfrm>
            <a:off x="861409" y="166997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1</a:t>
            </a:r>
          </a:p>
        </p:txBody>
      </p:sp>
      <p:sp>
        <p:nvSpPr>
          <p:cNvPr id="5" name="Text Placeholder 17">
            <a:extLst>
              <a:ext uri="{FF2B5EF4-FFF2-40B4-BE49-F238E27FC236}">
                <a16:creationId xmlns:a16="http://schemas.microsoft.com/office/drawing/2014/main" id="{FD678BA8-A271-347F-B030-6FB833BE7F59}"/>
              </a:ext>
            </a:extLst>
          </p:cNvPr>
          <p:cNvSpPr txBox="1">
            <a:spLocks/>
          </p:cNvSpPr>
          <p:nvPr/>
        </p:nvSpPr>
        <p:spPr>
          <a:xfrm>
            <a:off x="1425569" y="2859488"/>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kryptovalutaer, tokens og investering </a:t>
            </a:r>
          </a:p>
        </p:txBody>
      </p:sp>
      <p:sp>
        <p:nvSpPr>
          <p:cNvPr id="12" name="TextBox 11">
            <a:extLst>
              <a:ext uri="{FF2B5EF4-FFF2-40B4-BE49-F238E27FC236}">
                <a16:creationId xmlns:a16="http://schemas.microsoft.com/office/drawing/2014/main" id="{EBFF3C60-B962-B86E-78D8-E6AC9DB9218B}"/>
              </a:ext>
            </a:extLst>
          </p:cNvPr>
          <p:cNvSpPr txBox="1"/>
          <p:nvPr/>
        </p:nvSpPr>
        <p:spPr>
          <a:xfrm>
            <a:off x="861409" y="2600413"/>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2</a:t>
            </a:r>
          </a:p>
        </p:txBody>
      </p:sp>
      <p:sp>
        <p:nvSpPr>
          <p:cNvPr id="13" name="Text Placeholder 17">
            <a:extLst>
              <a:ext uri="{FF2B5EF4-FFF2-40B4-BE49-F238E27FC236}">
                <a16:creationId xmlns:a16="http://schemas.microsoft.com/office/drawing/2014/main" id="{4C22F3C9-38F4-406D-8B54-7F216892F447}"/>
              </a:ext>
            </a:extLst>
          </p:cNvPr>
          <p:cNvSpPr txBox="1">
            <a:spLocks/>
          </p:cNvSpPr>
          <p:nvPr/>
        </p:nvSpPr>
        <p:spPr>
          <a:xfrm>
            <a:off x="1425569" y="3789930"/>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decentraliseret handel med energi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id="{CFB1F510-C4ED-B989-E26F-E09EE2C0B688}"/>
              </a:ext>
            </a:extLst>
          </p:cNvPr>
          <p:cNvSpPr txBox="1"/>
          <p:nvPr/>
        </p:nvSpPr>
        <p:spPr>
          <a:xfrm>
            <a:off x="861409" y="3530855"/>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3</a:t>
            </a:r>
          </a:p>
        </p:txBody>
      </p:sp>
      <p:sp>
        <p:nvSpPr>
          <p:cNvPr id="39" name="Text Placeholder 17">
            <a:extLst>
              <a:ext uri="{FF2B5EF4-FFF2-40B4-BE49-F238E27FC236}">
                <a16:creationId xmlns:a16="http://schemas.microsoft.com/office/drawing/2014/main" id="{EB436656-F017-D551-5424-C77842FEF5CA}"/>
              </a:ext>
            </a:extLst>
          </p:cNvPr>
          <p:cNvSpPr txBox="1">
            <a:spLocks/>
          </p:cNvSpPr>
          <p:nvPr/>
        </p:nvSpPr>
        <p:spPr>
          <a:xfrm>
            <a:off x="1425569" y="47203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grønne certifikater og handel med kulstof </a:t>
            </a:r>
          </a:p>
        </p:txBody>
      </p:sp>
      <p:sp>
        <p:nvSpPr>
          <p:cNvPr id="40" name="TextBox 39">
            <a:extLst>
              <a:ext uri="{FF2B5EF4-FFF2-40B4-BE49-F238E27FC236}">
                <a16:creationId xmlns:a16="http://schemas.microsoft.com/office/drawing/2014/main" id="{0B231068-5863-BD3B-6E04-9C1B83D60854}"/>
              </a:ext>
            </a:extLst>
          </p:cNvPr>
          <p:cNvSpPr txBox="1"/>
          <p:nvPr/>
        </p:nvSpPr>
        <p:spPr>
          <a:xfrm>
            <a:off x="861409" y="44612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4</a:t>
            </a:r>
          </a:p>
        </p:txBody>
      </p:sp>
      <p:sp>
        <p:nvSpPr>
          <p:cNvPr id="41" name="Text Placeholder 17">
            <a:extLst>
              <a:ext uri="{FF2B5EF4-FFF2-40B4-BE49-F238E27FC236}">
                <a16:creationId xmlns:a16="http://schemas.microsoft.com/office/drawing/2014/main" id="{4D3B5F72-EEE5-5DF0-ABD8-97ACD1A4E7A8}"/>
              </a:ext>
            </a:extLst>
          </p:cNvPr>
          <p:cNvSpPr txBox="1">
            <a:spLocks/>
          </p:cNvSpPr>
          <p:nvPr/>
        </p:nvSpPr>
        <p:spPr>
          <a:xfrm>
            <a:off x="1441611" y="5602689"/>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LB" b="1">
                <a:solidFill>
                  <a:srgbClr val="F79037"/>
                </a:solidFill>
                <a:effectLst/>
              </a:rPr>
              <a:t>forvaltning af</a:t>
            </a:r>
            <a:r>
              <a:rPr lang="en-US" b="1">
                <a:solidFill>
                  <a:srgbClr val="F79037"/>
                </a:solidFill>
                <a:effectLst/>
                <a:latin typeface="Calibri" panose="020F0502020204030204" pitchFamily="34" charset="0"/>
                <a:ea typeface="Times New Roman" panose="02020603050405020304" pitchFamily="18" charset="0"/>
              </a:rPr>
              <a:t> nettet </a:t>
            </a:r>
            <a:endParaRPr lang="en-US" b="1">
              <a:solidFill>
                <a:srgbClr val="F79037"/>
              </a:solidFill>
            </a:endParaRPr>
          </a:p>
        </p:txBody>
      </p:sp>
      <p:sp>
        <p:nvSpPr>
          <p:cNvPr id="42" name="TextBox 41">
            <a:extLst>
              <a:ext uri="{FF2B5EF4-FFF2-40B4-BE49-F238E27FC236}">
                <a16:creationId xmlns:a16="http://schemas.microsoft.com/office/drawing/2014/main" id="{FB0E30BD-7A9C-D97C-61DB-C6346A7BBF86}"/>
              </a:ext>
            </a:extLst>
          </p:cNvPr>
          <p:cNvSpPr txBox="1"/>
          <p:nvPr/>
        </p:nvSpPr>
        <p:spPr>
          <a:xfrm>
            <a:off x="877451" y="5343614"/>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5</a:t>
            </a:r>
          </a:p>
        </p:txBody>
      </p:sp>
      <p:sp>
        <p:nvSpPr>
          <p:cNvPr id="47" name="Text Placeholder 17">
            <a:extLst>
              <a:ext uri="{FF2B5EF4-FFF2-40B4-BE49-F238E27FC236}">
                <a16:creationId xmlns:a16="http://schemas.microsoft.com/office/drawing/2014/main" id="{90843585-AC77-768F-2E63-E5E25B08B0E4}"/>
              </a:ext>
            </a:extLst>
          </p:cNvPr>
          <p:cNvSpPr txBox="1">
            <a:spLocks/>
          </p:cNvSpPr>
          <p:nvPr/>
        </p:nvSpPr>
        <p:spPr>
          <a:xfrm>
            <a:off x="1441611" y="6533131"/>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1">
                <a:solidFill>
                  <a:srgbClr val="F79037"/>
                </a:solidFill>
              </a:rPr>
              <a:t>IoT, intelligente enheder, automatisering og forvaltning af aktiver</a:t>
            </a:r>
          </a:p>
        </p:txBody>
      </p:sp>
      <p:sp>
        <p:nvSpPr>
          <p:cNvPr id="48" name="TextBox 47">
            <a:extLst>
              <a:ext uri="{FF2B5EF4-FFF2-40B4-BE49-F238E27FC236}">
                <a16:creationId xmlns:a16="http://schemas.microsoft.com/office/drawing/2014/main" id="{39A0F98F-FF6C-F338-C44F-433BAD3E62C0}"/>
              </a:ext>
            </a:extLst>
          </p:cNvPr>
          <p:cNvSpPr txBox="1"/>
          <p:nvPr/>
        </p:nvSpPr>
        <p:spPr>
          <a:xfrm>
            <a:off x="877451" y="6274056"/>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6</a:t>
            </a:r>
          </a:p>
        </p:txBody>
      </p:sp>
      <p:sp>
        <p:nvSpPr>
          <p:cNvPr id="49" name="Text Placeholder 17">
            <a:extLst>
              <a:ext uri="{FF2B5EF4-FFF2-40B4-BE49-F238E27FC236}">
                <a16:creationId xmlns:a16="http://schemas.microsoft.com/office/drawing/2014/main" id="{0903E398-8EA9-9BCB-B5B8-9372E469C909}"/>
              </a:ext>
            </a:extLst>
          </p:cNvPr>
          <p:cNvSpPr txBox="1">
            <a:spLocks/>
          </p:cNvSpPr>
          <p:nvPr/>
        </p:nvSpPr>
        <p:spPr>
          <a:xfrm>
            <a:off x="1441611" y="7463573"/>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elektrisk </a:t>
            </a:r>
            <a:r>
              <a:rPr lang="en-LB" b="1">
                <a:solidFill>
                  <a:srgbClr val="F79037"/>
                </a:solidFill>
                <a:effectLst/>
              </a:rPr>
              <a:t>e-mobilitet </a:t>
            </a:r>
            <a:endParaRPr lang="en-LB" b="1">
              <a:solidFill>
                <a:srgbClr val="F79037"/>
              </a:solidFill>
              <a:effectLst/>
              <a:latin typeface="Times New Roman" panose="02020603050405020304" pitchFamily="18" charset="0"/>
              <a:ea typeface="Times New Roman" panose="02020603050405020304" pitchFamily="18" charset="0"/>
            </a:endParaRPr>
          </a:p>
        </p:txBody>
      </p:sp>
      <p:sp>
        <p:nvSpPr>
          <p:cNvPr id="50" name="TextBox 49">
            <a:extLst>
              <a:ext uri="{FF2B5EF4-FFF2-40B4-BE49-F238E27FC236}">
                <a16:creationId xmlns:a16="http://schemas.microsoft.com/office/drawing/2014/main" id="{A7132AA4-B08F-B349-0BD5-2E799FD2225C}"/>
              </a:ext>
            </a:extLst>
          </p:cNvPr>
          <p:cNvSpPr txBox="1"/>
          <p:nvPr/>
        </p:nvSpPr>
        <p:spPr>
          <a:xfrm>
            <a:off x="877451" y="7204498"/>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7</a:t>
            </a:r>
          </a:p>
        </p:txBody>
      </p:sp>
      <p:sp>
        <p:nvSpPr>
          <p:cNvPr id="51" name="Text Placeholder 17">
            <a:extLst>
              <a:ext uri="{FF2B5EF4-FFF2-40B4-BE49-F238E27FC236}">
                <a16:creationId xmlns:a16="http://schemas.microsoft.com/office/drawing/2014/main" id="{06A0A1FD-B4DA-1015-1BC0-CB04C7226344}"/>
              </a:ext>
            </a:extLst>
          </p:cNvPr>
          <p:cNvSpPr txBox="1">
            <a:spLocks/>
          </p:cNvSpPr>
          <p:nvPr/>
        </p:nvSpPr>
        <p:spPr>
          <a:xfrm>
            <a:off x="1441611" y="8394016"/>
            <a:ext cx="2154529" cy="553680"/>
          </a:xfrm>
          <a:prstGeom prst="rect">
            <a:avLst/>
          </a:prstGeom>
        </p:spPr>
        <p:txBody>
          <a:bodyPr numCol="1" spcCol="288000" anchor="ctr">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latin typeface="Calibri" panose="020F0502020204030204" pitchFamily="34" charset="0"/>
                <a:ea typeface="Times New Roman" panose="02020603050405020304" pitchFamily="18" charset="0"/>
              </a:rPr>
              <a:t>og generelle initiativer og konsortier</a:t>
            </a:r>
          </a:p>
        </p:txBody>
      </p:sp>
      <p:sp>
        <p:nvSpPr>
          <p:cNvPr id="52" name="TextBox 51">
            <a:extLst>
              <a:ext uri="{FF2B5EF4-FFF2-40B4-BE49-F238E27FC236}">
                <a16:creationId xmlns:a16="http://schemas.microsoft.com/office/drawing/2014/main" id="{12455215-10C9-9ECB-1117-A0B05D8C993E}"/>
              </a:ext>
            </a:extLst>
          </p:cNvPr>
          <p:cNvSpPr txBox="1"/>
          <p:nvPr/>
        </p:nvSpPr>
        <p:spPr>
          <a:xfrm>
            <a:off x="877451" y="8134941"/>
            <a:ext cx="654756" cy="1092607"/>
          </a:xfrm>
          <a:prstGeom prst="rect">
            <a:avLst/>
          </a:prstGeom>
          <a:noFill/>
        </p:spPr>
        <p:txBody>
          <a:bodyPr wrap="square" rtlCol="0">
            <a:spAutoFit/>
          </a:bodyPr>
          <a:lstStyle/>
          <a:p>
            <a:r>
              <a:rPr lang="en-GB" sz="6500">
                <a:solidFill>
                  <a:schemeClr val="bg1"/>
                </a:solidFill>
                <a:latin typeface="Arial" panose="020B0604020202020204" pitchFamily="34" charset="0"/>
                <a:cs typeface="Arial" panose="020B0604020202020204" pitchFamily="34" charset="0"/>
              </a:rPr>
              <a:t>8</a:t>
            </a:r>
          </a:p>
        </p:txBody>
      </p:sp>
      <p:sp>
        <p:nvSpPr>
          <p:cNvPr id="53" name="Text Placeholder 17">
            <a:extLst>
              <a:ext uri="{FF2B5EF4-FFF2-40B4-BE49-F238E27FC236}">
                <a16:creationId xmlns:a16="http://schemas.microsoft.com/office/drawing/2014/main" id="{55E3DFAD-F7EE-E29B-B345-4BCB561BE476}"/>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Den mest populære kategori er decentraliseret energihandel (herunder engros-, detail- og peer-to-peer-handel). Den næstmest populære kategori er kryptovalutaer, tokens og investeringsregnskaber. Den tredje mest populære brugssituation er IoT, intelligente enheder, automatisering og forvaltning af aktiver samt måling, fakturering, sikkerhed og regnskab.</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endParaRPr lang="en-US" dirty="0">
              <a:solidFill>
                <a:schemeClr val="tx1"/>
              </a:solidFill>
            </a:endParaRPr>
          </a:p>
        </p:txBody>
      </p:sp>
    </p:spTree>
    <p:extLst>
      <p:ext uri="{BB962C8B-B14F-4D97-AF65-F5344CB8AC3E}">
        <p14:creationId xmlns:p14="http://schemas.microsoft.com/office/powerpoint/2010/main" val="3638717286"/>
      </p:ext>
    </p:extLst>
  </p:cSld>
  <p:clrMapOvr>
    <a:masterClrMapping/>
  </p:clrMapOvr>
</p:sld>
</file>

<file path=ppt/slides/slide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F08A1FA4-61E9-B44C-83C4-A6CE732733C1}"/>
              </a:ext>
            </a:extLst>
          </p:cNvPr>
          <p:cNvSpPr>
            <a:spLocks noGrp="1"/>
          </p:cNvSpPr>
          <p:nvPr>
            <p:ph type="body" sz="quarter" idx="13"/>
          </p:nvPr>
        </p:nvSpPr>
        <p:spPr/>
        <p:txBody>
          <a:bodyPr/>
          <a:lstStyle/>
          <a:p>
            <a:r>
              <a:rPr lang="en-US" dirty="0">
                <a:solidFill>
                  <a:srgbClr val="8E2F91"/>
                </a:solidFill>
              </a:rPr>
              <a:t>01</a:t>
            </a:r>
          </a:p>
        </p:txBody>
      </p:sp>
      <p:sp>
        <p:nvSpPr>
          <p:cNvPr id="18" name="Text Placeholder 17">
            <a:extLst>
              <a:ext uri="{FF2B5EF4-FFF2-40B4-BE49-F238E27FC236}">
                <a16:creationId xmlns:a16="http://schemas.microsoft.com/office/drawing/2014/main" id="{3D13EB9D-DE55-5D4D-BEA7-6A984DDA5380}"/>
              </a:ext>
            </a:extLst>
          </p:cNvPr>
          <p:cNvSpPr>
            <a:spLocks noGrp="1"/>
          </p:cNvSpPr>
          <p:nvPr>
            <p:ph type="body" sz="quarter" idx="14"/>
          </p:nvPr>
        </p:nvSpPr>
        <p:spPr>
          <a:xfrm>
            <a:off x="3059265" y="3865694"/>
            <a:ext cx="4305362" cy="2077905"/>
          </a:xfrm>
        </p:spPr>
        <p:txBody>
          <a:bodyPr/>
          <a:lstStyle/>
          <a:p>
            <a:r>
              <a:rPr lang="en-US" sz="3600" dirty="0">
                <a:solidFill>
                  <a:srgbClr val="F79037"/>
                </a:solidFill>
              </a:rPr>
              <a:t>MODUL 7</a:t>
            </a:r>
          </a:p>
          <a:p>
            <a:pPr>
              <a:spcBef>
                <a:spcPts val="0"/>
              </a:spcBef>
            </a:pPr>
            <a:r>
              <a:rPr lang="en-LB"/>
              <a:t>Anvendelser i </a:t>
            </a:r>
            <a:r>
              <a:rPr lang="en-US"/>
              <a:t>industrien </a:t>
            </a:r>
          </a:p>
        </p:txBody>
      </p:sp>
      <p:sp>
        <p:nvSpPr>
          <p:cNvPr id="2" name="Slide Number Placeholder 18">
            <a:extLst>
              <a:ext uri="{FF2B5EF4-FFF2-40B4-BE49-F238E27FC236}">
                <a16:creationId xmlns:a16="http://schemas.microsoft.com/office/drawing/2014/main" id="{D447D46A-2C5D-C312-FA75-55F08C7272A4}"/>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a:t>
            </a:fld>
            <a:endParaRPr lang="en-US" dirty="0"/>
          </a:p>
        </p:txBody>
      </p:sp>
      <p:grpSp>
        <p:nvGrpSpPr>
          <p:cNvPr id="5" name="Group 4">
            <a:extLst>
              <a:ext uri="{FF2B5EF4-FFF2-40B4-BE49-F238E27FC236}">
                <a16:creationId xmlns:a16="http://schemas.microsoft.com/office/drawing/2014/main" id="{886D6B5A-30DD-63DC-D9DA-2B6A025EE754}"/>
              </a:ext>
            </a:extLst>
          </p:cNvPr>
          <p:cNvGrpSpPr/>
          <p:nvPr/>
        </p:nvGrpSpPr>
        <p:grpSpPr>
          <a:xfrm>
            <a:off x="2358984" y="9840039"/>
            <a:ext cx="4502594" cy="461665"/>
            <a:chOff x="2358984" y="9840039"/>
            <a:chExt cx="4502594" cy="461665"/>
          </a:xfrm>
        </p:grpSpPr>
        <p:pic>
          <p:nvPicPr>
            <p:cNvPr id="6" name="Picture 5">
              <a:extLst>
                <a:ext uri="{FF2B5EF4-FFF2-40B4-BE49-F238E27FC236}">
                  <a16:creationId xmlns:a16="http://schemas.microsoft.com/office/drawing/2014/main" id="{2D152310-6069-11F1-C3AA-0267CF19468B}"/>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bwMode="auto">
            <a:xfrm>
              <a:off x="2358984" y="9934832"/>
              <a:ext cx="1184829" cy="272079"/>
            </a:xfrm>
            <a:prstGeom prst="rect">
              <a:avLst/>
            </a:prstGeom>
            <a:ln>
              <a:noFill/>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8EB29F06-0A12-E19F-DA1A-8F8283E58746}"/>
                </a:ext>
              </a:extLst>
            </p:cNvPr>
            <p:cNvSpPr/>
            <p:nvPr/>
          </p:nvSpPr>
          <p:spPr>
            <a:xfrm>
              <a:off x="3973077" y="9840039"/>
              <a:ext cx="2888501" cy="46166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kern="1200">
                  <a:solidFill>
                    <a:srgbClr val="000000"/>
                  </a:solidFill>
                  <a:latin typeface="Calibri" panose="020F0502020204030204" pitchFamily="34" charset="0"/>
                  <a:ea typeface="Open Sans" panose="020B0606030504020204" pitchFamily="34" charset="0"/>
                  <a:cs typeface="Calibri" panose="020F0502020204030204" pitchFamily="34" charset="0"/>
                </a:rPr>
                <a:t>Finansieret af Den Europæiske Union. Synspunkter og udtalelser er dog udelukkende forfatterens/forfatternes og afspejler ikke nødvendigvis Den Europæiske Unions eller det nationale agenturs synspunkter og holdninger. Hverken Den Europæiske Union eller det nationale kontor kan holdes ansvarlig for dem. </a:t>
              </a:r>
              <a:endParaRPr lang="en-US" sz="600" kern="1200" dirty="0">
                <a:solidFill>
                  <a:srgbClr val="000000"/>
                </a:solidFill>
                <a:latin typeface="Calibri" panose="020F0502020204030204" pitchFamily="34" charset="0"/>
                <a:ea typeface="Open Sans" panose="020B0606030504020204" pitchFamily="34" charset="0"/>
                <a:cs typeface="Calibri" panose="020F0502020204030204" pitchFamily="34" charset="0"/>
              </a:endParaRPr>
            </a:p>
          </p:txBody>
        </p:sp>
      </p:grpSp>
    </p:spTree>
    <p:extLst>
      <p:ext uri="{BB962C8B-B14F-4D97-AF65-F5344CB8AC3E}">
        <p14:creationId xmlns:p14="http://schemas.microsoft.com/office/powerpoint/2010/main" val="2488278036"/>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7049C9F-DD73-D128-833D-3D0C01CFE581}"/>
              </a:ext>
            </a:extLst>
          </p:cNvPr>
          <p:cNvSpPr/>
          <p:nvPr/>
        </p:nvSpPr>
        <p:spPr>
          <a:xfrm>
            <a:off x="6118752" y="0"/>
            <a:ext cx="1440923" cy="267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1DBBD43-8893-7BE6-7222-04174364F3B7}"/>
              </a:ext>
            </a:extLst>
          </p:cNvPr>
          <p:cNvSpPr>
            <a:spLocks noGrp="1"/>
          </p:cNvSpPr>
          <p:nvPr>
            <p:ph type="sldNum" sz="quarter" idx="4"/>
          </p:nvPr>
        </p:nvSpPr>
        <p:spPr/>
        <p:txBody>
          <a:bodyPr/>
          <a:lstStyle/>
          <a:p>
            <a:fld id="{CB2079F2-58AF-ED44-82D7-E04B2F6FD686}" type="slidenum">
              <a:rPr lang="en-US" smtClean="0"/>
              <a:t>20</a:t>
            </a:fld>
            <a:endParaRPr lang="en-US" dirty="0"/>
          </a:p>
        </p:txBody>
      </p:sp>
      <p:sp>
        <p:nvSpPr>
          <p:cNvPr id="3" name="Text Placeholder 17">
            <a:extLst>
              <a:ext uri="{FF2B5EF4-FFF2-40B4-BE49-F238E27FC236}">
                <a16:creationId xmlns:a16="http://schemas.microsoft.com/office/drawing/2014/main" id="{DD1418B4-4615-A324-1342-706EA82449DC}"/>
              </a:ext>
            </a:extLst>
          </p:cNvPr>
          <p:cNvSpPr txBox="1">
            <a:spLocks/>
          </p:cNvSpPr>
          <p:nvPr/>
        </p:nvSpPr>
        <p:spPr>
          <a:xfrm>
            <a:off x="787763" y="665163"/>
            <a:ext cx="5979749" cy="9377196"/>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cs typeface="+mn-cs"/>
              </a:rPr>
              <a:t>Regulering af sektoren for blockchain-energideling</a:t>
            </a:r>
          </a:p>
          <a:p>
            <a:pPr algn="just"/>
            <a:r>
              <a:rPr lang="en-US">
                <a:solidFill>
                  <a:srgbClr val="000000"/>
                </a:solidFill>
                <a:cs typeface="+mn-cs"/>
              </a:rPr>
              <a:t>Hvis en decentraliseret transaktionsmodel blev implementeret på grundlag af blockchain-teknologi, ville det medføre en ændring af de nuværende markedsroller. Disse ændringer ville også afspejle sig i reguleringen. Alle energiforbrugere ville skulle forvalte deres egne energibalancer, og måleroperatører ville ikke længere selv skulle indsamle data, da alle transaktionsdata automatisk ville blive registreret i blockchainen.</a:t>
            </a:r>
          </a:p>
          <a:p>
            <a:pPr algn="just"/>
            <a:r>
              <a:rPr lang="en-US">
                <a:solidFill>
                  <a:srgbClr val="000000"/>
                </a:solidFill>
                <a:cs typeface="+mn-cs"/>
              </a:rPr>
              <a:t> </a:t>
            </a:r>
          </a:p>
          <a:p>
            <a:pPr algn="just"/>
            <a:r>
              <a:rPr lang="en-US">
                <a:solidFill>
                  <a:srgbClr val="000000"/>
                </a:solidFill>
                <a:cs typeface="+mn-cs"/>
              </a:rPr>
              <a:t>Fra nu af kræver bestemmelserne om adskillelse i reguleringsbestemmelserne, at energiselskaberne skal adskille deres netaktiviteter (regulerede aktiviteter) fra energiforsyningen til kunderne (konkurrenceudsatte aktiviteter). Kunderne har ret til frit at vælge deres energileverandør (dvs. el- eller gasleverandør) på et liberaliseret energimarked. For at sikre, at kunderne problemfrit kan skifte mellem leverandører, blev der indført såkaldte balancegrupper. Dette gjorde det muligt for hver enkelt kunde at blive tildelt en leverandør på en enkel måde. Et andet væsentligt reguleringsområde er den såkaldte clearingproces, som gennemføres for at afstemme det planlagte forbrug med kundernes faktiske forbrug, som det registreres af deres målere. Forskellen mellem disse kaldes balanceringsenergi, og de omkostninger, der opstår i forbindelse hermed, opkræves hos hver enkelt elleverandør i henhold til årsagssammenhæng. </a:t>
            </a:r>
          </a:p>
          <a:p>
            <a:pPr algn="just"/>
            <a:r>
              <a:rPr lang="en-US">
                <a:solidFill>
                  <a:srgbClr val="000000"/>
                </a:solidFill>
                <a:cs typeface="+mn-cs"/>
              </a:rPr>
              <a:t> </a:t>
            </a:r>
          </a:p>
          <a:p>
            <a:pPr algn="just"/>
            <a:r>
              <a:rPr lang="en-US">
                <a:solidFill>
                  <a:srgbClr val="000000"/>
                </a:solidFill>
                <a:cs typeface="+mn-cs"/>
              </a:rPr>
              <a:t>En vigtig forudsætning for, at reguleringsordningen kan fungere, er, at hver enkelt kunde bogføres som en del af en balancegruppe. Dette gøres ved klart at henføre kunderne til balancegrupper og deres leverandører til de ansvarlige balancegruppeforvaltere (som kan være den samme enhed, men ikke nødvendigvis den samme). Måleroperatørerne får aflæsning af de verificerede målerdata, der er relevante for fakturering og transportopkrævning, og videregiver dem til de andre involverede aktører: </a:t>
            </a:r>
            <a:endParaRPr lang="ru-RU">
              <a:solidFill>
                <a:srgbClr val="000000"/>
              </a:solidFill>
              <a:cs typeface="+mn-cs"/>
            </a:endParaRPr>
          </a:p>
          <a:p>
            <a:pPr algn="just"/>
            <a:endParaRPr lang="ru-RU">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til den relevante elleverandør med henblik på fakturering</a:t>
            </a:r>
          </a:p>
          <a:p>
            <a:pPr marL="171450" indent="-171450" algn="just">
              <a:buClr>
                <a:srgbClr val="DD1470"/>
              </a:buClr>
              <a:buSzPct val="120000"/>
              <a:buFont typeface="Wingdings" pitchFamily="2" charset="2"/>
              <a:buChar char="§"/>
            </a:pPr>
            <a:r>
              <a:rPr lang="en-US">
                <a:solidFill>
                  <a:srgbClr val="000000"/>
                </a:solidFill>
                <a:cs typeface="+mn-cs"/>
              </a:rPr>
              <a:t>til den relevante transmissionssystemoperatør (TSO) med henblik på clearing og afvikling. TSO'en indsamler alle data for hver balancegruppe og aggregerer dem for at bestemme de balanceringsenergiomkostninger, der skal tildeles balancegruppen.</a:t>
            </a:r>
          </a:p>
          <a:p>
            <a:pPr marL="171450" indent="-171450" algn="just">
              <a:buClr>
                <a:srgbClr val="DD1470"/>
              </a:buClr>
              <a:buSzPct val="120000"/>
              <a:buFont typeface="Wingdings" pitchFamily="2" charset="2"/>
              <a:buChar char="§"/>
            </a:pPr>
            <a:r>
              <a:rPr lang="en-US">
                <a:solidFill>
                  <a:srgbClr val="000000"/>
                </a:solidFill>
                <a:cs typeface="+mn-cs"/>
              </a:rPr>
              <a:t>til den relevante distributionssystemoperatør (DSO)</a:t>
            </a: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ru-RU">
              <a:solidFill>
                <a:srgbClr val="000000"/>
              </a:solidFill>
              <a:cs typeface="+mn-cs"/>
            </a:endParaRPr>
          </a:p>
          <a:p>
            <a:pPr marL="171450" indent="-171450" algn="just">
              <a:buClr>
                <a:srgbClr val="DD1470"/>
              </a:buClr>
              <a:buSzPct val="120000"/>
              <a:buFont typeface="Wingdings" pitchFamily="2" charset="2"/>
              <a:buChar char="§"/>
            </a:pPr>
            <a:endParaRPr lang="en-US">
              <a:solidFill>
                <a:srgbClr val="000000"/>
              </a:solidFill>
              <a:cs typeface="+mn-cs"/>
            </a:endParaRPr>
          </a:p>
          <a:p>
            <a:pPr marL="171450" indent="-171450" algn="just">
              <a:buClr>
                <a:srgbClr val="DD1470"/>
              </a:buClr>
              <a:buSzPct val="120000"/>
              <a:buFont typeface="Wingdings" pitchFamily="2" charset="2"/>
              <a:buChar char="§"/>
            </a:pPr>
            <a:r>
              <a:rPr lang="en-US">
                <a:solidFill>
                  <a:srgbClr val="000000"/>
                </a:solidFill>
                <a:cs typeface="+mn-cs"/>
              </a:rPr>
              <a:t>til den relevante balancegruppeforvalter, som på sin side opkræver den balanceringsenergi (omkostningsgivende), som den er blevet tildelt, hos de leverandører, der anvender sin balancegruppe. </a:t>
            </a:r>
          </a:p>
          <a:p>
            <a:pPr algn="just"/>
            <a:r>
              <a:rPr lang="en-US">
                <a:solidFill>
                  <a:srgbClr val="000000"/>
                </a:solidFill>
                <a:cs typeface="+mn-cs"/>
              </a:rPr>
              <a:t> </a:t>
            </a:r>
          </a:p>
          <a:p>
            <a:pPr algn="just"/>
            <a:r>
              <a:rPr lang="en-US">
                <a:solidFill>
                  <a:srgbClr val="000000"/>
                </a:solidFill>
                <a:cs typeface="+mn-cs"/>
              </a:rPr>
              <a:t>Dette viser, at leveringen af elektricitet medfører komplekse afregningsprocesser på hele elmarkedet, og at de tilsvarende måleraflæsninger er nødvendige til forskellige formål.</a:t>
            </a:r>
          </a:p>
          <a:p>
            <a:pPr algn="just"/>
            <a:endParaRPr lang="ru-RU">
              <a:solidFill>
                <a:srgbClr val="000000"/>
              </a:solidFill>
              <a:cs typeface="+mn-cs"/>
            </a:endParaRPr>
          </a:p>
          <a:p>
            <a:pPr algn="just"/>
            <a:r>
              <a:rPr lang="en-US" b="1">
                <a:solidFill>
                  <a:srgbClr val="F79037"/>
                </a:solidFill>
                <a:cs typeface="+mn-cs"/>
              </a:rPr>
              <a:t>Rolleomdannelser gennem blockchain</a:t>
            </a:r>
          </a:p>
          <a:p>
            <a:pPr algn="just"/>
            <a:r>
              <a:rPr lang="en-US">
                <a:solidFill>
                  <a:srgbClr val="000000"/>
                </a:solidFill>
                <a:cs typeface="+mn-cs"/>
              </a:rPr>
              <a:t>En stor fordel ved en blockchain-baseret transaktionsmodel er, at al elektricitet, der leveres til nettene, klart kan tilskrives de enkelte kunder i små tidsenheder (næsten i realtid). Således kan den producerede og forbrugte elektricitet afregnes meget præcist til variable priser. Det er interessant, at den fysiske elektricitet fortsat vil strømme direkte til slutbrugeren fra den nærmeste producent, sådan som det er tilfældet i dag. En forenklet clearingproces via blockchain vil føre til, at markedsdeltagerne skal betale mindre balanceringsenergi. </a:t>
            </a:r>
          </a:p>
          <a:p>
            <a:pPr algn="just"/>
            <a:endParaRPr lang="en-US">
              <a:solidFill>
                <a:srgbClr val="000000"/>
              </a:solidFill>
              <a:cs typeface="+mn-cs"/>
            </a:endParaRPr>
          </a:p>
        </p:txBody>
      </p:sp>
      <p:grpSp>
        <p:nvGrpSpPr>
          <p:cNvPr id="38" name="Group 37">
            <a:extLst>
              <a:ext uri="{FF2B5EF4-FFF2-40B4-BE49-F238E27FC236}">
                <a16:creationId xmlns:a16="http://schemas.microsoft.com/office/drawing/2014/main" id="{1815C867-53AF-96BE-AC0D-E52D2EA3B885}"/>
              </a:ext>
            </a:extLst>
          </p:cNvPr>
          <p:cNvGrpSpPr/>
          <p:nvPr/>
        </p:nvGrpSpPr>
        <p:grpSpPr>
          <a:xfrm>
            <a:off x="5728309" y="966084"/>
            <a:ext cx="1999713" cy="1442633"/>
            <a:chOff x="8493673" y="3441653"/>
            <a:chExt cx="2590079" cy="1868535"/>
          </a:xfrm>
        </p:grpSpPr>
        <p:sp>
          <p:nvSpPr>
            <p:cNvPr id="40" name="Freeform 39">
              <a:extLst>
                <a:ext uri="{FF2B5EF4-FFF2-40B4-BE49-F238E27FC236}">
                  <a16:creationId xmlns:a16="http://schemas.microsoft.com/office/drawing/2014/main" id="{F3CDAB88-D88F-0297-63C4-FA17C5C53EF0}"/>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2" name="Freeform 41">
              <a:extLst>
                <a:ext uri="{FF2B5EF4-FFF2-40B4-BE49-F238E27FC236}">
                  <a16:creationId xmlns:a16="http://schemas.microsoft.com/office/drawing/2014/main" id="{F52E67C9-3DFE-AC9F-4B84-760E2C49EAB6}"/>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4" name="Freeform 43">
              <a:extLst>
                <a:ext uri="{FF2B5EF4-FFF2-40B4-BE49-F238E27FC236}">
                  <a16:creationId xmlns:a16="http://schemas.microsoft.com/office/drawing/2014/main" id="{A3DC871E-095A-F071-A3BA-445C31740AE8}"/>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6" name="Freeform 45">
              <a:extLst>
                <a:ext uri="{FF2B5EF4-FFF2-40B4-BE49-F238E27FC236}">
                  <a16:creationId xmlns:a16="http://schemas.microsoft.com/office/drawing/2014/main" id="{D69B24D4-53D8-EFDD-9CFB-DCF131976C96}"/>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8" name="Freeform 47">
              <a:extLst>
                <a:ext uri="{FF2B5EF4-FFF2-40B4-BE49-F238E27FC236}">
                  <a16:creationId xmlns:a16="http://schemas.microsoft.com/office/drawing/2014/main" id="{89B60E51-DC16-664A-AF27-E234D7FFEFD5}"/>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49" name="Freeform 48">
              <a:extLst>
                <a:ext uri="{FF2B5EF4-FFF2-40B4-BE49-F238E27FC236}">
                  <a16:creationId xmlns:a16="http://schemas.microsoft.com/office/drawing/2014/main" id="{D2D4E979-CF8C-9B20-0926-C77EE13C75AC}"/>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0" name="Freeform 49">
              <a:extLst>
                <a:ext uri="{FF2B5EF4-FFF2-40B4-BE49-F238E27FC236}">
                  <a16:creationId xmlns:a16="http://schemas.microsoft.com/office/drawing/2014/main" id="{3C28364E-E835-26C3-5B59-0F0E10838BD0}"/>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2" name="Freeform 51">
              <a:extLst>
                <a:ext uri="{FF2B5EF4-FFF2-40B4-BE49-F238E27FC236}">
                  <a16:creationId xmlns:a16="http://schemas.microsoft.com/office/drawing/2014/main" id="{9A6C08A0-921B-9A52-DD71-36E8FB238CF0}"/>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3" name="Freeform 52">
              <a:extLst>
                <a:ext uri="{FF2B5EF4-FFF2-40B4-BE49-F238E27FC236}">
                  <a16:creationId xmlns:a16="http://schemas.microsoft.com/office/drawing/2014/main" id="{11782FA7-A375-E4EF-85B2-B295685E6FE5}"/>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4" name="Freeform 53">
              <a:extLst>
                <a:ext uri="{FF2B5EF4-FFF2-40B4-BE49-F238E27FC236}">
                  <a16:creationId xmlns:a16="http://schemas.microsoft.com/office/drawing/2014/main" id="{3896EFA2-C45A-AF52-F664-CF0B16D2557D}"/>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55" name="Freeform 54">
              <a:extLst>
                <a:ext uri="{FF2B5EF4-FFF2-40B4-BE49-F238E27FC236}">
                  <a16:creationId xmlns:a16="http://schemas.microsoft.com/office/drawing/2014/main" id="{91DEB572-BCD4-6AF1-C18C-C8D1BFE4BF24}"/>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sp>
        <p:nvSpPr>
          <p:cNvPr id="6" name="Rectangle 5">
            <a:extLst>
              <a:ext uri="{FF2B5EF4-FFF2-40B4-BE49-F238E27FC236}">
                <a16:creationId xmlns:a16="http://schemas.microsoft.com/office/drawing/2014/main" id="{718CEB5E-B60D-35B4-7B52-F0636F044C0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744D6B02-0BCE-4DE2-A2F1-D9115C7AB2BB}"/>
              </a:ext>
            </a:extLst>
          </p:cNvPr>
          <p:cNvGrpSpPr/>
          <p:nvPr/>
        </p:nvGrpSpPr>
        <p:grpSpPr>
          <a:xfrm flipH="1">
            <a:off x="6027754" y="9163937"/>
            <a:ext cx="1712396" cy="1673613"/>
            <a:chOff x="-220413" y="5797823"/>
            <a:chExt cx="1967946" cy="1923375"/>
          </a:xfrm>
        </p:grpSpPr>
        <p:sp>
          <p:nvSpPr>
            <p:cNvPr id="8" name="Freeform 7">
              <a:extLst>
                <a:ext uri="{FF2B5EF4-FFF2-40B4-BE49-F238E27FC236}">
                  <a16:creationId xmlns:a16="http://schemas.microsoft.com/office/drawing/2014/main" id="{B6F22D41-C7F5-A788-EADD-8872B01BD22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128FECEE-5D1C-FF6F-2243-B8665D936945}"/>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ADCFA8F0-57B5-5E77-9B63-43F8EC4712F6}"/>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E17A55D9-61C8-D301-AF7D-723AF34A0076}"/>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B79FD0B8-4E20-225B-45C3-E2FCA804A0C8}"/>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CECCB856-7BE1-DB78-13C0-DB468185AD9B}"/>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5E940F6-5FF8-AFA9-A990-CE182F224FB3}"/>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D1A9F1B3-2E62-A0F1-167E-54F7732CA3FE}"/>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03407B3-AC95-7708-F2C7-65D9D20F1EE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87F91145-2D4D-0707-13A1-F38818A81CEC}"/>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39BC52C6-7F22-4199-CC87-24F2F00EBF9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5297CF9-5E8D-7CF3-26C7-37DD715409C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5152001B-592D-BA5F-4BDD-6722266BE4AB}"/>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ED4ACB59-9FC6-5B12-9095-D1AFBF79505E}"/>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013842829"/>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10"/>
          </p:nvPr>
        </p:nvSpPr>
        <p:spPr/>
        <p:txBody>
          <a:bodyPr/>
          <a:lstStyle/>
          <a:p>
            <a:fld id="{CB2079F2-58AF-ED44-82D7-E04B2F6FD686}" type="slidenum">
              <a:rPr lang="en-US" smtClean="0"/>
              <a:t>21</a:t>
            </a:fld>
            <a:endParaRPr lang="en-US" dirty="0"/>
          </a:p>
        </p:txBody>
      </p:sp>
      <p:sp>
        <p:nvSpPr>
          <p:cNvPr id="11" name="Text Placeholder 17">
            <a:extLst>
              <a:ext uri="{FF2B5EF4-FFF2-40B4-BE49-F238E27FC236}">
                <a16:creationId xmlns:a16="http://schemas.microsoft.com/office/drawing/2014/main" id="{0D1F3D77-A4F3-5729-BD15-187A798EF318}"/>
              </a:ext>
            </a:extLst>
          </p:cNvPr>
          <p:cNvSpPr txBox="1">
            <a:spLocks/>
          </p:cNvSpPr>
          <p:nvPr/>
        </p:nvSpPr>
        <p:spPr>
          <a:xfrm>
            <a:off x="519092" y="5946039"/>
            <a:ext cx="6521490" cy="552739"/>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Figur 21: Figur 12: Ændring af markedsstrukturerne ved indførelsen af en decentraliseret transaktionsmodel </a:t>
            </a:r>
            <a:b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br>
            <a:r>
              <a:rPr lang="en-US" sz="1100"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(kilde: PwC-undersøgelse "Blockchain - en mulighed for energiproducenter og forbrugere?")</a:t>
            </a:r>
          </a:p>
        </p:txBody>
      </p:sp>
      <p:sp>
        <p:nvSpPr>
          <p:cNvPr id="7" name="Text Placeholder 17">
            <a:extLst>
              <a:ext uri="{FF2B5EF4-FFF2-40B4-BE49-F238E27FC236}">
                <a16:creationId xmlns:a16="http://schemas.microsoft.com/office/drawing/2014/main" id="{8288BA84-2CA8-A0E2-CBF7-BB4768E182EF}"/>
              </a:ext>
            </a:extLst>
          </p:cNvPr>
          <p:cNvSpPr txBox="1">
            <a:spLocks/>
          </p:cNvSpPr>
          <p:nvPr/>
        </p:nvSpPr>
        <p:spPr>
          <a:xfrm>
            <a:off x="1427598" y="1889716"/>
            <a:ext cx="1608566"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Traditionelle processer</a:t>
            </a:r>
          </a:p>
        </p:txBody>
      </p:sp>
      <p:pic>
        <p:nvPicPr>
          <p:cNvPr id="12" name="Picture 11">
            <a:extLst>
              <a:ext uri="{FF2B5EF4-FFF2-40B4-BE49-F238E27FC236}">
                <a16:creationId xmlns:a16="http://schemas.microsoft.com/office/drawing/2014/main" id="{5848312F-3666-E807-983D-B72F88EBEA8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413" y="2159646"/>
            <a:ext cx="7006849" cy="3661128"/>
          </a:xfrm>
          <a:prstGeom prst="rect">
            <a:avLst/>
          </a:prstGeom>
        </p:spPr>
      </p:pic>
      <p:sp>
        <p:nvSpPr>
          <p:cNvPr id="18" name="Rectangle 17">
            <a:extLst>
              <a:ext uri="{FF2B5EF4-FFF2-40B4-BE49-F238E27FC236}">
                <a16:creationId xmlns:a16="http://schemas.microsoft.com/office/drawing/2014/main" id="{2982DA61-7FBA-DCC8-85EE-700FAA72111D}"/>
              </a:ext>
            </a:extLst>
          </p:cNvPr>
          <p:cNvSpPr/>
          <p:nvPr/>
        </p:nvSpPr>
        <p:spPr>
          <a:xfrm flipV="1">
            <a:off x="740928" y="7315199"/>
            <a:ext cx="6832572" cy="2777217"/>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2" name="Text Placeholder 17">
            <a:extLst>
              <a:ext uri="{FF2B5EF4-FFF2-40B4-BE49-F238E27FC236}">
                <a16:creationId xmlns:a16="http://schemas.microsoft.com/office/drawing/2014/main" id="{333EB6C0-7C84-163A-654F-6922DE77D4AD}"/>
              </a:ext>
            </a:extLst>
          </p:cNvPr>
          <p:cNvSpPr>
            <a:spLocks noGrp="1"/>
          </p:cNvSpPr>
          <p:nvPr/>
        </p:nvSpPr>
        <p:spPr>
          <a:xfrm>
            <a:off x="968744" y="7705284"/>
            <a:ext cx="6143488" cy="238713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Energiforbrugere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Energiforbrugerne vil skulle blive balancegruppeforvaltere og opfylde kravene til sikkerhed og risikostyring i forbindelse med denne markedsrolle. F.eks. skal energiforbrugerne indsende deres egne efterspørgselsprognoser til den relevante netoperatør.</a:t>
            </a:r>
            <a:endParaRPr lang="en-LB">
              <a:effectLst/>
              <a:ea typeface="Times New Roman" panose="02020603050405020304" pitchFamily="18" charset="0"/>
            </a:endParaRPr>
          </a:p>
          <a:p>
            <a:pPr algn="just"/>
            <a:r>
              <a:rPr lang="en-US">
                <a:effectLst/>
                <a:ea typeface="Times New Roman" panose="02020603050405020304" pitchFamily="18" charset="0"/>
              </a:rPr>
              <a:t> </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Den rolle, som måleroperatører spiller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 personer, der betjener målerne, skal ikke længere selv indsamle og registrere data. Forbrugs- og transaktionsdata vil blive udvekslet automatisk og nøjagtigt. De transaktionsdata, der er nødvendige for at fastsætte nettarifferne, vil blive leveret til måleroperatørerne (og dermed også til netoperatørerne) af orakler. Måleoperatørernes ansvar kunne begrænses til at stille pålidelige og manipulationssikre målere og orakler til rådighed. </a:t>
            </a:r>
            <a:endParaRPr lang="en-LB">
              <a:effectLst/>
              <a:ea typeface="Times New Roman" panose="02020603050405020304" pitchFamily="18" charset="0"/>
            </a:endParaRPr>
          </a:p>
          <a:p>
            <a:endParaRPr lang="en-US" dirty="0"/>
          </a:p>
        </p:txBody>
      </p:sp>
      <p:sp>
        <p:nvSpPr>
          <p:cNvPr id="3" name="Text Placeholder 17">
            <a:extLst>
              <a:ext uri="{FF2B5EF4-FFF2-40B4-BE49-F238E27FC236}">
                <a16:creationId xmlns:a16="http://schemas.microsoft.com/office/drawing/2014/main" id="{8957080F-15D6-BA0C-F1FB-673F1A00BACF}"/>
              </a:ext>
            </a:extLst>
          </p:cNvPr>
          <p:cNvSpPr txBox="1">
            <a:spLocks/>
          </p:cNvSpPr>
          <p:nvPr/>
        </p:nvSpPr>
        <p:spPr>
          <a:xfrm>
            <a:off x="4259574" y="1889716"/>
            <a:ext cx="2629497" cy="320718"/>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dirty="0">
                <a:solidFill>
                  <a:srgbClr val="F79037"/>
                </a:solidFill>
                <a:latin typeface="Calibri" panose="020F0502020204030204" pitchFamily="34" charset="0"/>
                <a:cs typeface="Calibri" panose="020F0502020204030204" pitchFamily="34" charset="0"/>
              </a:rPr>
              <a:t>Processer i et blockchain-baseret system</a:t>
            </a:r>
          </a:p>
        </p:txBody>
      </p:sp>
      <p:sp>
        <p:nvSpPr>
          <p:cNvPr id="4" name="Text Placeholder 17">
            <a:extLst>
              <a:ext uri="{FF2B5EF4-FFF2-40B4-BE49-F238E27FC236}">
                <a16:creationId xmlns:a16="http://schemas.microsoft.com/office/drawing/2014/main" id="{0BAAA260-502B-91E0-455C-06541AC73685}"/>
              </a:ext>
            </a:extLst>
          </p:cNvPr>
          <p:cNvSpPr>
            <a:spLocks noGrp="1"/>
          </p:cNvSpPr>
          <p:nvPr/>
        </p:nvSpPr>
        <p:spPr>
          <a:xfrm>
            <a:off x="756473" y="6545959"/>
            <a:ext cx="6011040" cy="736587"/>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100" dirty="0">
                <a:solidFill>
                  <a:schemeClr val="tx1"/>
                </a:solidFill>
                <a:latin typeface="Calibri" panose="020F0502020204030204" pitchFamily="34" charset="0"/>
                <a:cs typeface="Calibri" panose="020F0502020204030204" pitchFamily="34" charset="0"/>
              </a:rPr>
              <a:t>Som det fremgår, giver blockchain-teknologien mulighed for direkte kontraktforhold mellem energiforbrugere og -producenter. Både energiforbrugere og energiproducenter kan optræde som prosumers. Dette ville medføre følgende ændringer: </a:t>
            </a:r>
          </a:p>
        </p:txBody>
      </p:sp>
      <p:grpSp>
        <p:nvGrpSpPr>
          <p:cNvPr id="5" name="Group 4">
            <a:extLst>
              <a:ext uri="{FF2B5EF4-FFF2-40B4-BE49-F238E27FC236}">
                <a16:creationId xmlns:a16="http://schemas.microsoft.com/office/drawing/2014/main" id="{02D6BC15-669A-E22B-D478-90A3737415FF}"/>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7D9C7917-A4ED-A1FF-449F-4473A24C042E}"/>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FF0EEE81-29ED-7D49-5428-02FD11466DE7}"/>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31843284-3D40-B8F0-0399-081CDE0B57D3}"/>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0BEBB2B-535F-CD91-E90F-6D01498D2E2A}"/>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7996961-64D6-44E3-3716-0B23A651B261}"/>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658182-1F1B-E8D0-CB31-FD2664140E3B}"/>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649912096"/>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F5331-F5E8-B674-BF2D-3DB24D24C879}"/>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43D6A832-1802-5250-7AA1-94C7B8AAA1E3}"/>
              </a:ext>
            </a:extLst>
          </p:cNvPr>
          <p:cNvSpPr/>
          <p:nvPr/>
        </p:nvSpPr>
        <p:spPr>
          <a:xfrm>
            <a:off x="5997039" y="0"/>
            <a:ext cx="1562636" cy="2054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0E6530DE-8FFE-9E29-A232-13767A24E369}"/>
              </a:ext>
            </a:extLst>
          </p:cNvPr>
          <p:cNvSpPr/>
          <p:nvPr/>
        </p:nvSpPr>
        <p:spPr>
          <a:xfrm flipV="1">
            <a:off x="-1" y="323000"/>
            <a:ext cx="7559675" cy="470619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Slide Number Placeholder 18">
            <a:extLst>
              <a:ext uri="{FF2B5EF4-FFF2-40B4-BE49-F238E27FC236}">
                <a16:creationId xmlns:a16="http://schemas.microsoft.com/office/drawing/2014/main" id="{5474513D-243D-2C7F-30B6-FA85C21828C9}"/>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22</a:t>
            </a:fld>
            <a:endParaRPr lang="en-US" dirty="0"/>
          </a:p>
        </p:txBody>
      </p:sp>
      <p:sp>
        <p:nvSpPr>
          <p:cNvPr id="7" name="Text Placeholder 17">
            <a:extLst>
              <a:ext uri="{FF2B5EF4-FFF2-40B4-BE49-F238E27FC236}">
                <a16:creationId xmlns:a16="http://schemas.microsoft.com/office/drawing/2014/main" id="{863EF879-0519-DAA4-5E73-C548F7E1F620}"/>
              </a:ext>
            </a:extLst>
          </p:cNvPr>
          <p:cNvSpPr txBox="1">
            <a:spLocks/>
          </p:cNvSpPr>
          <p:nvPr/>
        </p:nvSpPr>
        <p:spPr>
          <a:xfrm>
            <a:off x="755650" y="665164"/>
            <a:ext cx="6042253" cy="4191042"/>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Distributionssystemoperatører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Distributionssystemoperatører vil også modtage de oplysninger om transaktioner, som de har brug for for at kunne opkræve deres netværksomkostninger hos kunderne, fra blockchainen. </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Transmissionssystemoperatører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Hvis den decentraliserede transaktionsmodel gennemføres fuldt ud, vil transmissionssystemoperatører ikke længere have behov for at modtage data til clearingformål, da alle transaktioner vil blive gennemført i realtid og afregnet udelukkende på grundlag af det faktiske forbrug.</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Regulering af de finansielle markeder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Hvis finansielle transaktioner ikke længere håndteres af energiselskaber eller banker, men af et peer-to-peer-system, skifter ansvaret for at sikre, at finansielle transaktioner afvikles korrekt, sig også. Det vil ikke være muligt at pålægge energiforbrugerne en sådan forpligtelse, men det kunne medføre et uudholdeligt administrativt overarbejde. I stedet bør der oprettes en egentlig ansvarlig enhed, f.eks,</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endParaRPr lang="en-US">
              <a:ea typeface="Times New Roman" panose="02020603050405020304" pitchFamily="18" charset="0"/>
            </a:endParaRPr>
          </a:p>
          <a:p>
            <a:pPr algn="just"/>
            <a:r>
              <a:rPr lang="en-US">
                <a:effectLst/>
                <a:ea typeface="Times New Roman" panose="02020603050405020304" pitchFamily="18" charset="0"/>
              </a:rPr>
              <a:t>en platformoperatør, der opfylder de krav, der skal opfyldes af en finansiel tjenesteudbyder i de respektive</a:t>
            </a:r>
          </a:p>
          <a:p>
            <a:pPr algn="just"/>
            <a:r>
              <a:rPr lang="en-US">
                <a:effectLst/>
                <a:ea typeface="Times New Roman" panose="02020603050405020304" pitchFamily="18" charset="0"/>
              </a:rPr>
              <a:t>lovgivning. </a:t>
            </a:r>
          </a:p>
          <a:p>
            <a:pPr algn="just"/>
            <a:br>
              <a:rPr lang="en-US">
                <a:effectLst/>
                <a:ea typeface="Times New Roman" panose="02020603050405020304" pitchFamily="18" charset="0"/>
              </a:rPr>
            </a:br>
            <a:r>
              <a:rPr lang="en-US">
                <a:effectLst/>
                <a:ea typeface="Times New Roman" panose="02020603050405020304" pitchFamily="18" charset="0"/>
              </a:rPr>
              <a:t>Når man ser på den lovgivningsmæssige transformation af blockchain-teknologien i energisektoren, viser det sig, at blockchain-forretningsmodeller og revisionen af eksisterende kunde- og leverandørforhold i forbindelse med lovgivningen er langt mere komplekse, end man skulle tro. Den idealistiske blockchain-model uden en ansvarlig central myndighed er ikke en gennemførlig løsning, da dette ville kræve klare og gennemsigtige ansvarsregler og overholdelse af lokale regler for at sikre, at en sådan platform kan drives korrekt og sikkert. Uden sådanne regler ville de involverede parters ansvar i tilfælde af betalingsmisligholdelse, tekniske fejl eller forsætlig manipulation ikke være dækket. Da energiforsyningsvirksomheden indebærer anvendelse af kritisk infrastruktur, skal nødplaner forhindre, at systemet helt eller delvist svigter, og det er derfor nødvendigt at forebygge en eventuel total eller delvis fejl i systemet.</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r>
              <a:rPr lang="en-US">
                <a:cs typeface="+mn-cs"/>
              </a:rPr>
              <a:t> </a:t>
            </a:r>
          </a:p>
          <a:p>
            <a:endParaRPr lang="en-US">
              <a:cs typeface="+mn-cs"/>
            </a:endParaRPr>
          </a:p>
        </p:txBody>
      </p:sp>
      <p:sp>
        <p:nvSpPr>
          <p:cNvPr id="17" name="Text Placeholder 17">
            <a:extLst>
              <a:ext uri="{FF2B5EF4-FFF2-40B4-BE49-F238E27FC236}">
                <a16:creationId xmlns:a16="http://schemas.microsoft.com/office/drawing/2014/main" id="{79DDAC6C-BF43-0D82-57A1-16CC6980DD8A}"/>
              </a:ext>
            </a:extLst>
          </p:cNvPr>
          <p:cNvSpPr txBox="1">
            <a:spLocks/>
          </p:cNvSpPr>
          <p:nvPr/>
        </p:nvSpPr>
        <p:spPr>
          <a:xfrm>
            <a:off x="778242" y="5479684"/>
            <a:ext cx="5989271" cy="476424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Muligheder for blockchain-teknologi i energisektoren</a:t>
            </a:r>
            <a:endParaRPr lang="en-LB">
              <a:solidFill>
                <a:srgbClr val="F79037"/>
              </a:solidFill>
              <a:effectLst/>
              <a:ea typeface="Times New Roman" panose="02020603050405020304" pitchFamily="18" charset="0"/>
            </a:endParaRPr>
          </a:p>
          <a:p>
            <a:pPr algn="just"/>
            <a:r>
              <a:rPr lang="en-US">
                <a:solidFill>
                  <a:srgbClr val="000000"/>
                </a:solidFill>
                <a:effectLst/>
                <a:ea typeface="Times New Roman" panose="02020603050405020304" pitchFamily="18" charset="0"/>
              </a:rPr>
              <a:t>Blockchain-teknologien kan sænke forbrugernes energiregninger, da disse systemer fungerer ud fra den antagelse, at alle udbydere handler direkte med deres kunder. En konsekvens heraf vil være, at de mellemmænd, der tidligere har været aktive på markedet, herunder handelsplatforme, forhandlere, banker eller energiselskaber, måske ikke længere er nødvendige, eller at deres antal og betydning vil blive reduceret. Dette kan føre til et betydeligt fald i systemomkostningerne. De reducerede eller eliminerede typer af systemomkostninger omfatter følgende:</a:t>
            </a:r>
            <a:endParaRPr lang="en-LB">
              <a:effectLst/>
              <a:ea typeface="Times New Roman" panose="02020603050405020304" pitchFamily="18" charset="0"/>
            </a:endParaRPr>
          </a:p>
          <a:p>
            <a:pPr algn="just"/>
            <a:r>
              <a:rPr lang="en-US">
                <a:solidFill>
                  <a:srgbClr val="000000"/>
                </a:solidFill>
                <a:effectLst/>
                <a:ea typeface="Times New Roman" panose="02020603050405020304" pitchFamily="18" charset="0"/>
              </a:rPr>
              <a:t>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eller lavere omkostninger for at tage hensyn til omkostningerne (herunder personale- og andre driftsomkostninger, infrastruktur osv.) og fortjenstmargenerne for de ovennævnte virksomheder, der i øjeblikket er aktive på markedet, men som ikke vil spille nogen eller kun en mindre rolle i det fremtidige system</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eller lavere driftsomkostninger til måleraflæsning, fakturering osv.</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udgifter til betalingspåmindelse og inkassoprocesser</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omkostninger til bankbetalinger (især direkte debiteringer for betalinger fra kunder) </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eventuelt lavere transportomkostninger</a:t>
            </a:r>
            <a:endParaRPr lang="en-LB">
              <a:effectLst/>
              <a:ea typeface="Times New Roman" panose="02020603050405020304" pitchFamily="18" charset="0"/>
            </a:endParaRPr>
          </a:p>
          <a:p>
            <a:pPr marL="342900" lvl="0" indent="-342900" algn="just">
              <a:buClr>
                <a:srgbClr val="DD1470"/>
              </a:buClr>
              <a:buSzPct val="120000"/>
              <a:buFont typeface="Wingdings" pitchFamily="2" charset="2"/>
              <a:buChar char="§"/>
            </a:pPr>
            <a:r>
              <a:rPr lang="en-US">
                <a:solidFill>
                  <a:srgbClr val="000000"/>
                </a:solidFill>
                <a:effectLst/>
                <a:ea typeface="Times New Roman" panose="02020603050405020304" pitchFamily="18" charset="0"/>
              </a:rPr>
              <a:t>ingen certificeringsomkostninger for vedvarende elektricitet</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Ovennævnte omkostningsreduktioner vil sænke forbrugernes energiregninger, enten direkte eller indirekte. Der er driftsomkostninger ved blockchain-systemer, som omfatter transaktionsgebyrer for blockchain-transaktioner. Her hører den nødvendige computerkraft og det dertil knyttede energiforbrug også til driftsomkostningerne. På nuværende tidspunkt kan de faktiske omkostninger ved blockchain-applikationer ikke forudses.</a:t>
            </a:r>
            <a:endParaRPr lang="en-LB">
              <a:effectLst/>
              <a:ea typeface="Times New Roman" panose="02020603050405020304" pitchFamily="18" charset="0"/>
            </a:endParaRPr>
          </a:p>
        </p:txBody>
      </p:sp>
      <p:grpSp>
        <p:nvGrpSpPr>
          <p:cNvPr id="19" name="Group 18">
            <a:extLst>
              <a:ext uri="{FF2B5EF4-FFF2-40B4-BE49-F238E27FC236}">
                <a16:creationId xmlns:a16="http://schemas.microsoft.com/office/drawing/2014/main" id="{9ACBDDB3-EFED-84F0-1EFD-7A62A742D110}"/>
              </a:ext>
            </a:extLst>
          </p:cNvPr>
          <p:cNvGrpSpPr/>
          <p:nvPr/>
        </p:nvGrpSpPr>
        <p:grpSpPr>
          <a:xfrm flipH="1">
            <a:off x="5193447" y="8599913"/>
            <a:ext cx="2590078" cy="2250924"/>
            <a:chOff x="-220413" y="5470274"/>
            <a:chExt cx="2590078" cy="2250924"/>
          </a:xfrm>
        </p:grpSpPr>
        <p:sp>
          <p:nvSpPr>
            <p:cNvPr id="20" name="Freeform 19">
              <a:extLst>
                <a:ext uri="{FF2B5EF4-FFF2-40B4-BE49-F238E27FC236}">
                  <a16:creationId xmlns:a16="http://schemas.microsoft.com/office/drawing/2014/main" id="{7444F914-286D-110D-B022-32F0FAAF970E}"/>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5DDFA523-A93B-222B-895F-BDD9FD72EAEB}"/>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3206532A-2563-D81D-8F2F-784EB978D0E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65AA50B4-EFBC-F05E-C00D-F00E7F717C6E}"/>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86CE78E-7365-2DBE-D110-E80AFC6FF7D3}"/>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31644F5-3ACB-E502-A573-0BFB4493EE21}"/>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5AFFFFEF-4304-A469-695B-DF6EBD7D58D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89BA94DE-F935-CB07-CB9B-EE07BA18409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6701B079-E472-30C3-4CD2-7332FB19F755}"/>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3426B8AE-A54D-E59C-DDB6-4AB52E9D0943}"/>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6AF88E83-D6A9-C25A-E7EF-3CCDA6BDC555}"/>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462315CE-B776-07AB-2B41-625146AE14A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85FC5AB-CFE2-C68E-2F53-1BF0F4670D8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52533693-B1E8-E1E9-0990-EA8774287703}"/>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7A726FDA-8456-DE2C-04A0-498BB698C0D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2BB7313C-74E3-3303-6AC5-C9D1CF00DD11}"/>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06A6ADD2-3D5D-8260-F605-6993F5F0F33E}"/>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664E683A-99EA-9F97-0599-1F60E12D25B9}"/>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4148813122"/>
      </p:ext>
    </p:extLst>
  </p:cSld>
  <p:clrMapOvr>
    <a:masterClrMapping/>
  </p:clrMapOvr>
</p:sld>
</file>

<file path=ppt/slides/slide2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23</a:t>
            </a:fld>
            <a:endParaRPr lang="en-US" dirty="0"/>
          </a:p>
        </p:txBody>
      </p:sp>
      <p:sp>
        <p:nvSpPr>
          <p:cNvPr id="13" name="Text Placeholder 17">
            <a:extLst>
              <a:ext uri="{FF2B5EF4-FFF2-40B4-BE49-F238E27FC236}">
                <a16:creationId xmlns:a16="http://schemas.microsoft.com/office/drawing/2014/main" id="{A9DAEEF0-4F3E-C3E6-D5F9-F419E7195A77}"/>
              </a:ext>
            </a:extLst>
          </p:cNvPr>
          <p:cNvSpPr txBox="1">
            <a:spLocks/>
          </p:cNvSpPr>
          <p:nvPr/>
        </p:nvSpPr>
        <p:spPr>
          <a:xfrm>
            <a:off x="715878" y="665164"/>
            <a:ext cx="2693750" cy="8701258"/>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b="1">
                <a:solidFill>
                  <a:srgbClr val="F79037"/>
                </a:solidFill>
                <a:effectLst/>
                <a:ea typeface="Times New Roman" panose="02020603050405020304" pitchFamily="18" charset="0"/>
              </a:rPr>
              <a:t>Oprettelse af en blockchain som en omkostningsfaktor for driften</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Det er helt sikkert, at private blockchains normalt indebærer lavere transaktionsomkostninger og normalt fungerer på grundlag af forenklede verifikationsprocesser, hvilket fører til lavere omkostninger. I disse omkostningsovervejelser skal der også tages højde for de investeringer, der er nødvendige for at gøre elnettene fleksible. Blockchains kan kun anvendes effektivt, hvis elnettet kan håndtere et større antal individuelle energiproducenter og forvalte en større fleksibilitet, hvilket også er afgørende for forsyningssikkerheden.</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Netværkseffekter</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Et andet punkt, der skal tages i betragtning, er, at de maksimale omkostningsfordele kun kan opnås via netværkseffekter, hvor så mange udbydere og kunder som muligt bliver enige om at bruge blockchain-applikationer, der er baseret på fælles standarder og regler. Dette vil forhindre, at der parallelt opstår inkompatible applikationer, og at det bliver nødvendigt at bygge broer mellem forskellige systemer. </a:t>
            </a:r>
            <a:endParaRPr lang="en-LB">
              <a:effectLst/>
              <a:ea typeface="Times New Roman" panose="02020603050405020304" pitchFamily="18" charset="0"/>
            </a:endParaRPr>
          </a:p>
          <a:p>
            <a:pPr algn="just"/>
            <a:br>
              <a:rPr lang="en-US">
                <a:effectLst/>
                <a:ea typeface="Times New Roman" panose="02020603050405020304" pitchFamily="18" charset="0"/>
              </a:rPr>
            </a:br>
            <a:r>
              <a:rPr lang="en-US" b="1">
                <a:solidFill>
                  <a:srgbClr val="F79037"/>
                </a:solidFill>
                <a:effectLst/>
                <a:ea typeface="Times New Roman" panose="02020603050405020304" pitchFamily="18" charset="0"/>
              </a:rPr>
              <a:t>Fordele for energiforbrugerne</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Desuden vil energiforbrugerne også få større fleksibilitet i valget af leverandør. I blockchain-baserede transaktionssystemer skifter kunderne næsten konstant leverandør, da de kan finde nye transaktionspartnere og indgå kontrakter med dem inden for ekstremt korte tidsrammer. </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Gennemsigtighed </a:t>
            </a:r>
          </a:p>
          <a:p>
            <a:pPr algn="just"/>
            <a:r>
              <a:rPr lang="en-US">
                <a:effectLst/>
                <a:ea typeface="Times New Roman" panose="02020603050405020304" pitchFamily="18" charset="0"/>
              </a:rPr>
              <a:t>Brugen af blockchain-teknologi vil sikre større gennemsigtighed for forbrugerne, f.eks. ved at spore præcis, hvor den elektricitet, de køber, er produceret. Direkte transaktioner mellem energileverandører og energiforbrugere vil gøre det muligt for parterne at definere den "kontraktlige modpart" (dvs. den vind- eller solcellepark, der leverer energien). Kilden til den leverede elektricitet kan spores nøjagtigt, og det samme gælder den nøjagtige procentvise andel af vedvarende energi. Hver enkelt energiforbruger kunne specificere disse aspekter individuelt og med en hidtil uset granularitet.</a:t>
            </a:r>
            <a:endParaRPr lang="en-US">
              <a:ea typeface="Times New Roman" panose="02020603050405020304" pitchFamily="18" charset="0"/>
            </a:endParaRPr>
          </a:p>
        </p:txBody>
      </p:sp>
      <p:pic>
        <p:nvPicPr>
          <p:cNvPr id="17" name="Picture 16">
            <a:extLst>
              <a:ext uri="{FF2B5EF4-FFF2-40B4-BE49-F238E27FC236}">
                <a16:creationId xmlns:a16="http://schemas.microsoft.com/office/drawing/2014/main" id="{98F3586B-C623-4925-5801-67E2EC59F6E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003827" y="5345113"/>
            <a:ext cx="3555848" cy="5346700"/>
          </a:xfrm>
          <a:prstGeom prst="rect">
            <a:avLst/>
          </a:prstGeom>
        </p:spPr>
      </p:pic>
      <p:grpSp>
        <p:nvGrpSpPr>
          <p:cNvPr id="39" name="Group 38">
            <a:extLst>
              <a:ext uri="{FF2B5EF4-FFF2-40B4-BE49-F238E27FC236}">
                <a16:creationId xmlns:a16="http://schemas.microsoft.com/office/drawing/2014/main" id="{F7C57F36-D8EB-D64B-F81B-6C955573C996}"/>
              </a:ext>
            </a:extLst>
          </p:cNvPr>
          <p:cNvGrpSpPr/>
          <p:nvPr/>
        </p:nvGrpSpPr>
        <p:grpSpPr>
          <a:xfrm flipH="1">
            <a:off x="5193447" y="8599913"/>
            <a:ext cx="2590078" cy="2250924"/>
            <a:chOff x="-220413" y="5470274"/>
            <a:chExt cx="2590078" cy="2250924"/>
          </a:xfrm>
        </p:grpSpPr>
        <p:sp>
          <p:nvSpPr>
            <p:cNvPr id="40" name="Freeform 39">
              <a:extLst>
                <a:ext uri="{FF2B5EF4-FFF2-40B4-BE49-F238E27FC236}">
                  <a16:creationId xmlns:a16="http://schemas.microsoft.com/office/drawing/2014/main" id="{B3DD26AC-1D77-4C85-AB5F-2702A520135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C9DB638F-2419-D01A-E1EB-F4AD625AD2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82F95CE0-CD5D-48AC-947A-A32F778746AC}"/>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CCD55A76-1FF8-5833-3C0E-BC1EE5E0BA3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CE9905D1-D895-63A3-E0DC-081FAC75FF9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7C95D5BD-4EDD-6125-F05F-632DF701AA59}"/>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0" name="Freeform 49">
              <a:extLst>
                <a:ext uri="{FF2B5EF4-FFF2-40B4-BE49-F238E27FC236}">
                  <a16:creationId xmlns:a16="http://schemas.microsoft.com/office/drawing/2014/main" id="{AA476871-B173-AA17-CBE3-EC2E1596E6A8}"/>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1" name="Freeform 50">
              <a:extLst>
                <a:ext uri="{FF2B5EF4-FFF2-40B4-BE49-F238E27FC236}">
                  <a16:creationId xmlns:a16="http://schemas.microsoft.com/office/drawing/2014/main" id="{C94DF5EE-09F3-712A-0AC1-2EFCB3E4D741}"/>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2" name="Freeform 51">
              <a:extLst>
                <a:ext uri="{FF2B5EF4-FFF2-40B4-BE49-F238E27FC236}">
                  <a16:creationId xmlns:a16="http://schemas.microsoft.com/office/drawing/2014/main" id="{6DA0E052-3FAB-0716-8F3E-7D0BB2B6572E}"/>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3" name="Freeform 52">
              <a:extLst>
                <a:ext uri="{FF2B5EF4-FFF2-40B4-BE49-F238E27FC236}">
                  <a16:creationId xmlns:a16="http://schemas.microsoft.com/office/drawing/2014/main" id="{830FEB58-8267-72AA-AC90-946D7BD8DFED}"/>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4" name="Freeform 53">
              <a:extLst>
                <a:ext uri="{FF2B5EF4-FFF2-40B4-BE49-F238E27FC236}">
                  <a16:creationId xmlns:a16="http://schemas.microsoft.com/office/drawing/2014/main" id="{E88BE38E-AAAF-120E-4300-C20137E4DE8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5" name="Freeform 54">
              <a:extLst>
                <a:ext uri="{FF2B5EF4-FFF2-40B4-BE49-F238E27FC236}">
                  <a16:creationId xmlns:a16="http://schemas.microsoft.com/office/drawing/2014/main" id="{EBC13FC7-4209-B336-83F1-4B3BC2A8C9BC}"/>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6" name="Freeform 55">
              <a:extLst>
                <a:ext uri="{FF2B5EF4-FFF2-40B4-BE49-F238E27FC236}">
                  <a16:creationId xmlns:a16="http://schemas.microsoft.com/office/drawing/2014/main" id="{9715D06B-8F4E-E2DB-BE61-66A67072140D}"/>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7" name="Freeform 56">
              <a:extLst>
                <a:ext uri="{FF2B5EF4-FFF2-40B4-BE49-F238E27FC236}">
                  <a16:creationId xmlns:a16="http://schemas.microsoft.com/office/drawing/2014/main" id="{E0C6D282-DB68-AF02-5A2E-6B3964C44C3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8" name="Freeform 57">
              <a:extLst>
                <a:ext uri="{FF2B5EF4-FFF2-40B4-BE49-F238E27FC236}">
                  <a16:creationId xmlns:a16="http://schemas.microsoft.com/office/drawing/2014/main" id="{698A949E-AD61-2EDF-5314-7F6695EA93C9}"/>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9" name="Freeform 58">
              <a:extLst>
                <a:ext uri="{FF2B5EF4-FFF2-40B4-BE49-F238E27FC236}">
                  <a16:creationId xmlns:a16="http://schemas.microsoft.com/office/drawing/2014/main" id="{51691E2E-2EFF-754B-7836-3F21AF4E30E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0" name="Freeform 59">
              <a:extLst>
                <a:ext uri="{FF2B5EF4-FFF2-40B4-BE49-F238E27FC236}">
                  <a16:creationId xmlns:a16="http://schemas.microsoft.com/office/drawing/2014/main" id="{7D0D68EA-9CFD-133C-81C8-8FB38A0E0B4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61" name="Freeform 60">
              <a:extLst>
                <a:ext uri="{FF2B5EF4-FFF2-40B4-BE49-F238E27FC236}">
                  <a16:creationId xmlns:a16="http://schemas.microsoft.com/office/drawing/2014/main" id="{06A705F3-06D8-ED08-FE3E-C0C1DD1A085A}"/>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 name="Text Placeholder 17">
            <a:extLst>
              <a:ext uri="{FF2B5EF4-FFF2-40B4-BE49-F238E27FC236}">
                <a16:creationId xmlns:a16="http://schemas.microsoft.com/office/drawing/2014/main" id="{E2E608DA-157E-586F-7960-D4325C98B6B8}"/>
              </a:ext>
            </a:extLst>
          </p:cNvPr>
          <p:cNvSpPr txBox="1">
            <a:spLocks/>
          </p:cNvSpPr>
          <p:nvPr/>
        </p:nvSpPr>
        <p:spPr>
          <a:xfrm>
            <a:off x="3972593" y="1829909"/>
            <a:ext cx="2724984" cy="3326703"/>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chemeClr val="tx1"/>
                </a:solidFill>
                <a:effectLst/>
                <a:ea typeface="Times New Roman" panose="02020603050405020304" pitchFamily="18" charset="0"/>
              </a:rPr>
              <a:t>Transaktionshistorikken, der er gemt i blockchainen (forbrugt energi og udbetalinger), vil også blive gennemsigtig. Adgangen til en fuldstændig transaktionshistorik og muligheden for at foretage analyser på dette grundlag vil give kunderne en hidtil uovertruffen klarhed. Udnyttelsen af sådanne data, som ejes af og er til rådighed for kommercielle og store kunder, ville blive hæmmet, men samtidig ville de sandsynligvis afsløre flere detaljer, som de kunne basere deres analyser på. Denne grad af gennemsigtighed ville naturligvis også skabe nye vanskeligheder, da alle transaktioner er offentligt tilgængelige. Selv om der kan anvendes pseudonyme aliaser, er det teoretisk muligt at "dekryptere" et vist antal aliaser uden tilladelse.</a:t>
            </a:r>
          </a:p>
          <a:p>
            <a:pPr algn="just"/>
            <a:endParaRPr lang="en-LB">
              <a:solidFill>
                <a:schemeClr val="tx1"/>
              </a:solidFill>
              <a:effectLst/>
              <a:ea typeface="Times New Roman" panose="02020603050405020304" pitchFamily="18" charset="0"/>
            </a:endParaRPr>
          </a:p>
          <a:p>
            <a:pPr algn="just"/>
            <a:r>
              <a:rPr lang="en-US">
                <a:solidFill>
                  <a:schemeClr val="tx1"/>
                </a:solidFill>
                <a:effectLst/>
                <a:ea typeface="Times New Roman" panose="02020603050405020304" pitchFamily="18" charset="0"/>
              </a:rPr>
              <a:t> </a:t>
            </a:r>
            <a:endParaRPr lang="en-LB">
              <a:solidFill>
                <a:schemeClr val="tx1"/>
              </a:solidFill>
              <a:effectLst/>
              <a:ea typeface="Times New Roman" panose="02020603050405020304" pitchFamily="18" charset="0"/>
            </a:endParaRPr>
          </a:p>
          <a:p>
            <a:pPr algn="just"/>
            <a:r>
              <a:rPr lang="en-US">
                <a:solidFill>
                  <a:schemeClr val="tx1"/>
                </a:solidFill>
                <a:ea typeface="Times New Roman" panose="02020603050405020304" pitchFamily="18" charset="0"/>
              </a:rPr>
              <a:t> </a:t>
            </a:r>
          </a:p>
        </p:txBody>
      </p:sp>
      <p:grpSp>
        <p:nvGrpSpPr>
          <p:cNvPr id="5" name="Group 4">
            <a:extLst>
              <a:ext uri="{FF2B5EF4-FFF2-40B4-BE49-F238E27FC236}">
                <a16:creationId xmlns:a16="http://schemas.microsoft.com/office/drawing/2014/main" id="{604953DA-DEF6-DCDE-0E6A-244EB062682C}"/>
              </a:ext>
            </a:extLst>
          </p:cNvPr>
          <p:cNvGrpSpPr/>
          <p:nvPr/>
        </p:nvGrpSpPr>
        <p:grpSpPr>
          <a:xfrm>
            <a:off x="6346354" y="174081"/>
            <a:ext cx="1380420" cy="1309652"/>
            <a:chOff x="6346354" y="435340"/>
            <a:chExt cx="1380420" cy="1309652"/>
          </a:xfrm>
        </p:grpSpPr>
        <p:sp>
          <p:nvSpPr>
            <p:cNvPr id="6" name="Freeform 5">
              <a:extLst>
                <a:ext uri="{FF2B5EF4-FFF2-40B4-BE49-F238E27FC236}">
                  <a16:creationId xmlns:a16="http://schemas.microsoft.com/office/drawing/2014/main" id="{41B60DA1-B59A-BD4A-94B8-F86C9CDB3737}"/>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45666F7C-9E34-5D61-4324-3E6D5DF3D814}"/>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65D4F72-1727-39D8-D8A0-6220D2DDBE17}"/>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F902F8D-9713-CB75-A139-89DA899CC318}"/>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DB398C9D-66F2-154B-E4DF-2E85686D038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DBB7862-93FF-EC74-FB10-56F1A3395D17}"/>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911363094"/>
      </p:ext>
    </p:extLst>
  </p:cSld>
  <p:clrMapOvr>
    <a:masterClrMapping/>
  </p:clrMapOvr>
</p:sld>
</file>

<file path=ppt/slides/slide2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24</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Lokal værdiskabelse og prosumenter</a:t>
            </a:r>
            <a:endParaRPr lang="en-LB" sz="110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Blockchain-teknologien kan også sætte skub i en aktuel tendens, nemlig den stigende rolle for prosumer, som vi allerede har set nærmere på, da vi talte om web 3.0. I forbindelse med energideling kan lavere transaktionsomkostninger og forenklede faktureringsprocesser gøre det muligt for små udbydere eller energiforbrugere at deltage på markedet ikke kun som forbrugere, men snarere som udbydere. Hvis forbrugerne driver deres egne solcelleanlæg, kan de nemmere sælge den producerede elektricitet til deres naboer eller levere den til nettet. Dette ville føre til en forbedret levedygtighed for solcelleanlæg, små vindmøller eller kundeejede kraftvarmeværker. Dette vil igen øge antallet af prosumere. I energideleøkonomien drager forbrugerne også fordel af et mere varieret produktudbud og lavere priser.</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 </a:t>
            </a:r>
            <a:br>
              <a:rPr lang="en-US" sz="1100">
                <a:effectLst/>
                <a:latin typeface="Calibri" panose="020F0502020204030204" pitchFamily="34" charset="0"/>
                <a:ea typeface="Times New Roman" panose="02020603050405020304" pitchFamily="18" charset="0"/>
                <a:cs typeface="Calibri" panose="020F0502020204030204" pitchFamily="34" charset="0"/>
              </a:rPr>
            </a:br>
            <a:r>
              <a:rPr lang="en-US" sz="1100">
                <a:effectLst/>
                <a:latin typeface="Calibri" panose="020F0502020204030204" pitchFamily="34" charset="0"/>
                <a:ea typeface="Times New Roman" panose="02020603050405020304" pitchFamily="18" charset="0"/>
                <a:cs typeface="Calibri" panose="020F0502020204030204" pitchFamily="34" charset="0"/>
              </a:rPr>
              <a:t>Desuden kan blockchain-modeller gøre det lettere at realisere fællesskabsfinansierede energiprojekter. Forenklede markedsføringsveje for distribuerede energiproducenter vil yderligere fremme væksten i vedvarende energi. Indirekte kan dette også have en positiv indvirkning på de økonomiske strukturer i produktionsområdet. Distribueret produktion kan give økonomisk stimulans gennem tjenesteydelser, f.eks. inden for vedligeholdelse eller drift. Øget udbredelse af vindkraft kan være en særlig fordel i områder med ringe infrastruktur og langsom økonomisk vækst. </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Risici i energisektoren</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Blockchain-risici i energisektoren Blockchain-teknologien er stadig stort set uudforsket, hvilket betyder, at den er forbundet med en række usikkerheder og risici, da der ikke findes nogen langtidserfaring. Mange eksperter har også mistanke om, at blockchain-teknologien måske ikke er så skalerbar, som det er nødvendigt til visse anvendelser. I betragtning af den ekstremt hurtige datavækst stiller de enorme datamængder, der akkumuleres efter flere års drift af en blockchain, høje krav til sikkerhed, hastighed og omkostninger. Da der er tale om en ny teknologi, der opererer på grundlag af en helt ny transaktionsmodel, må det forventes, at blockchain-teknologien i det mindste i et vist omfang vil blive afvist af nogle energiaktører, blandt energiforbrugere og til dels af offentligheden i almindelighed. Blockchain-teknologien er et ret klodset databasesystem, som kræver, at mange kopier af de samme data hele tiden skal lagres, kommunikeres og suppleres. Den anonymitet, der ligger til grund for blockchain-konceptet, indebærer også en risiko for, at systemet anvendes til ulovlige aktiviteter (f.eks. organiseret kriminalitet). Et decentraliseret blockchain-system uden nogen overordnet myndighed kan også vise sig at medføre ulemper for forbrugerne, da der i det mindste i de modeller, der er drøftet i dag, ikke er nogen ansvarlig enhed, der kan gribe ind i en regulerende funktion, levere enkle tjenester eller revidere tidligere gennemførte transaktioner. Hvad ville der ske, hvis en bruger glemte de personlige adgangsoplysninger, der er nødvendige for at få adgang til sin egen konto? I dette tilfælde bliver brugerne uigenkaldeligt låst ude af deres konti og mister deres indstillinger, oplysninger og aktiver, der er gemt i dem. </a:t>
            </a:r>
            <a:br>
              <a:rPr lang="en-US" sz="1100">
                <a:effectLst/>
                <a:latin typeface="Calibri" panose="020F0502020204030204" pitchFamily="34" charset="0"/>
                <a:ea typeface="Times New Roman" panose="02020603050405020304" pitchFamily="18" charset="0"/>
                <a:cs typeface="Calibri" panose="020F0502020204030204" pitchFamily="34" charset="0"/>
              </a:rPr>
            </a:br>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84733037"/>
      </p:ext>
    </p:extLst>
  </p:cSld>
  <p:clrMapOvr>
    <a:masterClrMapping/>
  </p:clrMapOvr>
</p:sld>
</file>

<file path=ppt/slides/slide25.xml><?xml version="1.0" encoding="utf-8"?>
<p:sld xmlns:a16="http://schemas.microsoft.com/office/drawing/2014/main" xmlns:ahyp="http://schemas.microsoft.com/office/drawing/2018/hyperlinkcolo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A8D2FF2D-3119-9369-B895-AA6847DC2BFB}"/>
              </a:ext>
            </a:extLst>
          </p:cNvPr>
          <p:cNvSpPr/>
          <p:nvPr/>
        </p:nvSpPr>
        <p:spPr>
          <a:xfrm>
            <a:off x="5948282" y="8366055"/>
            <a:ext cx="1611393" cy="2325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6275E55-339D-EA3C-7DEC-CFDB9125D74D}"/>
              </a:ext>
            </a:extLst>
          </p:cNvPr>
          <p:cNvSpPr/>
          <p:nvPr/>
        </p:nvSpPr>
        <p:spPr>
          <a:xfrm flipV="1">
            <a:off x="-1" y="323001"/>
            <a:ext cx="7559675" cy="5768309"/>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095053"/>
          </a:xfrm>
        </p:spPr>
        <p:txBody>
          <a:bodyPr numCol="2"/>
          <a:lstStyle/>
          <a:p>
            <a:pPr algn="just"/>
            <a:r>
              <a:rPr lang="en-US" b="1">
                <a:solidFill>
                  <a:srgbClr val="F79037"/>
                </a:solidFill>
                <a:effectLst/>
                <a:ea typeface="Times New Roman" panose="02020603050405020304" pitchFamily="18" charset="0"/>
              </a:rPr>
              <a:t>Sikkerhedsrisici</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Anvendelse af blockchain-teknologien i andre tilfælde end kryptovalutaer er mere komplekse og kræver direkte deltagelse af slutbrugerne. De skal være sikre, men samtidig brugervenlige. Alligevel vil der altid være en risiko for manipulation (f.eks. angreb fra hackere) og tekniske fejl (f.eks. systemfejl). Hvor realistisk hacker-scenariet er, blev bevist ved angrebet på applikationen "DAO" (Decentralized Autonomous Organization).</a:t>
            </a:r>
            <a:endParaRPr lang="en-LB">
              <a:effectLst/>
              <a:ea typeface="Times New Roman" panose="02020603050405020304" pitchFamily="18" charset="0"/>
            </a:endParaRPr>
          </a:p>
          <a:p>
            <a:pPr algn="just"/>
            <a:r>
              <a:rPr lang="en-US">
                <a:effectLst/>
                <a:ea typeface="Times New Roman" panose="02020603050405020304" pitchFamily="18" charset="0"/>
              </a:rPr>
              <a:t> </a:t>
            </a:r>
            <a:endParaRPr lang="en-LB">
              <a:effectLst/>
              <a:ea typeface="Times New Roman" panose="02020603050405020304" pitchFamily="18" charset="0"/>
            </a:endParaRPr>
          </a:p>
          <a:p>
            <a:pPr algn="just"/>
            <a:r>
              <a:rPr lang="en-US" b="1">
                <a:solidFill>
                  <a:srgbClr val="F79037"/>
                </a:solidFill>
                <a:effectLst/>
                <a:ea typeface="Times New Roman" panose="02020603050405020304" pitchFamily="18" charset="0"/>
              </a:rPr>
              <a:t>Fælles problemer, der er specifikke for blockchain i energideleøkonomien</a:t>
            </a:r>
            <a:endParaRPr lang="en-LB">
              <a:solidFill>
                <a:srgbClr val="F79037"/>
              </a:solidFill>
              <a:effectLst/>
              <a:ea typeface="Times New Roman" panose="02020603050405020304" pitchFamily="18" charset="0"/>
            </a:endParaRPr>
          </a:p>
          <a:p>
            <a:pPr algn="just"/>
            <a:r>
              <a:rPr lang="en-US">
                <a:effectLst/>
                <a:ea typeface="Times New Roman" panose="02020603050405020304" pitchFamily="18" charset="0"/>
              </a:rPr>
              <a:t>En teknisk udfordring ved P2P-elhandelssystemer set fra et netstyringsperspektiv er, at hver enkelt knude skal reagere på netforhold, priser, lokalt udbud og efterspørgsel. Dette kan resultere i, at de enkelte forbrugere skal levere efterspørgselsprognoser til brug for systemoperatøren i lighed med de nuværende elmarkedsoperationer.</a:t>
            </a:r>
            <a:endParaRPr lang="en-LB">
              <a:effectLst/>
              <a:ea typeface="Times New Roman" panose="02020603050405020304" pitchFamily="18" charset="0"/>
            </a:endParaRPr>
          </a:p>
          <a:p>
            <a:pPr algn="just"/>
            <a:r>
              <a:rPr lang="en-US">
                <a:effectLst/>
                <a:ea typeface="Times New Roman" panose="02020603050405020304" pitchFamily="18" charset="0"/>
              </a:rPr>
              <a:t> </a:t>
            </a:r>
            <a:br>
              <a:rPr lang="en-US">
                <a:effectLst/>
                <a:ea typeface="Times New Roman" panose="02020603050405020304" pitchFamily="18" charset="0"/>
              </a:rPr>
            </a:br>
            <a:r>
              <a:rPr lang="en-US">
                <a:effectLst/>
                <a:ea typeface="Times New Roman" panose="02020603050405020304" pitchFamily="18" charset="0"/>
              </a:rPr>
              <a:t>Maskinlæringsteknikker kan bruges til at forudsige den fremtidige adfærd hos store grupper af prosumere og elforbrugere, men det hævdes, at det er en teknisk udfordring at samle flere blockchain-brugere for at overholde kravene til netets pålidelighed, da det kan øge usikkerheden og omkostningerne ved balanceringstjenester. Her kan udbredelsen af distribuerede lagringssystemer og indførelsen af elbiler bidrage til at overvinde disse udfordringer. En anden truende konsekvens er, at hvis energisystemerne udvikler sig til at blive mere lokale og decentraliserede, kan de traditionelle roller i energisystemet (dvs. energileverandører og netoperatører) blive forstyrret. Øget selvforsyning med energi kan medføre lavere indtægter, mens omkostningerne i forbindelse med drift og vedligeholdelse af elnettet samtidig kan stige, efterhånden som udnyttelsen af netaktiverne forringes. </a:t>
            </a:r>
          </a:p>
          <a:p>
            <a:pPr algn="just"/>
            <a:endParaRPr lang="en-US">
              <a:ea typeface="Times New Roman" panose="02020603050405020304" pitchFamily="18" charset="0"/>
            </a:endParaRPr>
          </a:p>
          <a:p>
            <a:r>
              <a:rPr lang="en-US">
                <a:effectLst/>
                <a:ea typeface="Times New Roman" panose="02020603050405020304" pitchFamily="18" charset="0"/>
              </a:rPr>
              <a:t>Selv om blockchain-teknologi kan bidrage til at opfylde ESG-mål og gøre økonomier grønnere, udgør Bitcoin helt sikkert en trussel mod bæredygtighedsbestræbelserne. Hvis du vil vide mere om Bitcoin's energiforbrug, kan du se denne Generation Blockchain-video. </a:t>
            </a:r>
          </a:p>
          <a:p>
            <a:endParaRPr lang="en-US">
              <a:ea typeface="Times New Roman" panose="02020603050405020304" pitchFamily="18" charset="0"/>
            </a:endParaRPr>
          </a:p>
          <a:p>
            <a:r>
              <a:rPr lang="en-US" u="sng">
                <a:solidFill>
                  <a:srgbClr val="F79037"/>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Klik her for at se Generation Blockchain videoen om Bitcoin Energiforbrug</a:t>
            </a:r>
            <a:r>
              <a:rPr lang="en-US">
                <a:solidFill>
                  <a:srgbClr val="F79037"/>
                </a:solidFill>
                <a:effectLst/>
                <a:latin typeface="Calibri" panose="020F0502020204030204" pitchFamily="34" charset="0"/>
                <a:ea typeface="Times New Roman" panose="02020603050405020304" pitchFamily="18" charset="0"/>
              </a:rPr>
              <a:t>. </a:t>
            </a:r>
            <a:endParaRPr lang="en-LB">
              <a:solidFill>
                <a:srgbClr val="F79037"/>
              </a:solidFill>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25</a:t>
            </a:fld>
            <a:endParaRPr lang="en-US" dirty="0"/>
          </a:p>
        </p:txBody>
      </p:sp>
      <p:grpSp>
        <p:nvGrpSpPr>
          <p:cNvPr id="6" name="object 15">
            <a:extLst>
              <a:ext uri="{FF2B5EF4-FFF2-40B4-BE49-F238E27FC236}">
                <a16:creationId xmlns:a16="http://schemas.microsoft.com/office/drawing/2014/main" id="{E3EF1C4F-A5EF-6F88-3439-8B67AB4B7FF9}"/>
              </a:ext>
            </a:extLst>
          </p:cNvPr>
          <p:cNvGrpSpPr/>
          <p:nvPr/>
        </p:nvGrpSpPr>
        <p:grpSpPr>
          <a:xfrm>
            <a:off x="4277272" y="5328603"/>
            <a:ext cx="3047022" cy="1729173"/>
            <a:chOff x="485139" y="4586859"/>
            <a:chExt cx="3134043" cy="1778557"/>
          </a:xfrm>
        </p:grpSpPr>
        <p:pic>
          <p:nvPicPr>
            <p:cNvPr id="7" name="object 16">
              <a:extLst>
                <a:ext uri="{FF2B5EF4-FFF2-40B4-BE49-F238E27FC236}">
                  <a16:creationId xmlns:a16="http://schemas.microsoft.com/office/drawing/2014/main" id="{D7D443FC-6271-624B-669E-546D4AADA195}"/>
                </a:ext>
              </a:extLst>
            </p:cNvPr>
            <p:cNvPicPr/>
            <p:nvPr/>
          </p:nvPicPr>
          <p:blipFill>
            <a:blip r:embed="rId3"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8" name="object 17">
              <a:extLst>
                <a:ext uri="{FF2B5EF4-FFF2-40B4-BE49-F238E27FC236}">
                  <a16:creationId xmlns:a16="http://schemas.microsoft.com/office/drawing/2014/main" id="{A20EA2D0-FD5F-AF0C-E5EC-8262F9FC7DD5}"/>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9" name="object 18">
              <a:extLst>
                <a:ext uri="{FF2B5EF4-FFF2-40B4-BE49-F238E27FC236}">
                  <a16:creationId xmlns:a16="http://schemas.microsoft.com/office/drawing/2014/main" id="{58D22C21-2084-6B84-AE9D-F8236730A027}"/>
                </a:ext>
              </a:extLst>
            </p:cNvPr>
            <p:cNvPicPr/>
            <p:nvPr/>
          </p:nvPicPr>
          <p:blipFill>
            <a:blip r:embed="rId4"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0" name="object 19">
              <a:extLst>
                <a:ext uri="{FF2B5EF4-FFF2-40B4-BE49-F238E27FC236}">
                  <a16:creationId xmlns:a16="http://schemas.microsoft.com/office/drawing/2014/main" id="{542A4D0E-EA54-0EF2-BB2E-B5A94034B59F}"/>
                </a:ext>
              </a:extLst>
            </p:cNvPr>
            <p:cNvPicPr/>
            <p:nvPr/>
          </p:nvPicPr>
          <p:blipFill>
            <a:blip r:embed="rId5"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1" name="object 20">
              <a:extLst>
                <a:ext uri="{FF2B5EF4-FFF2-40B4-BE49-F238E27FC236}">
                  <a16:creationId xmlns:a16="http://schemas.microsoft.com/office/drawing/2014/main" id="{A1E95799-2661-1EBB-7A51-9F3B40345FBB}"/>
                </a:ext>
              </a:extLst>
            </p:cNvPr>
            <p:cNvPicPr/>
            <p:nvPr/>
          </p:nvPicPr>
          <p:blipFill>
            <a:blip r:embed="rId6"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2" name="Picture 11">
            <a:extLst>
              <a:ext uri="{FF2B5EF4-FFF2-40B4-BE49-F238E27FC236}">
                <a16:creationId xmlns:a16="http://schemas.microsoft.com/office/drawing/2014/main" id="{0EBA7676-7293-90DA-DB7F-0A88C2DB6B22}"/>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655964" y="5414192"/>
            <a:ext cx="2319372" cy="1498655"/>
          </a:xfrm>
          <a:prstGeom prst="rect">
            <a:avLst/>
          </a:prstGeom>
        </p:spPr>
      </p:pic>
      <p:grpSp>
        <p:nvGrpSpPr>
          <p:cNvPr id="13" name="Group 12">
            <a:extLst>
              <a:ext uri="{FF2B5EF4-FFF2-40B4-BE49-F238E27FC236}">
                <a16:creationId xmlns:a16="http://schemas.microsoft.com/office/drawing/2014/main" id="{281D32E5-2941-E89C-9870-962B70391D5F}"/>
              </a:ext>
            </a:extLst>
          </p:cNvPr>
          <p:cNvGrpSpPr/>
          <p:nvPr/>
        </p:nvGrpSpPr>
        <p:grpSpPr>
          <a:xfrm>
            <a:off x="4809149" y="6742720"/>
            <a:ext cx="824852" cy="742396"/>
            <a:chOff x="7615126" y="6464727"/>
            <a:chExt cx="824852" cy="742396"/>
          </a:xfrm>
        </p:grpSpPr>
        <p:sp>
          <p:nvSpPr>
            <p:cNvPr id="16" name="Oval 15">
              <a:extLst>
                <a:ext uri="{FF2B5EF4-FFF2-40B4-BE49-F238E27FC236}">
                  <a16:creationId xmlns:a16="http://schemas.microsoft.com/office/drawing/2014/main" id="{77AF6249-3147-3F13-D529-17EDB2E351B2}"/>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D2658B9E-1D39-674E-50E9-9A0D34A4922F}"/>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id="{3E69EE4D-92C5-AF21-EBC1-28886D787951}"/>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40" y="6433471"/>
            <a:ext cx="3555848" cy="4258342"/>
          </a:xfrm>
          <a:prstGeom prst="rect">
            <a:avLst/>
          </a:prstGeom>
        </p:spPr>
      </p:pic>
      <p:grpSp>
        <p:nvGrpSpPr>
          <p:cNvPr id="5" name="Group 4">
            <a:extLst>
              <a:ext uri="{FF2B5EF4-FFF2-40B4-BE49-F238E27FC236}">
                <a16:creationId xmlns:a16="http://schemas.microsoft.com/office/drawing/2014/main" id="{14D98F44-AADF-99B3-D3BE-1BD91EBF6478}"/>
              </a:ext>
            </a:extLst>
          </p:cNvPr>
          <p:cNvGrpSpPr/>
          <p:nvPr/>
        </p:nvGrpSpPr>
        <p:grpSpPr>
          <a:xfrm flipH="1">
            <a:off x="5177144" y="8618221"/>
            <a:ext cx="2590078" cy="2250924"/>
            <a:chOff x="-220413" y="5470274"/>
            <a:chExt cx="2590078" cy="2250924"/>
          </a:xfrm>
        </p:grpSpPr>
        <p:sp>
          <p:nvSpPr>
            <p:cNvPr id="14" name="Freeform 13">
              <a:extLst>
                <a:ext uri="{FF2B5EF4-FFF2-40B4-BE49-F238E27FC236}">
                  <a16:creationId xmlns:a16="http://schemas.microsoft.com/office/drawing/2014/main" id="{CB32F72F-528A-3F69-2197-35EDB58B5BD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1818F82D-7D3F-F672-E590-C48D9CFD3A04}"/>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93B5D96E-CD0F-0683-9DB4-1982E7E70BB7}"/>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F050F53F-9E14-7597-58D9-042077E11084}"/>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EEC481B-DBE2-839B-FE46-D6A55371EE96}"/>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A5E7E690-981A-1E5F-3F04-7531ECD6534D}"/>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305D444B-BE92-48BA-918A-543E55D2204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F08416C8-B931-9121-8C35-D36D25415C4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2F2192C6-3F3E-F92F-CD6E-74B3045ABCB1}"/>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5A314585-23A4-C38C-4BDC-6F4B762EED2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D653697E-82DC-F3D4-F572-768AAE3750B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E8E004EF-67BE-F2EC-C151-070DD899B712}"/>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20BC4D7A-F158-3F09-FB83-8722DB4AFFC7}"/>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80F3C98E-A7B3-F974-85DE-B54A6C917B9E}"/>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F58A908E-336D-9D48-4B99-D38048957C6E}"/>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112AF1DD-5554-E6A2-AF3A-F9B3DB261DE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AE5FA7E1-EBB1-D213-E586-D5D36CC96A15}"/>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40E87072-7F5B-8990-738C-98FD5FDB66B3}"/>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3094805822"/>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0B941-408A-C739-1A2E-E7357E89283E}"/>
              </a:ext>
            </a:extLst>
          </p:cNvPr>
          <p:cNvSpPr>
            <a:spLocks noGrp="1"/>
          </p:cNvSpPr>
          <p:nvPr>
            <p:ph type="body" sz="quarter" idx="13"/>
          </p:nvPr>
        </p:nvSpPr>
        <p:spPr/>
        <p:txBody>
          <a:bodyPr/>
          <a:lstStyle/>
          <a:p>
            <a:r>
              <a:rPr lang="en-GB"/>
              <a:t>03</a:t>
            </a:r>
          </a:p>
        </p:txBody>
      </p:sp>
      <p:sp>
        <p:nvSpPr>
          <p:cNvPr id="3" name="Text Placeholder 2">
            <a:extLst>
              <a:ext uri="{FF2B5EF4-FFF2-40B4-BE49-F238E27FC236}">
                <a16:creationId xmlns:a16="http://schemas.microsoft.com/office/drawing/2014/main" id="{3F6D5F74-B1E1-FC55-A172-B019DBCF0AD1}"/>
              </a:ext>
            </a:extLst>
          </p:cNvPr>
          <p:cNvSpPr>
            <a:spLocks noGrp="1"/>
          </p:cNvSpPr>
          <p:nvPr>
            <p:ph type="body" sz="quarter" idx="14"/>
          </p:nvPr>
        </p:nvSpPr>
        <p:spPr/>
        <p:txBody>
          <a:bodyPr/>
          <a:lstStyle/>
          <a:p>
            <a:r>
              <a:rPr lang="en-GB"/>
              <a:t>LÆRINGSVURDERING FOR MODUL 7</a:t>
            </a:r>
            <a:br>
              <a:rPr lang="en-GB"/>
            </a:br>
            <a:endParaRPr lang="en-GB"/>
          </a:p>
        </p:txBody>
      </p:sp>
      <p:sp>
        <p:nvSpPr>
          <p:cNvPr id="4" name="Slide Number Placeholder 3">
            <a:extLst>
              <a:ext uri="{FF2B5EF4-FFF2-40B4-BE49-F238E27FC236}">
                <a16:creationId xmlns:a16="http://schemas.microsoft.com/office/drawing/2014/main" id="{779C0641-3DAD-9D68-DDD2-DAD3F7931662}"/>
              </a:ext>
            </a:extLst>
          </p:cNvPr>
          <p:cNvSpPr>
            <a:spLocks noGrp="1"/>
          </p:cNvSpPr>
          <p:nvPr>
            <p:ph type="sldNum" sz="quarter" idx="4"/>
          </p:nvPr>
        </p:nvSpPr>
        <p:spPr/>
        <p:txBody>
          <a:bodyPr/>
          <a:lstStyle/>
          <a:p>
            <a:fld id="{CB2079F2-58AF-ED44-82D7-E04B2F6FD686}" type="slidenum">
              <a:rPr lang="en-US" smtClean="0"/>
              <a:t>26</a:t>
            </a:fld>
            <a:endParaRPr lang="en-US" dirty="0"/>
          </a:p>
        </p:txBody>
      </p:sp>
    </p:spTree>
    <p:extLst>
      <p:ext uri="{BB962C8B-B14F-4D97-AF65-F5344CB8AC3E}">
        <p14:creationId xmlns:p14="http://schemas.microsoft.com/office/powerpoint/2010/main" val="4290982147"/>
      </p:ext>
    </p:extLst>
  </p:cSld>
  <p:clrMapOvr>
    <a:masterClrMapping/>
  </p:clrMapOvr>
</p:sld>
</file>

<file path=ppt/slides/slide27.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3DB85EFB-2FEF-E314-3FAF-2DA104AD20A0}"/>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361694" y="472749"/>
            <a:ext cx="6781936" cy="9229189"/>
          </a:xfrm>
        </p:spPr>
      </p:pic>
      <p:sp>
        <p:nvSpPr>
          <p:cNvPr id="6" name="Slide Number Placeholder 5">
            <a:extLst>
              <a:ext uri="{FF2B5EF4-FFF2-40B4-BE49-F238E27FC236}">
                <a16:creationId xmlns:a16="http://schemas.microsoft.com/office/drawing/2014/main" id="{CE01D1FA-1B03-EFB5-A2A7-6316DA90DE4F}"/>
              </a:ext>
            </a:extLst>
          </p:cNvPr>
          <p:cNvSpPr>
            <a:spLocks noGrp="1"/>
          </p:cNvSpPr>
          <p:nvPr>
            <p:ph type="sldNum" sz="quarter" idx="4"/>
          </p:nvPr>
        </p:nvSpPr>
        <p:spPr/>
        <p:txBody>
          <a:bodyPr/>
          <a:lstStyle/>
          <a:p>
            <a:fld id="{CB2079F2-58AF-ED44-82D7-E04B2F6FD686}" type="slidenum">
              <a:rPr lang="en-US" smtClean="0"/>
              <a:t>27</a:t>
            </a:fld>
            <a:endParaRPr lang="en-US" dirty="0"/>
          </a:p>
        </p:txBody>
      </p:sp>
      <p:sp>
        <p:nvSpPr>
          <p:cNvPr id="7" name="Text Placeholder 17">
            <a:extLst>
              <a:ext uri="{FF2B5EF4-FFF2-40B4-BE49-F238E27FC236}">
                <a16:creationId xmlns:a16="http://schemas.microsoft.com/office/drawing/2014/main" id="{24704B68-53DB-A8E4-D5A0-E82E3105B114}"/>
              </a:ext>
            </a:extLst>
          </p:cNvPr>
          <p:cNvSpPr txBox="1">
            <a:spLocks/>
          </p:cNvSpPr>
          <p:nvPr/>
        </p:nvSpPr>
        <p:spPr>
          <a:xfrm>
            <a:off x="361694" y="1709984"/>
            <a:ext cx="3502031" cy="171901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b="0">
                <a:effectLst/>
                <a:latin typeface="Calibri" panose="020F0502020204030204" pitchFamily="34" charset="0"/>
                <a:ea typeface="Times New Roman" panose="02020603050405020304" pitchFamily="18" charset="0"/>
                <a:cs typeface="Calibri" panose="020F0502020204030204" pitchFamily="34" charset="0"/>
              </a:rPr>
              <a:t>Du kan teste din viden ved at gennemføre denne læringsvurdering som en del af din samlede karakter for kurset.</a:t>
            </a:r>
            <a:br>
              <a:rPr lang="en-US" b="0">
                <a:effectLst/>
                <a:latin typeface="Calibri" panose="020F0502020204030204" pitchFamily="34" charset="0"/>
                <a:ea typeface="Times New Roman" panose="02020603050405020304" pitchFamily="18" charset="0"/>
                <a:cs typeface="Calibri" panose="020F0502020204030204" pitchFamily="34" charset="0"/>
              </a:rPr>
            </a:br>
            <a:r>
              <a:rPr lang="en-US" b="0">
                <a:effectLst/>
                <a:latin typeface="Calibri" panose="020F0502020204030204" pitchFamily="34" charset="0"/>
                <a:ea typeface="Times New Roman" panose="02020603050405020304" pitchFamily="18" charset="0"/>
                <a:cs typeface="Calibri" panose="020F0502020204030204" pitchFamily="34" charset="0"/>
              </a:rPr>
              <a:t>Klik </a:t>
            </a:r>
            <a:r>
              <a:rPr lang="en-US" b="0" u="sng">
                <a:solidFill>
                  <a:srgbClr val="F79037"/>
                </a:solidFill>
                <a:effectLst/>
                <a:latin typeface="Calibri" panose="020F0502020204030204" pitchFamily="34"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her</a:t>
            </a:r>
            <a:r>
              <a:rPr lang="en-US" b="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t>
            </a:r>
            <a:endParaRPr lang="en-LB" b="1">
              <a:solidFill>
                <a:srgbClr val="F79037"/>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8" name="object 15">
            <a:extLst>
              <a:ext uri="{FF2B5EF4-FFF2-40B4-BE49-F238E27FC236}">
                <a16:creationId xmlns:a16="http://schemas.microsoft.com/office/drawing/2014/main" id="{D46247F2-BDEC-4552-8118-6C45BDFAF419}"/>
              </a:ext>
            </a:extLst>
          </p:cNvPr>
          <p:cNvGrpSpPr/>
          <p:nvPr/>
        </p:nvGrpSpPr>
        <p:grpSpPr>
          <a:xfrm>
            <a:off x="678042" y="2784024"/>
            <a:ext cx="3047022" cy="1729173"/>
            <a:chOff x="485139" y="4586859"/>
            <a:chExt cx="3134043" cy="1778557"/>
          </a:xfrm>
        </p:grpSpPr>
        <p:pic>
          <p:nvPicPr>
            <p:cNvPr id="9" name="object 16">
              <a:extLst>
                <a:ext uri="{FF2B5EF4-FFF2-40B4-BE49-F238E27FC236}">
                  <a16:creationId xmlns:a16="http://schemas.microsoft.com/office/drawing/2014/main" id="{99EC066B-B267-881B-F669-0771E9C783C3}"/>
                </a:ext>
              </a:extLst>
            </p:cNvPr>
            <p:cNvPicPr/>
            <p:nvPr/>
          </p:nvPicPr>
          <p:blipFill>
            <a:blip r:embed="rId4"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412C38A1-051E-5389-C271-19207DB840AA}"/>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45F29185-9F34-1F73-876A-BAAE2A284546}"/>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53282346-F39C-23BB-B450-0C7CE9181D9E}"/>
                </a:ext>
              </a:extLst>
            </p:cNvPr>
            <p:cNvPicPr/>
            <p:nvPr/>
          </p:nvPicPr>
          <p:blipFill>
            <a:blip r:embed="rId6"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2BD04ECB-267E-6338-E158-1C9902EB2073}"/>
                </a:ext>
              </a:extLst>
            </p:cNvPr>
            <p:cNvPicPr/>
            <p:nvPr/>
          </p:nvPicPr>
          <p:blipFill>
            <a:blip r:embed="rId7"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pic>
        <p:nvPicPr>
          <p:cNvPr id="14" name="Picture 13">
            <a:extLst>
              <a:ext uri="{FF2B5EF4-FFF2-40B4-BE49-F238E27FC236}">
                <a16:creationId xmlns:a16="http://schemas.microsoft.com/office/drawing/2014/main" id="{E63A43CC-D9DA-6EF6-0E80-37EE844D3813}"/>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1056734" y="2869613"/>
            <a:ext cx="2319372" cy="1498655"/>
          </a:xfrm>
          <a:prstGeom prst="rect">
            <a:avLst/>
          </a:prstGeom>
        </p:spPr>
      </p:pic>
      <p:grpSp>
        <p:nvGrpSpPr>
          <p:cNvPr id="15" name="Group 14">
            <a:extLst>
              <a:ext uri="{FF2B5EF4-FFF2-40B4-BE49-F238E27FC236}">
                <a16:creationId xmlns:a16="http://schemas.microsoft.com/office/drawing/2014/main" id="{D5998BE7-28F4-0FE5-DE4F-81E7845129A2}"/>
              </a:ext>
            </a:extLst>
          </p:cNvPr>
          <p:cNvGrpSpPr/>
          <p:nvPr/>
        </p:nvGrpSpPr>
        <p:grpSpPr>
          <a:xfrm>
            <a:off x="416045" y="2780060"/>
            <a:ext cx="824852" cy="742396"/>
            <a:chOff x="7615126" y="6464727"/>
            <a:chExt cx="824852" cy="742396"/>
          </a:xfrm>
        </p:grpSpPr>
        <p:sp>
          <p:nvSpPr>
            <p:cNvPr id="16" name="Oval 15">
              <a:extLst>
                <a:ext uri="{FF2B5EF4-FFF2-40B4-BE49-F238E27FC236}">
                  <a16:creationId xmlns:a16="http://schemas.microsoft.com/office/drawing/2014/main" id="{505C6C44-38E7-9C91-1835-89BB43051ECA}"/>
                </a:ext>
              </a:extLst>
            </p:cNvPr>
            <p:cNvSpPr/>
            <p:nvPr/>
          </p:nvSpPr>
          <p:spPr>
            <a:xfrm>
              <a:off x="7670997" y="6464727"/>
              <a:ext cx="742396" cy="742396"/>
            </a:xfrm>
            <a:prstGeom prst="ellipse">
              <a:avLst/>
            </a:prstGeom>
            <a:solidFill>
              <a:srgbClr val="DD1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1">
              <a:extLst>
                <a:ext uri="{FF2B5EF4-FFF2-40B4-BE49-F238E27FC236}">
                  <a16:creationId xmlns:a16="http://schemas.microsoft.com/office/drawing/2014/main" id="{3BF4B7E5-EC6F-2E39-CAF7-3A688372B894}"/>
                </a:ext>
              </a:extLst>
            </p:cNvPr>
            <p:cNvSpPr txBox="1">
              <a:spLocks/>
            </p:cNvSpPr>
            <p:nvPr/>
          </p:nvSpPr>
          <p:spPr>
            <a:xfrm rot="1419617">
              <a:off x="7615126" y="6652128"/>
              <a:ext cx="824852" cy="449124"/>
            </a:xfrm>
            <a:prstGeom prst="rect">
              <a:avLst/>
            </a:prstGeom>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a:buNone/>
              </a:pPr>
              <a:r>
                <a:rPr lang="en-US" sz="1200" b="1" dirty="0">
                  <a:solidFill>
                    <a:schemeClr val="bg1"/>
                  </a:solidFill>
                  <a:latin typeface="Calibri" panose="020F0502020204030204" pitchFamily="34" charset="0"/>
                  <a:cs typeface="Calibri" panose="020F0502020204030204" pitchFamily="34" charset="0"/>
                </a:rPr>
                <a:t>KLIK FOR AT </a:t>
              </a:r>
              <a:r>
                <a:rPr lang="en-US" sz="1200" b="1" dirty="0">
                  <a:solidFill>
                    <a:srgbClr val="F79037"/>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SE</a:t>
              </a:r>
              <a:endParaRPr lang="en-US" sz="1200" b="1" dirty="0">
                <a:solidFill>
                  <a:srgbClr val="F79037"/>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32761655"/>
      </p:ext>
    </p:extLst>
  </p:cSld>
  <p:clrMapOvr>
    <a:masterClrMapping/>
  </p:clrMapOvr>
</p:sld>
</file>

<file path=ppt/slides/slide28.xml><?xml version="1.0" encoding="utf-8"?>
<p:sld xmlns:a16="http://schemas.microsoft.com/office/drawing/2014/main" xmlns:a14="http://schemas.microsoft.com/office/drawing/2010/main" xmlns:asvg="http://schemas.microsoft.com/office/drawing/2016/SVG/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805C8FCC-1A2D-B64B-A082-2905F3985134}"/>
              </a:ext>
            </a:extLst>
          </p:cNvPr>
          <p:cNvSpPr>
            <a:spLocks noGrp="1"/>
          </p:cNvSpPr>
          <p:nvPr>
            <p:ph type="body" sz="quarter" idx="44"/>
          </p:nvPr>
        </p:nvSpPr>
        <p:spPr>
          <a:xfrm>
            <a:off x="50800" y="8572954"/>
            <a:ext cx="3376103" cy="606265"/>
          </a:xfrm>
        </p:spPr>
        <p:txBody>
          <a:bodyPr/>
          <a:lstStyle/>
          <a:p>
            <a:r>
              <a:rPr lang="en-US" b="1" dirty="0" err="1"/>
              <a:t>www.generationblockchain.eu</a:t>
            </a:r>
            <a:endParaRPr lang="en-US" dirty="0"/>
          </a:p>
        </p:txBody>
      </p:sp>
      <p:sp>
        <p:nvSpPr>
          <p:cNvPr id="20" name="Text Placeholder 5">
            <a:extLst>
              <a:ext uri="{FF2B5EF4-FFF2-40B4-BE49-F238E27FC236}">
                <a16:creationId xmlns:a16="http://schemas.microsoft.com/office/drawing/2014/main" id="{56856879-AC8B-D94D-9AD0-D477C0BF1729}"/>
              </a:ext>
            </a:extLst>
          </p:cNvPr>
          <p:cNvSpPr txBox="1">
            <a:spLocks/>
          </p:cNvSpPr>
          <p:nvPr/>
        </p:nvSpPr>
        <p:spPr>
          <a:xfrm>
            <a:off x="3898856" y="7607754"/>
            <a:ext cx="3256950" cy="690592"/>
          </a:xfrm>
          <a:prstGeom prst="rect">
            <a:avLst/>
          </a:prstGeom>
        </p:spPr>
        <p:txBody>
          <a:bodyPr/>
          <a:lstStyle>
            <a:lvl1pPr marL="518260" indent="-518260" algn="l" defTabSz="2073036"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78" indent="-518260" algn="l" defTabSz="2073036" rtl="0" eaLnBrk="1" latinLnBrk="0" hangingPunct="1">
              <a:lnSpc>
                <a:spcPct val="100000"/>
              </a:lnSpc>
              <a:spcBef>
                <a:spcPts val="1133"/>
              </a:spcBef>
              <a:buFont typeface="Arial" panose="020B0604020202020204" pitchFamily="34" charset="0"/>
              <a:buChar char="•"/>
              <a:defRPr sz="5441" kern="1200">
                <a:solidFill>
                  <a:srgbClr val="011E3B"/>
                </a:solidFill>
                <a:latin typeface="Poppins" pitchFamily="2" charset="77"/>
                <a:ea typeface="+mn-ea"/>
                <a:cs typeface="Poppins" pitchFamily="2" charset="77"/>
              </a:defRPr>
            </a:lvl2pPr>
            <a:lvl3pPr marL="2591296" indent="-518260" algn="l" defTabSz="2073036" rtl="0" eaLnBrk="1" latinLnBrk="0" hangingPunct="1">
              <a:lnSpc>
                <a:spcPct val="100000"/>
              </a:lnSpc>
              <a:spcBef>
                <a:spcPts val="1133"/>
              </a:spcBef>
              <a:buFont typeface="Arial" panose="020B0604020202020204" pitchFamily="34" charset="0"/>
              <a:buChar char="•"/>
              <a:defRPr sz="4532" kern="1200">
                <a:solidFill>
                  <a:srgbClr val="011E3B"/>
                </a:solidFill>
                <a:latin typeface="Poppins" pitchFamily="2" charset="77"/>
                <a:ea typeface="+mn-ea"/>
                <a:cs typeface="Poppins" pitchFamily="2" charset="77"/>
              </a:defRPr>
            </a:lvl3pPr>
            <a:lvl4pPr marL="3627814"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335" indent="-518260" algn="l" defTabSz="2073036"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indent="0" algn="r">
              <a:buNone/>
            </a:pPr>
            <a:r>
              <a:rPr lang="en-US" sz="2000" b="1" dirty="0">
                <a:solidFill>
                  <a:srgbClr val="8E2F91"/>
                </a:solidFill>
                <a:latin typeface="Calibri" panose="020F0502020204030204" pitchFamily="34" charset="0"/>
                <a:cs typeface="Calibri" panose="020F0502020204030204" pitchFamily="34" charset="0"/>
              </a:rPr>
              <a:t>følge din rejse</a:t>
            </a:r>
          </a:p>
        </p:txBody>
      </p:sp>
      <p:grpSp>
        <p:nvGrpSpPr>
          <p:cNvPr id="21" name="Graphic 3">
            <a:extLst>
              <a:ext uri="{FF2B5EF4-FFF2-40B4-BE49-F238E27FC236}">
                <a16:creationId xmlns:a16="http://schemas.microsoft.com/office/drawing/2014/main" id="{C6D09A12-4548-3447-85CF-95D44DA423BC}"/>
              </a:ext>
            </a:extLst>
          </p:cNvPr>
          <p:cNvGrpSpPr/>
          <p:nvPr/>
        </p:nvGrpSpPr>
        <p:grpSpPr>
          <a:xfrm>
            <a:off x="6362789" y="8174242"/>
            <a:ext cx="280634" cy="280634"/>
            <a:chOff x="1950027" y="2499889"/>
            <a:chExt cx="850463" cy="850463"/>
          </a:xfrm>
        </p:grpSpPr>
        <p:sp>
          <p:nvSpPr>
            <p:cNvPr id="22" name="Freeform 21">
              <a:extLst>
                <a:ext uri="{FF2B5EF4-FFF2-40B4-BE49-F238E27FC236}">
                  <a16:creationId xmlns:a16="http://schemas.microsoft.com/office/drawing/2014/main" id="{38CACCA6-11F0-204E-A437-FAE5748B7DA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3" name="Graphic 3">
              <a:extLst>
                <a:ext uri="{FF2B5EF4-FFF2-40B4-BE49-F238E27FC236}">
                  <a16:creationId xmlns:a16="http://schemas.microsoft.com/office/drawing/2014/main" id="{2A7A522D-BD18-EB4E-BAD1-C39BE3CAC2E1}"/>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78AC42AE-7DA1-3249-8EDB-146B9505042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86203AAC-D362-BB4D-B227-D4F41D3FDD13}"/>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8DD02DD4-1F5E-8645-9E82-2CAB0FE3A5CE}"/>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BE7835DF-DFED-8244-8CD9-C7087C0562EF}"/>
              </a:ext>
            </a:extLst>
          </p:cNvPr>
          <p:cNvGrpSpPr/>
          <p:nvPr/>
        </p:nvGrpSpPr>
        <p:grpSpPr>
          <a:xfrm>
            <a:off x="5670558" y="8174242"/>
            <a:ext cx="280634" cy="280634"/>
            <a:chOff x="-147782" y="2499889"/>
            <a:chExt cx="850463" cy="850463"/>
          </a:xfrm>
        </p:grpSpPr>
        <p:sp>
          <p:nvSpPr>
            <p:cNvPr id="28" name="Freeform 27">
              <a:extLst>
                <a:ext uri="{FF2B5EF4-FFF2-40B4-BE49-F238E27FC236}">
                  <a16:creationId xmlns:a16="http://schemas.microsoft.com/office/drawing/2014/main" id="{1378A072-7A7E-B74F-BFBE-5B0712726E6F}"/>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0C36C953-F785-4C4D-890F-E8FA0F0B5D8C}"/>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1B4460C-6090-1F44-9B50-0D9F74AB028B}"/>
              </a:ext>
            </a:extLst>
          </p:cNvPr>
          <p:cNvGrpSpPr/>
          <p:nvPr/>
        </p:nvGrpSpPr>
        <p:grpSpPr>
          <a:xfrm>
            <a:off x="6708697" y="8174242"/>
            <a:ext cx="280634" cy="280634"/>
            <a:chOff x="2998302" y="2499889"/>
            <a:chExt cx="850463" cy="850463"/>
          </a:xfrm>
        </p:grpSpPr>
        <p:sp>
          <p:nvSpPr>
            <p:cNvPr id="31" name="Freeform 30">
              <a:extLst>
                <a:ext uri="{FF2B5EF4-FFF2-40B4-BE49-F238E27FC236}">
                  <a16:creationId xmlns:a16="http://schemas.microsoft.com/office/drawing/2014/main" id="{F88597AE-724D-8C4F-B92A-D337F152F564}"/>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F9A835"/>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9AF7FF91-1D53-724C-A605-071810409F6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CC0C4738-31A8-1048-8B2A-C1F3629783CD}"/>
              </a:ext>
            </a:extLst>
          </p:cNvPr>
          <p:cNvGrpSpPr/>
          <p:nvPr/>
        </p:nvGrpSpPr>
        <p:grpSpPr>
          <a:xfrm>
            <a:off x="5324651" y="8174242"/>
            <a:ext cx="280634" cy="280842"/>
            <a:chOff x="-1196056" y="2499889"/>
            <a:chExt cx="850463" cy="851093"/>
          </a:xfrm>
        </p:grpSpPr>
        <p:sp>
          <p:nvSpPr>
            <p:cNvPr id="34" name="Freeform 33">
              <a:extLst>
                <a:ext uri="{FF2B5EF4-FFF2-40B4-BE49-F238E27FC236}">
                  <a16:creationId xmlns:a16="http://schemas.microsoft.com/office/drawing/2014/main" id="{D1688DC0-1FDE-C84A-9482-77AF495EFA4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A7C867F7-F966-6846-8132-A07C70BCD0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E43F157E-33D9-1242-B0F5-F515541C0611}"/>
              </a:ext>
            </a:extLst>
          </p:cNvPr>
          <p:cNvGrpSpPr/>
          <p:nvPr/>
        </p:nvGrpSpPr>
        <p:grpSpPr>
          <a:xfrm>
            <a:off x="6016674" y="8174242"/>
            <a:ext cx="280634" cy="280634"/>
            <a:chOff x="5339337" y="8702010"/>
            <a:chExt cx="280634" cy="280634"/>
          </a:xfrm>
          <a:solidFill>
            <a:srgbClr val="12B4CB"/>
          </a:solidFill>
        </p:grpSpPr>
        <p:sp>
          <p:nvSpPr>
            <p:cNvPr id="37" name="Freeform 36">
              <a:extLst>
                <a:ext uri="{FF2B5EF4-FFF2-40B4-BE49-F238E27FC236}">
                  <a16:creationId xmlns:a16="http://schemas.microsoft.com/office/drawing/2014/main" id="{0437E211-96DA-DF48-96A8-ABC13C91AB31}"/>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79037"/>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A4BCC515-8484-9244-B1E3-69038853FE5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357877" y="8715750"/>
              <a:ext cx="246077" cy="246077"/>
            </a:xfrm>
            <a:prstGeom prst="rect">
              <a:avLst/>
            </a:prstGeom>
          </p:spPr>
        </p:pic>
      </p:grpSp>
      <p:grpSp>
        <p:nvGrpSpPr>
          <p:cNvPr id="39" name="Group 38">
            <a:extLst>
              <a:ext uri="{FF2B5EF4-FFF2-40B4-BE49-F238E27FC236}">
                <a16:creationId xmlns:a16="http://schemas.microsoft.com/office/drawing/2014/main" id="{BBDF820D-1D3B-C048-8374-C7B066444E67}"/>
              </a:ext>
            </a:extLst>
          </p:cNvPr>
          <p:cNvGrpSpPr/>
          <p:nvPr/>
        </p:nvGrpSpPr>
        <p:grpSpPr>
          <a:xfrm>
            <a:off x="2704034" y="3178656"/>
            <a:ext cx="4705438" cy="2867812"/>
            <a:chOff x="1950804" y="3053151"/>
            <a:chExt cx="5608871" cy="3418425"/>
          </a:xfrm>
        </p:grpSpPr>
        <p:pic>
          <p:nvPicPr>
            <p:cNvPr id="40" name="Picture 39">
              <a:extLst>
                <a:ext uri="{FF2B5EF4-FFF2-40B4-BE49-F238E27FC236}">
                  <a16:creationId xmlns:a16="http://schemas.microsoft.com/office/drawing/2014/main" id="{9F8F125C-7C44-424A-B903-29477776DB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41" name="Rectangle 40">
              <a:extLst>
                <a:ext uri="{FF2B5EF4-FFF2-40B4-BE49-F238E27FC236}">
                  <a16:creationId xmlns:a16="http://schemas.microsoft.com/office/drawing/2014/main" id="{E5E9A08E-785C-EB43-8924-ACE2F42A1FBC}"/>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pic>
        <p:nvPicPr>
          <p:cNvPr id="7" name="Picture 6">
            <a:extLst>
              <a:ext uri="{FF2B5EF4-FFF2-40B4-BE49-F238E27FC236}">
                <a16:creationId xmlns:a16="http://schemas.microsoft.com/office/drawing/2014/main" id="{7F97E01B-C0D3-38ED-1321-3D661FB2634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71"/>
          <a:stretch/>
        </p:blipFill>
        <p:spPr>
          <a:xfrm>
            <a:off x="3410207" y="3427794"/>
            <a:ext cx="3340352" cy="2116851"/>
          </a:xfrm>
          <a:prstGeom prst="rect">
            <a:avLst/>
          </a:prstGeom>
        </p:spPr>
      </p:pic>
    </p:spTree>
    <p:extLst>
      <p:ext uri="{BB962C8B-B14F-4D97-AF65-F5344CB8AC3E}">
        <p14:creationId xmlns:p14="http://schemas.microsoft.com/office/powerpoint/2010/main" val="3595039658"/>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15050754-A385-B34A-A0CA-0D3B984F05A5}"/>
              </a:ext>
            </a:extLst>
          </p:cNvPr>
          <p:cNvSpPr>
            <a:spLocks noGrp="1"/>
          </p:cNvSpPr>
          <p:nvPr>
            <p:ph type="body" sz="quarter" idx="11"/>
          </p:nvPr>
        </p:nvSpPr>
        <p:spPr>
          <a:xfrm>
            <a:off x="1466451" y="4525106"/>
            <a:ext cx="648000" cy="348400"/>
          </a:xfrm>
        </p:spPr>
        <p:txBody>
          <a:bodyPr/>
          <a:lstStyle/>
          <a:p>
            <a:r>
              <a:rPr lang="en-US" dirty="0"/>
              <a:t>01</a:t>
            </a:r>
          </a:p>
        </p:txBody>
      </p:sp>
      <p:sp>
        <p:nvSpPr>
          <p:cNvPr id="27" name="Text Placeholder 26">
            <a:extLst>
              <a:ext uri="{FF2B5EF4-FFF2-40B4-BE49-F238E27FC236}">
                <a16:creationId xmlns:a16="http://schemas.microsoft.com/office/drawing/2014/main" id="{8AFD43CD-900B-364C-9180-A56DC4255D91}"/>
              </a:ext>
            </a:extLst>
          </p:cNvPr>
          <p:cNvSpPr>
            <a:spLocks noGrp="1"/>
          </p:cNvSpPr>
          <p:nvPr>
            <p:ph type="body" sz="quarter" idx="49"/>
          </p:nvPr>
        </p:nvSpPr>
        <p:spPr>
          <a:xfrm>
            <a:off x="2249417" y="4525106"/>
            <a:ext cx="3974396" cy="348400"/>
          </a:xfrm>
        </p:spPr>
        <p:txBody>
          <a:bodyPr/>
          <a:lstStyle/>
          <a:p>
            <a:r>
              <a:rPr lang="en-US"/>
              <a:t>Blockchain-teknologi og andet </a:t>
            </a:r>
          </a:p>
          <a:p>
            <a:pPr>
              <a:spcBef>
                <a:spcPts val="0"/>
              </a:spcBef>
            </a:pPr>
            <a:r>
              <a:rPr lang="en-US"/>
              <a:t>Teknologier </a:t>
            </a:r>
            <a:endParaRPr lang="en-US" dirty="0"/>
          </a:p>
        </p:txBody>
      </p:sp>
      <p:sp>
        <p:nvSpPr>
          <p:cNvPr id="18" name="Text Placeholder 17">
            <a:extLst>
              <a:ext uri="{FF2B5EF4-FFF2-40B4-BE49-F238E27FC236}">
                <a16:creationId xmlns:a16="http://schemas.microsoft.com/office/drawing/2014/main" id="{C702A4CC-CD69-FF4B-B8B5-45F76BCB4B0F}"/>
              </a:ext>
            </a:extLst>
          </p:cNvPr>
          <p:cNvSpPr>
            <a:spLocks noGrp="1"/>
          </p:cNvSpPr>
          <p:nvPr>
            <p:ph type="body" sz="quarter" idx="13"/>
          </p:nvPr>
        </p:nvSpPr>
        <p:spPr>
          <a:xfrm>
            <a:off x="1466451" y="5026769"/>
            <a:ext cx="648000" cy="348400"/>
          </a:xfrm>
        </p:spPr>
        <p:txBody>
          <a:bodyPr/>
          <a:lstStyle/>
          <a:p>
            <a:r>
              <a:rPr lang="en-US" dirty="0"/>
              <a:t>02</a:t>
            </a:r>
          </a:p>
        </p:txBody>
      </p:sp>
      <p:sp>
        <p:nvSpPr>
          <p:cNvPr id="19" name="Text Placeholder 18">
            <a:extLst>
              <a:ext uri="{FF2B5EF4-FFF2-40B4-BE49-F238E27FC236}">
                <a16:creationId xmlns:a16="http://schemas.microsoft.com/office/drawing/2014/main" id="{6FF67CFC-32FD-BE49-BCF4-8410339E3C05}"/>
              </a:ext>
            </a:extLst>
          </p:cNvPr>
          <p:cNvSpPr>
            <a:spLocks noGrp="1"/>
          </p:cNvSpPr>
          <p:nvPr>
            <p:ph type="body" sz="quarter" idx="14"/>
          </p:nvPr>
        </p:nvSpPr>
        <p:spPr>
          <a:xfrm>
            <a:off x="2249417" y="5026609"/>
            <a:ext cx="3544003" cy="349200"/>
          </a:xfrm>
        </p:spPr>
        <p:txBody>
          <a:bodyPr/>
          <a:lstStyle/>
          <a:p>
            <a:pPr>
              <a:spcBef>
                <a:spcPts val="0"/>
              </a:spcBef>
            </a:pPr>
            <a:r>
              <a:rPr lang="en-US"/>
              <a:t>Blockchain-teknologi i </a:t>
            </a:r>
          </a:p>
          <a:p>
            <a:pPr>
              <a:spcBef>
                <a:spcPts val="0"/>
              </a:spcBef>
            </a:pPr>
            <a:r>
              <a:rPr lang="en-US"/>
              <a:t>energisektoren </a:t>
            </a:r>
            <a:endParaRPr lang="en-US" dirty="0"/>
          </a:p>
        </p:txBody>
      </p:sp>
      <p:sp>
        <p:nvSpPr>
          <p:cNvPr id="20" name="Text Placeholder 19">
            <a:extLst>
              <a:ext uri="{FF2B5EF4-FFF2-40B4-BE49-F238E27FC236}">
                <a16:creationId xmlns:a16="http://schemas.microsoft.com/office/drawing/2014/main" id="{9042ED48-2259-6647-9817-0662BC56C43F}"/>
              </a:ext>
            </a:extLst>
          </p:cNvPr>
          <p:cNvSpPr>
            <a:spLocks noGrp="1"/>
          </p:cNvSpPr>
          <p:nvPr>
            <p:ph type="body" sz="quarter" idx="15"/>
          </p:nvPr>
        </p:nvSpPr>
        <p:spPr>
          <a:xfrm>
            <a:off x="1466451" y="5528432"/>
            <a:ext cx="648000" cy="348400"/>
          </a:xfrm>
        </p:spPr>
        <p:txBody>
          <a:bodyPr/>
          <a:lstStyle/>
          <a:p>
            <a:r>
              <a:rPr lang="en-US" dirty="0"/>
              <a:t>03</a:t>
            </a:r>
          </a:p>
        </p:txBody>
      </p:sp>
      <p:sp>
        <p:nvSpPr>
          <p:cNvPr id="22" name="Text Placeholder 21">
            <a:extLst>
              <a:ext uri="{FF2B5EF4-FFF2-40B4-BE49-F238E27FC236}">
                <a16:creationId xmlns:a16="http://schemas.microsoft.com/office/drawing/2014/main" id="{B9D4620C-2DF1-3748-AF08-789912CE2FA0}"/>
              </a:ext>
            </a:extLst>
          </p:cNvPr>
          <p:cNvSpPr>
            <a:spLocks noGrp="1"/>
          </p:cNvSpPr>
          <p:nvPr>
            <p:ph type="body" sz="quarter" idx="19"/>
          </p:nvPr>
        </p:nvSpPr>
        <p:spPr>
          <a:xfrm>
            <a:off x="2249417" y="5541612"/>
            <a:ext cx="3544003" cy="348400"/>
          </a:xfrm>
        </p:spPr>
        <p:txBody>
          <a:bodyPr/>
          <a:lstStyle/>
          <a:p>
            <a:r>
              <a:rPr lang="en-US" dirty="0"/>
              <a:t>Læringsevaluering for modul 6</a:t>
            </a:r>
          </a:p>
        </p:txBody>
      </p:sp>
      <p:sp>
        <p:nvSpPr>
          <p:cNvPr id="2" name="Text Placeholder 18">
            <a:extLst>
              <a:ext uri="{FF2B5EF4-FFF2-40B4-BE49-F238E27FC236}">
                <a16:creationId xmlns:a16="http://schemas.microsoft.com/office/drawing/2014/main" id="{05C68F19-0B70-BC6F-3123-A0E1EAC01A11}"/>
              </a:ext>
            </a:extLst>
          </p:cNvPr>
          <p:cNvSpPr txBox="1">
            <a:spLocks/>
          </p:cNvSpPr>
          <p:nvPr/>
        </p:nvSpPr>
        <p:spPr>
          <a:xfrm>
            <a:off x="6401289" y="4623324"/>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144</a:t>
            </a:r>
          </a:p>
        </p:txBody>
      </p:sp>
      <p:cxnSp>
        <p:nvCxnSpPr>
          <p:cNvPr id="4" name="Straight Connector 3">
            <a:extLst>
              <a:ext uri="{FF2B5EF4-FFF2-40B4-BE49-F238E27FC236}">
                <a16:creationId xmlns:a16="http://schemas.microsoft.com/office/drawing/2014/main" id="{5395D201-739F-CCEB-8A21-7F390B67CA70}"/>
              </a:ext>
            </a:extLst>
          </p:cNvPr>
          <p:cNvCxnSpPr>
            <a:cxnSpLocks/>
          </p:cNvCxnSpPr>
          <p:nvPr/>
        </p:nvCxnSpPr>
        <p:spPr>
          <a:xfrm>
            <a:off x="3348681" y="4862807"/>
            <a:ext cx="3141765"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5" name="Text Placeholder 18">
            <a:extLst>
              <a:ext uri="{FF2B5EF4-FFF2-40B4-BE49-F238E27FC236}">
                <a16:creationId xmlns:a16="http://schemas.microsoft.com/office/drawing/2014/main" id="{0CE89D1F-FBA8-1D20-F324-68576FBEC2CA}"/>
              </a:ext>
            </a:extLst>
          </p:cNvPr>
          <p:cNvSpPr txBox="1">
            <a:spLocks/>
          </p:cNvSpPr>
          <p:nvPr/>
        </p:nvSpPr>
        <p:spPr>
          <a:xfrm>
            <a:off x="6401289" y="5163427"/>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155</a:t>
            </a:r>
          </a:p>
        </p:txBody>
      </p:sp>
      <p:cxnSp>
        <p:nvCxnSpPr>
          <p:cNvPr id="6" name="Straight Connector 5">
            <a:extLst>
              <a:ext uri="{FF2B5EF4-FFF2-40B4-BE49-F238E27FC236}">
                <a16:creationId xmlns:a16="http://schemas.microsoft.com/office/drawing/2014/main" id="{C81A195D-61F6-BDE0-C22C-B639E09606E2}"/>
              </a:ext>
            </a:extLst>
          </p:cNvPr>
          <p:cNvCxnSpPr>
            <a:cxnSpLocks/>
          </p:cNvCxnSpPr>
          <p:nvPr/>
        </p:nvCxnSpPr>
        <p:spPr>
          <a:xfrm>
            <a:off x="3683000" y="5380876"/>
            <a:ext cx="2807446"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3" name="Text Placeholder 18">
            <a:extLst>
              <a:ext uri="{FF2B5EF4-FFF2-40B4-BE49-F238E27FC236}">
                <a16:creationId xmlns:a16="http://schemas.microsoft.com/office/drawing/2014/main" id="{CF48956A-94E1-9F98-64C5-9BD68357E6A4}"/>
              </a:ext>
            </a:extLst>
          </p:cNvPr>
          <p:cNvSpPr txBox="1">
            <a:spLocks/>
          </p:cNvSpPr>
          <p:nvPr/>
        </p:nvSpPr>
        <p:spPr>
          <a:xfrm>
            <a:off x="6412175" y="5595999"/>
            <a:ext cx="452723" cy="349200"/>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85602"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2pPr>
            <a:lvl3pPr marL="771204"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3pPr>
            <a:lvl4pPr marL="1156806"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4pPr>
            <a:lvl5pPr marL="1542409" indent="0" algn="l" defTabSz="2073036" rtl="0" eaLnBrk="1" latinLnBrk="0" hangingPunct="1">
              <a:lnSpc>
                <a:spcPct val="100000"/>
              </a:lnSpc>
              <a:spcBef>
                <a:spcPts val="1133"/>
              </a:spcBef>
              <a:buFont typeface="Arial" panose="020B0604020202020204" pitchFamily="34" charset="0"/>
              <a:buNone/>
              <a:defRPr sz="3265"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US" sz="1200" dirty="0"/>
              <a:t>165</a:t>
            </a:r>
          </a:p>
        </p:txBody>
      </p:sp>
      <p:cxnSp>
        <p:nvCxnSpPr>
          <p:cNvPr id="7" name="Straight Connector 6">
            <a:extLst>
              <a:ext uri="{FF2B5EF4-FFF2-40B4-BE49-F238E27FC236}">
                <a16:creationId xmlns:a16="http://schemas.microsoft.com/office/drawing/2014/main" id="{BCD3465E-B094-5C97-CB42-2EE6B2D98CEC}"/>
              </a:ext>
            </a:extLst>
          </p:cNvPr>
          <p:cNvCxnSpPr>
            <a:cxnSpLocks/>
          </p:cNvCxnSpPr>
          <p:nvPr/>
        </p:nvCxnSpPr>
        <p:spPr>
          <a:xfrm>
            <a:off x="4902200" y="5813448"/>
            <a:ext cx="1599132" cy="0"/>
          </a:xfrm>
          <a:prstGeom prst="line">
            <a:avLst/>
          </a:prstGeom>
          <a:ln w="12700">
            <a:solidFill>
              <a:srgbClr val="F79037"/>
            </a:solidFill>
            <a:prstDash val="sysDash"/>
          </a:ln>
        </p:spPr>
        <p:style>
          <a:lnRef idx="1">
            <a:schemeClr val="accent1"/>
          </a:lnRef>
          <a:fillRef idx="0">
            <a:schemeClr val="accent1"/>
          </a:fillRef>
          <a:effectRef idx="0">
            <a:schemeClr val="accent1"/>
          </a:effectRef>
          <a:fontRef idx="minor">
            <a:schemeClr val="tx1"/>
          </a:fontRef>
        </p:style>
      </p:cxnSp>
      <p:sp>
        <p:nvSpPr>
          <p:cNvPr id="15" name="Text Placeholder 25">
            <a:extLst>
              <a:ext uri="{FF2B5EF4-FFF2-40B4-BE49-F238E27FC236}">
                <a16:creationId xmlns:a16="http://schemas.microsoft.com/office/drawing/2014/main" id="{F87CB1D8-0D68-D6AC-22F6-38DF8C37DBC5}"/>
              </a:ext>
            </a:extLst>
          </p:cNvPr>
          <p:cNvSpPr txBox="1">
            <a:spLocks/>
          </p:cNvSpPr>
          <p:nvPr/>
        </p:nvSpPr>
        <p:spPr>
          <a:xfrm>
            <a:off x="755650" y="2966993"/>
            <a:ext cx="6404191" cy="971460"/>
          </a:xfrm>
          <a:prstGeom prst="rect">
            <a:avLst/>
          </a:prstGeom>
        </p:spPr>
        <p:txBody>
          <a:bodyPr>
            <a:noAutofit/>
          </a:bodyPr>
          <a:lstStyle>
            <a:lvl1pPr marL="0" indent="0" algn="l" defTabSz="2073036" rtl="0" eaLnBrk="1" latinLnBrk="0" hangingPunct="1">
              <a:lnSpc>
                <a:spcPct val="100000"/>
              </a:lnSpc>
              <a:spcBef>
                <a:spcPts val="2267"/>
              </a:spcBef>
              <a:buFont typeface="Arial" panose="020B0604020202020204" pitchFamily="34" charset="0"/>
              <a:buNone/>
              <a:defRPr sz="7200" b="0" i="0" kern="1200">
                <a:solidFill>
                  <a:schemeClr val="bg1"/>
                </a:solidFill>
                <a:latin typeface="Calibri" panose="020F0502020204030204" pitchFamily="34" charset="0"/>
                <a:ea typeface="+mn-ea"/>
                <a:cs typeface="Calibri" panose="020F0502020204030204" pitchFamily="34" charset="0"/>
              </a:defRPr>
            </a:lvl1pPr>
            <a:lvl2pPr marL="377967"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3036"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sz="6000" dirty="0"/>
              <a:t>indhold modul 7</a:t>
            </a:r>
          </a:p>
        </p:txBody>
      </p:sp>
    </p:spTree>
    <p:extLst>
      <p:ext uri="{BB962C8B-B14F-4D97-AF65-F5344CB8AC3E}">
        <p14:creationId xmlns:p14="http://schemas.microsoft.com/office/powerpoint/2010/main" val="2535836190"/>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38A8262-ED03-574D-9429-78BE253D323C}"/>
              </a:ext>
            </a:extLst>
          </p:cNvPr>
          <p:cNvSpPr>
            <a:spLocks noGrp="1"/>
          </p:cNvSpPr>
          <p:nvPr>
            <p:ph type="body" sz="quarter" idx="30"/>
          </p:nvPr>
        </p:nvSpPr>
        <p:spPr>
          <a:xfrm>
            <a:off x="700479" y="3421625"/>
            <a:ext cx="2895713" cy="1752955"/>
          </a:xfrm>
        </p:spPr>
        <p:txBody>
          <a:bodyPr/>
          <a:lstStyle/>
          <a:p>
            <a:r>
              <a:rPr lang="en-US" dirty="0"/>
              <a:t>01| MODUL 7</a:t>
            </a:r>
          </a:p>
          <a:p>
            <a:pPr>
              <a:spcBef>
                <a:spcPts val="0"/>
              </a:spcBef>
            </a:pPr>
            <a:r>
              <a:rPr lang="en-LB"/>
              <a:t>Anvendelser i </a:t>
            </a:r>
            <a:r>
              <a:rPr lang="en-US"/>
              <a:t>industrien </a:t>
            </a:r>
            <a:endParaRPr lang="en-US" dirty="0"/>
          </a:p>
        </p:txBody>
      </p:sp>
      <p:sp>
        <p:nvSpPr>
          <p:cNvPr id="19" name="Text Placeholder 18">
            <a:extLst>
              <a:ext uri="{FF2B5EF4-FFF2-40B4-BE49-F238E27FC236}">
                <a16:creationId xmlns:a16="http://schemas.microsoft.com/office/drawing/2014/main" id="{9BD126B6-CAE0-9848-BCF8-9184D07F01B1}"/>
              </a:ext>
            </a:extLst>
          </p:cNvPr>
          <p:cNvSpPr>
            <a:spLocks noGrp="1"/>
          </p:cNvSpPr>
          <p:nvPr>
            <p:ph type="body" sz="quarter" idx="42"/>
          </p:nvPr>
        </p:nvSpPr>
        <p:spPr>
          <a:xfrm>
            <a:off x="3843530" y="6330114"/>
            <a:ext cx="3019010" cy="3507069"/>
          </a:xfrm>
        </p:spPr>
        <p:txBody>
          <a:bodyPr/>
          <a:lstStyle/>
          <a:p>
            <a:r>
              <a:rPr lang="en-US" dirty="0"/>
              <a:t>Efter det første modul skal du være i stand til at:</a:t>
            </a:r>
          </a:p>
          <a:p>
            <a:r>
              <a:rPr lang="en-US" dirty="0"/>
              <a:t> </a:t>
            </a:r>
          </a:p>
          <a:p>
            <a:pPr marL="171450" indent="-171450">
              <a:buClr>
                <a:srgbClr val="DD1470"/>
              </a:buClr>
              <a:buSzPct val="120000"/>
              <a:buFont typeface="Wingdings" pitchFamily="2" charset="2"/>
              <a:buChar char="§"/>
            </a:pPr>
            <a:r>
              <a:rPr lang="en-US" dirty="0"/>
              <a:t>Forklar, hvordan blockchain-teknologi kan bruges i synergi med andre teknologier til datahåndtering (dvs. IoT, AI).</a:t>
            </a:r>
          </a:p>
          <a:p>
            <a:pPr marL="171450" indent="-171450">
              <a:buClr>
                <a:srgbClr val="DD1470"/>
              </a:buClr>
              <a:buSzPct val="120000"/>
              <a:buFont typeface="Wingdings" pitchFamily="2" charset="2"/>
              <a:buChar char="§"/>
            </a:pPr>
            <a:r>
              <a:rPr lang="en-US" dirty="0"/>
              <a:t>Forstå, hvordan blockchain-teknologi kan muliggøre ressourceansvar gennem tokenisering. </a:t>
            </a:r>
          </a:p>
          <a:p>
            <a:pPr marL="171450" indent="-171450">
              <a:buClr>
                <a:srgbClr val="DD1470"/>
              </a:buClr>
              <a:buSzPct val="120000"/>
              <a:buFont typeface="Wingdings" pitchFamily="2" charset="2"/>
              <a:buChar char="§"/>
            </a:pPr>
            <a:r>
              <a:rPr lang="en-US" dirty="0"/>
              <a:t>Argumentere for konkrete måder, hvorpå blockchain kan forbedre energideleøkonomien.</a:t>
            </a:r>
          </a:p>
          <a:p>
            <a:pPr marL="171450" indent="-171450">
              <a:buClr>
                <a:srgbClr val="DD1470"/>
              </a:buClr>
              <a:buSzPct val="120000"/>
              <a:buFont typeface="Wingdings" pitchFamily="2" charset="2"/>
              <a:buChar char="§"/>
            </a:pPr>
            <a:r>
              <a:rPr lang="en-US" dirty="0"/>
              <a:t>Forklar eksemplarisk, hvordan rollerne for de aktører, der er involveret i energideleøkonomien, vil ændre sig ud fra et juridisk synspunkt og ud fra et synspunkt om opgavefordeling med blockchain-baserede systemer.</a:t>
            </a:r>
          </a:p>
          <a:p>
            <a:pPr marL="171450" indent="-171450">
              <a:buClr>
                <a:srgbClr val="DD1470"/>
              </a:buClr>
              <a:buSzPct val="120000"/>
              <a:buFont typeface="Wingdings" pitchFamily="2" charset="2"/>
              <a:buChar char="§"/>
            </a:pPr>
            <a:r>
              <a:rPr lang="en-US" dirty="0"/>
              <a:t>Opdage potentielle risici i forbindelse med indførelsen af blockchain-teknologi i industriapplikationer.</a:t>
            </a:r>
          </a:p>
          <a:p>
            <a:pPr marL="171450" indent="-171450">
              <a:buClr>
                <a:srgbClr val="DD1470"/>
              </a:buClr>
              <a:buSzPct val="120000"/>
              <a:buFont typeface="Wingdings" pitchFamily="2" charset="2"/>
              <a:buChar char="§"/>
            </a:pPr>
            <a:r>
              <a:rPr lang="en-US" dirty="0"/>
              <a:t>Gentag en specifik brugssag for en blockchain-industriapplikation i energisektoren.</a:t>
            </a:r>
          </a:p>
          <a:p>
            <a:pPr marL="171450" indent="-171450">
              <a:buClr>
                <a:srgbClr val="DD1470"/>
              </a:buClr>
              <a:buSzPct val="120000"/>
              <a:buFont typeface="Wingdings" pitchFamily="2" charset="2"/>
              <a:buChar char="§"/>
            </a:pPr>
            <a:r>
              <a:rPr lang="en-US" dirty="0"/>
              <a:t>Få et kritisk overblik over Bitcoin-energiforbruget.</a:t>
            </a:r>
          </a:p>
          <a:p>
            <a:pPr>
              <a:buClr>
                <a:srgbClr val="DD1470"/>
              </a:buClr>
              <a:buSzPct val="120000"/>
            </a:pPr>
            <a:endParaRPr lang="en-US" dirty="0"/>
          </a:p>
        </p:txBody>
      </p:sp>
      <p:sp>
        <p:nvSpPr>
          <p:cNvPr id="20" name="Text Placeholder 19">
            <a:extLst>
              <a:ext uri="{FF2B5EF4-FFF2-40B4-BE49-F238E27FC236}">
                <a16:creationId xmlns:a16="http://schemas.microsoft.com/office/drawing/2014/main" id="{74C730EC-639F-014A-96B0-EBA758122072}"/>
              </a:ext>
            </a:extLst>
          </p:cNvPr>
          <p:cNvSpPr>
            <a:spLocks noGrp="1"/>
          </p:cNvSpPr>
          <p:nvPr>
            <p:ph type="body" sz="quarter" idx="43"/>
          </p:nvPr>
        </p:nvSpPr>
        <p:spPr>
          <a:xfrm>
            <a:off x="635891" y="6330114"/>
            <a:ext cx="3019010" cy="1502233"/>
          </a:xfrm>
        </p:spPr>
        <p:txBody>
          <a:bodyPr/>
          <a:lstStyle/>
          <a:p>
            <a:pPr algn="just"/>
            <a:r>
              <a:rPr lang="en-US"/>
              <a:t>I dette modul vil blockchain-teknologien blive undersøgt i forbindelse med fremstilling (dvs. styring af forsyningskæden og ressourceansvar). Desuden vil blockchain-teknologi i energisektoren (dvs. energideleøkonomi og eksemplariske anvendelsestilfælde) være genstand for dette modul.</a:t>
            </a:r>
          </a:p>
          <a:p>
            <a:endParaRPr lang="en-US" dirty="0"/>
          </a:p>
        </p:txBody>
      </p:sp>
      <p:pic>
        <p:nvPicPr>
          <p:cNvPr id="34" name="Picture Placeholder 33">
            <a:extLst>
              <a:ext uri="{FF2B5EF4-FFF2-40B4-BE49-F238E27FC236}">
                <a16:creationId xmlns:a16="http://schemas.microsoft.com/office/drawing/2014/main" id="{F4D3EF52-FDD6-A04A-B13D-6EC85A25845E}"/>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a:xfrm>
            <a:off x="1" y="-11581"/>
            <a:ext cx="7559675" cy="2723566"/>
          </a:xfrm>
        </p:spPr>
      </p:pic>
      <p:sp>
        <p:nvSpPr>
          <p:cNvPr id="2" name="Slide Number Placeholder 18">
            <a:extLst>
              <a:ext uri="{FF2B5EF4-FFF2-40B4-BE49-F238E27FC236}">
                <a16:creationId xmlns:a16="http://schemas.microsoft.com/office/drawing/2014/main" id="{2FC28E8F-11EE-0200-1B1E-AC1395189D1E}"/>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4</a:t>
            </a:fld>
            <a:endParaRPr lang="en-US" dirty="0"/>
          </a:p>
        </p:txBody>
      </p:sp>
      <p:sp>
        <p:nvSpPr>
          <p:cNvPr id="3" name="Text Placeholder 19">
            <a:extLst>
              <a:ext uri="{FF2B5EF4-FFF2-40B4-BE49-F238E27FC236}">
                <a16:creationId xmlns:a16="http://schemas.microsoft.com/office/drawing/2014/main" id="{2590601F-6D1A-64B6-995C-5693B1A36503}"/>
              </a:ext>
            </a:extLst>
          </p:cNvPr>
          <p:cNvSpPr txBox="1">
            <a:spLocks/>
          </p:cNvSpPr>
          <p:nvPr/>
        </p:nvSpPr>
        <p:spPr>
          <a:xfrm>
            <a:off x="650923"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Oversigt over kapitler</a:t>
            </a:r>
            <a:endParaRPr lang="en-LB" sz="1800">
              <a:solidFill>
                <a:srgbClr val="F9A835"/>
              </a:solidFill>
              <a:cs typeface="Poppins SemiBold" pitchFamily="2" charset="77"/>
            </a:endParaRPr>
          </a:p>
          <a:p>
            <a:endParaRPr lang="en-US" dirty="0">
              <a:solidFill>
                <a:srgbClr val="F9A835"/>
              </a:solidFill>
            </a:endParaRPr>
          </a:p>
        </p:txBody>
      </p:sp>
      <p:sp>
        <p:nvSpPr>
          <p:cNvPr id="4" name="Text Placeholder 19">
            <a:extLst>
              <a:ext uri="{FF2B5EF4-FFF2-40B4-BE49-F238E27FC236}">
                <a16:creationId xmlns:a16="http://schemas.microsoft.com/office/drawing/2014/main" id="{6123F66F-6962-80AF-2FCC-A6AB1FA8637C}"/>
              </a:ext>
            </a:extLst>
          </p:cNvPr>
          <p:cNvSpPr txBox="1">
            <a:spLocks/>
          </p:cNvSpPr>
          <p:nvPr/>
        </p:nvSpPr>
        <p:spPr>
          <a:xfrm>
            <a:off x="3786790" y="5681187"/>
            <a:ext cx="3019010" cy="42770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sz="1800">
                <a:solidFill>
                  <a:srgbClr val="F9A835"/>
                </a:solidFill>
                <a:cs typeface="Poppins SemiBold" pitchFamily="2" charset="77"/>
              </a:rPr>
              <a:t>Læringsmål</a:t>
            </a:r>
          </a:p>
          <a:p>
            <a:endParaRPr lang="en-US" dirty="0">
              <a:solidFill>
                <a:srgbClr val="F9A835"/>
              </a:solidFill>
            </a:endParaRPr>
          </a:p>
        </p:txBody>
      </p:sp>
      <p:grpSp>
        <p:nvGrpSpPr>
          <p:cNvPr id="38" name="Group 37">
            <a:extLst>
              <a:ext uri="{FF2B5EF4-FFF2-40B4-BE49-F238E27FC236}">
                <a16:creationId xmlns:a16="http://schemas.microsoft.com/office/drawing/2014/main" id="{F9F49FF9-3185-96FB-7F86-488959F8D100}"/>
              </a:ext>
            </a:extLst>
          </p:cNvPr>
          <p:cNvGrpSpPr/>
          <p:nvPr/>
        </p:nvGrpSpPr>
        <p:grpSpPr>
          <a:xfrm>
            <a:off x="5728309" y="3160644"/>
            <a:ext cx="1999713" cy="1442633"/>
            <a:chOff x="8493673" y="3441653"/>
            <a:chExt cx="2590079" cy="1868535"/>
          </a:xfrm>
        </p:grpSpPr>
        <p:sp>
          <p:nvSpPr>
            <p:cNvPr id="23" name="Freeform 22">
              <a:extLst>
                <a:ext uri="{FF2B5EF4-FFF2-40B4-BE49-F238E27FC236}">
                  <a16:creationId xmlns:a16="http://schemas.microsoft.com/office/drawing/2014/main" id="{25B21279-771E-7DC4-D2D8-CEEEEFE67069}"/>
                </a:ext>
              </a:extLst>
            </p:cNvPr>
            <p:cNvSpPr/>
            <p:nvPr/>
          </p:nvSpPr>
          <p:spPr>
            <a:xfrm rot="10800000">
              <a:off x="10268775" y="3441653"/>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4" name="Freeform 23">
              <a:extLst>
                <a:ext uri="{FF2B5EF4-FFF2-40B4-BE49-F238E27FC236}">
                  <a16:creationId xmlns:a16="http://schemas.microsoft.com/office/drawing/2014/main" id="{87F5A1AD-35E7-383E-DD72-520E936755C2}"/>
                </a:ext>
              </a:extLst>
            </p:cNvPr>
            <p:cNvSpPr/>
            <p:nvPr/>
          </p:nvSpPr>
          <p:spPr>
            <a:xfrm rot="8099514">
              <a:off x="10048170" y="384604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5" name="Freeform 24">
              <a:extLst>
                <a:ext uri="{FF2B5EF4-FFF2-40B4-BE49-F238E27FC236}">
                  <a16:creationId xmlns:a16="http://schemas.microsoft.com/office/drawing/2014/main" id="{512FC530-FAC7-7580-D9FB-D405DB35C4BC}"/>
                </a:ext>
              </a:extLst>
            </p:cNvPr>
            <p:cNvSpPr/>
            <p:nvPr/>
          </p:nvSpPr>
          <p:spPr>
            <a:xfrm rot="8100000">
              <a:off x="9738627" y="353446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6" name="Freeform 25">
              <a:extLst>
                <a:ext uri="{FF2B5EF4-FFF2-40B4-BE49-F238E27FC236}">
                  <a16:creationId xmlns:a16="http://schemas.microsoft.com/office/drawing/2014/main" id="{619224B6-C743-2838-3949-4DF8334941FA}"/>
                </a:ext>
              </a:extLst>
            </p:cNvPr>
            <p:cNvSpPr/>
            <p:nvPr/>
          </p:nvSpPr>
          <p:spPr>
            <a:xfrm rot="8099514">
              <a:off x="10666949" y="3855790"/>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7" name="Freeform 26">
              <a:extLst>
                <a:ext uri="{FF2B5EF4-FFF2-40B4-BE49-F238E27FC236}">
                  <a16:creationId xmlns:a16="http://schemas.microsoft.com/office/drawing/2014/main" id="{BA0725DD-FE4F-F9D1-D097-A80BC5671A20}"/>
                </a:ext>
              </a:extLst>
            </p:cNvPr>
            <p:cNvSpPr/>
            <p:nvPr/>
          </p:nvSpPr>
          <p:spPr>
            <a:xfrm rot="10800000">
              <a:off x="10578676" y="4391401"/>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8" name="Freeform 27">
              <a:extLst>
                <a:ext uri="{FF2B5EF4-FFF2-40B4-BE49-F238E27FC236}">
                  <a16:creationId xmlns:a16="http://schemas.microsoft.com/office/drawing/2014/main" id="{84CAD0F7-F18D-9FEF-0319-1F9E3BE160FE}"/>
                </a:ext>
              </a:extLst>
            </p:cNvPr>
            <p:cNvSpPr/>
            <p:nvPr/>
          </p:nvSpPr>
          <p:spPr>
            <a:xfrm rot="8100486">
              <a:off x="10360268" y="4156493"/>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29" name="Freeform 28">
              <a:extLst>
                <a:ext uri="{FF2B5EF4-FFF2-40B4-BE49-F238E27FC236}">
                  <a16:creationId xmlns:a16="http://schemas.microsoft.com/office/drawing/2014/main" id="{9A2F618A-6DC5-8A51-F027-D49708BE5F46}"/>
                </a:ext>
              </a:extLst>
            </p:cNvPr>
            <p:cNvSpPr/>
            <p:nvPr/>
          </p:nvSpPr>
          <p:spPr>
            <a:xfrm rot="8100000">
              <a:off x="8493673" y="4778352"/>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0" name="Freeform 29">
              <a:extLst>
                <a:ext uri="{FF2B5EF4-FFF2-40B4-BE49-F238E27FC236}">
                  <a16:creationId xmlns:a16="http://schemas.microsoft.com/office/drawing/2014/main" id="{3CA01DCB-7CCD-75B2-A0BA-73011E382117}"/>
                </a:ext>
              </a:extLst>
            </p:cNvPr>
            <p:cNvSpPr/>
            <p:nvPr/>
          </p:nvSpPr>
          <p:spPr>
            <a:xfrm rot="10800000">
              <a:off x="9024603" y="4688103"/>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1" name="Freeform 30">
              <a:extLst>
                <a:ext uri="{FF2B5EF4-FFF2-40B4-BE49-F238E27FC236}">
                  <a16:creationId xmlns:a16="http://schemas.microsoft.com/office/drawing/2014/main" id="{38AB6F29-5E27-816B-2632-5C6DA2AF5817}"/>
                </a:ext>
              </a:extLst>
            </p:cNvPr>
            <p:cNvSpPr/>
            <p:nvPr/>
          </p:nvSpPr>
          <p:spPr>
            <a:xfrm rot="8100486">
              <a:off x="9115805" y="4155857"/>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3" name="Freeform 32">
              <a:extLst>
                <a:ext uri="{FF2B5EF4-FFF2-40B4-BE49-F238E27FC236}">
                  <a16:creationId xmlns:a16="http://schemas.microsoft.com/office/drawing/2014/main" id="{4E5538D7-FBCD-7397-8BC3-3180E4963DDA}"/>
                </a:ext>
              </a:extLst>
            </p:cNvPr>
            <p:cNvSpPr/>
            <p:nvPr/>
          </p:nvSpPr>
          <p:spPr>
            <a:xfrm rot="8100486">
              <a:off x="9738008" y="415612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p>
              <a:endParaRPr lang="en-US" sz="1283" b="0" i="0" dirty="0">
                <a:latin typeface="Calibri" panose="020F0502020204030204" pitchFamily="34" charset="0"/>
              </a:endParaRPr>
            </a:p>
          </p:txBody>
        </p:sp>
        <p:sp>
          <p:nvSpPr>
            <p:cNvPr id="35" name="Freeform 34">
              <a:extLst>
                <a:ext uri="{FF2B5EF4-FFF2-40B4-BE49-F238E27FC236}">
                  <a16:creationId xmlns:a16="http://schemas.microsoft.com/office/drawing/2014/main" id="{1B1D085C-9B60-772E-1AD5-ACEBFE19EEB9}"/>
                </a:ext>
              </a:extLst>
            </p:cNvPr>
            <p:cNvSpPr/>
            <p:nvPr/>
          </p:nvSpPr>
          <p:spPr>
            <a:xfrm rot="8100000">
              <a:off x="9425125" y="4467021"/>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p>
              <a:endParaRPr lang="en-US" sz="1283" b="0" i="0" dirty="0">
                <a:latin typeface="Calibri" panose="020F0502020204030204" pitchFamily="34" charset="0"/>
              </a:endParaRPr>
            </a:p>
          </p:txBody>
        </p:sp>
      </p:grpSp>
      <p:grpSp>
        <p:nvGrpSpPr>
          <p:cNvPr id="5" name="Group 4">
            <a:extLst>
              <a:ext uri="{FF2B5EF4-FFF2-40B4-BE49-F238E27FC236}">
                <a16:creationId xmlns:a16="http://schemas.microsoft.com/office/drawing/2014/main" id="{20EE5072-6761-975F-54AF-9628C233F741}"/>
              </a:ext>
            </a:extLst>
          </p:cNvPr>
          <p:cNvGrpSpPr/>
          <p:nvPr/>
        </p:nvGrpSpPr>
        <p:grpSpPr>
          <a:xfrm flipH="1">
            <a:off x="-172078" y="9078092"/>
            <a:ext cx="1380420" cy="1309652"/>
            <a:chOff x="6346354" y="435340"/>
            <a:chExt cx="1380420" cy="1309652"/>
          </a:xfrm>
        </p:grpSpPr>
        <p:sp>
          <p:nvSpPr>
            <p:cNvPr id="6" name="Freeform 5">
              <a:extLst>
                <a:ext uri="{FF2B5EF4-FFF2-40B4-BE49-F238E27FC236}">
                  <a16:creationId xmlns:a16="http://schemas.microsoft.com/office/drawing/2014/main" id="{E0DE8D63-A89C-1015-8377-CD5888624649}"/>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7" name="Freeform 6">
              <a:extLst>
                <a:ext uri="{FF2B5EF4-FFF2-40B4-BE49-F238E27FC236}">
                  <a16:creationId xmlns:a16="http://schemas.microsoft.com/office/drawing/2014/main" id="{66C87853-A794-F688-351B-9639E38A6F31}"/>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35D90BE-7F4A-61FD-DA95-CDC28E5C4CFA}"/>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0B237210-8E31-4DCB-13A5-CE96550C3F4E}"/>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EF78B98C-5191-E781-458A-98DD5B2822C8}"/>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C2BE9743-D0B6-915F-5345-07A848D0C8F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3345141285"/>
      </p:ext>
    </p:extLst>
  </p:cSld>
  <p:clrMapOvr>
    <a:masterClrMapping/>
  </p:clrMapOvr>
</p:sld>
</file>

<file path=ppt/slides/slide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96E73FB-EAA3-1C72-7110-2E084D55CF1B}"/>
              </a:ext>
            </a:extLst>
          </p:cNvPr>
          <p:cNvSpPr/>
          <p:nvPr/>
        </p:nvSpPr>
        <p:spPr>
          <a:xfrm flipV="1">
            <a:off x="740928" y="5368261"/>
            <a:ext cx="6832572" cy="532355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6" name="Text Placeholder 17">
            <a:extLst>
              <a:ext uri="{FF2B5EF4-FFF2-40B4-BE49-F238E27FC236}">
                <a16:creationId xmlns:a16="http://schemas.microsoft.com/office/drawing/2014/main" id="{27C29596-3285-C552-D750-C3970372A13D}"/>
              </a:ext>
            </a:extLst>
          </p:cNvPr>
          <p:cNvSpPr>
            <a:spLocks noGrp="1"/>
          </p:cNvSpPr>
          <p:nvPr/>
        </p:nvSpPr>
        <p:spPr>
          <a:xfrm>
            <a:off x="978370" y="5611528"/>
            <a:ext cx="6143488" cy="4218365"/>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effectLst/>
                <a:ea typeface="Times New Roman" panose="02020603050405020304" pitchFamily="18" charset="0"/>
              </a:rPr>
              <a:t>På nuværende tidspunkt er sammenhængen mellem disse innovationer stort set forsømt. Men disse innovationer kan og bør anvendes i fællesskab og vil konvergere i fremtiden. En mulig forbindelse mellem disse teknologier kunne være, at IoT indsamler og leverer data, blockchain tilbyder infrastrukturen og opstiller reglerne for engagement, mens AI optimerer processer og regler. Blockchain, IoT og AI supplerer hinanden og kan udnytte deres fulde potentiale, hvis de anvendes sammen. </a:t>
            </a:r>
          </a:p>
          <a:p>
            <a:pPr algn="just"/>
            <a:endParaRPr lang="en-LB">
              <a:ea typeface="Times New Roman" panose="02020603050405020304" pitchFamily="18" charset="0"/>
            </a:endParaRPr>
          </a:p>
          <a:p>
            <a:pPr algn="just"/>
            <a:r>
              <a:rPr lang="en-US">
                <a:effectLst/>
                <a:ea typeface="Times New Roman" panose="02020603050405020304" pitchFamily="18" charset="0"/>
              </a:rPr>
              <a:t>I det følgende vil du lære om den merværdi, som blockchain, IoT og AI kan give virksomheder. Konvergensen af disse teknologier kan især være til gavn for datahåndtering, identitetsstyring og automatisering af forretningsprocesser.</a:t>
            </a:r>
            <a:endParaRPr lang="en-LB">
              <a:effectLst/>
              <a:ea typeface="Times New Roman" panose="02020603050405020304" pitchFamily="18" charset="0"/>
            </a:endParaRPr>
          </a:p>
        </p:txBody>
      </p:sp>
      <p:sp>
        <p:nvSpPr>
          <p:cNvPr id="17" name="Text Placeholder 16">
            <a:extLst>
              <a:ext uri="{FF2B5EF4-FFF2-40B4-BE49-F238E27FC236}">
                <a16:creationId xmlns:a16="http://schemas.microsoft.com/office/drawing/2014/main" id="{428B317D-2D08-3045-B095-5358A7C7BCC0}"/>
              </a:ext>
            </a:extLst>
          </p:cNvPr>
          <p:cNvSpPr>
            <a:spLocks noGrp="1"/>
          </p:cNvSpPr>
          <p:nvPr>
            <p:ph type="body" sz="quarter" idx="30"/>
          </p:nvPr>
        </p:nvSpPr>
        <p:spPr>
          <a:xfrm>
            <a:off x="755650" y="660136"/>
            <a:ext cx="3971333" cy="1204857"/>
          </a:xfrm>
        </p:spPr>
        <p:txBody>
          <a:bodyPr/>
          <a:lstStyle/>
          <a:p>
            <a:r>
              <a:rPr lang="en-US" b="1">
                <a:solidFill>
                  <a:srgbClr val="F48043"/>
                </a:solidFill>
                <a:effectLst/>
                <a:ea typeface="Calibri" panose="020F0502020204030204" pitchFamily="34" charset="0"/>
                <a:cs typeface="Calibri" panose="020F0502020204030204" pitchFamily="34" charset="0"/>
              </a:rPr>
              <a:t>01| </a:t>
            </a:r>
            <a:r>
              <a:rPr lang="en-US" b="1">
                <a:solidFill>
                  <a:srgbClr val="8E2F91"/>
                </a:solidFill>
                <a:effectLst/>
                <a:latin typeface="Calibri" panose="020F0502020204030204" pitchFamily="34" charset="0"/>
                <a:ea typeface="Times New Roman" panose="02020603050405020304" pitchFamily="18" charset="0"/>
              </a:rPr>
              <a:t>BLOCKCHAIN-TEKNOLOGI OG ANDRE TEKNOLOGIER </a:t>
            </a:r>
            <a:endParaRPr lang="en-US" dirty="0">
              <a:solidFill>
                <a:srgbClr val="8E2F91"/>
              </a:solidFill>
              <a:cs typeface="Calibri" panose="020F0502020204030204" pitchFamily="34" charset="0"/>
            </a:endParaRPr>
          </a:p>
        </p:txBody>
      </p:sp>
      <p:sp>
        <p:nvSpPr>
          <p:cNvPr id="10" name="Text Placeholder 17">
            <a:extLst>
              <a:ext uri="{FF2B5EF4-FFF2-40B4-BE49-F238E27FC236}">
                <a16:creationId xmlns:a16="http://schemas.microsoft.com/office/drawing/2014/main" id="{A98E35EB-0473-1DE6-7362-C0770B8CCFF7}"/>
              </a:ext>
            </a:extLst>
          </p:cNvPr>
          <p:cNvSpPr txBox="1">
            <a:spLocks/>
          </p:cNvSpPr>
          <p:nvPr/>
        </p:nvSpPr>
        <p:spPr>
          <a:xfrm>
            <a:off x="761772" y="1706497"/>
            <a:ext cx="6036131" cy="966418"/>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Aft>
                <a:spcPts val="1400"/>
              </a:spcAft>
            </a:pPr>
            <a:r>
              <a:rPr lang="en-US" sz="1100">
                <a:solidFill>
                  <a:srgbClr val="000000"/>
                </a:solidFill>
                <a:effectLst/>
                <a:latin typeface="Calibri" panose="020F0502020204030204" pitchFamily="34" charset="0"/>
                <a:ea typeface="Times New Roman" panose="02020603050405020304" pitchFamily="18" charset="0"/>
              </a:rPr>
              <a:t>I dag er blockchain-teknologi, tingenes internet (IoT) og kunstig intelligens (AI) bemærkelsesværdige innovationer, som vil forbedre forretningsprocesserne, skabe nye forretningsmodeller og forstyrre hele industrier:</a:t>
            </a:r>
            <a:endParaRPr lang="en-LB" sz="1100">
              <a:effectLst/>
              <a:latin typeface="Times New Roman" panose="02020603050405020304" pitchFamily="18" charset="0"/>
              <a:ea typeface="Times New Roman" panose="02020603050405020304" pitchFamily="18" charset="0"/>
            </a:endParaRPr>
          </a:p>
        </p:txBody>
      </p:sp>
      <p:sp>
        <p:nvSpPr>
          <p:cNvPr id="7" name="Text Placeholder 17">
            <a:extLst>
              <a:ext uri="{FF2B5EF4-FFF2-40B4-BE49-F238E27FC236}">
                <a16:creationId xmlns:a16="http://schemas.microsoft.com/office/drawing/2014/main" id="{6E2DD2E1-790F-ED39-0593-698DBB70761F}"/>
              </a:ext>
            </a:extLst>
          </p:cNvPr>
          <p:cNvSpPr txBox="1">
            <a:spLocks/>
          </p:cNvSpPr>
          <p:nvPr/>
        </p:nvSpPr>
        <p:spPr>
          <a:xfrm>
            <a:off x="992431" y="2866301"/>
            <a:ext cx="3129549"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Blockchain kan f.eks. øge tilliden, gennemsigtigheden, sikkerheden og privatlivets fred i forretningsprocesser ved at levere en delt, decentral distribueret hovedbog. Netop blockchain-teknologi eller generelt distribueret hovedbogsteknologi kan lagre alle former for aktiver i lighed med et register. </a:t>
            </a:r>
          </a:p>
          <a:p>
            <a:pPr algn="l"/>
            <a:endParaRPr lang="en-US" b="1">
              <a:solidFill>
                <a:srgbClr val="F79037"/>
              </a:solidFill>
            </a:endParaRPr>
          </a:p>
        </p:txBody>
      </p:sp>
      <p:sp>
        <p:nvSpPr>
          <p:cNvPr id="8" name="TextBox 7">
            <a:extLst>
              <a:ext uri="{FF2B5EF4-FFF2-40B4-BE49-F238E27FC236}">
                <a16:creationId xmlns:a16="http://schemas.microsoft.com/office/drawing/2014/main" id="{36CAC714-DE94-6536-9E90-8562E13FE4B3}"/>
              </a:ext>
            </a:extLst>
          </p:cNvPr>
          <p:cNvSpPr txBox="1"/>
          <p:nvPr/>
        </p:nvSpPr>
        <p:spPr>
          <a:xfrm>
            <a:off x="428272" y="289385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1</a:t>
            </a:r>
          </a:p>
        </p:txBody>
      </p:sp>
      <p:cxnSp>
        <p:nvCxnSpPr>
          <p:cNvPr id="12" name="Straight Connector 11">
            <a:extLst>
              <a:ext uri="{FF2B5EF4-FFF2-40B4-BE49-F238E27FC236}">
                <a16:creationId xmlns:a16="http://schemas.microsoft.com/office/drawing/2014/main" id="{448B8598-4A6C-BD6A-A807-6EC732230848}"/>
              </a:ext>
            </a:extLst>
          </p:cNvPr>
          <p:cNvCxnSpPr>
            <a:cxnSpLocks/>
          </p:cNvCxnSpPr>
          <p:nvPr/>
        </p:nvCxnSpPr>
        <p:spPr>
          <a:xfrm>
            <a:off x="0" y="4050751"/>
            <a:ext cx="7559675"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57B103-9FFC-B9C2-FABF-9F9067623321}"/>
              </a:ext>
            </a:extLst>
          </p:cNvPr>
          <p:cNvSpPr txBox="1"/>
          <p:nvPr/>
        </p:nvSpPr>
        <p:spPr>
          <a:xfrm>
            <a:off x="4121980" y="2905575"/>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3</a:t>
            </a:r>
          </a:p>
        </p:txBody>
      </p:sp>
      <p:sp>
        <p:nvSpPr>
          <p:cNvPr id="23" name="Text Placeholder 17">
            <a:extLst>
              <a:ext uri="{FF2B5EF4-FFF2-40B4-BE49-F238E27FC236}">
                <a16:creationId xmlns:a16="http://schemas.microsoft.com/office/drawing/2014/main" id="{71143E35-8A15-B733-0A3B-7253F2961530}"/>
              </a:ext>
            </a:extLst>
          </p:cNvPr>
          <p:cNvSpPr txBox="1">
            <a:spLocks/>
          </p:cNvSpPr>
          <p:nvPr/>
        </p:nvSpPr>
        <p:spPr>
          <a:xfrm>
            <a:off x="4738325" y="3146717"/>
            <a:ext cx="2495564"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AI forbedrer processer ved at opdage mønstre og optimere resultaterne af disse processer.</a:t>
            </a:r>
          </a:p>
          <a:p>
            <a:pPr algn="l"/>
            <a:endParaRPr lang="en-US" b="1">
              <a:solidFill>
                <a:srgbClr val="F79037"/>
              </a:solidFill>
            </a:endParaRPr>
          </a:p>
        </p:txBody>
      </p:sp>
      <p:sp>
        <p:nvSpPr>
          <p:cNvPr id="14" name="TextBox 13">
            <a:extLst>
              <a:ext uri="{FF2B5EF4-FFF2-40B4-BE49-F238E27FC236}">
                <a16:creationId xmlns:a16="http://schemas.microsoft.com/office/drawing/2014/main" id="{1C50BA30-5F47-9281-4F97-46181F44F35B}"/>
              </a:ext>
            </a:extLst>
          </p:cNvPr>
          <p:cNvSpPr txBox="1"/>
          <p:nvPr/>
        </p:nvSpPr>
        <p:spPr>
          <a:xfrm>
            <a:off x="2023986" y="3934861"/>
            <a:ext cx="654756" cy="1092607"/>
          </a:xfrm>
          <a:prstGeom prst="rect">
            <a:avLst/>
          </a:prstGeom>
          <a:noFill/>
        </p:spPr>
        <p:txBody>
          <a:bodyPr wrap="square" rtlCol="0">
            <a:spAutoFit/>
          </a:bodyPr>
          <a:lstStyle/>
          <a:p>
            <a:r>
              <a:rPr lang="en-GB" sz="6500">
                <a:solidFill>
                  <a:srgbClr val="DD1470"/>
                </a:solidFill>
                <a:latin typeface="Arial" panose="020B0604020202020204" pitchFamily="34" charset="0"/>
                <a:cs typeface="Arial" panose="020B0604020202020204" pitchFamily="34" charset="0"/>
              </a:rPr>
              <a:t>2</a:t>
            </a:r>
          </a:p>
        </p:txBody>
      </p:sp>
      <p:sp>
        <p:nvSpPr>
          <p:cNvPr id="24" name="Text Placeholder 17">
            <a:extLst>
              <a:ext uri="{FF2B5EF4-FFF2-40B4-BE49-F238E27FC236}">
                <a16:creationId xmlns:a16="http://schemas.microsoft.com/office/drawing/2014/main" id="{F74016CA-DAAD-DA14-3043-B2248E94CEC9}"/>
              </a:ext>
            </a:extLst>
          </p:cNvPr>
          <p:cNvSpPr txBox="1">
            <a:spLocks/>
          </p:cNvSpPr>
          <p:nvPr/>
        </p:nvSpPr>
        <p:spPr>
          <a:xfrm>
            <a:off x="2686464" y="4113622"/>
            <a:ext cx="2849225" cy="646863"/>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a:r>
              <a:rPr lang="en-US">
                <a:solidFill>
                  <a:srgbClr val="000000"/>
                </a:solidFill>
              </a:rPr>
              <a:t>IoT fremmer automatiseringen af industrier og brugervenligheden af forretningsprocesser, hvilket er afgørende for den tyske og europæiske industri.</a:t>
            </a:r>
          </a:p>
          <a:p>
            <a:pPr algn="l"/>
            <a:endParaRPr lang="en-US" b="1">
              <a:solidFill>
                <a:srgbClr val="F79037"/>
              </a:solidFill>
            </a:endParaRPr>
          </a:p>
        </p:txBody>
      </p:sp>
      <p:pic>
        <p:nvPicPr>
          <p:cNvPr id="28" name="Picture 27">
            <a:extLst>
              <a:ext uri="{FF2B5EF4-FFF2-40B4-BE49-F238E27FC236}">
                <a16:creationId xmlns:a16="http://schemas.microsoft.com/office/drawing/2014/main" id="{EA3D0D80-1CC2-A391-F305-83A00A593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1805" y="7354296"/>
            <a:ext cx="3198541" cy="3214749"/>
          </a:xfrm>
          <a:prstGeom prst="rect">
            <a:avLst/>
          </a:prstGeom>
        </p:spPr>
      </p:pic>
      <p:sp>
        <p:nvSpPr>
          <p:cNvPr id="37" name="Text Placeholder 17">
            <a:extLst>
              <a:ext uri="{FF2B5EF4-FFF2-40B4-BE49-F238E27FC236}">
                <a16:creationId xmlns:a16="http://schemas.microsoft.com/office/drawing/2014/main" id="{77D434D6-D67B-CBDE-FB72-FF59BE25717C}"/>
              </a:ext>
            </a:extLst>
          </p:cNvPr>
          <p:cNvSpPr txBox="1">
            <a:spLocks/>
          </p:cNvSpPr>
          <p:nvPr/>
        </p:nvSpPr>
        <p:spPr>
          <a:xfrm>
            <a:off x="1096520" y="10314493"/>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 18: Konvergens af teknologier</a:t>
            </a:r>
            <a:endParaRPr lang="en-LB" sz="1100" i="1">
              <a:solidFill>
                <a:srgbClr val="F79037"/>
              </a:solidFill>
              <a:effectLst/>
              <a:latin typeface="Times New Roman" panose="02020603050405020304" pitchFamily="18" charset="0"/>
              <a:ea typeface="Times New Roman" panose="02020603050405020304" pitchFamily="18" charset="0"/>
            </a:endParaRPr>
          </a:p>
        </p:txBody>
      </p:sp>
      <p:sp>
        <p:nvSpPr>
          <p:cNvPr id="38" name="Text Placeholder 17">
            <a:extLst>
              <a:ext uri="{FF2B5EF4-FFF2-40B4-BE49-F238E27FC236}">
                <a16:creationId xmlns:a16="http://schemas.microsoft.com/office/drawing/2014/main" id="{2AF747EE-0DE2-0141-DF75-67F2EE8B2E62}"/>
              </a:ext>
            </a:extLst>
          </p:cNvPr>
          <p:cNvSpPr txBox="1">
            <a:spLocks/>
          </p:cNvSpPr>
          <p:nvPr/>
        </p:nvSpPr>
        <p:spPr>
          <a:xfrm>
            <a:off x="5473727" y="9691601"/>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AI</a:t>
            </a: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optimering af</a:t>
            </a:r>
          </a:p>
        </p:txBody>
      </p:sp>
      <p:sp>
        <p:nvSpPr>
          <p:cNvPr id="39" name="Text Placeholder 17">
            <a:extLst>
              <a:ext uri="{FF2B5EF4-FFF2-40B4-BE49-F238E27FC236}">
                <a16:creationId xmlns:a16="http://schemas.microsoft.com/office/drawing/2014/main" id="{D597997A-534F-94B4-5023-77E7429DB077}"/>
              </a:ext>
            </a:extLst>
          </p:cNvPr>
          <p:cNvSpPr txBox="1">
            <a:spLocks/>
          </p:cNvSpPr>
          <p:nvPr/>
        </p:nvSpPr>
        <p:spPr>
          <a:xfrm>
            <a:off x="3621974" y="8916376"/>
            <a:ext cx="1021576" cy="744751"/>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Digitalisering af industrier</a:t>
            </a:r>
          </a:p>
        </p:txBody>
      </p:sp>
      <p:sp>
        <p:nvSpPr>
          <p:cNvPr id="40" name="Text Placeholder 17">
            <a:extLst>
              <a:ext uri="{FF2B5EF4-FFF2-40B4-BE49-F238E27FC236}">
                <a16:creationId xmlns:a16="http://schemas.microsoft.com/office/drawing/2014/main" id="{5EF2CCB5-1DF9-2F29-4E02-4C54888D130B}"/>
              </a:ext>
            </a:extLst>
          </p:cNvPr>
          <p:cNvSpPr txBox="1">
            <a:spLocks/>
          </p:cNvSpPr>
          <p:nvPr/>
        </p:nvSpPr>
        <p:spPr>
          <a:xfrm>
            <a:off x="1590496" y="9739102"/>
            <a:ext cx="1168195"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IoT</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data</a:t>
            </a:r>
          </a:p>
        </p:txBody>
      </p:sp>
      <p:sp>
        <p:nvSpPr>
          <p:cNvPr id="41" name="Text Placeholder 17">
            <a:extLst>
              <a:ext uri="{FF2B5EF4-FFF2-40B4-BE49-F238E27FC236}">
                <a16:creationId xmlns:a16="http://schemas.microsoft.com/office/drawing/2014/main" id="{6A4D8142-E7E0-3202-4B0F-96B489669248}"/>
              </a:ext>
            </a:extLst>
          </p:cNvPr>
          <p:cNvSpPr txBox="1">
            <a:spLocks/>
          </p:cNvSpPr>
          <p:nvPr/>
        </p:nvSpPr>
        <p:spPr>
          <a:xfrm>
            <a:off x="2457395" y="7269036"/>
            <a:ext cx="3304447" cy="441379"/>
          </a:xfrm>
          <a:prstGeom prst="rect">
            <a:avLst/>
          </a:prstGeom>
        </p:spPr>
        <p:txBody>
          <a:bodyPr numCol="1" spcCol="288000" anchor="ctr">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r>
              <a:rPr lang="en-US" sz="1100" b="1">
                <a:solidFill>
                  <a:srgbClr val="F79037"/>
                </a:solidFill>
                <a:latin typeface="Calibri" panose="020F0502020204030204" pitchFamily="34" charset="0"/>
                <a:ea typeface="Times New Roman" panose="02020603050405020304" pitchFamily="18" charset="0"/>
                <a:cs typeface="Calibri" panose="020F0502020204030204" pitchFamily="34" charset="0"/>
              </a:rPr>
              <a:t>Blockchain</a:t>
            </a:r>
            <a:endParaRPr lang="en-US" sz="1100" b="1" i="0">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1100" b="1" i="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infrastruktur og regler for engagement</a:t>
            </a:r>
          </a:p>
        </p:txBody>
      </p:sp>
      <p:cxnSp>
        <p:nvCxnSpPr>
          <p:cNvPr id="3" name="Straight Arrow Connector 2">
            <a:extLst>
              <a:ext uri="{FF2B5EF4-FFF2-40B4-BE49-F238E27FC236}">
                <a16:creationId xmlns:a16="http://schemas.microsoft.com/office/drawing/2014/main" id="{016A93DF-8720-53AE-0A79-51A8890A5974}"/>
              </a:ext>
            </a:extLst>
          </p:cNvPr>
          <p:cNvCxnSpPr>
            <a:cxnSpLocks/>
          </p:cNvCxnSpPr>
          <p:nvPr/>
        </p:nvCxnSpPr>
        <p:spPr>
          <a:xfrm>
            <a:off x="4121980" y="8410755"/>
            <a:ext cx="0" cy="218210"/>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01011A81-7175-F041-AA99-27275B03F173}"/>
              </a:ext>
            </a:extLst>
          </p:cNvPr>
          <p:cNvCxnSpPr>
            <a:cxnSpLocks/>
          </p:cNvCxnSpPr>
          <p:nvPr/>
        </p:nvCxnSpPr>
        <p:spPr>
          <a:xfrm flipH="1" flipV="1">
            <a:off x="4701284"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DC2991-4A83-9FC9-0BCD-E6396E8BCE12}"/>
              </a:ext>
            </a:extLst>
          </p:cNvPr>
          <p:cNvCxnSpPr>
            <a:cxnSpLocks/>
          </p:cNvCxnSpPr>
          <p:nvPr/>
        </p:nvCxnSpPr>
        <p:spPr>
          <a:xfrm flipV="1">
            <a:off x="3277005" y="9609341"/>
            <a:ext cx="226248" cy="103572"/>
          </a:xfrm>
          <a:prstGeom prst="straightConnector1">
            <a:avLst/>
          </a:prstGeom>
          <a:ln w="12700">
            <a:solidFill>
              <a:srgbClr val="F9A83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068171"/>
      </p:ext>
    </p:extLst>
  </p:cSld>
  <p:clrMapOvr>
    <a:masterClrMapping/>
  </p:clrMapOvr>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9FED0288-FE45-C34D-80A8-732D306C1FFF}"/>
              </a:ext>
            </a:extLst>
          </p:cNvPr>
          <p:cNvSpPr>
            <a:spLocks noGrp="1"/>
          </p:cNvSpPr>
          <p:nvPr>
            <p:ph type="body" sz="quarter" idx="30"/>
          </p:nvPr>
        </p:nvSpPr>
        <p:spPr/>
        <p:txBody>
          <a:bodyPr/>
          <a:lstStyle/>
          <a:p>
            <a:r>
              <a:rPr lang="en-US" sz="1800" b="0" dirty="0"/>
              <a:t>1.1 Dataforvaltning </a:t>
            </a:r>
            <a:endParaRPr lang="en-US" dirty="0"/>
          </a:p>
        </p:txBody>
      </p:sp>
      <p:sp>
        <p:nvSpPr>
          <p:cNvPr id="18" name="Text Placeholder 17">
            <a:extLst>
              <a:ext uri="{FF2B5EF4-FFF2-40B4-BE49-F238E27FC236}">
                <a16:creationId xmlns:a16="http://schemas.microsoft.com/office/drawing/2014/main" id="{71D87097-9F85-4445-8AD6-171970E061A0}"/>
              </a:ext>
            </a:extLst>
          </p:cNvPr>
          <p:cNvSpPr>
            <a:spLocks noGrp="1"/>
          </p:cNvSpPr>
          <p:nvPr>
            <p:ph type="body" sz="quarter" idx="32"/>
          </p:nvPr>
        </p:nvSpPr>
        <p:spPr>
          <a:xfrm>
            <a:off x="715878" y="1452336"/>
            <a:ext cx="2693750" cy="7706037"/>
          </a:xfrm>
        </p:spPr>
        <p:txBody>
          <a:bodyPr/>
          <a:lstStyle/>
          <a:p>
            <a:pPr algn="just"/>
            <a:r>
              <a:rPr lang="en-US" b="1">
                <a:solidFill>
                  <a:srgbClr val="F79037"/>
                </a:solidFill>
                <a:effectLst/>
                <a:ea typeface="Times New Roman" panose="02020603050405020304" pitchFamily="18" charset="0"/>
              </a:rPr>
              <a:t>Standardisering af data</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IoT-enheder som f.eks. sensorer, maskiner, biler eller intelligente net indsamler en stor mængde data. Disse data gemmes ofte i en centraliseret database. Typisk mangler disse data standardisering, da der anvendes forskellige legacy-systemer til indsamling og lagring af data. Blockchain-teknologi kan støtte standardiseringen af data ved at etablere en harmoniseret digital platform for IoT-data, som er tilgængelig for flere parter. På blockchain-systemer lagres data i ét dataformat på grund af brugen af hash-funktioner. Derfor ville data være meget standardiserede. Desuden vil størrelsen af de lagrede data blive kraftigt reduceret, da hash-funktioner omdanner de opnåede data til en streng af en bestemt længde. Datastyringen kan derfor optimeres ved øget standardisering af data.</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Beskyttelse af personlige oplysninger og sikkerhed</a:t>
            </a:r>
          </a:p>
          <a:p>
            <a:pPr algn="just"/>
            <a:r>
              <a:rPr lang="en-US">
                <a:effectLst/>
                <a:ea typeface="Times New Roman" panose="02020603050405020304" pitchFamily="18" charset="0"/>
              </a:rPr>
              <a:t>I blockchain-systemer giver den underliggende kryptografi mulighed for en høj grad af fortrolighed. På de fleste blockchains, f.eks. den blockchain, der anvendes til Bitcoin eller Ethereum, foregår transaktionerne pseudonymt. Det er dog også muligt at muliggøre helt anonyme transaktioner, hvilket f.eks. er tilfældet med Monero eller Zcash. Arkitekturen i blockchain-systemer, dvs. infrastruktur med private/offentlige nøgler, muliggør også fuld kryptering af lagrede og overførte data, således at kun enheden selv kan læse og skrive sine egne data, hvis det ønskes. </a:t>
            </a:r>
          </a:p>
          <a:p>
            <a:pPr algn="just"/>
            <a:endParaRPr lang="en-US">
              <a:ea typeface="Times New Roman" panose="02020603050405020304" pitchFamily="18" charset="0"/>
            </a:endParaRPr>
          </a:p>
          <a:p>
            <a:pPr algn="just"/>
            <a:r>
              <a:rPr lang="en-US">
                <a:effectLst/>
                <a:ea typeface="Times New Roman" panose="02020603050405020304" pitchFamily="18" charset="0"/>
              </a:rPr>
              <a:t>Datafortrolighed er særlig gavnlig i forbindelse med IoT. I IoT lagrer maskiner og enheder en stor mængde følsomme data. Det er vigtigt at sikre privatlivets fred og sikkerhed for de lagrede data. Det er almindelig praksis at sende IoT-data direkte fra maskinen til den respektive database med henblik på indsamling. </a:t>
            </a:r>
            <a:endParaRPr lang="en-LB"/>
          </a:p>
        </p:txBody>
      </p:sp>
      <p:sp>
        <p:nvSpPr>
          <p:cNvPr id="2" name="Slide Number Placeholder 18">
            <a:extLst>
              <a:ext uri="{FF2B5EF4-FFF2-40B4-BE49-F238E27FC236}">
                <a16:creationId xmlns:a16="http://schemas.microsoft.com/office/drawing/2014/main" id="{C838DD73-4FF8-65CF-B555-BAE77FF205D1}"/>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6</a:t>
            </a:fld>
            <a:endParaRPr lang="en-US" dirty="0"/>
          </a:p>
        </p:txBody>
      </p:sp>
      <p:sp>
        <p:nvSpPr>
          <p:cNvPr id="5" name="Text Placeholder 17">
            <a:extLst>
              <a:ext uri="{FF2B5EF4-FFF2-40B4-BE49-F238E27FC236}">
                <a16:creationId xmlns:a16="http://schemas.microsoft.com/office/drawing/2014/main" id="{0F99E17D-5F7B-9192-1ECA-B033ECDE530F}"/>
              </a:ext>
            </a:extLst>
          </p:cNvPr>
          <p:cNvSpPr txBox="1">
            <a:spLocks/>
          </p:cNvSpPr>
          <p:nvPr/>
        </p:nvSpPr>
        <p:spPr>
          <a:xfrm>
            <a:off x="4003827" y="2110152"/>
            <a:ext cx="2693750" cy="2857471"/>
          </a:xfrm>
          <a:prstGeom prst="rect">
            <a:avLst/>
          </a:prstGeom>
        </p:spPr>
        <p:txBody>
          <a:bodyPr anchor="t">
            <a:noAutofit/>
          </a:bodyPr>
          <a:lstStyle>
            <a:lvl1pPr marL="0" indent="0" algn="l"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just"/>
            <a:r>
              <a:rPr lang="en-US">
                <a:solidFill>
                  <a:srgbClr val="000000"/>
                </a:solidFill>
                <a:effectLst/>
                <a:ea typeface="Times New Roman" panose="02020603050405020304" pitchFamily="18" charset="0"/>
              </a:rPr>
              <a:t>Der er dog en afvejning mellem et højt niveau af privatlivets fred og kontrol med ulovlige aktiviteter. Hvis transaktionerne er anonyme, er det ikke muligt at udlede navnet og adressen på afsenderen af transaktionen. Denne anonymitet er kendetegnende for ulovlige aktiviteter som hvidvaskning af penge eller terrorfinansiering. I dette tilfælde kan kunstig intelligens være nyttig og øge sikkerheden ved at afsløre ulovlige aktiviteter. Visse forskningsresultater foreslår at anvende AI ved hjælp af dataanalyse for at reducere risikoen for ulovlige aktiviteter på blockchainen, som skyldes transaktionernes anonymitet. Bemærk, at AI-teknologier drager fordel af den store mængde af leverede IoT-data, da AI-algoritmer lærer af data.</a:t>
            </a:r>
          </a:p>
          <a:p>
            <a:pPr algn="just"/>
            <a:endParaRPr lang="en-US" dirty="0">
              <a:solidFill>
                <a:schemeClr val="tx1"/>
              </a:solidFill>
            </a:endParaRPr>
          </a:p>
        </p:txBody>
      </p:sp>
      <p:pic>
        <p:nvPicPr>
          <p:cNvPr id="7" name="Picture 6">
            <a:extLst>
              <a:ext uri="{FF2B5EF4-FFF2-40B4-BE49-F238E27FC236}">
                <a16:creationId xmlns:a16="http://schemas.microsoft.com/office/drawing/2014/main" id="{203741BD-459B-4A95-6F41-6829F2D79C8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003827" y="5708073"/>
            <a:ext cx="3555848" cy="4983740"/>
          </a:xfrm>
          <a:prstGeom prst="rect">
            <a:avLst/>
          </a:prstGeom>
        </p:spPr>
      </p:pic>
      <p:grpSp>
        <p:nvGrpSpPr>
          <p:cNvPr id="15" name="Group 14">
            <a:extLst>
              <a:ext uri="{FF2B5EF4-FFF2-40B4-BE49-F238E27FC236}">
                <a16:creationId xmlns:a16="http://schemas.microsoft.com/office/drawing/2014/main" id="{8C3CFCB5-6DD0-F9D5-9D09-4E7610E5EDCB}"/>
              </a:ext>
            </a:extLst>
          </p:cNvPr>
          <p:cNvGrpSpPr/>
          <p:nvPr/>
        </p:nvGrpSpPr>
        <p:grpSpPr>
          <a:xfrm flipH="1">
            <a:off x="5193447" y="8599913"/>
            <a:ext cx="2590078" cy="2250924"/>
            <a:chOff x="-220413" y="5470274"/>
            <a:chExt cx="2590078" cy="2250924"/>
          </a:xfrm>
        </p:grpSpPr>
        <p:sp>
          <p:nvSpPr>
            <p:cNvPr id="16" name="Freeform 15">
              <a:extLst>
                <a:ext uri="{FF2B5EF4-FFF2-40B4-BE49-F238E27FC236}">
                  <a16:creationId xmlns:a16="http://schemas.microsoft.com/office/drawing/2014/main" id="{78DC10FD-582C-4A5A-9E60-5D3AF1CEA702}"/>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A05D19D5-E4DE-06EA-9B25-935883146329}"/>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10B04DE0-E6AF-B94D-7080-D3A08031A540}"/>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1871CAC-E066-34DE-EDCC-6FE1DD07006F}"/>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BE019B48-D11C-E930-B02E-324E82AA4FF1}"/>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40AA58FA-119D-5291-D290-125628C46AE6}"/>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C17763C0-A704-410F-DDC5-AC6C2C5D0A7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F55F4F18-F6CD-FDC3-AA80-F04C265D7C83}"/>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EB86BD25-B568-04CB-8714-0D215C720C9F}"/>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0680C471-7C32-2CD4-7A21-3A5A0AC4F2D9}"/>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9" name="Freeform 28">
              <a:extLst>
                <a:ext uri="{FF2B5EF4-FFF2-40B4-BE49-F238E27FC236}">
                  <a16:creationId xmlns:a16="http://schemas.microsoft.com/office/drawing/2014/main" id="{90356699-4294-7836-9BEF-FA7A8EDD0BA8}"/>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0" name="Freeform 29">
              <a:extLst>
                <a:ext uri="{FF2B5EF4-FFF2-40B4-BE49-F238E27FC236}">
                  <a16:creationId xmlns:a16="http://schemas.microsoft.com/office/drawing/2014/main" id="{D92A236C-552F-89E7-7404-B075B8BB0B7B}"/>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1" name="Freeform 30">
              <a:extLst>
                <a:ext uri="{FF2B5EF4-FFF2-40B4-BE49-F238E27FC236}">
                  <a16:creationId xmlns:a16="http://schemas.microsoft.com/office/drawing/2014/main" id="{1B9D7334-4B52-F570-4A6F-84093DFD2B7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2" name="Freeform 31">
              <a:extLst>
                <a:ext uri="{FF2B5EF4-FFF2-40B4-BE49-F238E27FC236}">
                  <a16:creationId xmlns:a16="http://schemas.microsoft.com/office/drawing/2014/main" id="{448FB475-E923-2E74-BB3F-60EB8783E71B}"/>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41D0424E-2059-37B0-8A55-37F4891824C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CBA19698-685D-E1FE-A4F8-35BB5CB41E67}"/>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6EDB019C-EF6D-6D4F-1ECC-501064EB2ECA}"/>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2E68E728-4F1B-B0D6-59E7-2F03FD7B4F96}"/>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grpSp>
        <p:nvGrpSpPr>
          <p:cNvPr id="3" name="Group 2">
            <a:extLst>
              <a:ext uri="{FF2B5EF4-FFF2-40B4-BE49-F238E27FC236}">
                <a16:creationId xmlns:a16="http://schemas.microsoft.com/office/drawing/2014/main" id="{6671F617-2254-23A6-7C89-DDF08835EDA4}"/>
              </a:ext>
            </a:extLst>
          </p:cNvPr>
          <p:cNvGrpSpPr/>
          <p:nvPr/>
        </p:nvGrpSpPr>
        <p:grpSpPr>
          <a:xfrm>
            <a:off x="6346354" y="174081"/>
            <a:ext cx="1380420" cy="1309652"/>
            <a:chOff x="6346354" y="435340"/>
            <a:chExt cx="1380420" cy="1309652"/>
          </a:xfrm>
        </p:grpSpPr>
        <p:sp>
          <p:nvSpPr>
            <p:cNvPr id="4" name="Freeform 3">
              <a:extLst>
                <a:ext uri="{FF2B5EF4-FFF2-40B4-BE49-F238E27FC236}">
                  <a16:creationId xmlns:a16="http://schemas.microsoft.com/office/drawing/2014/main" id="{87B261A9-E5A0-29C6-9F7C-87A0B19785C5}"/>
                </a:ext>
              </a:extLst>
            </p:cNvPr>
            <p:cNvSpPr/>
            <p:nvPr/>
          </p:nvSpPr>
          <p:spPr>
            <a:xfrm rot="18938652">
              <a:off x="7392576" y="445263"/>
              <a:ext cx="334198" cy="341800"/>
            </a:xfrm>
            <a:custGeom>
              <a:avLst/>
              <a:gdLst>
                <a:gd name="connsiteX0" fmla="*/ 334198 w 334198"/>
                <a:gd name="connsiteY0" fmla="*/ 0 h 341800"/>
                <a:gd name="connsiteX1" fmla="*/ 0 w 334198"/>
                <a:gd name="connsiteY1" fmla="*/ 341800 h 341800"/>
                <a:gd name="connsiteX2" fmla="*/ 0 w 334198"/>
                <a:gd name="connsiteY2" fmla="*/ 0 h 341800"/>
              </a:gdLst>
              <a:ahLst/>
              <a:cxnLst>
                <a:cxn ang="0">
                  <a:pos x="connsiteX0" y="connsiteY0"/>
                </a:cxn>
                <a:cxn ang="0">
                  <a:pos x="connsiteX1" y="connsiteY1"/>
                </a:cxn>
                <a:cxn ang="0">
                  <a:pos x="connsiteX2" y="connsiteY2"/>
                </a:cxn>
              </a:cxnLst>
              <a:rect l="l" t="t" r="r" b="b"/>
              <a:pathLst>
                <a:path w="334198" h="341800">
                  <a:moveTo>
                    <a:pt x="334198" y="0"/>
                  </a:moveTo>
                  <a:lnTo>
                    <a:pt x="0" y="341800"/>
                  </a:lnTo>
                  <a:lnTo>
                    <a:pt x="0" y="0"/>
                  </a:lnTo>
                  <a:close/>
                </a:path>
              </a:pathLst>
            </a:custGeom>
            <a:solidFill>
              <a:srgbClr val="F47B34"/>
            </a:solidFill>
            <a:ln w="3060" cap="flat">
              <a:noFill/>
              <a:prstDash val="solid"/>
              <a:miter/>
            </a:ln>
          </p:spPr>
          <p:txBody>
            <a:bodyPr wrap="square" rtlCol="0" anchor="ctr">
              <a:noAutofit/>
            </a:bodyPr>
            <a:lstStyle/>
            <a:p>
              <a:endParaRPr lang="en-US"/>
            </a:p>
          </p:txBody>
        </p:sp>
        <p:sp>
          <p:nvSpPr>
            <p:cNvPr id="6" name="Freeform 5">
              <a:extLst>
                <a:ext uri="{FF2B5EF4-FFF2-40B4-BE49-F238E27FC236}">
                  <a16:creationId xmlns:a16="http://schemas.microsoft.com/office/drawing/2014/main" id="{5E508C86-ED7B-E4CB-7F2B-F9AFEFE5D705}"/>
                </a:ext>
              </a:extLst>
            </p:cNvPr>
            <p:cNvSpPr/>
            <p:nvPr/>
          </p:nvSpPr>
          <p:spPr>
            <a:xfrm rot="18938652">
              <a:off x="6410515" y="140113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F9A61F"/>
            </a:solidFill>
            <a:ln w="306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C6F6F84-6645-C2D0-ECBB-A4D72FE9664C}"/>
                </a:ext>
              </a:extLst>
            </p:cNvPr>
            <p:cNvSpPr/>
            <p:nvPr/>
          </p:nvSpPr>
          <p:spPr>
            <a:xfrm>
              <a:off x="6346354" y="843343"/>
              <a:ext cx="485555" cy="485736"/>
            </a:xfrm>
            <a:custGeom>
              <a:avLst/>
              <a:gdLst>
                <a:gd name="connsiteX0" fmla="*/ 31523 w 61821"/>
                <a:gd name="connsiteY0" fmla="*/ 0 h 61844"/>
                <a:gd name="connsiteX1" fmla="*/ 61821 w 61821"/>
                <a:gd name="connsiteY1" fmla="*/ 31535 h 61844"/>
                <a:gd name="connsiteX2" fmla="*/ 30605 w 61821"/>
                <a:gd name="connsiteY2" fmla="*/ 61845 h 61844"/>
                <a:gd name="connsiteX3" fmla="*/ 0 w 61821"/>
                <a:gd name="connsiteY3" fmla="*/ 30922 h 61844"/>
              </a:gdLst>
              <a:ahLst/>
              <a:cxnLst>
                <a:cxn ang="0">
                  <a:pos x="connsiteX0" y="connsiteY0"/>
                </a:cxn>
                <a:cxn ang="0">
                  <a:pos x="connsiteX1" y="connsiteY1"/>
                </a:cxn>
                <a:cxn ang="0">
                  <a:pos x="connsiteX2" y="connsiteY2"/>
                </a:cxn>
                <a:cxn ang="0">
                  <a:pos x="connsiteX3" y="connsiteY3"/>
                </a:cxn>
              </a:cxnLst>
              <a:rect l="l" t="t" r="r" b="b"/>
              <a:pathLst>
                <a:path w="61821" h="61844">
                  <a:moveTo>
                    <a:pt x="31523" y="0"/>
                  </a:moveTo>
                  <a:lnTo>
                    <a:pt x="61821" y="31535"/>
                  </a:lnTo>
                  <a:lnTo>
                    <a:pt x="30605" y="61845"/>
                  </a:lnTo>
                  <a:lnTo>
                    <a:pt x="0" y="30922"/>
                  </a:lnTo>
                  <a:close/>
                </a:path>
              </a:pathLst>
            </a:custGeom>
            <a:solidFill>
              <a:srgbClr val="DB166E"/>
            </a:solidFill>
            <a:ln w="306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F02FBB3-D975-9BE8-A950-2248CAB0C4ED}"/>
                </a:ext>
              </a:extLst>
            </p:cNvPr>
            <p:cNvSpPr/>
            <p:nvPr/>
          </p:nvSpPr>
          <p:spPr>
            <a:xfrm rot="18938166">
              <a:off x="6900217" y="920864"/>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DB166E"/>
            </a:solidFill>
            <a:ln w="306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C58A000-08DA-26E1-5660-0B38C832F324}"/>
                </a:ext>
              </a:extLst>
            </p:cNvPr>
            <p:cNvSpPr/>
            <p:nvPr/>
          </p:nvSpPr>
          <p:spPr>
            <a:xfrm rot="18938652">
              <a:off x="7146180" y="681876"/>
              <a:ext cx="343724" cy="343858"/>
            </a:xfrm>
            <a:custGeom>
              <a:avLst/>
              <a:gdLst>
                <a:gd name="connsiteX0" fmla="*/ 0 w 43763"/>
                <a:gd name="connsiteY0" fmla="*/ 0 h 43780"/>
                <a:gd name="connsiteX1" fmla="*/ 43764 w 43763"/>
                <a:gd name="connsiteY1" fmla="*/ 0 h 43780"/>
                <a:gd name="connsiteX2" fmla="*/ 43764 w 43763"/>
                <a:gd name="connsiteY2" fmla="*/ 43781 h 43780"/>
                <a:gd name="connsiteX3" fmla="*/ 0 w 43763"/>
                <a:gd name="connsiteY3" fmla="*/ 43781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1"/>
                  </a:lnTo>
                  <a:lnTo>
                    <a:pt x="0" y="43781"/>
                  </a:lnTo>
                  <a:close/>
                </a:path>
              </a:pathLst>
            </a:custGeom>
            <a:solidFill>
              <a:srgbClr val="A7228B"/>
            </a:solidFill>
            <a:ln w="306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DF54993-2FC6-8263-9A94-A43BE4D25D8A}"/>
                </a:ext>
              </a:extLst>
            </p:cNvPr>
            <p:cNvSpPr/>
            <p:nvPr/>
          </p:nvSpPr>
          <p:spPr>
            <a:xfrm rot="18938166">
              <a:off x="6904914" y="435340"/>
              <a:ext cx="343724" cy="343858"/>
            </a:xfrm>
            <a:custGeom>
              <a:avLst/>
              <a:gdLst>
                <a:gd name="connsiteX0" fmla="*/ 0 w 43763"/>
                <a:gd name="connsiteY0" fmla="*/ 0 h 43780"/>
                <a:gd name="connsiteX1" fmla="*/ 43764 w 43763"/>
                <a:gd name="connsiteY1" fmla="*/ 0 h 43780"/>
                <a:gd name="connsiteX2" fmla="*/ 43764 w 43763"/>
                <a:gd name="connsiteY2" fmla="*/ 43780 h 43780"/>
                <a:gd name="connsiteX3" fmla="*/ 0 w 43763"/>
                <a:gd name="connsiteY3" fmla="*/ 43780 h 43780"/>
              </a:gdLst>
              <a:ahLst/>
              <a:cxnLst>
                <a:cxn ang="0">
                  <a:pos x="connsiteX0" y="connsiteY0"/>
                </a:cxn>
                <a:cxn ang="0">
                  <a:pos x="connsiteX1" y="connsiteY1"/>
                </a:cxn>
                <a:cxn ang="0">
                  <a:pos x="connsiteX2" y="connsiteY2"/>
                </a:cxn>
                <a:cxn ang="0">
                  <a:pos x="connsiteX3" y="connsiteY3"/>
                </a:cxn>
              </a:cxnLst>
              <a:rect l="l" t="t" r="r" b="b"/>
              <a:pathLst>
                <a:path w="43763" h="43780">
                  <a:moveTo>
                    <a:pt x="0" y="0"/>
                  </a:moveTo>
                  <a:lnTo>
                    <a:pt x="43764" y="0"/>
                  </a:lnTo>
                  <a:lnTo>
                    <a:pt x="43764" y="43780"/>
                  </a:lnTo>
                  <a:lnTo>
                    <a:pt x="0" y="43780"/>
                  </a:lnTo>
                  <a:close/>
                </a:path>
              </a:pathLst>
            </a:custGeom>
            <a:solidFill>
              <a:srgbClr val="CF167B"/>
            </a:solidFill>
            <a:ln w="3060" cap="flat">
              <a:noFill/>
              <a:prstDash val="solid"/>
              <a:miter/>
            </a:ln>
          </p:spPr>
          <p:txBody>
            <a:bodyPr rtlCol="0" anchor="ctr"/>
            <a:lstStyle/>
            <a:p>
              <a:endParaRPr lang="en-US"/>
            </a:p>
          </p:txBody>
        </p:sp>
      </p:grpSp>
    </p:spTree>
    <p:extLst>
      <p:ext uri="{BB962C8B-B14F-4D97-AF65-F5344CB8AC3E}">
        <p14:creationId xmlns:p14="http://schemas.microsoft.com/office/powerpoint/2010/main" val="290451227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16F8899-15F3-86B5-FEC7-6080E67CAD45}"/>
              </a:ext>
            </a:extLst>
          </p:cNvPr>
          <p:cNvSpPr/>
          <p:nvPr/>
        </p:nvSpPr>
        <p:spPr>
          <a:xfrm flipV="1">
            <a:off x="-1" y="323000"/>
            <a:ext cx="7559675" cy="6921861"/>
          </a:xfrm>
          <a:prstGeom prst="rect">
            <a:avLst/>
          </a:prstGeom>
          <a:solidFill>
            <a:srgbClr val="8E2F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8CEBD022-B986-A341-BE7E-A2F9BD119657}"/>
              </a:ext>
            </a:extLst>
          </p:cNvPr>
          <p:cNvSpPr>
            <a:spLocks noGrp="1"/>
          </p:cNvSpPr>
          <p:nvPr>
            <p:ph type="body" sz="quarter" idx="32"/>
          </p:nvPr>
        </p:nvSpPr>
        <p:spPr>
          <a:xfrm>
            <a:off x="730684" y="665162"/>
            <a:ext cx="6051578" cy="5468351"/>
          </a:xfrm>
        </p:spPr>
        <p:txBody>
          <a:bodyPr numCol="2"/>
          <a:lstStyle/>
          <a:p>
            <a:pPr algn="just"/>
            <a:r>
              <a:rPr lang="en-US" b="1">
                <a:solidFill>
                  <a:srgbClr val="F79037"/>
                </a:solidFill>
                <a:effectLst/>
                <a:ea typeface="Times New Roman" panose="02020603050405020304" pitchFamily="18" charset="0"/>
              </a:rPr>
              <a:t>Skalerbarhed</a:t>
            </a:r>
            <a:endParaRPr lang="en-LB" b="1">
              <a:solidFill>
                <a:srgbClr val="F79037"/>
              </a:solidFill>
              <a:effectLst/>
              <a:ea typeface="Times New Roman" panose="02020603050405020304" pitchFamily="18" charset="0"/>
            </a:endParaRPr>
          </a:p>
          <a:p>
            <a:pPr algn="just"/>
            <a:r>
              <a:rPr lang="en-US">
                <a:effectLst/>
                <a:ea typeface="Times New Roman" panose="02020603050405020304" pitchFamily="18" charset="0"/>
              </a:rPr>
              <a:t>En væsentlig begrænsning ved IoT er forvaltningen af den enorme mængde indsamlede data. For at forbedre skalerbarheden kan brugen af blockchain-teknologi og AI være yderst gavnlig. Modstandere af blockchain-teknologien hævder, at blockchain-systemer i sig selv ikke er skalerbare, fordi konsensusmekanismer som f.eks. proof-of-work er meget energikrævende. Der findes imidlertid alternative konsensusmekanismer som f.eks. proof-of-stake eller proof-of-authority, som er mere energieffektive og er skalerbare. Konsensusmekanismer vil og skal naturligvis forbedres yderligere. For at nå et højere niveau af skalerbarhed på en blockchain kan AI være en hjælp. I den akademiske verden er der et forslag om at anvende en ramme til optimering af ydeevne for blockchain-aktiverede IoT-systemer. Dette system kunne være baseret på maskinlæring i form af en DRL-baseret algoritme til dynamisk at vælge/justere blokproducenterne, konsensusalgoritmen, blokstørrelsen og blokintervallet for at forbedre ydelsen.</a:t>
            </a:r>
          </a:p>
          <a:p>
            <a:pPr algn="just"/>
            <a:endParaRPr lang="en-US">
              <a:ea typeface="Times New Roman" panose="02020603050405020304" pitchFamily="18" charset="0"/>
            </a:endParaRPr>
          </a:p>
          <a:p>
            <a:pPr algn="just"/>
            <a:r>
              <a:rPr lang="en-US" b="1">
                <a:solidFill>
                  <a:srgbClr val="F79037"/>
                </a:solidFill>
                <a:effectLst/>
                <a:ea typeface="Times New Roman" panose="02020603050405020304" pitchFamily="18" charset="0"/>
              </a:rPr>
              <a:t>Autentifikation via en blockchain-baseret identitet</a:t>
            </a:r>
          </a:p>
          <a:p>
            <a:pPr algn="just"/>
            <a:r>
              <a:rPr lang="en-US">
                <a:effectLst/>
                <a:ea typeface="Times New Roman" panose="02020603050405020304" pitchFamily="18" charset="0"/>
              </a:rPr>
              <a:t>Desuden kan blockchain-teknologien anvendes til autentificering og kan øge tilliden til netværksdeltagerne ved at styre IoT-enhedernes identitet. Generelt henviser identitetsstyring typisk til enkeltpersoner og virksomheder, men kan også vedrøre IoT-enheder og maskiner. Blockchain-baserede identiteter vil sikre, at transaktionsparterne får en digital identitet, som er baseret på deres faktiske "virkelige" fysiske identitet: for</a:t>
            </a:r>
          </a:p>
          <a:p>
            <a:pPr algn="just"/>
            <a:endParaRPr lang="en-US">
              <a:ea typeface="Times New Roman" panose="02020603050405020304" pitchFamily="18" charset="0"/>
            </a:endParaRPr>
          </a:p>
          <a:p>
            <a:pPr algn="just"/>
            <a:endParaRPr lang="en-US">
              <a:effectLst/>
              <a:ea typeface="Times New Roman" panose="02020603050405020304" pitchFamily="18" charset="0"/>
            </a:endParaRPr>
          </a:p>
          <a:p>
            <a:pPr algn="just"/>
            <a:r>
              <a:rPr lang="en-US">
                <a:effectLst/>
                <a:ea typeface="Times New Roman" panose="02020603050405020304" pitchFamily="18" charset="0"/>
              </a:rPr>
              <a:t>enkeltpersoners identitetskort og for virksomheder vil det være en registrering i handelsregistret. På grundlag af sådanne identiteter kan transaktioner mellem enkeltpersoner og virksomheder (f.eks. delebiler), men også mellem enkeltpersoner og maskiner (f.eks. passagertransport i en autonom bil) eller mellem to maskiner (f.eks. en autonom bil betaler for parkering) gennemføres og behandles på en effektiv måde med lave transaktionsomkostninger og høj transaktionshastighed. </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IoT Analytics anslår, at mere end 20 milliarder enheder vil være forbundet til internettet i 2025. Disse enheder vil til dels være forbundet til et betalingsnetværk, hvilket kræver en ny betalingsinfrastruktur. Enkeltpersoner, virksomheder og maskiner skal registreres med deres digitale identitet for at kunne deltage i dette nye betalingsnetværk. Blockchain-teknologien er perfekt egnet til at levere et system til installation og forvaltning af digitale identiteter på en sikker og effektiv måde. Derfor vil identitetsstyring på blockchain være af stor betydning i fremtiden. Som med konventionelle centraliserede systemer skal også blockchain-identitetssystemet overholde databeskyttelseslovgivningen. Faktisk er blockchain-teknologien med dens iboende adgangssystemer og krypteringsprocesser endnu bedre end ikke-blockchain-baserede systemer i stand til for det første at beskytte data ved udformningen, for det andet at organisere ejerskabet af data og for det tredje at lette pengeudbyttet af data. Blockchain muliggør også identitetssikkerhed, da registreringer er uforanderlige og vanskelige at forfalske.</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endParaRPr lang="en-LB">
              <a:effectLst/>
              <a:ea typeface="Times New Roman" panose="02020603050405020304" pitchFamily="18" charset="0"/>
            </a:endParaRPr>
          </a:p>
        </p:txBody>
      </p:sp>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7</a:t>
            </a:fld>
            <a:endParaRPr lang="en-US" dirty="0"/>
          </a:p>
        </p:txBody>
      </p:sp>
      <p:sp>
        <p:nvSpPr>
          <p:cNvPr id="10" name="Text Placeholder 17">
            <a:extLst>
              <a:ext uri="{FF2B5EF4-FFF2-40B4-BE49-F238E27FC236}">
                <a16:creationId xmlns:a16="http://schemas.microsoft.com/office/drawing/2014/main" id="{6BA3FB0F-85E6-5A30-B5C4-5AF57893F8EC}"/>
              </a:ext>
            </a:extLst>
          </p:cNvPr>
          <p:cNvSpPr txBox="1">
            <a:spLocks/>
          </p:cNvSpPr>
          <p:nvPr/>
        </p:nvSpPr>
        <p:spPr>
          <a:xfrm>
            <a:off x="771149" y="7779434"/>
            <a:ext cx="6051578" cy="2367636"/>
          </a:xfrm>
          <a:prstGeom prst="rect">
            <a:avLst/>
          </a:prstGeom>
        </p:spPr>
        <p:txBody>
          <a:bodyPr numCol="1"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Automatisering via smarte kontrakter</a:t>
            </a:r>
          </a:p>
          <a:p>
            <a:r>
              <a:rPr lang="en-US">
                <a:solidFill>
                  <a:schemeClr val="tx1"/>
                </a:solidFill>
              </a:rPr>
              <a:t>Et andet område, der har stor gavn af at anvende blockchain, IoT og AI i fællesskab, er automatisering af forretningsprocesser. Intelligente kontrakter har et enormt potentiale til at give effektivitetsgevinster i forskellige sektorer, men er i øjeblikket ikke meget udbredt i branchen. Det skyldes, at klassiske smartkontrakter kræver kryptoaktiver. Virksomheder er imidlertid typisk tilbageholdende med at bruge kryptoaktiver på grund af lovgivningsmæssige og økonomiske begrænsninger. Den største ulempe ved kryptoaktiver er deres prisudsving. Hvis en smart kontrakt er denomineret i kryptoaktiver, er den modtagende part udsat for en høj valutakursrisiko på grund af den volatile pris. Selv om mønter udøver en høj grad af prisstabilitet (stablecoins), vil de måske ikke blive vedtaget af de fleste industrivirksomheder på grund af flere ulemper: For det første er stablecoins i øjeblikket ikke reguleret. Derfor søger virksomheder, der er risikovillige, ikke at anvende disse aktiver. For det andet er virksomhedernes it- og regnskabssystemer ikke denomineret i kryptoaktiver, men i fiatvalutaer som f.eks. euroen eller den amerikanske dollar. At konvertere stabile mønter til fiatvalutaer til regnskabsformål er en operationel byrde, da det koster både personale og finansielle ressourcer.</a:t>
            </a:r>
          </a:p>
        </p:txBody>
      </p:sp>
    </p:spTree>
    <p:extLst>
      <p:ext uri="{BB962C8B-B14F-4D97-AF65-F5344CB8AC3E}">
        <p14:creationId xmlns:p14="http://schemas.microsoft.com/office/powerpoint/2010/main" val="2516079959"/>
      </p:ext>
    </p:extLst>
  </p:cSld>
  <p:clrMapOvr>
    <a:masterClrMapping/>
  </p:clrMapOvr>
</p:sld>
</file>

<file path=ppt/slides/slide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69F0690-8E99-2FBC-C692-3EC04DE70AC5}"/>
              </a:ext>
            </a:extLst>
          </p:cNvPr>
          <p:cNvSpPr/>
          <p:nvPr/>
        </p:nvSpPr>
        <p:spPr>
          <a:xfrm>
            <a:off x="6002858" y="8338380"/>
            <a:ext cx="1556817" cy="23534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CC798E49-ED2E-E9C8-0021-EFD0E0A132BA}"/>
              </a:ext>
            </a:extLst>
          </p:cNvPr>
          <p:cNvSpPr>
            <a:spLocks noGrp="1"/>
          </p:cNvSpPr>
          <p:nvPr>
            <p:ph type="sldNum" sz="quarter" idx="10"/>
          </p:nvPr>
        </p:nvSpPr>
        <p:spPr/>
        <p:txBody>
          <a:bodyPr/>
          <a:lstStyle/>
          <a:p>
            <a:fld id="{CB2079F2-58AF-ED44-82D7-E04B2F6FD686}" type="slidenum">
              <a:rPr lang="en-US" smtClean="0"/>
              <a:t>8</a:t>
            </a:fld>
            <a:endParaRPr lang="en-US" dirty="0"/>
          </a:p>
        </p:txBody>
      </p:sp>
      <p:pic>
        <p:nvPicPr>
          <p:cNvPr id="27" name="Picture 26">
            <a:extLst>
              <a:ext uri="{FF2B5EF4-FFF2-40B4-BE49-F238E27FC236}">
                <a16:creationId xmlns:a16="http://schemas.microsoft.com/office/drawing/2014/main" id="{92947FD2-0D9F-66BC-A75C-74A5576B2AA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0" y="0"/>
            <a:ext cx="7559675" cy="3105011"/>
          </a:xfrm>
          <a:prstGeom prst="rect">
            <a:avLst/>
          </a:prstGeom>
        </p:spPr>
      </p:pic>
      <p:grpSp>
        <p:nvGrpSpPr>
          <p:cNvPr id="30" name="Group 29">
            <a:extLst>
              <a:ext uri="{FF2B5EF4-FFF2-40B4-BE49-F238E27FC236}">
                <a16:creationId xmlns:a16="http://schemas.microsoft.com/office/drawing/2014/main" id="{D5DA6220-3758-4427-6119-FA05DFA2404D}"/>
              </a:ext>
            </a:extLst>
          </p:cNvPr>
          <p:cNvGrpSpPr/>
          <p:nvPr/>
        </p:nvGrpSpPr>
        <p:grpSpPr>
          <a:xfrm flipH="1">
            <a:off x="5193447" y="1022661"/>
            <a:ext cx="2590078" cy="2250924"/>
            <a:chOff x="-220413" y="5470274"/>
            <a:chExt cx="2590078" cy="2250924"/>
          </a:xfrm>
        </p:grpSpPr>
        <p:sp>
          <p:nvSpPr>
            <p:cNvPr id="32" name="Freeform 31">
              <a:extLst>
                <a:ext uri="{FF2B5EF4-FFF2-40B4-BE49-F238E27FC236}">
                  <a16:creationId xmlns:a16="http://schemas.microsoft.com/office/drawing/2014/main" id="{32EC713E-88AA-494C-A671-1ECB1AA58E23}"/>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3" name="Freeform 32">
              <a:extLst>
                <a:ext uri="{FF2B5EF4-FFF2-40B4-BE49-F238E27FC236}">
                  <a16:creationId xmlns:a16="http://schemas.microsoft.com/office/drawing/2014/main" id="{27D027B0-8DD0-F6BD-01EC-305AEF6E8B50}"/>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4" name="Freeform 33">
              <a:extLst>
                <a:ext uri="{FF2B5EF4-FFF2-40B4-BE49-F238E27FC236}">
                  <a16:creationId xmlns:a16="http://schemas.microsoft.com/office/drawing/2014/main" id="{D35E1EC2-9CC0-1043-74A0-FF3E8B02D30F}"/>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5" name="Freeform 34">
              <a:extLst>
                <a:ext uri="{FF2B5EF4-FFF2-40B4-BE49-F238E27FC236}">
                  <a16:creationId xmlns:a16="http://schemas.microsoft.com/office/drawing/2014/main" id="{08CC5F2C-37BC-6DEF-8D0B-DE0DD159E023}"/>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6" name="Freeform 35">
              <a:extLst>
                <a:ext uri="{FF2B5EF4-FFF2-40B4-BE49-F238E27FC236}">
                  <a16:creationId xmlns:a16="http://schemas.microsoft.com/office/drawing/2014/main" id="{EB0D2E40-423E-8F0F-00B2-A1BDB08F116D}"/>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7" name="Freeform 36">
              <a:extLst>
                <a:ext uri="{FF2B5EF4-FFF2-40B4-BE49-F238E27FC236}">
                  <a16:creationId xmlns:a16="http://schemas.microsoft.com/office/drawing/2014/main" id="{4D7EFE29-C037-3258-B8E8-993C915BBC6A}"/>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8" name="Freeform 37">
              <a:extLst>
                <a:ext uri="{FF2B5EF4-FFF2-40B4-BE49-F238E27FC236}">
                  <a16:creationId xmlns:a16="http://schemas.microsoft.com/office/drawing/2014/main" id="{8ADF7F05-F4FE-C38C-7C75-78D4ADC24441}"/>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39" name="Freeform 38">
              <a:extLst>
                <a:ext uri="{FF2B5EF4-FFF2-40B4-BE49-F238E27FC236}">
                  <a16:creationId xmlns:a16="http://schemas.microsoft.com/office/drawing/2014/main" id="{38C8130A-DE3C-F13A-6DEE-7530E674FBC5}"/>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0" name="Freeform 39">
              <a:extLst>
                <a:ext uri="{FF2B5EF4-FFF2-40B4-BE49-F238E27FC236}">
                  <a16:creationId xmlns:a16="http://schemas.microsoft.com/office/drawing/2014/main" id="{45F2BAC6-245D-C6BC-8D11-6711B27CC4DC}"/>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1" name="Freeform 40">
              <a:extLst>
                <a:ext uri="{FF2B5EF4-FFF2-40B4-BE49-F238E27FC236}">
                  <a16:creationId xmlns:a16="http://schemas.microsoft.com/office/drawing/2014/main" id="{7F140F3C-FB59-2E4E-6F74-AB35D08012F0}"/>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2" name="Freeform 41">
              <a:extLst>
                <a:ext uri="{FF2B5EF4-FFF2-40B4-BE49-F238E27FC236}">
                  <a16:creationId xmlns:a16="http://schemas.microsoft.com/office/drawing/2014/main" id="{52E83B42-8492-D86C-5932-9B14C9E62C8A}"/>
                </a:ext>
              </a:extLst>
            </p:cNvPr>
            <p:cNvSpPr/>
            <p:nvPr/>
          </p:nvSpPr>
          <p:spPr>
            <a:xfrm rot="18900000">
              <a:off x="1929880" y="5562325"/>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3" name="Freeform 42">
              <a:extLst>
                <a:ext uri="{FF2B5EF4-FFF2-40B4-BE49-F238E27FC236}">
                  <a16:creationId xmlns:a16="http://schemas.microsoft.com/office/drawing/2014/main" id="{EB3ACB87-FFB9-40FA-61C9-A37458609A75}"/>
                </a:ext>
              </a:extLst>
            </p:cNvPr>
            <p:cNvSpPr/>
            <p:nvPr/>
          </p:nvSpPr>
          <p:spPr>
            <a:xfrm>
              <a:off x="1216650" y="5470274"/>
              <a:ext cx="622085" cy="622085"/>
            </a:xfrm>
            <a:custGeom>
              <a:avLst/>
              <a:gdLst>
                <a:gd name="connsiteX0" fmla="*/ 0 w 195024"/>
                <a:gd name="connsiteY0" fmla="*/ 97869 h 195024"/>
                <a:gd name="connsiteX1" fmla="*/ 97869 w 195024"/>
                <a:gd name="connsiteY1" fmla="*/ 195024 h 195024"/>
                <a:gd name="connsiteX2" fmla="*/ 195024 w 195024"/>
                <a:gd name="connsiteY2" fmla="*/ 97869 h 195024"/>
                <a:gd name="connsiteX3" fmla="*/ 97869 w 195024"/>
                <a:gd name="connsiteY3" fmla="*/ 0 h 195024"/>
              </a:gdLst>
              <a:ahLst/>
              <a:cxnLst>
                <a:cxn ang="0">
                  <a:pos x="connsiteX0" y="connsiteY0"/>
                </a:cxn>
                <a:cxn ang="0">
                  <a:pos x="connsiteX1" y="connsiteY1"/>
                </a:cxn>
                <a:cxn ang="0">
                  <a:pos x="connsiteX2" y="connsiteY2"/>
                </a:cxn>
                <a:cxn ang="0">
                  <a:pos x="connsiteX3" y="connsiteY3"/>
                </a:cxn>
              </a:cxnLst>
              <a:rect l="l" t="t" r="r" b="b"/>
              <a:pathLst>
                <a:path w="195024" h="195024">
                  <a:moveTo>
                    <a:pt x="0" y="97869"/>
                  </a:moveTo>
                  <a:lnTo>
                    <a:pt x="97869" y="195024"/>
                  </a:lnTo>
                  <a:lnTo>
                    <a:pt x="195024" y="97869"/>
                  </a:lnTo>
                  <a:lnTo>
                    <a:pt x="97869"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4" name="Freeform 43">
              <a:extLst>
                <a:ext uri="{FF2B5EF4-FFF2-40B4-BE49-F238E27FC236}">
                  <a16:creationId xmlns:a16="http://schemas.microsoft.com/office/drawing/2014/main" id="{D287733F-AF7A-1A98-EA10-4C307A73F0C3}"/>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5" name="Freeform 44">
              <a:extLst>
                <a:ext uri="{FF2B5EF4-FFF2-40B4-BE49-F238E27FC236}">
                  <a16:creationId xmlns:a16="http://schemas.microsoft.com/office/drawing/2014/main" id="{5E81BC1B-34A3-0FE4-7AD1-F27AEF7F98D2}"/>
                </a:ext>
              </a:extLst>
            </p:cNvPr>
            <p:cNvSpPr/>
            <p:nvPr/>
          </p:nvSpPr>
          <p:spPr>
            <a:xfrm rot="18900000">
              <a:off x="997477" y="649473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AC2C9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6" name="Freeform 45">
              <a:extLst>
                <a:ext uri="{FF2B5EF4-FFF2-40B4-BE49-F238E27FC236}">
                  <a16:creationId xmlns:a16="http://schemas.microsoft.com/office/drawing/2014/main" id="{214F0874-F786-02A2-14B4-B137181DB8B1}"/>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7" name="Freeform 46">
              <a:extLst>
                <a:ext uri="{FF2B5EF4-FFF2-40B4-BE49-F238E27FC236}">
                  <a16:creationId xmlns:a16="http://schemas.microsoft.com/office/drawing/2014/main" id="{81CF0C90-ACCE-2CEC-E706-E835E38888A5}"/>
                </a:ext>
              </a:extLst>
            </p:cNvPr>
            <p:cNvSpPr/>
            <p:nvPr/>
          </p:nvSpPr>
          <p:spPr>
            <a:xfrm rot="18900000">
              <a:off x="998428" y="5873656"/>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8" name="Freeform 47">
              <a:extLst>
                <a:ext uri="{FF2B5EF4-FFF2-40B4-BE49-F238E27FC236}">
                  <a16:creationId xmlns:a16="http://schemas.microsoft.com/office/drawing/2014/main" id="{17FAD3E7-28CF-5BD8-508E-DD169C623D84}"/>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49" name="Freeform 48">
              <a:extLst>
                <a:ext uri="{FF2B5EF4-FFF2-40B4-BE49-F238E27FC236}">
                  <a16:creationId xmlns:a16="http://schemas.microsoft.com/office/drawing/2014/main" id="{FAE1BCDD-6AA3-D14E-9442-2D6CBA605157}"/>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31" name="Text Placeholder 17">
            <a:extLst>
              <a:ext uri="{FF2B5EF4-FFF2-40B4-BE49-F238E27FC236}">
                <a16:creationId xmlns:a16="http://schemas.microsoft.com/office/drawing/2014/main" id="{A3B7D3D2-D83C-B6D1-86A5-71660EABD5FB}"/>
              </a:ext>
            </a:extLst>
          </p:cNvPr>
          <p:cNvSpPr txBox="1">
            <a:spLocks/>
          </p:cNvSpPr>
          <p:nvPr/>
        </p:nvSpPr>
        <p:spPr>
          <a:xfrm>
            <a:off x="761772" y="3510867"/>
            <a:ext cx="6005741" cy="6538840"/>
          </a:xfrm>
          <a:prstGeom prst="rect">
            <a:avLst/>
          </a:prstGeom>
        </p:spPr>
        <p:txBody>
          <a:bodyPr numCol="2"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just">
              <a:spcBef>
                <a:spcPts val="200"/>
              </a:spcBef>
            </a:pPr>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Blockchain-euroen</a:t>
            </a:r>
            <a:endParaRPr lang="en-LB"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Der er kun én måde, hvorpå smarte kontrakter kan udfolde deres fulde potentiale. En blockchain-baseret fiatvaluta er nødvendig for at "gennemløbe" den smarte kontrakt. Kun </a:t>
            </a:r>
            <a:r>
              <a:rPr lang="en-US" sz="1100">
                <a:effectLst/>
                <a:latin typeface="Calibri" panose="020F0502020204030204" pitchFamily="34" charset="0"/>
                <a:ea typeface="Times New Roman" panose="02020603050405020304" pitchFamily="18" charset="0"/>
                <a:cs typeface="Calibri" panose="020F0502020204030204" pitchFamily="34" charset="0"/>
              </a:rPr>
              <a:t>en blockchain-baseret digital euro </a:t>
            </a: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ville muliggøre euro-denominerede smarte kontrakter, således at IoT-enheder direkte kan tilbyde tjenester på egen hånd som f.eks. betaling efter brug, leasing og factoring. Takket være en digital blockchain-baseret euro kan sådanne nye forretningsmodeller blive en realitet: fuldautomatiske enheder, der træffer beslutninger på egen hånd og samtidig udnytter AI og "overlever økonomisk" ved at bruge blockchain til finansielle transaktioner og samtidig gennemføre en profitcenterlogik på enhedsniveau.</a:t>
            </a: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Bef>
                <a:spcPts val="1200"/>
              </a:spcBef>
              <a:spcAft>
                <a:spcPts val="120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 en sådan digital blockchain-baseret valuta kan mikrobetalinger for IoT-enheder gennemføres nemt og omkostningseffektivt. Alle transaktioner i den blockchain-baserede valuta ville blive direkte inkluderet i interne regnskabs- og it-systemer og ville ikke skulle konverteres. En yderligere fordel ville være, at en sådan blockchain-baseret euro ville være i overensstemmelse med den gældende lovgivning. De første startups som CashOnLedger og Monerium har udviklet sådanne valutaer i 2019. De bruger e-money-licenser til tokenisering af fiat-valutaer. I modsætning til kryptoaktiver og især stablecoins behøver virksomheder, der efterspørger sådanne betalingsløsninger, ikke at frygte lovgivningsmæssig usikkerhed, da alle aktører handler under den eksisterende regulering.</a:t>
            </a:r>
          </a:p>
          <a:p>
            <a:pPr algn="just">
              <a:spcBef>
                <a:spcPts val="1200"/>
              </a:spcBef>
              <a:spcAft>
                <a:spcPts val="1200"/>
              </a:spcAft>
            </a:pPr>
            <a:endParaRPr lang="en-US" sz="110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Digitale valutaer fra centralbanker</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Som tidligere beskrevet udstedes en blockchain-baseret euro i øjeblikket af banker og e-pengeinstitutter. Centralbanken kunne også lancere en sådan digital valuta. I litteraturen kaldes dette for "centralbank digital valuta" (CBDC). Ifølge en nylig undersøgelse fra Bank for International Settlements analyserer mere end 70 centralbanker verden over konsekvenserne af CBDC'er. Det er dog kun en håndfuld centralbanker, der har indført en sådan valuta. ECB har f.eks. annonceret projektet "EUROchain", som vil være en CBDC-prototype, der er udviklet på Corda DLT-rammen.</a:t>
            </a:r>
          </a:p>
          <a:p>
            <a:pPr algn="just"/>
            <a:endParaRPr lang="en-US" sz="1100">
              <a:effectLst/>
              <a:latin typeface="Calibri" panose="020F0502020204030204" pitchFamily="34" charset="0"/>
              <a:ea typeface="Times New Roman" panose="02020603050405020304" pitchFamily="18" charset="0"/>
              <a:cs typeface="Calibri" panose="020F0502020204030204" pitchFamily="34" charset="0"/>
            </a:endParaRPr>
          </a:p>
          <a:p>
            <a:pPr algn="just"/>
            <a:r>
              <a:rPr lang="en-US" sz="1100" b="1">
                <a:solidFill>
                  <a:srgbClr val="F79037"/>
                </a:solidFill>
                <a:effectLst/>
                <a:latin typeface="Calibri" panose="020F0502020204030204" pitchFamily="34" charset="0"/>
                <a:ea typeface="Times New Roman" panose="02020603050405020304" pitchFamily="18" charset="0"/>
                <a:cs typeface="Calibri" panose="020F0502020204030204" pitchFamily="34" charset="0"/>
              </a:rPr>
              <a:t>En ECB-udstedt blockchain-baseret CBDC vil gøre det muligt at anvende centralbankpenge til smarte kontrakter. </a:t>
            </a:r>
          </a:p>
          <a:p>
            <a:pPr algn="just"/>
            <a:r>
              <a:rPr lang="en-US" sz="1100">
                <a:effectLst/>
                <a:latin typeface="Calibri" panose="020F0502020204030204" pitchFamily="34" charset="0"/>
                <a:ea typeface="Times New Roman" panose="02020603050405020304" pitchFamily="18" charset="0"/>
                <a:cs typeface="Calibri" panose="020F0502020204030204" pitchFamily="34" charset="0"/>
              </a:rPr>
              <a:t>Hvorfor er det nødvendigt? Hvad er fordelene ved en digital euro udstedt af en centralbank i forhold til en digital euro udstedt af e-pengeinstitutter? E-money tæller som forretningsbankpenge, mens penge, der udgives af centralbanken, er centralbankpenge. Selv om begge typer penge repræsenterer en digital udgave af euroen, kan forretningsbankpenge i tilfælde af konkurs misligholdes, mens centralbankpenge er en fordring på centralbanken og ikke kan misligholdes. Denne forskel bliver yderst relevant i tilfælde af finansiel uro, når banker og e-pengeinstitutter potentielt står over for konkurs.</a:t>
            </a:r>
          </a:p>
          <a:p>
            <a:pPr algn="just">
              <a:spcBef>
                <a:spcPts val="1200"/>
              </a:spcBef>
              <a:spcAft>
                <a:spcPts val="1200"/>
              </a:spcAft>
            </a:pPr>
            <a:endParaRPr lang="en-LB" sz="1100">
              <a:effectLst/>
              <a:latin typeface="Calibri" panose="020F0502020204030204" pitchFamily="34" charset="0"/>
              <a:ea typeface="Times New Roman" panose="02020603050405020304" pitchFamily="18" charset="0"/>
              <a:cs typeface="Calibri" panose="020F0502020204030204" pitchFamily="34" charset="0"/>
            </a:endParaRPr>
          </a:p>
          <a:p>
            <a:pPr algn="just">
              <a:spcAft>
                <a:spcPts val="1200"/>
              </a:spcAft>
            </a:pPr>
            <a:r>
              <a:rPr lang="en-US" sz="1100">
                <a:solidFill>
                  <a:srgbClr val="000000"/>
                </a:solidFill>
                <a:latin typeface="Calibri" panose="020F0502020204030204" pitchFamily="34" charset="0"/>
                <a:ea typeface="Times New Roman" panose="02020603050405020304" pitchFamily="18" charset="0"/>
              </a:rPr>
              <a:t> </a:t>
            </a:r>
          </a:p>
          <a:p>
            <a:pPr algn="just">
              <a:spcAft>
                <a:spcPts val="1200"/>
              </a:spcAft>
            </a:pPr>
            <a:endParaRPr lang="en-US" sz="1100">
              <a:solidFill>
                <a:srgbClr val="000000"/>
              </a:solidFill>
              <a:latin typeface="Calibri" panose="020F0502020204030204" pitchFamily="34" charset="0"/>
              <a:ea typeface="Times New Roman" panose="02020603050405020304" pitchFamily="18" charset="0"/>
            </a:endParaRPr>
          </a:p>
        </p:txBody>
      </p:sp>
      <p:grpSp>
        <p:nvGrpSpPr>
          <p:cNvPr id="3" name="Group 2">
            <a:extLst>
              <a:ext uri="{FF2B5EF4-FFF2-40B4-BE49-F238E27FC236}">
                <a16:creationId xmlns:a16="http://schemas.microsoft.com/office/drawing/2014/main" id="{3F2A5F81-3841-1EF0-494B-A120505C11F5}"/>
              </a:ext>
            </a:extLst>
          </p:cNvPr>
          <p:cNvGrpSpPr/>
          <p:nvPr/>
        </p:nvGrpSpPr>
        <p:grpSpPr>
          <a:xfrm flipH="1">
            <a:off x="6027754" y="9163937"/>
            <a:ext cx="1712396" cy="1673613"/>
            <a:chOff x="-220413" y="5797823"/>
            <a:chExt cx="1967946" cy="1923375"/>
          </a:xfrm>
        </p:grpSpPr>
        <p:sp>
          <p:nvSpPr>
            <p:cNvPr id="4" name="Freeform 3">
              <a:extLst>
                <a:ext uri="{FF2B5EF4-FFF2-40B4-BE49-F238E27FC236}">
                  <a16:creationId xmlns:a16="http://schemas.microsoft.com/office/drawing/2014/main" id="{CEA8CA05-F0C2-235F-3130-6295EC050079}"/>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5" name="Freeform 4">
              <a:extLst>
                <a:ext uri="{FF2B5EF4-FFF2-40B4-BE49-F238E27FC236}">
                  <a16:creationId xmlns:a16="http://schemas.microsoft.com/office/drawing/2014/main" id="{3EE08884-E243-96B0-3F03-D3608E0E198F}"/>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F67418DC-6C4A-3BFD-E4D9-41430FC94B93}"/>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D6C623C3-69B9-0956-F13F-AC6D32B80648}"/>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DB8B202F-6BFF-3EB0-6526-A0948E6EEB97}"/>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6" name="Freeform 15">
              <a:extLst>
                <a:ext uri="{FF2B5EF4-FFF2-40B4-BE49-F238E27FC236}">
                  <a16:creationId xmlns:a16="http://schemas.microsoft.com/office/drawing/2014/main" id="{46531FDD-2853-65BB-274E-156E13263EC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7" name="Freeform 16">
              <a:extLst>
                <a:ext uri="{FF2B5EF4-FFF2-40B4-BE49-F238E27FC236}">
                  <a16:creationId xmlns:a16="http://schemas.microsoft.com/office/drawing/2014/main" id="{26682B05-3DF6-7C6B-BBA9-BE53F274A78B}"/>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9EC8F6AA-8BD9-AC25-BBEB-3B0C1734C65C}"/>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9" name="Freeform 18">
              <a:extLst>
                <a:ext uri="{FF2B5EF4-FFF2-40B4-BE49-F238E27FC236}">
                  <a16:creationId xmlns:a16="http://schemas.microsoft.com/office/drawing/2014/main" id="{9F2DFF5C-2AC4-797C-F386-F63AD6A3D376}"/>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0" name="Freeform 19">
              <a:extLst>
                <a:ext uri="{FF2B5EF4-FFF2-40B4-BE49-F238E27FC236}">
                  <a16:creationId xmlns:a16="http://schemas.microsoft.com/office/drawing/2014/main" id="{00591874-0138-3A0B-5EB3-E09D9AC63A7E}"/>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1" name="Freeform 20">
              <a:extLst>
                <a:ext uri="{FF2B5EF4-FFF2-40B4-BE49-F238E27FC236}">
                  <a16:creationId xmlns:a16="http://schemas.microsoft.com/office/drawing/2014/main" id="{7E873E2F-2892-A749-4510-412B2ACB2D5A}"/>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2" name="Freeform 21">
              <a:extLst>
                <a:ext uri="{FF2B5EF4-FFF2-40B4-BE49-F238E27FC236}">
                  <a16:creationId xmlns:a16="http://schemas.microsoft.com/office/drawing/2014/main" id="{5AD7981A-ADB1-10C4-CCE6-1BF716E7BFEC}"/>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3" name="Freeform 22">
              <a:extLst>
                <a:ext uri="{FF2B5EF4-FFF2-40B4-BE49-F238E27FC236}">
                  <a16:creationId xmlns:a16="http://schemas.microsoft.com/office/drawing/2014/main" id="{D7BB674E-2279-2399-D96E-1F6FF93DBC5F}"/>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658FAF08-E865-6062-39D3-0ACD093E387B}"/>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Tree>
    <p:extLst>
      <p:ext uri="{BB962C8B-B14F-4D97-AF65-F5344CB8AC3E}">
        <p14:creationId xmlns:p14="http://schemas.microsoft.com/office/powerpoint/2010/main" val="1670352766"/>
      </p:ext>
    </p:extLst>
  </p:cSld>
  <p:clrMapOvr>
    <a:masterClrMapping/>
  </p:clrMapOvr>
</p:sld>
</file>

<file path=ppt/slides/slide9.xml><?xml version="1.0" encoding="utf-8"?>
<p:sld xmlns:a16="http://schemas.microsoft.com/office/drawing/2014/main" xmlns:a14="http://schemas.microsoft.com/office/drawing/2010/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8">
            <a:extLst>
              <a:ext uri="{FF2B5EF4-FFF2-40B4-BE49-F238E27FC236}">
                <a16:creationId xmlns:a16="http://schemas.microsoft.com/office/drawing/2014/main" id="{CB93011C-D429-BCB9-F3D7-1E5167999C15}"/>
              </a:ext>
            </a:extLst>
          </p:cNvPr>
          <p:cNvSpPr>
            <a:spLocks noGrp="1"/>
          </p:cNvSpPr>
          <p:nvPr>
            <p:ph type="sldNum" sz="quarter" idx="4"/>
          </p:nvPr>
        </p:nvSpPr>
        <p:spPr>
          <a:xfrm>
            <a:off x="7129320" y="10207469"/>
            <a:ext cx="374383" cy="465822"/>
          </a:xfrm>
        </p:spPr>
        <p:txBody>
          <a:bodyPr/>
          <a:lstStyle/>
          <a:p>
            <a:fld id="{CB2079F2-58AF-ED44-82D7-E04B2F6FD686}" type="slidenum">
              <a:rPr lang="en-US" smtClean="0"/>
              <a:t>9</a:t>
            </a:fld>
            <a:endParaRPr lang="en-US" dirty="0"/>
          </a:p>
        </p:txBody>
      </p:sp>
      <p:sp>
        <p:nvSpPr>
          <p:cNvPr id="3" name="Text Placeholder 17">
            <a:extLst>
              <a:ext uri="{FF2B5EF4-FFF2-40B4-BE49-F238E27FC236}">
                <a16:creationId xmlns:a16="http://schemas.microsoft.com/office/drawing/2014/main" id="{0545E945-BA42-3B5F-A357-0A4B9C4F85FC}"/>
              </a:ext>
            </a:extLst>
          </p:cNvPr>
          <p:cNvSpPr>
            <a:spLocks noGrp="1"/>
          </p:cNvSpPr>
          <p:nvPr>
            <p:ph type="body" sz="quarter" idx="32"/>
          </p:nvPr>
        </p:nvSpPr>
        <p:spPr>
          <a:xfrm>
            <a:off x="715877" y="665162"/>
            <a:ext cx="6051635" cy="3827305"/>
          </a:xfrm>
        </p:spPr>
        <p:txBody>
          <a:bodyPr numCol="2"/>
          <a:lstStyle/>
          <a:p>
            <a:pPr algn="just"/>
            <a:r>
              <a:rPr lang="en-US" b="1">
                <a:solidFill>
                  <a:srgbClr val="F79037"/>
                </a:solidFill>
                <a:effectLst/>
                <a:ea typeface="Times New Roman" panose="02020603050405020304" pitchFamily="18" charset="0"/>
              </a:rPr>
              <a:t>Udmøntning af IoT-enheder via tokenisering</a:t>
            </a:r>
          </a:p>
          <a:p>
            <a:pPr algn="just"/>
            <a:r>
              <a:rPr lang="en-US">
                <a:effectLst/>
                <a:ea typeface="Times New Roman" panose="02020603050405020304" pitchFamily="18" charset="0"/>
              </a:rPr>
              <a:t>Ud over at forbedre datahåndteringen, støtte autentificering af netværksdeltagere og lette automatiseringen af forretningsprocesser kan blockchain-teknologien åbne op for nye forretningsmodeller til indtjening af IoT-enheder. Blockchain-teknologien muliggør dematerialisering af aktiver ("tokenisering").</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Et eksempel: Tænk på en lampe (f.eks. en gadelampe), som har sin egen (blockchain-baserede) identitet og fungerer med en blockchain-baseret euro. Brugen af blockchain-teknologi gør lampen til en selvstændig enhed, der opererer "på egen hånd". Via intelligente kontrakter er det muligt at foretage direkte betalinger til lampen. Hvis der modtages en tilsvarende betaling, tændes lampen. Sådanne betalinger kan foretages af enkeltpersoner, virksomheder eller endog den offentlige forvaltning. Som følge heraf bliver betalingsordninger med betaling pr. brug mulige.</a:t>
            </a:r>
          </a:p>
          <a:p>
            <a:pPr algn="just"/>
            <a:endParaRPr lang="en-US">
              <a:effectLst/>
              <a:ea typeface="Times New Roman" panose="02020603050405020304" pitchFamily="18" charset="0"/>
            </a:endParaRPr>
          </a:p>
          <a:p>
            <a:pPr algn="just"/>
            <a:r>
              <a:rPr lang="en-US">
                <a:effectLst/>
                <a:ea typeface="Times New Roman" panose="02020603050405020304" pitchFamily="18" charset="0"/>
              </a:rPr>
              <a:t>Disse lamper kan yderligere tokeniseres, så investorer kan investere i dem i form af digitale aktiver. Investorerne vil have et incitament til at bygge og vedligeholde lamperne i fuld skala, da investorerne får en andel af lampens overskud. Ved at give investorer incitamenter til at investere i at bygge og vedligeholde lamperne kan der skabes en ny bølge af investeringer. Tokenisering er ikke kun fordelagtig i forbindelse med lamper, men også for alle former for IoT-enheder som f.eks. sensorer, biler, maskiner eller kameraer. Det eneste krav til tokenisering er en forbindelse til internettet og til et blockchain-netværk.</a:t>
            </a:r>
          </a:p>
          <a:p>
            <a:pPr algn="just"/>
            <a:endParaRPr lang="en-US">
              <a:effectLst/>
              <a:ea typeface="Times New Roman" panose="02020603050405020304" pitchFamily="18" charset="0"/>
            </a:endParaRPr>
          </a:p>
          <a:p>
            <a:pPr algn="just"/>
            <a:endParaRPr lang="en-LB">
              <a:effectLst/>
              <a:ea typeface="Times New Roman" panose="02020603050405020304" pitchFamily="18" charset="0"/>
            </a:endParaRPr>
          </a:p>
          <a:p>
            <a:pPr algn="just"/>
            <a:r>
              <a:rPr lang="en-US" b="1">
                <a:effectLst/>
                <a:ea typeface="Times New Roman" panose="02020603050405020304" pitchFamily="18" charset="0"/>
              </a:rPr>
              <a:t> </a:t>
            </a:r>
            <a:endParaRPr lang="en-LB">
              <a:effectLst/>
              <a:ea typeface="Times New Roman" panose="02020603050405020304" pitchFamily="18" charset="0"/>
            </a:endParaRPr>
          </a:p>
        </p:txBody>
      </p:sp>
      <p:pic>
        <p:nvPicPr>
          <p:cNvPr id="5" name="Picture 4">
            <a:extLst>
              <a:ext uri="{FF2B5EF4-FFF2-40B4-BE49-F238E27FC236}">
                <a16:creationId xmlns:a16="http://schemas.microsoft.com/office/drawing/2014/main" id="{041F982C-AADE-4F76-43DD-44EC9A2EFF1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10" t="-2404" b="-2406"/>
          <a:stretch/>
        </p:blipFill>
        <p:spPr>
          <a:xfrm>
            <a:off x="478306" y="4676857"/>
            <a:ext cx="6603063" cy="2126316"/>
          </a:xfrm>
          <a:prstGeom prst="rect">
            <a:avLst/>
          </a:prstGeom>
        </p:spPr>
      </p:pic>
      <p:sp>
        <p:nvSpPr>
          <p:cNvPr id="6" name="Text Placeholder 17">
            <a:extLst>
              <a:ext uri="{FF2B5EF4-FFF2-40B4-BE49-F238E27FC236}">
                <a16:creationId xmlns:a16="http://schemas.microsoft.com/office/drawing/2014/main" id="{F71A782D-BBEB-E289-593A-BD6BE71B3930}"/>
              </a:ext>
            </a:extLst>
          </p:cNvPr>
          <p:cNvSpPr txBox="1">
            <a:spLocks/>
          </p:cNvSpPr>
          <p:nvPr/>
        </p:nvSpPr>
        <p:spPr>
          <a:xfrm>
            <a:off x="761772" y="6637540"/>
            <a:ext cx="6036131" cy="259885"/>
          </a:xfrm>
          <a:prstGeom prst="rect">
            <a:avLst/>
          </a:prstGeom>
        </p:spPr>
        <p:txBody>
          <a:bodyPr numCol="1" spcCol="288000" anchor="t">
            <a:noAutofit/>
          </a:bodyP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pPr algn="ctr">
              <a:spcAft>
                <a:spcPts val="1000"/>
              </a:spcAft>
            </a:pPr>
            <a:r>
              <a:rPr lang="en-US" sz="1100" i="0">
                <a:solidFill>
                  <a:srgbClr val="F79037"/>
                </a:solidFill>
                <a:effectLst/>
                <a:latin typeface="Calibri" panose="020F0502020204030204" pitchFamily="34" charset="0"/>
                <a:ea typeface="Times New Roman" panose="02020603050405020304" pitchFamily="18" charset="0"/>
              </a:rPr>
              <a:t>Figur 19: Eksempler på konvergens mellem blockchain, IoT og AI</a:t>
            </a:r>
            <a:endParaRPr lang="en-LB" sz="1100" i="1">
              <a:solidFill>
                <a:srgbClr val="F79037"/>
              </a:solidFill>
              <a:effectLst/>
              <a:latin typeface="Times New Roman" panose="02020603050405020304" pitchFamily="18" charset="0"/>
              <a:ea typeface="Times New Roman" panose="02020603050405020304" pitchFamily="18" charset="0"/>
            </a:endParaRPr>
          </a:p>
        </p:txBody>
      </p:sp>
      <p:grpSp>
        <p:nvGrpSpPr>
          <p:cNvPr id="7" name="Group 6">
            <a:extLst>
              <a:ext uri="{FF2B5EF4-FFF2-40B4-BE49-F238E27FC236}">
                <a16:creationId xmlns:a16="http://schemas.microsoft.com/office/drawing/2014/main" id="{C90A905B-FABF-E92B-B4BE-E3DF3E0B8C0F}"/>
              </a:ext>
            </a:extLst>
          </p:cNvPr>
          <p:cNvGrpSpPr/>
          <p:nvPr/>
        </p:nvGrpSpPr>
        <p:grpSpPr>
          <a:xfrm flipH="1">
            <a:off x="6034987" y="3078134"/>
            <a:ext cx="1712396" cy="1673613"/>
            <a:chOff x="-220413" y="5797823"/>
            <a:chExt cx="1967946" cy="1923375"/>
          </a:xfrm>
        </p:grpSpPr>
        <p:sp>
          <p:nvSpPr>
            <p:cNvPr id="8" name="Freeform 7">
              <a:extLst>
                <a:ext uri="{FF2B5EF4-FFF2-40B4-BE49-F238E27FC236}">
                  <a16:creationId xmlns:a16="http://schemas.microsoft.com/office/drawing/2014/main" id="{0040D8E9-4552-62B1-AADA-9989DE2A12FB}"/>
                </a:ext>
              </a:extLst>
            </p:cNvPr>
            <p:cNvSpPr/>
            <p:nvPr/>
          </p:nvSpPr>
          <p:spPr>
            <a:xfrm rot="18900000">
              <a:off x="747782" y="7404500"/>
              <a:ext cx="316698" cy="316698"/>
            </a:xfrm>
            <a:custGeom>
              <a:avLst/>
              <a:gdLst>
                <a:gd name="connsiteX0" fmla="*/ 316698 w 316698"/>
                <a:gd name="connsiteY0" fmla="*/ 0 h 316698"/>
                <a:gd name="connsiteX1" fmla="*/ 316698 w 316698"/>
                <a:gd name="connsiteY1" fmla="*/ 316698 h 316698"/>
                <a:gd name="connsiteX2" fmla="*/ 0 w 316698"/>
                <a:gd name="connsiteY2" fmla="*/ 0 h 316698"/>
              </a:gdLst>
              <a:ahLst/>
              <a:cxnLst>
                <a:cxn ang="0">
                  <a:pos x="connsiteX0" y="connsiteY0"/>
                </a:cxn>
                <a:cxn ang="0">
                  <a:pos x="connsiteX1" y="connsiteY1"/>
                </a:cxn>
                <a:cxn ang="0">
                  <a:pos x="connsiteX2" y="connsiteY2"/>
                </a:cxn>
              </a:cxnLst>
              <a:rect l="l" t="t" r="r" b="b"/>
              <a:pathLst>
                <a:path w="316698" h="316698">
                  <a:moveTo>
                    <a:pt x="316698" y="0"/>
                  </a:moveTo>
                  <a:lnTo>
                    <a:pt x="316698" y="316698"/>
                  </a:lnTo>
                  <a:lnTo>
                    <a:pt x="0" y="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9" name="Freeform 8">
              <a:extLst>
                <a:ext uri="{FF2B5EF4-FFF2-40B4-BE49-F238E27FC236}">
                  <a16:creationId xmlns:a16="http://schemas.microsoft.com/office/drawing/2014/main" id="{8096AC63-2E66-2093-DC38-898CC5E78731}"/>
                </a:ext>
              </a:extLst>
            </p:cNvPr>
            <p:cNvSpPr/>
            <p:nvPr/>
          </p:nvSpPr>
          <p:spPr>
            <a:xfrm rot="18899028">
              <a:off x="997579" y="7117665"/>
              <a:ext cx="439785" cy="439785"/>
            </a:xfrm>
            <a:custGeom>
              <a:avLst/>
              <a:gdLst>
                <a:gd name="connsiteX0" fmla="*/ 439785 w 439785"/>
                <a:gd name="connsiteY0" fmla="*/ 0 h 439785"/>
                <a:gd name="connsiteX1" fmla="*/ 439785 w 439785"/>
                <a:gd name="connsiteY1" fmla="*/ 439785 h 439785"/>
                <a:gd name="connsiteX2" fmla="*/ 121139 w 439785"/>
                <a:gd name="connsiteY2" fmla="*/ 439785 h 439785"/>
                <a:gd name="connsiteX3" fmla="*/ 0 w 439785"/>
                <a:gd name="connsiteY3" fmla="*/ 318578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1139" y="439785"/>
                  </a:lnTo>
                  <a:lnTo>
                    <a:pt x="0" y="318578"/>
                  </a:lnTo>
                  <a:lnTo>
                    <a:pt x="0" y="0"/>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0" name="Freeform 9">
              <a:extLst>
                <a:ext uri="{FF2B5EF4-FFF2-40B4-BE49-F238E27FC236}">
                  <a16:creationId xmlns:a16="http://schemas.microsoft.com/office/drawing/2014/main" id="{014E83CE-6FB5-E5DE-0596-9C78B511E049}"/>
                </a:ext>
              </a:extLst>
            </p:cNvPr>
            <p:cNvSpPr/>
            <p:nvPr/>
          </p:nvSpPr>
          <p:spPr>
            <a:xfrm rot="18900000">
              <a:off x="1370143" y="7404681"/>
              <a:ext cx="316338" cy="316338"/>
            </a:xfrm>
            <a:custGeom>
              <a:avLst/>
              <a:gdLst>
                <a:gd name="connsiteX0" fmla="*/ 316338 w 316338"/>
                <a:gd name="connsiteY0" fmla="*/ 0 h 316338"/>
                <a:gd name="connsiteX1" fmla="*/ 316338 w 316338"/>
                <a:gd name="connsiteY1" fmla="*/ 316338 h 316338"/>
                <a:gd name="connsiteX2" fmla="*/ 0 w 316338"/>
                <a:gd name="connsiteY2" fmla="*/ 0 h 316338"/>
              </a:gdLst>
              <a:ahLst/>
              <a:cxnLst>
                <a:cxn ang="0">
                  <a:pos x="connsiteX0" y="connsiteY0"/>
                </a:cxn>
                <a:cxn ang="0">
                  <a:pos x="connsiteX1" y="connsiteY1"/>
                </a:cxn>
                <a:cxn ang="0">
                  <a:pos x="connsiteX2" y="connsiteY2"/>
                </a:cxn>
              </a:cxnLst>
              <a:rect l="l" t="t" r="r" b="b"/>
              <a:pathLst>
                <a:path w="316338" h="316338">
                  <a:moveTo>
                    <a:pt x="316338" y="0"/>
                  </a:moveTo>
                  <a:lnTo>
                    <a:pt x="316338" y="316338"/>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1" name="Freeform 10">
              <a:extLst>
                <a:ext uri="{FF2B5EF4-FFF2-40B4-BE49-F238E27FC236}">
                  <a16:creationId xmlns:a16="http://schemas.microsoft.com/office/drawing/2014/main" id="{4FDACA2E-888E-F6AF-48CD-4062F590891C}"/>
                </a:ext>
              </a:extLst>
            </p:cNvPr>
            <p:cNvSpPr/>
            <p:nvPr/>
          </p:nvSpPr>
          <p:spPr>
            <a:xfrm rot="18899028">
              <a:off x="375205" y="7117056"/>
              <a:ext cx="439785" cy="439785"/>
            </a:xfrm>
            <a:custGeom>
              <a:avLst/>
              <a:gdLst>
                <a:gd name="connsiteX0" fmla="*/ 439785 w 439785"/>
                <a:gd name="connsiteY0" fmla="*/ 0 h 439785"/>
                <a:gd name="connsiteX1" fmla="*/ 439785 w 439785"/>
                <a:gd name="connsiteY1" fmla="*/ 439785 h 439785"/>
                <a:gd name="connsiteX2" fmla="*/ 120278 w 439785"/>
                <a:gd name="connsiteY2" fmla="*/ 439785 h 439785"/>
                <a:gd name="connsiteX3" fmla="*/ 0 w 439785"/>
                <a:gd name="connsiteY3" fmla="*/ 319439 h 439785"/>
                <a:gd name="connsiteX4" fmla="*/ 0 w 439785"/>
                <a:gd name="connsiteY4" fmla="*/ 0 h 439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85" h="439785">
                  <a:moveTo>
                    <a:pt x="439785" y="0"/>
                  </a:moveTo>
                  <a:lnTo>
                    <a:pt x="439785" y="439785"/>
                  </a:lnTo>
                  <a:lnTo>
                    <a:pt x="120278" y="439785"/>
                  </a:lnTo>
                  <a:lnTo>
                    <a:pt x="0" y="319439"/>
                  </a:lnTo>
                  <a:lnTo>
                    <a:pt x="0" y="0"/>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2" name="Freeform 11">
              <a:extLst>
                <a:ext uri="{FF2B5EF4-FFF2-40B4-BE49-F238E27FC236}">
                  <a16:creationId xmlns:a16="http://schemas.microsoft.com/office/drawing/2014/main" id="{6102317F-1D27-1CD6-421F-3BE301BE2839}"/>
                </a:ext>
              </a:extLst>
            </p:cNvPr>
            <p:cNvSpPr/>
            <p:nvPr/>
          </p:nvSpPr>
          <p:spPr>
            <a:xfrm>
              <a:off x="-27521" y="6714447"/>
              <a:ext cx="622085" cy="624362"/>
            </a:xfrm>
            <a:custGeom>
              <a:avLst/>
              <a:gdLst>
                <a:gd name="connsiteX0" fmla="*/ 97869 w 195024"/>
                <a:gd name="connsiteY0" fmla="*/ 0 h 195738"/>
                <a:gd name="connsiteX1" fmla="*/ 0 w 195024"/>
                <a:gd name="connsiteY1" fmla="*/ 97869 h 195738"/>
                <a:gd name="connsiteX2" fmla="*/ 97869 w 195024"/>
                <a:gd name="connsiteY2" fmla="*/ 195739 h 195738"/>
                <a:gd name="connsiteX3" fmla="*/ 195024 w 195024"/>
                <a:gd name="connsiteY3" fmla="*/ 97869 h 195738"/>
              </a:gdLst>
              <a:ahLst/>
              <a:cxnLst>
                <a:cxn ang="0">
                  <a:pos x="connsiteX0" y="connsiteY0"/>
                </a:cxn>
                <a:cxn ang="0">
                  <a:pos x="connsiteX1" y="connsiteY1"/>
                </a:cxn>
                <a:cxn ang="0">
                  <a:pos x="connsiteX2" y="connsiteY2"/>
                </a:cxn>
                <a:cxn ang="0">
                  <a:pos x="connsiteX3" y="connsiteY3"/>
                </a:cxn>
              </a:cxnLst>
              <a:rect l="l" t="t" r="r" b="b"/>
              <a:pathLst>
                <a:path w="195024" h="195738">
                  <a:moveTo>
                    <a:pt x="97869" y="0"/>
                  </a:moveTo>
                  <a:lnTo>
                    <a:pt x="0" y="97869"/>
                  </a:lnTo>
                  <a:lnTo>
                    <a:pt x="97869" y="195739"/>
                  </a:lnTo>
                  <a:lnTo>
                    <a:pt x="195024" y="97869"/>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3" name="Freeform 12">
              <a:extLst>
                <a:ext uri="{FF2B5EF4-FFF2-40B4-BE49-F238E27FC236}">
                  <a16:creationId xmlns:a16="http://schemas.microsoft.com/office/drawing/2014/main" id="{36C86822-EA0A-58A2-B40D-B6689D526A4C}"/>
                </a:ext>
              </a:extLst>
            </p:cNvPr>
            <p:cNvSpPr/>
            <p:nvPr/>
          </p:nvSpPr>
          <p:spPr>
            <a:xfrm rot="18899514">
              <a:off x="375384" y="649463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4" name="Freeform 13">
              <a:extLst>
                <a:ext uri="{FF2B5EF4-FFF2-40B4-BE49-F238E27FC236}">
                  <a16:creationId xmlns:a16="http://schemas.microsoft.com/office/drawing/2014/main" id="{9E570AA6-F3B7-FE4E-1C75-7FC8754D963D}"/>
                </a:ext>
              </a:extLst>
            </p:cNvPr>
            <p:cNvSpPr/>
            <p:nvPr/>
          </p:nvSpPr>
          <p:spPr>
            <a:xfrm rot="18900000">
              <a:off x="684926" y="6806208"/>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5" name="Freeform 14">
              <a:extLst>
                <a:ext uri="{FF2B5EF4-FFF2-40B4-BE49-F238E27FC236}">
                  <a16:creationId xmlns:a16="http://schemas.microsoft.com/office/drawing/2014/main" id="{31565213-88FD-F8DE-AF2A-B6D88CA7C0E2}"/>
                </a:ext>
              </a:extLst>
            </p:cNvPr>
            <p:cNvSpPr/>
            <p:nvPr/>
          </p:nvSpPr>
          <p:spPr>
            <a:xfrm rot="18899514">
              <a:off x="-220472" y="6507928"/>
              <a:ext cx="416862" cy="416744"/>
            </a:xfrm>
            <a:custGeom>
              <a:avLst/>
              <a:gdLst>
                <a:gd name="connsiteX0" fmla="*/ 416862 w 416862"/>
                <a:gd name="connsiteY0" fmla="*/ 0 h 416744"/>
                <a:gd name="connsiteX1" fmla="*/ 416862 w 416862"/>
                <a:gd name="connsiteY1" fmla="*/ 416744 h 416744"/>
                <a:gd name="connsiteX2" fmla="*/ 0 w 416862"/>
                <a:gd name="connsiteY2" fmla="*/ 416744 h 416744"/>
              </a:gdLst>
              <a:ahLst/>
              <a:cxnLst>
                <a:cxn ang="0">
                  <a:pos x="connsiteX0" y="connsiteY0"/>
                </a:cxn>
                <a:cxn ang="0">
                  <a:pos x="connsiteX1" y="connsiteY1"/>
                </a:cxn>
                <a:cxn ang="0">
                  <a:pos x="connsiteX2" y="connsiteY2"/>
                </a:cxn>
              </a:cxnLst>
              <a:rect l="l" t="t" r="r" b="b"/>
              <a:pathLst>
                <a:path w="416862" h="416744">
                  <a:moveTo>
                    <a:pt x="416862" y="0"/>
                  </a:moveTo>
                  <a:lnTo>
                    <a:pt x="416862" y="416744"/>
                  </a:lnTo>
                  <a:lnTo>
                    <a:pt x="0" y="416744"/>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18" name="Freeform 17">
              <a:extLst>
                <a:ext uri="{FF2B5EF4-FFF2-40B4-BE49-F238E27FC236}">
                  <a16:creationId xmlns:a16="http://schemas.microsoft.com/office/drawing/2014/main" id="{63E4F48E-D931-CA24-ED1C-ADF9370542D2}"/>
                </a:ext>
              </a:extLst>
            </p:cNvPr>
            <p:cNvSpPr/>
            <p:nvPr/>
          </p:nvSpPr>
          <p:spPr>
            <a:xfrm>
              <a:off x="-12041" y="5797823"/>
              <a:ext cx="296704" cy="591238"/>
            </a:xfrm>
            <a:custGeom>
              <a:avLst/>
              <a:gdLst>
                <a:gd name="connsiteX0" fmla="*/ 0 w 296704"/>
                <a:gd name="connsiteY0" fmla="*/ 0 h 591238"/>
                <a:gd name="connsiteX1" fmla="*/ 296704 w 296704"/>
                <a:gd name="connsiteY1" fmla="*/ 294537 h 591238"/>
                <a:gd name="connsiteX2" fmla="*/ 0 w 296704"/>
                <a:gd name="connsiteY2" fmla="*/ 591238 h 591238"/>
              </a:gdLst>
              <a:ahLst/>
              <a:cxnLst>
                <a:cxn ang="0">
                  <a:pos x="connsiteX0" y="connsiteY0"/>
                </a:cxn>
                <a:cxn ang="0">
                  <a:pos x="connsiteX1" y="connsiteY1"/>
                </a:cxn>
                <a:cxn ang="0">
                  <a:pos x="connsiteX2" y="connsiteY2"/>
                </a:cxn>
              </a:cxnLst>
              <a:rect l="l" t="t" r="r" b="b"/>
              <a:pathLst>
                <a:path w="296704" h="591238">
                  <a:moveTo>
                    <a:pt x="0" y="0"/>
                  </a:moveTo>
                  <a:lnTo>
                    <a:pt x="296704" y="294537"/>
                  </a:lnTo>
                  <a:lnTo>
                    <a:pt x="0" y="591238"/>
                  </a:lnTo>
                  <a:close/>
                </a:path>
              </a:pathLst>
            </a:custGeom>
            <a:solidFill>
              <a:srgbClr val="F9A835"/>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4" name="Freeform 23">
              <a:extLst>
                <a:ext uri="{FF2B5EF4-FFF2-40B4-BE49-F238E27FC236}">
                  <a16:creationId xmlns:a16="http://schemas.microsoft.com/office/drawing/2014/main" id="{C2FBB3E8-30BA-B18F-682A-8E8AA241A815}"/>
                </a:ext>
              </a:extLst>
            </p:cNvPr>
            <p:cNvSpPr/>
            <p:nvPr/>
          </p:nvSpPr>
          <p:spPr>
            <a:xfrm rot="18900486">
              <a:off x="63286" y="6184184"/>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F48043"/>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5" name="Freeform 24">
              <a:extLst>
                <a:ext uri="{FF2B5EF4-FFF2-40B4-BE49-F238E27FC236}">
                  <a16:creationId xmlns:a16="http://schemas.microsoft.com/office/drawing/2014/main" id="{D40537C3-154B-2860-9C58-16F911D298C6}"/>
                </a:ext>
              </a:extLst>
            </p:cNvPr>
            <p:cNvSpPr/>
            <p:nvPr/>
          </p:nvSpPr>
          <p:spPr>
            <a:xfrm rot="18900486">
              <a:off x="1307748" y="6184820"/>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D147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6" name="Freeform 25">
              <a:extLst>
                <a:ext uri="{FF2B5EF4-FFF2-40B4-BE49-F238E27FC236}">
                  <a16:creationId xmlns:a16="http://schemas.microsoft.com/office/drawing/2014/main" id="{99655259-5C44-AACC-4364-48A4D886636F}"/>
                </a:ext>
              </a:extLst>
            </p:cNvPr>
            <p:cNvSpPr/>
            <p:nvPr/>
          </p:nvSpPr>
          <p:spPr>
            <a:xfrm rot="18900486">
              <a:off x="685545" y="6184549"/>
              <a:ext cx="439785" cy="439785"/>
            </a:xfrm>
            <a:custGeom>
              <a:avLst/>
              <a:gdLst>
                <a:gd name="connsiteX0" fmla="*/ 0 w 137873"/>
                <a:gd name="connsiteY0" fmla="*/ 0 h 137873"/>
                <a:gd name="connsiteX1" fmla="*/ 137873 w 137873"/>
                <a:gd name="connsiteY1" fmla="*/ 0 h 137873"/>
                <a:gd name="connsiteX2" fmla="*/ 137873 w 137873"/>
                <a:gd name="connsiteY2" fmla="*/ 137873 h 137873"/>
                <a:gd name="connsiteX3" fmla="*/ 0 w 137873"/>
                <a:gd name="connsiteY3" fmla="*/ 137873 h 137873"/>
              </a:gdLst>
              <a:ahLst/>
              <a:cxnLst>
                <a:cxn ang="0">
                  <a:pos x="connsiteX0" y="connsiteY0"/>
                </a:cxn>
                <a:cxn ang="0">
                  <a:pos x="connsiteX1" y="connsiteY1"/>
                </a:cxn>
                <a:cxn ang="0">
                  <a:pos x="connsiteX2" y="connsiteY2"/>
                </a:cxn>
                <a:cxn ang="0">
                  <a:pos x="connsiteX3" y="connsiteY3"/>
                </a:cxn>
              </a:cxnLst>
              <a:rect l="l" t="t" r="r" b="b"/>
              <a:pathLst>
                <a:path w="137873" h="137873">
                  <a:moveTo>
                    <a:pt x="0" y="0"/>
                  </a:moveTo>
                  <a:lnTo>
                    <a:pt x="137873" y="0"/>
                  </a:lnTo>
                  <a:lnTo>
                    <a:pt x="137873" y="137873"/>
                  </a:lnTo>
                  <a:lnTo>
                    <a:pt x="0" y="137873"/>
                  </a:lnTo>
                  <a:close/>
                </a:path>
              </a:pathLst>
            </a:custGeom>
            <a:solidFill>
              <a:srgbClr val="D3137D"/>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7" name="Freeform 26">
              <a:extLst>
                <a:ext uri="{FF2B5EF4-FFF2-40B4-BE49-F238E27FC236}">
                  <a16:creationId xmlns:a16="http://schemas.microsoft.com/office/drawing/2014/main" id="{6D442652-5972-3929-24A4-5F338A38889D}"/>
                </a:ext>
              </a:extLst>
            </p:cNvPr>
            <p:cNvSpPr/>
            <p:nvPr/>
          </p:nvSpPr>
          <p:spPr>
            <a:xfrm rot="18899028">
              <a:off x="125876" y="7404495"/>
              <a:ext cx="316529" cy="316709"/>
            </a:xfrm>
            <a:custGeom>
              <a:avLst/>
              <a:gdLst>
                <a:gd name="connsiteX0" fmla="*/ 316529 w 316529"/>
                <a:gd name="connsiteY0" fmla="*/ 0 h 316709"/>
                <a:gd name="connsiteX1" fmla="*/ 316529 w 316529"/>
                <a:gd name="connsiteY1" fmla="*/ 316709 h 316709"/>
                <a:gd name="connsiteX2" fmla="*/ 0 w 316529"/>
                <a:gd name="connsiteY2" fmla="*/ 0 h 316709"/>
              </a:gdLst>
              <a:ahLst/>
              <a:cxnLst>
                <a:cxn ang="0">
                  <a:pos x="connsiteX0" y="connsiteY0"/>
                </a:cxn>
                <a:cxn ang="0">
                  <a:pos x="connsiteX1" y="connsiteY1"/>
                </a:cxn>
                <a:cxn ang="0">
                  <a:pos x="connsiteX2" y="connsiteY2"/>
                </a:cxn>
              </a:cxnLst>
              <a:rect l="l" t="t" r="r" b="b"/>
              <a:pathLst>
                <a:path w="316529" h="316709">
                  <a:moveTo>
                    <a:pt x="316529" y="0"/>
                  </a:moveTo>
                  <a:lnTo>
                    <a:pt x="316529" y="316709"/>
                  </a:lnTo>
                  <a:lnTo>
                    <a:pt x="0" y="0"/>
                  </a:lnTo>
                  <a:close/>
                </a:path>
              </a:pathLst>
            </a:custGeom>
            <a:solidFill>
              <a:srgbClr val="EF543F"/>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sp>
          <p:nvSpPr>
            <p:cNvPr id="28" name="Freeform 27">
              <a:extLst>
                <a:ext uri="{FF2B5EF4-FFF2-40B4-BE49-F238E27FC236}">
                  <a16:creationId xmlns:a16="http://schemas.microsoft.com/office/drawing/2014/main" id="{88D4D68E-EA38-9247-30BE-E3C09C7083C5}"/>
                </a:ext>
              </a:extLst>
            </p:cNvPr>
            <p:cNvSpPr/>
            <p:nvPr/>
          </p:nvSpPr>
          <p:spPr>
            <a:xfrm>
              <a:off x="-12041" y="7042110"/>
              <a:ext cx="296704" cy="520740"/>
            </a:xfrm>
            <a:custGeom>
              <a:avLst/>
              <a:gdLst>
                <a:gd name="connsiteX0" fmla="*/ 0 w 296704"/>
                <a:gd name="connsiteY0" fmla="*/ 0 h 520740"/>
                <a:gd name="connsiteX1" fmla="*/ 296704 w 296704"/>
                <a:gd name="connsiteY1" fmla="*/ 296701 h 520740"/>
                <a:gd name="connsiteX2" fmla="*/ 71017 w 296704"/>
                <a:gd name="connsiteY2" fmla="*/ 520740 h 520740"/>
                <a:gd name="connsiteX3" fmla="*/ 0 w 296704"/>
                <a:gd name="connsiteY3" fmla="*/ 520740 h 520740"/>
              </a:gdLst>
              <a:ahLst/>
              <a:cxnLst>
                <a:cxn ang="0">
                  <a:pos x="connsiteX0" y="connsiteY0"/>
                </a:cxn>
                <a:cxn ang="0">
                  <a:pos x="connsiteX1" y="connsiteY1"/>
                </a:cxn>
                <a:cxn ang="0">
                  <a:pos x="connsiteX2" y="connsiteY2"/>
                </a:cxn>
                <a:cxn ang="0">
                  <a:pos x="connsiteX3" y="connsiteY3"/>
                </a:cxn>
              </a:cxnLst>
              <a:rect l="l" t="t" r="r" b="b"/>
              <a:pathLst>
                <a:path w="296704" h="520740">
                  <a:moveTo>
                    <a:pt x="0" y="0"/>
                  </a:moveTo>
                  <a:lnTo>
                    <a:pt x="296704" y="296701"/>
                  </a:lnTo>
                  <a:lnTo>
                    <a:pt x="71017" y="520740"/>
                  </a:lnTo>
                  <a:lnTo>
                    <a:pt x="0" y="520740"/>
                  </a:lnTo>
                  <a:close/>
                </a:path>
              </a:pathLst>
            </a:custGeom>
            <a:solidFill>
              <a:srgbClr val="ED2F40"/>
            </a:solidFill>
            <a:ln w="7144" cap="flat">
              <a:noFill/>
              <a:prstDash val="solid"/>
              <a:miter/>
            </a:ln>
          </p:spPr>
          <p:txBody>
            <a:bodyPr rtlCol="0" anchor="ctr"/>
            <a:ls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endParaRPr lang="en-US" dirty="0">
                <a:latin typeface="Calibri" panose="020F0502020204030204" pitchFamily="34" charset="0"/>
              </a:endParaRPr>
            </a:p>
          </p:txBody>
        </p:sp>
      </p:grpSp>
      <p:sp>
        <p:nvSpPr>
          <p:cNvPr id="29" name="Text Placeholder 17">
            <a:extLst>
              <a:ext uri="{FF2B5EF4-FFF2-40B4-BE49-F238E27FC236}">
                <a16:creationId xmlns:a16="http://schemas.microsoft.com/office/drawing/2014/main" id="{D1E867CD-E623-5248-6E12-4B1738B2B367}"/>
              </a:ext>
            </a:extLst>
          </p:cNvPr>
          <p:cNvSpPr txBox="1">
            <a:spLocks/>
          </p:cNvSpPr>
          <p:nvPr/>
        </p:nvSpPr>
        <p:spPr>
          <a:xfrm>
            <a:off x="771149" y="7104184"/>
            <a:ext cx="6051578" cy="3235569"/>
          </a:xfrm>
          <a:prstGeom prst="rect">
            <a:avLst/>
          </a:prstGeom>
        </p:spPr>
        <p:txBody>
          <a:bodyPr numCol="2" spcCol="288000" anchor="t">
            <a:noAutofit/>
          </a:bodyPr>
          <a:lstStyle>
            <a:lvl1pPr marL="0" indent="0" algn="just" defTabSz="2073036" rtl="0" eaLnBrk="1" latinLnBrk="0" hangingPunct="1">
              <a:lnSpc>
                <a:spcPct val="100000"/>
              </a:lnSpc>
              <a:spcBef>
                <a:spcPts val="0"/>
              </a:spcBef>
              <a:buFont typeface="Arial" panose="020B0604020202020204" pitchFamily="34" charset="0"/>
              <a:buNone/>
              <a:defRPr sz="1100" b="0" i="0" kern="1200">
                <a:solidFill>
                  <a:schemeClr val="bg1"/>
                </a:solidFill>
                <a:latin typeface="Calibri" panose="020F0502020204030204" pitchFamily="34" charset="0"/>
                <a:ea typeface="+mn-ea"/>
                <a:cs typeface="Calibri" panose="020F0502020204030204" pitchFamily="34" charset="0"/>
              </a:defRPr>
            </a:lvl1pPr>
            <a:lvl2pPr marL="37798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2pPr>
            <a:lvl3pPr marL="755968"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3pPr>
            <a:lvl4pPr marL="1133955"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4pPr>
            <a:lvl5pPr marL="1511939" indent="0" algn="l" defTabSz="2073036" rtl="0" eaLnBrk="1" latinLnBrk="0" hangingPunct="1">
              <a:lnSpc>
                <a:spcPct val="100000"/>
              </a:lnSpc>
              <a:spcBef>
                <a:spcPts val="1133"/>
              </a:spcBef>
              <a:buFont typeface="Arial" panose="020B0604020202020204" pitchFamily="34" charset="0"/>
              <a:buNone/>
              <a:defRPr sz="3199"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1">
                <a:solidFill>
                  <a:srgbClr val="F79037"/>
                </a:solidFill>
              </a:rPr>
              <a:t>Konklusion</a:t>
            </a:r>
          </a:p>
          <a:p>
            <a:pPr algn="just"/>
            <a:r>
              <a:rPr lang="en-US">
                <a:solidFill>
                  <a:srgbClr val="000000"/>
                </a:solidFill>
                <a:effectLst/>
                <a:ea typeface="Times New Roman" panose="02020603050405020304" pitchFamily="18" charset="0"/>
              </a:rPr>
              <a:t>Blockchain, IoT og AI er innovationer, der giver enorme fordele i form af sikkerhed, gennemsigtighed, uforanderlighed, privatlivets fred og automatisering af forretningsprocesser. Virkningen af disse innovationer er dog endnu større, når blockchain, IoT og AI kombineres. Vi argumenterer for, at disse innovationer vil konvergere i fremtiden og drive digitaliseringen af industrien fremad. Denne konvergens vil øge kvaliteten af datahåndteringen ved at nå en højere grad af standardisering, privatlivets fred og datasikkerhed. Endvidere muliggøres nye forretningsmodeller, således at autonome agenter (f.eks. sensorer, biler, maskiner, lastbiler, kameraer og andre IoT-enheder) kan etableres som profitcentre, der autonomt sender og modtager penge. Vi anbefaler ledere at engagere sig i disse teknologier for at realisere effektivitetsgevinster. Blockchain-teknologi kombineret med IoT og AI vil bane vejen for en ny digitaliseringsalder.</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a:solidFill>
                  <a:srgbClr val="000000"/>
                </a:solidFill>
                <a:effectLst/>
                <a:ea typeface="Times New Roman" panose="02020603050405020304" pitchFamily="18" charset="0"/>
              </a:rPr>
              <a:t>Hvis du vil dykke dybere ned i succesfaktorer for brugen af blockchain-teknologi inden for alle forretningsområder, kan du lytte til dette afsnit af Generation Blockchain-podcasten. </a:t>
            </a:r>
            <a:endParaRPr lang="en-LB">
              <a:effectLst/>
              <a:ea typeface="Times New Roman" panose="02020603050405020304" pitchFamily="18" charset="0"/>
            </a:endParaRPr>
          </a:p>
          <a:p>
            <a:pPr algn="just"/>
            <a:br>
              <a:rPr lang="en-US">
                <a:solidFill>
                  <a:srgbClr val="000000"/>
                </a:solidFill>
                <a:effectLst/>
                <a:ea typeface="Times New Roman" panose="02020603050405020304" pitchFamily="18" charset="0"/>
              </a:rPr>
            </a:br>
            <a:r>
              <a:rPr lang="en-US" u="sng">
                <a:solidFill>
                  <a:srgbClr val="F79037"/>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Klik her for at lytte til denne Generation Blockchain Podcast episode om succesfaktorer for Blockchain projekter</a:t>
            </a:r>
            <a:r>
              <a:rPr lang="en-US">
                <a:solidFill>
                  <a:srgbClr val="F79037"/>
                </a:solidFill>
                <a:effectLst/>
                <a:ea typeface="Times New Roman" panose="02020603050405020304" pitchFamily="18" charset="0"/>
              </a:rPr>
              <a:t>.</a:t>
            </a:r>
            <a:endParaRPr lang="en-LB">
              <a:solidFill>
                <a:srgbClr val="F79037"/>
              </a:solidFill>
              <a:effectLst/>
              <a:ea typeface="Times New Roman" panose="02020603050405020304" pitchFamily="18" charset="0"/>
            </a:endParaRPr>
          </a:p>
        </p:txBody>
      </p:sp>
      <p:grpSp>
        <p:nvGrpSpPr>
          <p:cNvPr id="39" name="Group 38">
            <a:extLst>
              <a:ext uri="{FF2B5EF4-FFF2-40B4-BE49-F238E27FC236}">
                <a16:creationId xmlns:a16="http://schemas.microsoft.com/office/drawing/2014/main" id="{DAC1133D-4EB4-AEC9-84D9-9C868E979A1D}"/>
              </a:ext>
            </a:extLst>
          </p:cNvPr>
          <p:cNvGrpSpPr/>
          <p:nvPr/>
        </p:nvGrpSpPr>
        <p:grpSpPr>
          <a:xfrm>
            <a:off x="5423162" y="9373379"/>
            <a:ext cx="847095" cy="1129232"/>
            <a:chOff x="1778162" y="2675755"/>
            <a:chExt cx="4006677" cy="5341157"/>
          </a:xfrm>
        </p:grpSpPr>
        <p:sp>
          <p:nvSpPr>
            <p:cNvPr id="40" name="Freeform 39">
              <a:extLst>
                <a:ext uri="{FF2B5EF4-FFF2-40B4-BE49-F238E27FC236}">
                  <a16:creationId xmlns:a16="http://schemas.microsoft.com/office/drawing/2014/main" id="{FB35D3BD-9627-F7D8-920D-D3201388A69F}"/>
                </a:ext>
              </a:extLst>
            </p:cNvPr>
            <p:cNvSpPr/>
            <p:nvPr/>
          </p:nvSpPr>
          <p:spPr>
            <a:xfrm>
              <a:off x="1960374" y="2742012"/>
              <a:ext cx="3824465" cy="5208739"/>
            </a:xfrm>
            <a:custGeom>
              <a:avLst/>
              <a:gdLst>
                <a:gd name="connsiteX0" fmla="*/ 3502741 w 3824465"/>
                <a:gd name="connsiteY0" fmla="*/ 0 h 5208739"/>
                <a:gd name="connsiteX1" fmla="*/ 321820 w 3824465"/>
                <a:gd name="connsiteY1" fmla="*/ 0 h 5208739"/>
                <a:gd name="connsiteX2" fmla="*/ 0 w 3824465"/>
                <a:gd name="connsiteY2" fmla="*/ 322143 h 5208739"/>
                <a:gd name="connsiteX3" fmla="*/ 0 w 3824465"/>
                <a:gd name="connsiteY3" fmla="*/ 4886597 h 5208739"/>
                <a:gd name="connsiteX4" fmla="*/ 321820 w 3824465"/>
                <a:gd name="connsiteY4" fmla="*/ 5208740 h 5208739"/>
                <a:gd name="connsiteX5" fmla="*/ 3502741 w 3824465"/>
                <a:gd name="connsiteY5" fmla="*/ 5208740 h 5208739"/>
                <a:gd name="connsiteX6" fmla="*/ 3824466 w 3824465"/>
                <a:gd name="connsiteY6" fmla="*/ 4886597 h 5208739"/>
                <a:gd name="connsiteX7" fmla="*/ 3824466 w 3824465"/>
                <a:gd name="connsiteY7" fmla="*/ 322143 h 5208739"/>
                <a:gd name="connsiteX8" fmla="*/ 3502741 w 3824465"/>
                <a:gd name="connsiteY8" fmla="*/ 0 h 5208739"/>
                <a:gd name="connsiteX9" fmla="*/ 1912280 w 3824465"/>
                <a:gd name="connsiteY9" fmla="*/ 4665742 h 5208739"/>
                <a:gd name="connsiteX10" fmla="*/ 1112485 w 3824465"/>
                <a:gd name="connsiteY10" fmla="*/ 3865144 h 5208739"/>
                <a:gd name="connsiteX11" fmla="*/ 1912280 w 3824465"/>
                <a:gd name="connsiteY11" fmla="*/ 3064547 h 5208739"/>
                <a:gd name="connsiteX12" fmla="*/ 2712075 w 3824465"/>
                <a:gd name="connsiteY12" fmla="*/ 3865144 h 5208739"/>
                <a:gd name="connsiteX13" fmla="*/ 1912280 w 3824465"/>
                <a:gd name="connsiteY13" fmla="*/ 4665742 h 5208739"/>
                <a:gd name="connsiteX14" fmla="*/ 3272883 w 3824465"/>
                <a:gd name="connsiteY14" fmla="*/ 2475570 h 5208739"/>
                <a:gd name="connsiteX15" fmla="*/ 2969512 w 3824465"/>
                <a:gd name="connsiteY15" fmla="*/ 2779245 h 5208739"/>
                <a:gd name="connsiteX16" fmla="*/ 855048 w 3824465"/>
                <a:gd name="connsiteY16" fmla="*/ 2779245 h 5208739"/>
                <a:gd name="connsiteX17" fmla="*/ 551678 w 3824465"/>
                <a:gd name="connsiteY17" fmla="*/ 2475570 h 5208739"/>
                <a:gd name="connsiteX18" fmla="*/ 551678 w 3824465"/>
                <a:gd name="connsiteY18" fmla="*/ 777655 h 5208739"/>
                <a:gd name="connsiteX19" fmla="*/ 855048 w 3824465"/>
                <a:gd name="connsiteY19" fmla="*/ 473980 h 5208739"/>
                <a:gd name="connsiteX20" fmla="*/ 2969512 w 3824465"/>
                <a:gd name="connsiteY20" fmla="*/ 473980 h 5208739"/>
                <a:gd name="connsiteX21" fmla="*/ 3272883 w 3824465"/>
                <a:gd name="connsiteY21" fmla="*/ 777655 h 5208739"/>
                <a:gd name="connsiteX22" fmla="*/ 3272883 w 3824465"/>
                <a:gd name="connsiteY22" fmla="*/ 2475570 h 520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24465" h="5208739">
                  <a:moveTo>
                    <a:pt x="3502741" y="0"/>
                  </a:moveTo>
                  <a:lnTo>
                    <a:pt x="321820" y="0"/>
                  </a:lnTo>
                  <a:cubicBezTo>
                    <a:pt x="144077" y="0"/>
                    <a:pt x="0" y="144222"/>
                    <a:pt x="0" y="322143"/>
                  </a:cubicBezTo>
                  <a:lnTo>
                    <a:pt x="0" y="4886597"/>
                  </a:lnTo>
                  <a:cubicBezTo>
                    <a:pt x="0" y="5064518"/>
                    <a:pt x="144077" y="5208740"/>
                    <a:pt x="321820" y="5208740"/>
                  </a:cubicBezTo>
                  <a:lnTo>
                    <a:pt x="3502741" y="5208740"/>
                  </a:lnTo>
                  <a:cubicBezTo>
                    <a:pt x="3680483" y="5208740"/>
                    <a:pt x="3824466" y="5064518"/>
                    <a:pt x="3824466" y="4886597"/>
                  </a:cubicBezTo>
                  <a:lnTo>
                    <a:pt x="3824466" y="322143"/>
                  </a:lnTo>
                  <a:cubicBezTo>
                    <a:pt x="3824466" y="144222"/>
                    <a:pt x="3680388" y="0"/>
                    <a:pt x="3502741" y="0"/>
                  </a:cubicBezTo>
                  <a:close/>
                  <a:moveTo>
                    <a:pt x="1912280" y="4665742"/>
                  </a:moveTo>
                  <a:cubicBezTo>
                    <a:pt x="1470539" y="4665742"/>
                    <a:pt x="1112485" y="4307330"/>
                    <a:pt x="1112485" y="3865144"/>
                  </a:cubicBezTo>
                  <a:cubicBezTo>
                    <a:pt x="1112485" y="3422960"/>
                    <a:pt x="1470539" y="3064547"/>
                    <a:pt x="1912280" y="3064547"/>
                  </a:cubicBezTo>
                  <a:cubicBezTo>
                    <a:pt x="2354022" y="3064547"/>
                    <a:pt x="2712075" y="3422960"/>
                    <a:pt x="2712075" y="3865144"/>
                  </a:cubicBezTo>
                  <a:cubicBezTo>
                    <a:pt x="2712075" y="4307330"/>
                    <a:pt x="2354022" y="4665742"/>
                    <a:pt x="1912280" y="4665742"/>
                  </a:cubicBezTo>
                  <a:close/>
                  <a:moveTo>
                    <a:pt x="3272883" y="2475570"/>
                  </a:moveTo>
                  <a:cubicBezTo>
                    <a:pt x="3272883" y="2643305"/>
                    <a:pt x="3137079" y="2779245"/>
                    <a:pt x="2969512" y="2779245"/>
                  </a:cubicBezTo>
                  <a:lnTo>
                    <a:pt x="855048" y="2779245"/>
                  </a:lnTo>
                  <a:cubicBezTo>
                    <a:pt x="687481" y="2779245"/>
                    <a:pt x="551678" y="2643305"/>
                    <a:pt x="551678" y="2475570"/>
                  </a:cubicBezTo>
                  <a:lnTo>
                    <a:pt x="551678" y="777655"/>
                  </a:lnTo>
                  <a:cubicBezTo>
                    <a:pt x="551678" y="609920"/>
                    <a:pt x="687481" y="473980"/>
                    <a:pt x="855048" y="473980"/>
                  </a:cubicBezTo>
                  <a:lnTo>
                    <a:pt x="2969512" y="473980"/>
                  </a:lnTo>
                  <a:cubicBezTo>
                    <a:pt x="3137079" y="473980"/>
                    <a:pt x="3272883" y="609920"/>
                    <a:pt x="3272883" y="777655"/>
                  </a:cubicBezTo>
                  <a:lnTo>
                    <a:pt x="3272883" y="2475570"/>
                  </a:lnTo>
                  <a:close/>
                </a:path>
              </a:pathLst>
            </a:custGeom>
            <a:solidFill>
              <a:srgbClr val="C8326D"/>
            </a:solidFill>
            <a:ln w="951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B5291B2C-6224-2E2D-E5EF-92B25867684C}"/>
                </a:ext>
              </a:extLst>
            </p:cNvPr>
            <p:cNvSpPr/>
            <p:nvPr/>
          </p:nvSpPr>
          <p:spPr>
            <a:xfrm>
              <a:off x="1778162" y="2675755"/>
              <a:ext cx="3956750" cy="5341157"/>
            </a:xfrm>
            <a:custGeom>
              <a:avLst/>
              <a:gdLst>
                <a:gd name="connsiteX0" fmla="*/ 3568836 w 3956750"/>
                <a:gd name="connsiteY0" fmla="*/ 5341157 h 5341157"/>
                <a:gd name="connsiteX1" fmla="*/ 387915 w 3956750"/>
                <a:gd name="connsiteY1" fmla="*/ 5341157 h 5341157"/>
                <a:gd name="connsiteX2" fmla="*/ 0 w 3956750"/>
                <a:gd name="connsiteY2" fmla="*/ 4952853 h 5341157"/>
                <a:gd name="connsiteX3" fmla="*/ 0 w 3956750"/>
                <a:gd name="connsiteY3" fmla="*/ 388304 h 5341157"/>
                <a:gd name="connsiteX4" fmla="*/ 387915 w 3956750"/>
                <a:gd name="connsiteY4" fmla="*/ 0 h 5341157"/>
                <a:gd name="connsiteX5" fmla="*/ 3568836 w 3956750"/>
                <a:gd name="connsiteY5" fmla="*/ 0 h 5341157"/>
                <a:gd name="connsiteX6" fmla="*/ 3956751 w 3956750"/>
                <a:gd name="connsiteY6" fmla="*/ 388304 h 5341157"/>
                <a:gd name="connsiteX7" fmla="*/ 3956751 w 3956750"/>
                <a:gd name="connsiteY7" fmla="*/ 4952758 h 5341157"/>
                <a:gd name="connsiteX8" fmla="*/ 3568836 w 3956750"/>
                <a:gd name="connsiteY8" fmla="*/ 5341062 h 5341157"/>
                <a:gd name="connsiteX9" fmla="*/ 387915 w 3956750"/>
                <a:gd name="connsiteY9" fmla="*/ 132513 h 5341157"/>
                <a:gd name="connsiteX10" fmla="*/ 132285 w 3956750"/>
                <a:gd name="connsiteY10" fmla="*/ 388399 h 5341157"/>
                <a:gd name="connsiteX11" fmla="*/ 132285 w 3956750"/>
                <a:gd name="connsiteY11" fmla="*/ 4952853 h 5341157"/>
                <a:gd name="connsiteX12" fmla="*/ 387915 w 3956750"/>
                <a:gd name="connsiteY12" fmla="*/ 5208740 h 5341157"/>
                <a:gd name="connsiteX13" fmla="*/ 3568836 w 3956750"/>
                <a:gd name="connsiteY13" fmla="*/ 5208740 h 5341157"/>
                <a:gd name="connsiteX14" fmla="*/ 3824466 w 3956750"/>
                <a:gd name="connsiteY14" fmla="*/ 4952853 h 5341157"/>
                <a:gd name="connsiteX15" fmla="*/ 3824466 w 3956750"/>
                <a:gd name="connsiteY15" fmla="*/ 388304 h 5341157"/>
                <a:gd name="connsiteX16" fmla="*/ 3568836 w 3956750"/>
                <a:gd name="connsiteY16" fmla="*/ 132418 h 5341157"/>
                <a:gd name="connsiteX17" fmla="*/ 387915 w 3956750"/>
                <a:gd name="connsiteY17" fmla="*/ 132418 h 5341157"/>
                <a:gd name="connsiteX18" fmla="*/ 1978375 w 3956750"/>
                <a:gd name="connsiteY18" fmla="*/ 4798255 h 5341157"/>
                <a:gd name="connsiteX19" fmla="*/ 1112390 w 3956750"/>
                <a:gd name="connsiteY19" fmla="*/ 3931401 h 5341157"/>
                <a:gd name="connsiteX20" fmla="*/ 1978375 w 3956750"/>
                <a:gd name="connsiteY20" fmla="*/ 3064547 h 5341157"/>
                <a:gd name="connsiteX21" fmla="*/ 2844360 w 3956750"/>
                <a:gd name="connsiteY21" fmla="*/ 3931401 h 5341157"/>
                <a:gd name="connsiteX22" fmla="*/ 1978375 w 3956750"/>
                <a:gd name="connsiteY22" fmla="*/ 4798255 h 5341157"/>
                <a:gd name="connsiteX23" fmla="*/ 1978375 w 3956750"/>
                <a:gd name="connsiteY23" fmla="*/ 3196964 h 5341157"/>
                <a:gd name="connsiteX24" fmla="*/ 1244675 w 3956750"/>
                <a:gd name="connsiteY24" fmla="*/ 3931401 h 5341157"/>
                <a:gd name="connsiteX25" fmla="*/ 1978375 w 3956750"/>
                <a:gd name="connsiteY25" fmla="*/ 4665838 h 5341157"/>
                <a:gd name="connsiteX26" fmla="*/ 2712076 w 3956750"/>
                <a:gd name="connsiteY26" fmla="*/ 3931401 h 5341157"/>
                <a:gd name="connsiteX27" fmla="*/ 1978375 w 3956750"/>
                <a:gd name="connsiteY27" fmla="*/ 3196964 h 5341157"/>
                <a:gd name="connsiteX28" fmla="*/ 3035607 w 3956750"/>
                <a:gd name="connsiteY28" fmla="*/ 2911662 h 5341157"/>
                <a:gd name="connsiteX29" fmla="*/ 921143 w 3956750"/>
                <a:gd name="connsiteY29" fmla="*/ 2911662 h 5341157"/>
                <a:gd name="connsiteX30" fmla="*/ 551583 w 3956750"/>
                <a:gd name="connsiteY30" fmla="*/ 2541731 h 5341157"/>
                <a:gd name="connsiteX31" fmla="*/ 551583 w 3956750"/>
                <a:gd name="connsiteY31" fmla="*/ 843912 h 5341157"/>
                <a:gd name="connsiteX32" fmla="*/ 921143 w 3956750"/>
                <a:gd name="connsiteY32" fmla="*/ 473980 h 5341157"/>
                <a:gd name="connsiteX33" fmla="*/ 3035607 w 3956750"/>
                <a:gd name="connsiteY33" fmla="*/ 473980 h 5341157"/>
                <a:gd name="connsiteX34" fmla="*/ 3405167 w 3956750"/>
                <a:gd name="connsiteY34" fmla="*/ 843912 h 5341157"/>
                <a:gd name="connsiteX35" fmla="*/ 3405167 w 3956750"/>
                <a:gd name="connsiteY35" fmla="*/ 2541826 h 5341157"/>
                <a:gd name="connsiteX36" fmla="*/ 3035607 w 3956750"/>
                <a:gd name="connsiteY36" fmla="*/ 2911758 h 5341157"/>
                <a:gd name="connsiteX37" fmla="*/ 921143 w 3956750"/>
                <a:gd name="connsiteY37" fmla="*/ 606398 h 5341157"/>
                <a:gd name="connsiteX38" fmla="*/ 683963 w 3956750"/>
                <a:gd name="connsiteY38" fmla="*/ 843912 h 5341157"/>
                <a:gd name="connsiteX39" fmla="*/ 683963 w 3956750"/>
                <a:gd name="connsiteY39" fmla="*/ 2541826 h 5341157"/>
                <a:gd name="connsiteX40" fmla="*/ 921143 w 3956750"/>
                <a:gd name="connsiteY40" fmla="*/ 2779340 h 5341157"/>
                <a:gd name="connsiteX41" fmla="*/ 3035607 w 3956750"/>
                <a:gd name="connsiteY41" fmla="*/ 2779340 h 5341157"/>
                <a:gd name="connsiteX42" fmla="*/ 3272788 w 3956750"/>
                <a:gd name="connsiteY42" fmla="*/ 2541826 h 5341157"/>
                <a:gd name="connsiteX43" fmla="*/ 3272788 w 3956750"/>
                <a:gd name="connsiteY43" fmla="*/ 843912 h 5341157"/>
                <a:gd name="connsiteX44" fmla="*/ 3035607 w 3956750"/>
                <a:gd name="connsiteY44" fmla="*/ 606398 h 5341157"/>
                <a:gd name="connsiteX45" fmla="*/ 921143 w 3956750"/>
                <a:gd name="connsiteY45" fmla="*/ 606398 h 5341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56750" h="5341157">
                  <a:moveTo>
                    <a:pt x="3568836" y="5341157"/>
                  </a:moveTo>
                  <a:lnTo>
                    <a:pt x="387915" y="5341157"/>
                  </a:lnTo>
                  <a:cubicBezTo>
                    <a:pt x="174034" y="5341157"/>
                    <a:pt x="0" y="5166949"/>
                    <a:pt x="0" y="4952853"/>
                  </a:cubicBezTo>
                  <a:lnTo>
                    <a:pt x="0" y="388304"/>
                  </a:lnTo>
                  <a:cubicBezTo>
                    <a:pt x="0" y="174209"/>
                    <a:pt x="174034" y="0"/>
                    <a:pt x="387915" y="0"/>
                  </a:cubicBezTo>
                  <a:lnTo>
                    <a:pt x="3568836" y="0"/>
                  </a:lnTo>
                  <a:cubicBezTo>
                    <a:pt x="3782716" y="0"/>
                    <a:pt x="3956751" y="174209"/>
                    <a:pt x="3956751" y="388304"/>
                  </a:cubicBezTo>
                  <a:lnTo>
                    <a:pt x="3956751" y="4952758"/>
                  </a:lnTo>
                  <a:cubicBezTo>
                    <a:pt x="3956751" y="5166854"/>
                    <a:pt x="3782716" y="5341062"/>
                    <a:pt x="3568836" y="5341062"/>
                  </a:cubicBezTo>
                  <a:close/>
                  <a:moveTo>
                    <a:pt x="387915" y="132513"/>
                  </a:moveTo>
                  <a:cubicBezTo>
                    <a:pt x="246976" y="132513"/>
                    <a:pt x="132285" y="247319"/>
                    <a:pt x="132285" y="388399"/>
                  </a:cubicBezTo>
                  <a:lnTo>
                    <a:pt x="132285" y="4952853"/>
                  </a:lnTo>
                  <a:cubicBezTo>
                    <a:pt x="132285" y="5093933"/>
                    <a:pt x="246976" y="5208740"/>
                    <a:pt x="387915" y="5208740"/>
                  </a:cubicBezTo>
                  <a:lnTo>
                    <a:pt x="3568836" y="5208740"/>
                  </a:lnTo>
                  <a:cubicBezTo>
                    <a:pt x="3709774" y="5208740"/>
                    <a:pt x="3824466" y="5093933"/>
                    <a:pt x="3824466" y="4952853"/>
                  </a:cubicBezTo>
                  <a:lnTo>
                    <a:pt x="3824466" y="388304"/>
                  </a:lnTo>
                  <a:cubicBezTo>
                    <a:pt x="3824466" y="247224"/>
                    <a:pt x="3709774" y="132418"/>
                    <a:pt x="3568836" y="132418"/>
                  </a:cubicBezTo>
                  <a:lnTo>
                    <a:pt x="387915" y="132418"/>
                  </a:lnTo>
                  <a:close/>
                  <a:moveTo>
                    <a:pt x="1978375" y="4798255"/>
                  </a:moveTo>
                  <a:cubicBezTo>
                    <a:pt x="1500876" y="4798255"/>
                    <a:pt x="1112390" y="4409380"/>
                    <a:pt x="1112390" y="3931401"/>
                  </a:cubicBezTo>
                  <a:cubicBezTo>
                    <a:pt x="1112390" y="3453422"/>
                    <a:pt x="1500876" y="3064547"/>
                    <a:pt x="1978375" y="3064547"/>
                  </a:cubicBezTo>
                  <a:cubicBezTo>
                    <a:pt x="2455875" y="3064547"/>
                    <a:pt x="2844360" y="3453422"/>
                    <a:pt x="2844360" y="3931401"/>
                  </a:cubicBezTo>
                  <a:cubicBezTo>
                    <a:pt x="2844360" y="4409380"/>
                    <a:pt x="2455875" y="4798255"/>
                    <a:pt x="1978375" y="4798255"/>
                  </a:cubicBezTo>
                  <a:close/>
                  <a:moveTo>
                    <a:pt x="1978375" y="3196964"/>
                  </a:moveTo>
                  <a:cubicBezTo>
                    <a:pt x="1573818" y="3196964"/>
                    <a:pt x="1244675" y="3526438"/>
                    <a:pt x="1244675" y="3931401"/>
                  </a:cubicBezTo>
                  <a:cubicBezTo>
                    <a:pt x="1244675" y="4336364"/>
                    <a:pt x="1573818" y="4665838"/>
                    <a:pt x="1978375" y="4665838"/>
                  </a:cubicBezTo>
                  <a:cubicBezTo>
                    <a:pt x="2382933" y="4665838"/>
                    <a:pt x="2712076" y="4336364"/>
                    <a:pt x="2712076" y="3931401"/>
                  </a:cubicBezTo>
                  <a:cubicBezTo>
                    <a:pt x="2712076" y="3526438"/>
                    <a:pt x="2382933" y="3196964"/>
                    <a:pt x="1978375" y="3196964"/>
                  </a:cubicBezTo>
                  <a:close/>
                  <a:moveTo>
                    <a:pt x="3035607" y="2911662"/>
                  </a:moveTo>
                  <a:lnTo>
                    <a:pt x="921143" y="2911662"/>
                  </a:lnTo>
                  <a:cubicBezTo>
                    <a:pt x="717343" y="2911662"/>
                    <a:pt x="551583" y="2745736"/>
                    <a:pt x="551583" y="2541731"/>
                  </a:cubicBezTo>
                  <a:lnTo>
                    <a:pt x="551583" y="843912"/>
                  </a:lnTo>
                  <a:cubicBezTo>
                    <a:pt x="551583" y="639907"/>
                    <a:pt x="717343" y="473980"/>
                    <a:pt x="921143" y="473980"/>
                  </a:cubicBezTo>
                  <a:lnTo>
                    <a:pt x="3035607" y="473980"/>
                  </a:lnTo>
                  <a:cubicBezTo>
                    <a:pt x="3239407" y="473980"/>
                    <a:pt x="3405167" y="639907"/>
                    <a:pt x="3405167" y="843912"/>
                  </a:cubicBezTo>
                  <a:lnTo>
                    <a:pt x="3405167" y="2541826"/>
                  </a:lnTo>
                  <a:cubicBezTo>
                    <a:pt x="3405167" y="2745831"/>
                    <a:pt x="3239407" y="2911758"/>
                    <a:pt x="3035607" y="2911758"/>
                  </a:cubicBezTo>
                  <a:close/>
                  <a:moveTo>
                    <a:pt x="921143" y="606398"/>
                  </a:moveTo>
                  <a:cubicBezTo>
                    <a:pt x="790285" y="606398"/>
                    <a:pt x="683963" y="712922"/>
                    <a:pt x="683963" y="843912"/>
                  </a:cubicBezTo>
                  <a:lnTo>
                    <a:pt x="683963" y="2541826"/>
                  </a:lnTo>
                  <a:cubicBezTo>
                    <a:pt x="683963" y="2672816"/>
                    <a:pt x="790380" y="2779340"/>
                    <a:pt x="921143" y="2779340"/>
                  </a:cubicBezTo>
                  <a:lnTo>
                    <a:pt x="3035607" y="2779340"/>
                  </a:lnTo>
                  <a:cubicBezTo>
                    <a:pt x="3166466" y="2779340"/>
                    <a:pt x="3272788" y="2672816"/>
                    <a:pt x="3272788" y="2541826"/>
                  </a:cubicBezTo>
                  <a:lnTo>
                    <a:pt x="3272788" y="843912"/>
                  </a:lnTo>
                  <a:cubicBezTo>
                    <a:pt x="3272788" y="712922"/>
                    <a:pt x="3166370" y="606398"/>
                    <a:pt x="3035607" y="606398"/>
                  </a:cubicBezTo>
                  <a:lnTo>
                    <a:pt x="921143" y="606398"/>
                  </a:lnTo>
                  <a:close/>
                </a:path>
              </a:pathLst>
            </a:custGeom>
            <a:solidFill>
              <a:srgbClr val="E38046"/>
            </a:solidFill>
            <a:ln w="9510" cap="flat">
              <a:noFill/>
              <a:prstDash val="solid"/>
              <a:miter/>
            </a:ln>
          </p:spPr>
          <p:txBody>
            <a:bodyPr rtlCol="0" anchor="ctr"/>
            <a:lstStyle/>
            <a:p>
              <a:endParaRPr lang="en-GB"/>
            </a:p>
          </p:txBody>
        </p:sp>
        <p:sp>
          <p:nvSpPr>
            <p:cNvPr id="42" name="Freeform 41">
              <a:extLst>
                <a:ext uri="{FF2B5EF4-FFF2-40B4-BE49-F238E27FC236}">
                  <a16:creationId xmlns:a16="http://schemas.microsoft.com/office/drawing/2014/main" id="{0B7FC11F-8054-430E-B690-74FA3F633AFB}"/>
                </a:ext>
              </a:extLst>
            </p:cNvPr>
            <p:cNvSpPr/>
            <p:nvPr/>
          </p:nvSpPr>
          <p:spPr>
            <a:xfrm>
              <a:off x="3487307" y="6150692"/>
              <a:ext cx="726567" cy="925113"/>
            </a:xfrm>
            <a:custGeom>
              <a:avLst/>
              <a:gdLst>
                <a:gd name="connsiteX0" fmla="*/ 0 w 726567"/>
                <a:gd name="connsiteY0" fmla="*/ 0 h 925113"/>
                <a:gd name="connsiteX1" fmla="*/ 726568 w 726567"/>
                <a:gd name="connsiteY1" fmla="*/ 462557 h 925113"/>
                <a:gd name="connsiteX2" fmla="*/ 0 w 726567"/>
                <a:gd name="connsiteY2" fmla="*/ 925114 h 925113"/>
                <a:gd name="connsiteX3" fmla="*/ 0 w 726567"/>
                <a:gd name="connsiteY3" fmla="*/ 0 h 925113"/>
              </a:gdLst>
              <a:ahLst/>
              <a:cxnLst>
                <a:cxn ang="0">
                  <a:pos x="connsiteX0" y="connsiteY0"/>
                </a:cxn>
                <a:cxn ang="0">
                  <a:pos x="connsiteX1" y="connsiteY1"/>
                </a:cxn>
                <a:cxn ang="0">
                  <a:pos x="connsiteX2" y="connsiteY2"/>
                </a:cxn>
                <a:cxn ang="0">
                  <a:pos x="connsiteX3" y="connsiteY3"/>
                </a:cxn>
              </a:cxnLst>
              <a:rect l="l" t="t" r="r" b="b"/>
              <a:pathLst>
                <a:path w="726567" h="925113">
                  <a:moveTo>
                    <a:pt x="0" y="0"/>
                  </a:moveTo>
                  <a:lnTo>
                    <a:pt x="726568" y="462557"/>
                  </a:lnTo>
                  <a:lnTo>
                    <a:pt x="0" y="925114"/>
                  </a:lnTo>
                  <a:lnTo>
                    <a:pt x="0" y="0"/>
                  </a:lnTo>
                  <a:close/>
                </a:path>
              </a:pathLst>
            </a:custGeom>
            <a:solidFill>
              <a:srgbClr val="E38046"/>
            </a:solidFill>
            <a:ln w="9510" cap="flat">
              <a:noFill/>
              <a:prstDash val="solid"/>
              <a:miter/>
            </a:ln>
          </p:spPr>
          <p:txBody>
            <a:bodyPr rtlCol="0" anchor="ctr"/>
            <a:lstStyle/>
            <a:p>
              <a:endParaRPr lang="en-GB"/>
            </a:p>
          </p:txBody>
        </p:sp>
      </p:grpSp>
      <p:cxnSp>
        <p:nvCxnSpPr>
          <p:cNvPr id="43" name="Straight Connector 42">
            <a:extLst>
              <a:ext uri="{FF2B5EF4-FFF2-40B4-BE49-F238E27FC236}">
                <a16:creationId xmlns:a16="http://schemas.microsoft.com/office/drawing/2014/main" id="{F427F848-E6B0-7B27-5D70-83E5B3D91B62}"/>
              </a:ext>
            </a:extLst>
          </p:cNvPr>
          <p:cNvCxnSpPr>
            <a:cxnSpLocks/>
          </p:cNvCxnSpPr>
          <p:nvPr/>
        </p:nvCxnSpPr>
        <p:spPr>
          <a:xfrm>
            <a:off x="4119141" y="10038107"/>
            <a:ext cx="1152976" cy="0"/>
          </a:xfrm>
          <a:prstGeom prst="line">
            <a:avLst/>
          </a:prstGeom>
          <a:ln w="38100">
            <a:solidFill>
              <a:srgbClr val="F790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417969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2.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ap:Properties xmlns:vt="http://schemas.openxmlformats.org/officeDocument/2006/docPropsVTypes" xmlns:ap="http://schemas.openxmlformats.org/officeDocument/2006/extended-properties">
  <ap:Template>Magazine layout</ap:Template>
  <ap:TotalTime>7359</ap:TotalTime>
  <ap:Words>8537</ap:Words>
  <ap:Application>Microsoft Office PowerPoint</ap:Application>
  <ap:PresentationFormat>Custom</ap:PresentationFormat>
  <ap:Paragraphs>420</ap:Paragraphs>
  <ap:Slides>28</ap:Slides>
  <ap:Notes>0</ap:Notes>
  <ap:HiddenSlides>0</ap:HiddenSlides>
  <ap:MMClips>0</ap:MMClips>
  <ap:ScaleCrop>false</ap:ScaleCrop>
  <ap:HeadingPairs>
    <vt:vector baseType="variant" size="6">
      <vt:variant>
        <vt:lpstr>Fonts Used</vt:lpstr>
      </vt:variant>
      <vt:variant>
        <vt:i4>7</vt:i4>
      </vt:variant>
      <vt:variant>
        <vt:lpstr>Theme</vt:lpstr>
      </vt:variant>
      <vt:variant>
        <vt:i4>1</vt:i4>
      </vt:variant>
      <vt:variant>
        <vt:lpstr>Slide Titles</vt:lpstr>
      </vt:variant>
      <vt:variant>
        <vt:i4>28</vt:i4>
      </vt:variant>
    </vt:vector>
  </ap:HeadingPairs>
  <ap:TitlesOfParts>
    <vt:vector baseType="lpstr" size="36">
      <vt:lpstr>Arial</vt:lpstr>
      <vt:lpstr>Calibri</vt:lpstr>
      <vt:lpstr>Century Schoolbook</vt:lpstr>
      <vt:lpstr>Montserrat</vt:lpstr>
      <vt:lpstr>Poppins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title>Front cover</dc:title>
  <dc:creator>Samantha Carty</dc:creator>
  <lastModifiedBy>Con Bartels</lastModifiedBy>
  <revision>449</revision>
  <dcterms:created xsi:type="dcterms:W3CDTF">2021-06-15T11:45:52.0000000Z</dcterms:created>
  <dcterms:modified xsi:type="dcterms:W3CDTF">2023-02-22T14:49:47.0000000Z</dcterms:modified>
  <keywords>, docId:6ED89CC988E345727A7D660602810499</keywords>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