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6D30F-7798-4AF5-8273-5207425E65C1}" v="9" dt="2023-02-28T09:13:47.0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varScale="1">
        <p:scale>
          <a:sx n="50" d="100"/>
          <a:sy n="50" d="100"/>
        </p:scale>
        <p:origin x="2789" y="6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CD572092-A685-40AF-9A57-0C86436D0CCF}"/>
    <pc:docChg chg="addSld modSld">
      <pc:chgData name="Con Bartels" userId="8dfd0007-5c81-4708-91ed-94604e25256b" providerId="ADAL" clId="{CD572092-A685-40AF-9A57-0C86436D0CCF}" dt="2023-02-22T14:50:47.608" v="0"/>
      <pc:docMkLst>
        <pc:docMk/>
      </pc:docMkLst>
      <pc:sldChg chg="add">
        <pc:chgData name="Con Bartels" userId="8dfd0007-5c81-4708-91ed-94604e25256b" providerId="ADAL" clId="{CD572092-A685-40AF-9A57-0C86436D0CCF}" dt="2023-02-22T14:50:47.608" v="0"/>
        <pc:sldMkLst>
          <pc:docMk/>
          <pc:sldMk cId="3595039658" sldId="268"/>
        </pc:sldMkLst>
      </pc:sldChg>
    </pc:docChg>
  </pc:docChgLst>
  <pc:docChgLst>
    <pc:chgData name="Beniamin Zawilla" userId="ddf0d743-5318-4a4c-9abc-8826c9d150fb" providerId="ADAL" clId="{8C0BF4B4-0427-4481-80B4-34B1382A659F}"/>
    <pc:docChg chg="modSld">
      <pc:chgData name="Beniamin Zawilla" userId="ddf0d743-5318-4a4c-9abc-8826c9d150fb" providerId="ADAL" clId="{8C0BF4B4-0427-4481-80B4-34B1382A659F}" dt="2023-02-28T09:14:31.897" v="12" actId="20577"/>
      <pc:docMkLst>
        <pc:docMk/>
      </pc:docMkLst>
      <pc:sldChg chg="modSp mod">
        <pc:chgData name="Beniamin Zawilla" userId="ddf0d743-5318-4a4c-9abc-8826c9d150fb" providerId="ADAL" clId="{8C0BF4B4-0427-4481-80B4-34B1382A659F}" dt="2023-02-28T09:14:31.897" v="12" actId="20577"/>
        <pc:sldMkLst>
          <pc:docMk/>
          <pc:sldMk cId="2653974582" sldId="256"/>
        </pc:sldMkLst>
        <pc:spChg chg="mod">
          <ac:chgData name="Beniamin Zawilla" userId="ddf0d743-5318-4a4c-9abc-8826c9d150fb" providerId="ADAL" clId="{8C0BF4B4-0427-4481-80B4-34B1382A659F}" dt="2023-02-28T09:14:31.897" v="12" actId="20577"/>
          <ac:spMkLst>
            <pc:docMk/>
            <pc:sldMk cId="2653974582" sldId="256"/>
            <ac:spMk id="4" creationId="{F2E2E7FD-C83C-2506-20C3-24823F99BCF6}"/>
          </ac:spMkLst>
        </pc:spChg>
      </pc:sldChg>
    </pc:docChg>
  </pc:docChgLst>
  <pc:docChgLst>
    <pc:chgData name="Beniamin Zawilla" userId="ddf0d743-5318-4a4c-9abc-8826c9d150fb" providerId="ADAL" clId="{94F6D30F-7798-4AF5-8273-5207425E65C1}"/>
    <pc:docChg chg="undo redo custSel modSld">
      <pc:chgData name="Beniamin Zawilla" userId="ddf0d743-5318-4a4c-9abc-8826c9d150fb" providerId="ADAL" clId="{94F6D30F-7798-4AF5-8273-5207425E65C1}" dt="2023-02-28T09:13:59.101" v="607" actId="6549"/>
      <pc:docMkLst>
        <pc:docMk/>
      </pc:docMkLst>
      <pc:sldChg chg="addSp delSp modSp mod">
        <pc:chgData name="Beniamin Zawilla" userId="ddf0d743-5318-4a4c-9abc-8826c9d150fb" providerId="ADAL" clId="{94F6D30F-7798-4AF5-8273-5207425E65C1}" dt="2023-02-28T08:41:58.450" v="7" actId="20577"/>
        <pc:sldMkLst>
          <pc:docMk/>
          <pc:sldMk cId="2653974582" sldId="256"/>
        </pc:sldMkLst>
        <pc:spChg chg="add del mod">
          <ac:chgData name="Beniamin Zawilla" userId="ddf0d743-5318-4a4c-9abc-8826c9d150fb" providerId="ADAL" clId="{94F6D30F-7798-4AF5-8273-5207425E65C1}" dt="2023-02-28T08:41:42.692" v="6" actId="478"/>
          <ac:spMkLst>
            <pc:docMk/>
            <pc:sldMk cId="2653974582" sldId="256"/>
            <ac:spMk id="3" creationId="{4A36DBD7-F72C-AC95-3452-2896A737BB15}"/>
          </ac:spMkLst>
        </pc:spChg>
        <pc:spChg chg="add mod">
          <ac:chgData name="Beniamin Zawilla" userId="ddf0d743-5318-4a4c-9abc-8826c9d150fb" providerId="ADAL" clId="{94F6D30F-7798-4AF5-8273-5207425E65C1}" dt="2023-02-28T08:41:39.521" v="5"/>
          <ac:spMkLst>
            <pc:docMk/>
            <pc:sldMk cId="2653974582" sldId="256"/>
            <ac:spMk id="4" creationId="{F2E2E7FD-C83C-2506-20C3-24823F99BCF6}"/>
          </ac:spMkLst>
        </pc:spChg>
        <pc:spChg chg="del mod">
          <ac:chgData name="Beniamin Zawilla" userId="ddf0d743-5318-4a4c-9abc-8826c9d150fb" providerId="ADAL" clId="{94F6D30F-7798-4AF5-8273-5207425E65C1}" dt="2023-02-28T08:41:39.188" v="4" actId="478"/>
          <ac:spMkLst>
            <pc:docMk/>
            <pc:sldMk cId="2653974582" sldId="256"/>
            <ac:spMk id="7" creationId="{5CC3D78D-571C-3349-9B96-DC1B11CD436E}"/>
          </ac:spMkLst>
        </pc:spChg>
        <pc:spChg chg="mod">
          <ac:chgData name="Beniamin Zawilla" userId="ddf0d743-5318-4a4c-9abc-8826c9d150fb" providerId="ADAL" clId="{94F6D30F-7798-4AF5-8273-5207425E65C1}" dt="2023-02-28T08:41:58.450" v="7" actId="20577"/>
          <ac:spMkLst>
            <pc:docMk/>
            <pc:sldMk cId="2653974582" sldId="256"/>
            <ac:spMk id="9" creationId="{66BF8509-8F0B-6D46-898D-B662022E8B4C}"/>
          </ac:spMkLst>
        </pc:spChg>
      </pc:sldChg>
      <pc:sldChg chg="modSp mod">
        <pc:chgData name="Beniamin Zawilla" userId="ddf0d743-5318-4a4c-9abc-8826c9d150fb" providerId="ADAL" clId="{94F6D30F-7798-4AF5-8273-5207425E65C1}" dt="2023-02-28T09:13:59.101" v="607" actId="6549"/>
        <pc:sldMkLst>
          <pc:docMk/>
          <pc:sldMk cId="3595039658" sldId="268"/>
        </pc:sldMkLst>
        <pc:spChg chg="mod">
          <ac:chgData name="Beniamin Zawilla" userId="ddf0d743-5318-4a4c-9abc-8826c9d150fb" providerId="ADAL" clId="{94F6D30F-7798-4AF5-8273-5207425E65C1}" dt="2023-02-28T09:13:59.101" v="607" actId="6549"/>
          <ac:spMkLst>
            <pc:docMk/>
            <pc:sldMk cId="3595039658" sldId="268"/>
            <ac:spMk id="20" creationId="{56856879-AC8B-D94D-9AD0-D477C0BF1729}"/>
          </ac:spMkLst>
        </pc:spChg>
      </pc:sldChg>
      <pc:sldChg chg="modSp mod">
        <pc:chgData name="Beniamin Zawilla" userId="ddf0d743-5318-4a4c-9abc-8826c9d150fb" providerId="ADAL" clId="{94F6D30F-7798-4AF5-8273-5207425E65C1}" dt="2023-02-28T08:42:08.732" v="36" actId="20577"/>
        <pc:sldMkLst>
          <pc:docMk/>
          <pc:sldMk cId="3770721552" sldId="324"/>
        </pc:sldMkLst>
        <pc:spChg chg="mod">
          <ac:chgData name="Beniamin Zawilla" userId="ddf0d743-5318-4a4c-9abc-8826c9d150fb" providerId="ADAL" clId="{94F6D30F-7798-4AF5-8273-5207425E65C1}" dt="2023-02-28T08:42:08.732" v="36" actId="20577"/>
          <ac:spMkLst>
            <pc:docMk/>
            <pc:sldMk cId="3770721552" sldId="324"/>
            <ac:spMk id="18" creationId="{3D13EB9D-DE55-5D4D-BEA7-6A984DDA5380}"/>
          </ac:spMkLst>
        </pc:spChg>
      </pc:sldChg>
      <pc:sldChg chg="modSp mod">
        <pc:chgData name="Beniamin Zawilla" userId="ddf0d743-5318-4a4c-9abc-8826c9d150fb" providerId="ADAL" clId="{94F6D30F-7798-4AF5-8273-5207425E65C1}" dt="2023-02-28T08:50:17.764" v="143" actId="20577"/>
        <pc:sldMkLst>
          <pc:docMk/>
          <pc:sldMk cId="61459333" sldId="325"/>
        </pc:sldMkLst>
        <pc:spChg chg="mod">
          <ac:chgData name="Beniamin Zawilla" userId="ddf0d743-5318-4a4c-9abc-8826c9d150fb" providerId="ADAL" clId="{94F6D30F-7798-4AF5-8273-5207425E65C1}" dt="2023-02-28T08:50:17.764" v="143" actId="20577"/>
          <ac:spMkLst>
            <pc:docMk/>
            <pc:sldMk cId="61459333" sldId="325"/>
            <ac:spMk id="8" creationId="{64CEFC5F-65C0-8182-2AF5-24BBE25CE24F}"/>
          </ac:spMkLst>
        </pc:spChg>
        <pc:spChg chg="mod">
          <ac:chgData name="Beniamin Zawilla" userId="ddf0d743-5318-4a4c-9abc-8826c9d150fb" providerId="ADAL" clId="{94F6D30F-7798-4AF5-8273-5207425E65C1}" dt="2023-02-28T08:42:58.981" v="55" actId="14100"/>
          <ac:spMkLst>
            <pc:docMk/>
            <pc:sldMk cId="61459333" sldId="325"/>
            <ac:spMk id="15" creationId="{F87CB1D8-0D68-D6AC-22F6-38DF8C37DBC5}"/>
          </ac:spMkLst>
        </pc:spChg>
        <pc:spChg chg="mod">
          <ac:chgData name="Beniamin Zawilla" userId="ddf0d743-5318-4a4c-9abc-8826c9d150fb" providerId="ADAL" clId="{94F6D30F-7798-4AF5-8273-5207425E65C1}" dt="2023-02-28T08:43:25.974" v="133" actId="20577"/>
          <ac:spMkLst>
            <pc:docMk/>
            <pc:sldMk cId="61459333" sldId="325"/>
            <ac:spMk id="23" creationId="{3D041218-DE1A-9A4A-8340-38A286157EB5}"/>
          </ac:spMkLst>
        </pc:spChg>
        <pc:spChg chg="mod">
          <ac:chgData name="Beniamin Zawilla" userId="ddf0d743-5318-4a4c-9abc-8826c9d150fb" providerId="ADAL" clId="{94F6D30F-7798-4AF5-8273-5207425E65C1}" dt="2023-02-28T08:43:07.342" v="78" actId="20577"/>
          <ac:spMkLst>
            <pc:docMk/>
            <pc:sldMk cId="61459333" sldId="325"/>
            <ac:spMk id="40" creationId="{394CD12C-C85F-E42A-211B-AC2A1D0A86F7}"/>
          </ac:spMkLst>
        </pc:spChg>
        <pc:spChg chg="mod">
          <ac:chgData name="Beniamin Zawilla" userId="ddf0d743-5318-4a4c-9abc-8826c9d150fb" providerId="ADAL" clId="{94F6D30F-7798-4AF5-8273-5207425E65C1}" dt="2023-02-28T08:43:20.292" v="103" actId="20577"/>
          <ac:spMkLst>
            <pc:docMk/>
            <pc:sldMk cId="61459333" sldId="325"/>
            <ac:spMk id="44" creationId="{8C5969EC-6E41-AFBC-3125-742E766EE8B7}"/>
          </ac:spMkLst>
        </pc:spChg>
        <pc:spChg chg="mod">
          <ac:chgData name="Beniamin Zawilla" userId="ddf0d743-5318-4a4c-9abc-8826c9d150fb" providerId="ADAL" clId="{94F6D30F-7798-4AF5-8273-5207425E65C1}" dt="2023-02-28T08:50:10.278" v="137" actId="20577"/>
          <ac:spMkLst>
            <pc:docMk/>
            <pc:sldMk cId="61459333" sldId="325"/>
            <ac:spMk id="45" creationId="{F2305C23-601F-1ED4-543F-563CD4798410}"/>
          </ac:spMkLst>
        </pc:spChg>
        <pc:spChg chg="mod">
          <ac:chgData name="Beniamin Zawilla" userId="ddf0d743-5318-4a4c-9abc-8826c9d150fb" providerId="ADAL" clId="{94F6D30F-7798-4AF5-8273-5207425E65C1}" dt="2023-02-28T08:50:13.129" v="139" actId="20577"/>
          <ac:spMkLst>
            <pc:docMk/>
            <pc:sldMk cId="61459333" sldId="325"/>
            <ac:spMk id="47" creationId="{21A6A602-A0A0-B663-5393-E4DB453D9A14}"/>
          </ac:spMkLst>
        </pc:spChg>
        <pc:spChg chg="mod">
          <ac:chgData name="Beniamin Zawilla" userId="ddf0d743-5318-4a4c-9abc-8826c9d150fb" providerId="ADAL" clId="{94F6D30F-7798-4AF5-8273-5207425E65C1}" dt="2023-02-28T08:50:15.226" v="141" actId="20577"/>
          <ac:spMkLst>
            <pc:docMk/>
            <pc:sldMk cId="61459333" sldId="325"/>
            <ac:spMk id="49" creationId="{096AFAE2-9DE6-D84E-813E-A98CD6CE5224}"/>
          </ac:spMkLst>
        </pc:spChg>
        <pc:cxnChg chg="mod">
          <ac:chgData name="Beniamin Zawilla" userId="ddf0d743-5318-4a4c-9abc-8826c9d150fb" providerId="ADAL" clId="{94F6D30F-7798-4AF5-8273-5207425E65C1}" dt="2023-02-28T08:43:35.688" v="136" actId="14100"/>
          <ac:cxnSpMkLst>
            <pc:docMk/>
            <pc:sldMk cId="61459333" sldId="325"/>
            <ac:cxnSpMk id="9" creationId="{40664BD2-C35D-B2F5-FA61-A2EEA26F0862}"/>
          </ac:cxnSpMkLst>
        </pc:cxnChg>
        <pc:cxnChg chg="mod">
          <ac:chgData name="Beniamin Zawilla" userId="ddf0d743-5318-4a4c-9abc-8826c9d150fb" providerId="ADAL" clId="{94F6D30F-7798-4AF5-8273-5207425E65C1}" dt="2023-02-28T08:43:30.132" v="134" actId="14100"/>
          <ac:cxnSpMkLst>
            <pc:docMk/>
            <pc:sldMk cId="61459333" sldId="325"/>
            <ac:cxnSpMk id="46" creationId="{1D7F42A2-B7AA-3AC1-96E7-113AAAC6F4FF}"/>
          </ac:cxnSpMkLst>
        </pc:cxnChg>
        <pc:cxnChg chg="mod">
          <ac:chgData name="Beniamin Zawilla" userId="ddf0d743-5318-4a4c-9abc-8826c9d150fb" providerId="ADAL" clId="{94F6D30F-7798-4AF5-8273-5207425E65C1}" dt="2023-02-28T08:43:33.712" v="135" actId="14100"/>
          <ac:cxnSpMkLst>
            <pc:docMk/>
            <pc:sldMk cId="61459333" sldId="325"/>
            <ac:cxnSpMk id="50" creationId="{A482C97D-C173-EED6-D4D8-93A2227C248A}"/>
          </ac:cxnSpMkLst>
        </pc:cxnChg>
      </pc:sldChg>
      <pc:sldChg chg="modSp mod">
        <pc:chgData name="Beniamin Zawilla" userId="ddf0d743-5318-4a4c-9abc-8826c9d150fb" providerId="ADAL" clId="{94F6D30F-7798-4AF5-8273-5207425E65C1}" dt="2023-02-28T08:51:09.594" v="170"/>
        <pc:sldMkLst>
          <pc:docMk/>
          <pc:sldMk cId="2651544370" sldId="326"/>
        </pc:sldMkLst>
        <pc:spChg chg="mod">
          <ac:chgData name="Beniamin Zawilla" userId="ddf0d743-5318-4a4c-9abc-8826c9d150fb" providerId="ADAL" clId="{94F6D30F-7798-4AF5-8273-5207425E65C1}" dt="2023-02-28T08:50:42.905" v="165"/>
          <ac:spMkLst>
            <pc:docMk/>
            <pc:sldMk cId="2651544370" sldId="326"/>
            <ac:spMk id="3" creationId="{2590601F-6D1A-64B6-995C-5693B1A36503}"/>
          </ac:spMkLst>
        </pc:spChg>
        <pc:spChg chg="mod">
          <ac:chgData name="Beniamin Zawilla" userId="ddf0d743-5318-4a4c-9abc-8826c9d150fb" providerId="ADAL" clId="{94F6D30F-7798-4AF5-8273-5207425E65C1}" dt="2023-02-28T08:50:50.410" v="167"/>
          <ac:spMkLst>
            <pc:docMk/>
            <pc:sldMk cId="2651544370" sldId="326"/>
            <ac:spMk id="4" creationId="{6123F66F-6962-80AF-2FCC-A6AB1FA8637C}"/>
          </ac:spMkLst>
        </pc:spChg>
        <pc:spChg chg="mod">
          <ac:chgData name="Beniamin Zawilla" userId="ddf0d743-5318-4a4c-9abc-8826c9d150fb" providerId="ADAL" clId="{94F6D30F-7798-4AF5-8273-5207425E65C1}" dt="2023-02-28T08:50:39.897" v="164" actId="20577"/>
          <ac:spMkLst>
            <pc:docMk/>
            <pc:sldMk cId="2651544370" sldId="326"/>
            <ac:spMk id="17" creationId="{E38A8262-ED03-574D-9429-78BE253D323C}"/>
          </ac:spMkLst>
        </pc:spChg>
        <pc:spChg chg="mod">
          <ac:chgData name="Beniamin Zawilla" userId="ddf0d743-5318-4a4c-9abc-8826c9d150fb" providerId="ADAL" clId="{94F6D30F-7798-4AF5-8273-5207425E65C1}" dt="2023-02-28T08:51:09.594" v="170"/>
          <ac:spMkLst>
            <pc:docMk/>
            <pc:sldMk cId="2651544370" sldId="326"/>
            <ac:spMk id="19" creationId="{9BD126B6-CAE0-9848-BCF8-9184D07F01B1}"/>
          </ac:spMkLst>
        </pc:spChg>
        <pc:spChg chg="mod">
          <ac:chgData name="Beniamin Zawilla" userId="ddf0d743-5318-4a4c-9abc-8826c9d150fb" providerId="ADAL" clId="{94F6D30F-7798-4AF5-8273-5207425E65C1}" dt="2023-02-28T08:50:45.803" v="166"/>
          <ac:spMkLst>
            <pc:docMk/>
            <pc:sldMk cId="2651544370" sldId="326"/>
            <ac:spMk id="20" creationId="{74C730EC-639F-014A-96B0-EBA758122072}"/>
          </ac:spMkLst>
        </pc:spChg>
      </pc:sldChg>
      <pc:sldChg chg="modSp mod">
        <pc:chgData name="Beniamin Zawilla" userId="ddf0d743-5318-4a4c-9abc-8826c9d150fb" providerId="ADAL" clId="{94F6D30F-7798-4AF5-8273-5207425E65C1}" dt="2023-02-28T08:52:02.187" v="187" actId="14100"/>
        <pc:sldMkLst>
          <pc:docMk/>
          <pc:sldMk cId="765558262" sldId="327"/>
        </pc:sldMkLst>
        <pc:spChg chg="mod">
          <ac:chgData name="Beniamin Zawilla" userId="ddf0d743-5318-4a4c-9abc-8826c9d150fb" providerId="ADAL" clId="{94F6D30F-7798-4AF5-8273-5207425E65C1}" dt="2023-02-28T08:51:40.927" v="180"/>
          <ac:spMkLst>
            <pc:docMk/>
            <pc:sldMk cId="765558262" sldId="327"/>
            <ac:spMk id="4" creationId="{2DFD753F-CBD9-E4B5-A411-BD00072EDC76}"/>
          </ac:spMkLst>
        </pc:spChg>
        <pc:spChg chg="mod">
          <ac:chgData name="Beniamin Zawilla" userId="ddf0d743-5318-4a4c-9abc-8826c9d150fb" providerId="ADAL" clId="{94F6D30F-7798-4AF5-8273-5207425E65C1}" dt="2023-02-28T08:51:38.028" v="179" actId="20577"/>
          <ac:spMkLst>
            <pc:docMk/>
            <pc:sldMk cId="765558262" sldId="327"/>
            <ac:spMk id="5" creationId="{EF7D0488-FC31-7CB7-713F-1F823A572EB9}"/>
          </ac:spMkLst>
        </pc:spChg>
        <pc:spChg chg="mod">
          <ac:chgData name="Beniamin Zawilla" userId="ddf0d743-5318-4a4c-9abc-8826c9d150fb" providerId="ADAL" clId="{94F6D30F-7798-4AF5-8273-5207425E65C1}" dt="2023-02-28T08:51:59.311" v="186"/>
          <ac:spMkLst>
            <pc:docMk/>
            <pc:sldMk cId="765558262" sldId="327"/>
            <ac:spMk id="10" creationId="{A98E35EB-0473-1DE6-7362-C0770B8CCFF7}"/>
          </ac:spMkLst>
        </pc:spChg>
        <pc:spChg chg="mod">
          <ac:chgData name="Beniamin Zawilla" userId="ddf0d743-5318-4a4c-9abc-8826c9d150fb" providerId="ADAL" clId="{94F6D30F-7798-4AF5-8273-5207425E65C1}" dt="2023-02-28T08:51:30.339" v="176" actId="14100"/>
          <ac:spMkLst>
            <pc:docMk/>
            <pc:sldMk cId="765558262" sldId="327"/>
            <ac:spMk id="17" creationId="{428B317D-2D08-3045-B095-5358A7C7BCC0}"/>
          </ac:spMkLst>
        </pc:spChg>
        <pc:picChg chg="mod">
          <ac:chgData name="Beniamin Zawilla" userId="ddf0d743-5318-4a4c-9abc-8826c9d150fb" providerId="ADAL" clId="{94F6D30F-7798-4AF5-8273-5207425E65C1}" dt="2023-02-28T08:52:02.187" v="187" actId="14100"/>
          <ac:picMkLst>
            <pc:docMk/>
            <pc:sldMk cId="765558262" sldId="327"/>
            <ac:picMk id="6" creationId="{64BEE24E-9E5E-243B-D8AD-C037120B61E0}"/>
          </ac:picMkLst>
        </pc:picChg>
      </pc:sldChg>
      <pc:sldChg chg="modSp mod">
        <pc:chgData name="Beniamin Zawilla" userId="ddf0d743-5318-4a4c-9abc-8826c9d150fb" providerId="ADAL" clId="{94F6D30F-7798-4AF5-8273-5207425E65C1}" dt="2023-02-28T08:55:37.899" v="247" actId="403"/>
        <pc:sldMkLst>
          <pc:docMk/>
          <pc:sldMk cId="4187827113" sldId="328"/>
        </pc:sldMkLst>
        <pc:spChg chg="mod">
          <ac:chgData name="Beniamin Zawilla" userId="ddf0d743-5318-4a4c-9abc-8826c9d150fb" providerId="ADAL" clId="{94F6D30F-7798-4AF5-8273-5207425E65C1}" dt="2023-02-28T08:55:37.899" v="247" actId="403"/>
          <ac:spMkLst>
            <pc:docMk/>
            <pc:sldMk cId="4187827113" sldId="328"/>
            <ac:spMk id="29" creationId="{FF1968FD-C822-7C4B-8B3F-6643A42A69F2}"/>
          </ac:spMkLst>
        </pc:spChg>
        <pc:spChg chg="mod">
          <ac:chgData name="Beniamin Zawilla" userId="ddf0d743-5318-4a4c-9abc-8826c9d150fb" providerId="ADAL" clId="{94F6D30F-7798-4AF5-8273-5207425E65C1}" dt="2023-02-28T08:52:40.045" v="207"/>
          <ac:spMkLst>
            <pc:docMk/>
            <pc:sldMk cId="4187827113" sldId="328"/>
            <ac:spMk id="31" creationId="{A3B7D3D2-D83C-B6D1-86A5-71660EABD5FB}"/>
          </ac:spMkLst>
        </pc:spChg>
      </pc:sldChg>
      <pc:sldChg chg="modSp mod">
        <pc:chgData name="Beniamin Zawilla" userId="ddf0d743-5318-4a4c-9abc-8826c9d150fb" providerId="ADAL" clId="{94F6D30F-7798-4AF5-8273-5207425E65C1}" dt="2023-02-28T08:56:57.467" v="279"/>
        <pc:sldMkLst>
          <pc:docMk/>
          <pc:sldMk cId="1894898433" sldId="330"/>
        </pc:sldMkLst>
        <pc:spChg chg="mod">
          <ac:chgData name="Beniamin Zawilla" userId="ddf0d743-5318-4a4c-9abc-8826c9d150fb" providerId="ADAL" clId="{94F6D30F-7798-4AF5-8273-5207425E65C1}" dt="2023-02-28T08:56:52.736" v="278" actId="6549"/>
          <ac:spMkLst>
            <pc:docMk/>
            <pc:sldMk cId="1894898433" sldId="330"/>
            <ac:spMk id="6" creationId="{50070F64-3DCA-09FD-FBB2-F3E639EAB297}"/>
          </ac:spMkLst>
        </pc:spChg>
        <pc:spChg chg="mod">
          <ac:chgData name="Beniamin Zawilla" userId="ddf0d743-5318-4a4c-9abc-8826c9d150fb" providerId="ADAL" clId="{94F6D30F-7798-4AF5-8273-5207425E65C1}" dt="2023-02-28T08:56:43.288" v="275" actId="403"/>
          <ac:spMkLst>
            <pc:docMk/>
            <pc:sldMk cId="1894898433" sldId="330"/>
            <ac:spMk id="7" creationId="{863EF879-0519-DAA4-5E73-C548F7E1F620}"/>
          </ac:spMkLst>
        </pc:spChg>
        <pc:spChg chg="mod">
          <ac:chgData name="Beniamin Zawilla" userId="ddf0d743-5318-4a4c-9abc-8826c9d150fb" providerId="ADAL" clId="{94F6D30F-7798-4AF5-8273-5207425E65C1}" dt="2023-02-28T08:56:57.467" v="279"/>
          <ac:spMkLst>
            <pc:docMk/>
            <pc:sldMk cId="1894898433" sldId="330"/>
            <ac:spMk id="30" creationId="{A5B852A5-21A2-2F76-970B-80BFD84E9DF9}"/>
          </ac:spMkLst>
        </pc:spChg>
      </pc:sldChg>
      <pc:sldChg chg="modSp mod">
        <pc:chgData name="Beniamin Zawilla" userId="ddf0d743-5318-4a4c-9abc-8826c9d150fb" providerId="ADAL" clId="{94F6D30F-7798-4AF5-8273-5207425E65C1}" dt="2023-02-28T08:57:28.165" v="286" actId="404"/>
        <pc:sldMkLst>
          <pc:docMk/>
          <pc:sldMk cId="2087175317" sldId="331"/>
        </pc:sldMkLst>
        <pc:spChg chg="mod">
          <ac:chgData name="Beniamin Zawilla" userId="ddf0d743-5318-4a4c-9abc-8826c9d150fb" providerId="ADAL" clId="{94F6D30F-7798-4AF5-8273-5207425E65C1}" dt="2023-02-28T08:57:28.165" v="286" actId="404"/>
          <ac:spMkLst>
            <pc:docMk/>
            <pc:sldMk cId="2087175317" sldId="331"/>
            <ac:spMk id="18" creationId="{71D87097-9F85-4445-8AD6-171970E061A0}"/>
          </ac:spMkLst>
        </pc:spChg>
      </pc:sldChg>
      <pc:sldChg chg="modSp mod">
        <pc:chgData name="Beniamin Zawilla" userId="ddf0d743-5318-4a4c-9abc-8826c9d150fb" providerId="ADAL" clId="{94F6D30F-7798-4AF5-8273-5207425E65C1}" dt="2023-02-28T08:58:24.181" v="333" actId="20577"/>
        <pc:sldMkLst>
          <pc:docMk/>
          <pc:sldMk cId="2574515122" sldId="332"/>
        </pc:sldMkLst>
        <pc:spChg chg="mod">
          <ac:chgData name="Beniamin Zawilla" userId="ddf0d743-5318-4a4c-9abc-8826c9d150fb" providerId="ADAL" clId="{94F6D30F-7798-4AF5-8273-5207425E65C1}" dt="2023-02-28T08:57:38.409" v="288"/>
          <ac:spMkLst>
            <pc:docMk/>
            <pc:sldMk cId="2574515122" sldId="332"/>
            <ac:spMk id="4" creationId="{E5B2C2CC-B7EA-A348-56F2-D6F7F89F7607}"/>
          </ac:spMkLst>
        </pc:spChg>
        <pc:spChg chg="mod">
          <ac:chgData name="Beniamin Zawilla" userId="ddf0d743-5318-4a4c-9abc-8826c9d150fb" providerId="ADAL" clId="{94F6D30F-7798-4AF5-8273-5207425E65C1}" dt="2023-02-28T08:58:24.181" v="333" actId="20577"/>
          <ac:spMkLst>
            <pc:docMk/>
            <pc:sldMk cId="2574515122" sldId="332"/>
            <ac:spMk id="29" creationId="{FF1968FD-C822-7C4B-8B3F-6643A42A69F2}"/>
          </ac:spMkLst>
        </pc:spChg>
        <pc:spChg chg="mod">
          <ac:chgData name="Beniamin Zawilla" userId="ddf0d743-5318-4a4c-9abc-8826c9d150fb" providerId="ADAL" clId="{94F6D30F-7798-4AF5-8273-5207425E65C1}" dt="2023-02-28T08:57:44.409" v="293" actId="20577"/>
          <ac:spMkLst>
            <pc:docMk/>
            <pc:sldMk cId="2574515122" sldId="332"/>
            <ac:spMk id="50" creationId="{DD696A88-DDBA-4B1F-C9A1-50B696893A95}"/>
          </ac:spMkLst>
        </pc:spChg>
      </pc:sldChg>
      <pc:sldChg chg="modSp mod">
        <pc:chgData name="Beniamin Zawilla" userId="ddf0d743-5318-4a4c-9abc-8826c9d150fb" providerId="ADAL" clId="{94F6D30F-7798-4AF5-8273-5207425E65C1}" dt="2023-02-28T09:00:24.660" v="345" actId="1076"/>
        <pc:sldMkLst>
          <pc:docMk/>
          <pc:sldMk cId="2747355774" sldId="334"/>
        </pc:sldMkLst>
        <pc:spChg chg="mod">
          <ac:chgData name="Beniamin Zawilla" userId="ddf0d743-5318-4a4c-9abc-8826c9d150fb" providerId="ADAL" clId="{94F6D30F-7798-4AF5-8273-5207425E65C1}" dt="2023-02-28T09:00:05.782" v="343" actId="6549"/>
          <ac:spMkLst>
            <pc:docMk/>
            <pc:sldMk cId="2747355774" sldId="334"/>
            <ac:spMk id="4" creationId="{2DFD753F-CBD9-E4B5-A411-BD00072EDC76}"/>
          </ac:spMkLst>
        </pc:spChg>
        <pc:spChg chg="mod">
          <ac:chgData name="Beniamin Zawilla" userId="ddf0d743-5318-4a4c-9abc-8826c9d150fb" providerId="ADAL" clId="{94F6D30F-7798-4AF5-8273-5207425E65C1}" dt="2023-02-28T08:59:36.138" v="334"/>
          <ac:spMkLst>
            <pc:docMk/>
            <pc:sldMk cId="2747355774" sldId="334"/>
            <ac:spMk id="5" creationId="{EF7D0488-FC31-7CB7-713F-1F823A572EB9}"/>
          </ac:spMkLst>
        </pc:spChg>
        <pc:spChg chg="mod">
          <ac:chgData name="Beniamin Zawilla" userId="ddf0d743-5318-4a4c-9abc-8826c9d150fb" providerId="ADAL" clId="{94F6D30F-7798-4AF5-8273-5207425E65C1}" dt="2023-02-28T09:00:24.660" v="345" actId="1076"/>
          <ac:spMkLst>
            <pc:docMk/>
            <pc:sldMk cId="2747355774" sldId="334"/>
            <ac:spMk id="20" creationId="{82AB9EE6-1A05-C459-E907-B81875187A71}"/>
          </ac:spMkLst>
        </pc:spChg>
      </pc:sldChg>
      <pc:sldChg chg="modSp mod">
        <pc:chgData name="Beniamin Zawilla" userId="ddf0d743-5318-4a4c-9abc-8826c9d150fb" providerId="ADAL" clId="{94F6D30F-7798-4AF5-8273-5207425E65C1}" dt="2023-02-28T09:01:18.647" v="357"/>
        <pc:sldMkLst>
          <pc:docMk/>
          <pc:sldMk cId="47787818" sldId="335"/>
        </pc:sldMkLst>
        <pc:spChg chg="mod">
          <ac:chgData name="Beniamin Zawilla" userId="ddf0d743-5318-4a4c-9abc-8826c9d150fb" providerId="ADAL" clId="{94F6D30F-7798-4AF5-8273-5207425E65C1}" dt="2023-02-28T09:01:04.853" v="354"/>
          <ac:spMkLst>
            <pc:docMk/>
            <pc:sldMk cId="47787818" sldId="335"/>
            <ac:spMk id="5" creationId="{91AFC030-7D9F-989E-182E-91BB02D6C41D}"/>
          </ac:spMkLst>
        </pc:spChg>
        <pc:spChg chg="mod">
          <ac:chgData name="Beniamin Zawilla" userId="ddf0d743-5318-4a4c-9abc-8826c9d150fb" providerId="ADAL" clId="{94F6D30F-7798-4AF5-8273-5207425E65C1}" dt="2023-02-28T09:01:08.576" v="355"/>
          <ac:spMkLst>
            <pc:docMk/>
            <pc:sldMk cId="47787818" sldId="335"/>
            <ac:spMk id="11" creationId="{57DACA1B-98EA-AEF6-6B1B-103DD01AFB8E}"/>
          </ac:spMkLst>
        </pc:spChg>
        <pc:spChg chg="mod">
          <ac:chgData name="Beniamin Zawilla" userId="ddf0d743-5318-4a4c-9abc-8826c9d150fb" providerId="ADAL" clId="{94F6D30F-7798-4AF5-8273-5207425E65C1}" dt="2023-02-28T09:01:14.254" v="356"/>
          <ac:spMkLst>
            <pc:docMk/>
            <pc:sldMk cId="47787818" sldId="335"/>
            <ac:spMk id="13" creationId="{15817DDF-7226-40F8-B843-2B0DE0A16042}"/>
          </ac:spMkLst>
        </pc:spChg>
        <pc:spChg chg="mod">
          <ac:chgData name="Beniamin Zawilla" userId="ddf0d743-5318-4a4c-9abc-8826c9d150fb" providerId="ADAL" clId="{94F6D30F-7798-4AF5-8273-5207425E65C1}" dt="2023-02-28T09:00:55.787" v="352"/>
          <ac:spMkLst>
            <pc:docMk/>
            <pc:sldMk cId="47787818" sldId="335"/>
            <ac:spMk id="15" creationId="{3D221CC9-8603-65F4-5E34-73F7C51AB700}"/>
          </ac:spMkLst>
        </pc:spChg>
        <pc:spChg chg="mod">
          <ac:chgData name="Beniamin Zawilla" userId="ddf0d743-5318-4a4c-9abc-8826c9d150fb" providerId="ADAL" clId="{94F6D30F-7798-4AF5-8273-5207425E65C1}" dt="2023-02-28T09:01:18.647" v="357"/>
          <ac:spMkLst>
            <pc:docMk/>
            <pc:sldMk cId="47787818" sldId="335"/>
            <ac:spMk id="17" creationId="{A61D9E13-DD4C-CEC4-EAF9-15FDFA9D493C}"/>
          </ac:spMkLst>
        </pc:spChg>
        <pc:spChg chg="mod">
          <ac:chgData name="Beniamin Zawilla" userId="ddf0d743-5318-4a4c-9abc-8826c9d150fb" providerId="ADAL" clId="{94F6D30F-7798-4AF5-8273-5207425E65C1}" dt="2023-02-28T09:00:52.384" v="351"/>
          <ac:spMkLst>
            <pc:docMk/>
            <pc:sldMk cId="47787818" sldId="335"/>
            <ac:spMk id="18" creationId="{8CEBD022-B986-A341-BE7E-A2F9BD119657}"/>
          </ac:spMkLst>
        </pc:spChg>
        <pc:spChg chg="mod">
          <ac:chgData name="Beniamin Zawilla" userId="ddf0d743-5318-4a4c-9abc-8826c9d150fb" providerId="ADAL" clId="{94F6D30F-7798-4AF5-8273-5207425E65C1}" dt="2023-02-28T09:01:00.693" v="353"/>
          <ac:spMkLst>
            <pc:docMk/>
            <pc:sldMk cId="47787818" sldId="335"/>
            <ac:spMk id="24" creationId="{9FB453C0-0766-C27C-51E1-313B61B01E92}"/>
          </ac:spMkLst>
        </pc:spChg>
      </pc:sldChg>
      <pc:sldChg chg="modSp mod">
        <pc:chgData name="Beniamin Zawilla" userId="ddf0d743-5318-4a4c-9abc-8826c9d150fb" providerId="ADAL" clId="{94F6D30F-7798-4AF5-8273-5207425E65C1}" dt="2023-02-28T09:01:51.443" v="379" actId="20577"/>
        <pc:sldMkLst>
          <pc:docMk/>
          <pc:sldMk cId="1248715236" sldId="336"/>
        </pc:sldMkLst>
        <pc:spChg chg="mod">
          <ac:chgData name="Beniamin Zawilla" userId="ddf0d743-5318-4a4c-9abc-8826c9d150fb" providerId="ADAL" clId="{94F6D30F-7798-4AF5-8273-5207425E65C1}" dt="2023-02-28T09:01:51.443" v="379" actId="20577"/>
          <ac:spMkLst>
            <pc:docMk/>
            <pc:sldMk cId="1248715236" sldId="336"/>
            <ac:spMk id="10" creationId="{A98E35EB-0473-1DE6-7362-C0770B8CCFF7}"/>
          </ac:spMkLst>
        </pc:spChg>
      </pc:sldChg>
      <pc:sldChg chg="modSp mod">
        <pc:chgData name="Beniamin Zawilla" userId="ddf0d743-5318-4a4c-9abc-8826c9d150fb" providerId="ADAL" clId="{94F6D30F-7798-4AF5-8273-5207425E65C1}" dt="2023-02-28T09:03:48.217" v="405" actId="20577"/>
        <pc:sldMkLst>
          <pc:docMk/>
          <pc:sldMk cId="4202026451" sldId="337"/>
        </pc:sldMkLst>
        <pc:spChg chg="mod">
          <ac:chgData name="Beniamin Zawilla" userId="ddf0d743-5318-4a4c-9abc-8826c9d150fb" providerId="ADAL" clId="{94F6D30F-7798-4AF5-8273-5207425E65C1}" dt="2023-02-28T09:02:18.323" v="384"/>
          <ac:spMkLst>
            <pc:docMk/>
            <pc:sldMk cId="4202026451" sldId="337"/>
            <ac:spMk id="5" creationId="{EF7D0488-FC31-7CB7-713F-1F823A572EB9}"/>
          </ac:spMkLst>
        </pc:spChg>
        <pc:spChg chg="mod">
          <ac:chgData name="Beniamin Zawilla" userId="ddf0d743-5318-4a4c-9abc-8826c9d150fb" providerId="ADAL" clId="{94F6D30F-7798-4AF5-8273-5207425E65C1}" dt="2023-02-28T09:02:13.877" v="383"/>
          <ac:spMkLst>
            <pc:docMk/>
            <pc:sldMk cId="4202026451" sldId="337"/>
            <ac:spMk id="7" creationId="{863EF879-0519-DAA4-5E73-C548F7E1F620}"/>
          </ac:spMkLst>
        </pc:spChg>
        <pc:spChg chg="mod">
          <ac:chgData name="Beniamin Zawilla" userId="ddf0d743-5318-4a4c-9abc-8826c9d150fb" providerId="ADAL" clId="{94F6D30F-7798-4AF5-8273-5207425E65C1}" dt="2023-02-28T09:03:41.494" v="401" actId="1076"/>
          <ac:spMkLst>
            <pc:docMk/>
            <pc:sldMk cId="4202026451" sldId="337"/>
            <ac:spMk id="16" creationId="{B3C9240D-A6FF-AA87-E7FA-AE88A66DE1E2}"/>
          </ac:spMkLst>
        </pc:spChg>
        <pc:spChg chg="mod">
          <ac:chgData name="Beniamin Zawilla" userId="ddf0d743-5318-4a4c-9abc-8826c9d150fb" providerId="ADAL" clId="{94F6D30F-7798-4AF5-8273-5207425E65C1}" dt="2023-02-28T09:03:48.217" v="405" actId="20577"/>
          <ac:spMkLst>
            <pc:docMk/>
            <pc:sldMk cId="4202026451" sldId="337"/>
            <ac:spMk id="17" creationId="{79DDAC6C-BF43-0D82-57A1-16CC6980DD8A}"/>
          </ac:spMkLst>
        </pc:spChg>
        <pc:spChg chg="mod">
          <ac:chgData name="Beniamin Zawilla" userId="ddf0d743-5318-4a4c-9abc-8826c9d150fb" providerId="ADAL" clId="{94F6D30F-7798-4AF5-8273-5207425E65C1}" dt="2023-02-28T09:02:37.951" v="389" actId="20577"/>
          <ac:spMkLst>
            <pc:docMk/>
            <pc:sldMk cId="4202026451" sldId="337"/>
            <ac:spMk id="150" creationId="{F062FA56-5B47-692C-C1B8-CBE8F5748C8F}"/>
          </ac:spMkLst>
        </pc:spChg>
      </pc:sldChg>
      <pc:sldChg chg="modSp mod">
        <pc:chgData name="Beniamin Zawilla" userId="ddf0d743-5318-4a4c-9abc-8826c9d150fb" providerId="ADAL" clId="{94F6D30F-7798-4AF5-8273-5207425E65C1}" dt="2023-02-28T09:04:32.562" v="421"/>
        <pc:sldMkLst>
          <pc:docMk/>
          <pc:sldMk cId="697447472" sldId="338"/>
        </pc:sldMkLst>
        <pc:spChg chg="mod">
          <ac:chgData name="Beniamin Zawilla" userId="ddf0d743-5318-4a4c-9abc-8826c9d150fb" providerId="ADAL" clId="{94F6D30F-7798-4AF5-8273-5207425E65C1}" dt="2023-02-28T09:04:32.562" v="421"/>
          <ac:spMkLst>
            <pc:docMk/>
            <pc:sldMk cId="697447472" sldId="338"/>
            <ac:spMk id="29" creationId="{FF1968FD-C822-7C4B-8B3F-6643A42A69F2}"/>
          </ac:spMkLst>
        </pc:spChg>
        <pc:spChg chg="mod">
          <ac:chgData name="Beniamin Zawilla" userId="ddf0d743-5318-4a4c-9abc-8826c9d150fb" providerId="ADAL" clId="{94F6D30F-7798-4AF5-8273-5207425E65C1}" dt="2023-02-28T09:04:10.324" v="411"/>
          <ac:spMkLst>
            <pc:docMk/>
            <pc:sldMk cId="697447472" sldId="338"/>
            <ac:spMk id="31" creationId="{A3B7D3D2-D83C-B6D1-86A5-71660EABD5FB}"/>
          </ac:spMkLst>
        </pc:spChg>
      </pc:sldChg>
      <pc:sldChg chg="modSp mod">
        <pc:chgData name="Beniamin Zawilla" userId="ddf0d743-5318-4a4c-9abc-8826c9d150fb" providerId="ADAL" clId="{94F6D30F-7798-4AF5-8273-5207425E65C1}" dt="2023-02-28T09:04:40.340" v="422"/>
        <pc:sldMkLst>
          <pc:docMk/>
          <pc:sldMk cId="331931397" sldId="339"/>
        </pc:sldMkLst>
        <pc:spChg chg="mod">
          <ac:chgData name="Beniamin Zawilla" userId="ddf0d743-5318-4a4c-9abc-8826c9d150fb" providerId="ADAL" clId="{94F6D30F-7798-4AF5-8273-5207425E65C1}" dt="2023-02-28T09:04:40.340" v="422"/>
          <ac:spMkLst>
            <pc:docMk/>
            <pc:sldMk cId="331931397" sldId="339"/>
            <ac:spMk id="3" creationId="{3F907AE3-9FD6-0E58-8496-4DA4F1AE1F67}"/>
          </ac:spMkLst>
        </pc:spChg>
      </pc:sldChg>
      <pc:sldChg chg="modSp mod">
        <pc:chgData name="Beniamin Zawilla" userId="ddf0d743-5318-4a4c-9abc-8826c9d150fb" providerId="ADAL" clId="{94F6D30F-7798-4AF5-8273-5207425E65C1}" dt="2023-02-28T09:05:30.615" v="434"/>
        <pc:sldMkLst>
          <pc:docMk/>
          <pc:sldMk cId="3812169512" sldId="340"/>
        </pc:sldMkLst>
        <pc:spChg chg="mod">
          <ac:chgData name="Beniamin Zawilla" userId="ddf0d743-5318-4a4c-9abc-8826c9d150fb" providerId="ADAL" clId="{94F6D30F-7798-4AF5-8273-5207425E65C1}" dt="2023-02-28T09:04:48.198" v="424"/>
          <ac:spMkLst>
            <pc:docMk/>
            <pc:sldMk cId="3812169512" sldId="340"/>
            <ac:spMk id="3" creationId="{14A835CB-D006-23C2-3D09-B877EE2F2B4A}"/>
          </ac:spMkLst>
        </pc:spChg>
        <pc:spChg chg="mod">
          <ac:chgData name="Beniamin Zawilla" userId="ddf0d743-5318-4a4c-9abc-8826c9d150fb" providerId="ADAL" clId="{94F6D30F-7798-4AF5-8273-5207425E65C1}" dt="2023-02-28T09:04:51.454" v="425"/>
          <ac:spMkLst>
            <pc:docMk/>
            <pc:sldMk cId="3812169512" sldId="340"/>
            <ac:spMk id="4" creationId="{06BDA0EC-1B64-7EA6-57B3-FEB548E1552E}"/>
          </ac:spMkLst>
        </pc:spChg>
        <pc:spChg chg="mod">
          <ac:chgData name="Beniamin Zawilla" userId="ddf0d743-5318-4a4c-9abc-8826c9d150fb" providerId="ADAL" clId="{94F6D30F-7798-4AF5-8273-5207425E65C1}" dt="2023-02-28T09:04:55.673" v="426"/>
          <ac:spMkLst>
            <pc:docMk/>
            <pc:sldMk cId="3812169512" sldId="340"/>
            <ac:spMk id="5" creationId="{B7FC97A5-DABC-836D-14CF-183B91E3C531}"/>
          </ac:spMkLst>
        </pc:spChg>
        <pc:spChg chg="mod">
          <ac:chgData name="Beniamin Zawilla" userId="ddf0d743-5318-4a4c-9abc-8826c9d150fb" providerId="ADAL" clId="{94F6D30F-7798-4AF5-8273-5207425E65C1}" dt="2023-02-28T09:04:44.612" v="423"/>
          <ac:spMkLst>
            <pc:docMk/>
            <pc:sldMk cId="3812169512" sldId="340"/>
            <ac:spMk id="6" creationId="{60CFDD7A-EBEC-0386-5D5F-2240F751CCEF}"/>
          </ac:spMkLst>
        </pc:spChg>
        <pc:spChg chg="mod">
          <ac:chgData name="Beniamin Zawilla" userId="ddf0d743-5318-4a4c-9abc-8826c9d150fb" providerId="ADAL" clId="{94F6D30F-7798-4AF5-8273-5207425E65C1}" dt="2023-02-28T09:05:30.615" v="434"/>
          <ac:spMkLst>
            <pc:docMk/>
            <pc:sldMk cId="3812169512" sldId="340"/>
            <ac:spMk id="9" creationId="{943C0A69-D236-7D6D-1354-7CCD48D5A2F9}"/>
          </ac:spMkLst>
        </pc:spChg>
        <pc:spChg chg="mod">
          <ac:chgData name="Beniamin Zawilla" userId="ddf0d743-5318-4a4c-9abc-8826c9d150fb" providerId="ADAL" clId="{94F6D30F-7798-4AF5-8273-5207425E65C1}" dt="2023-02-28T09:05:00.128" v="427"/>
          <ac:spMkLst>
            <pc:docMk/>
            <pc:sldMk cId="3812169512" sldId="340"/>
            <ac:spMk id="11" creationId="{445A36A5-111D-3C7D-EF2A-C7BF2DB852DC}"/>
          </ac:spMkLst>
        </pc:spChg>
        <pc:spChg chg="mod">
          <ac:chgData name="Beniamin Zawilla" userId="ddf0d743-5318-4a4c-9abc-8826c9d150fb" providerId="ADAL" clId="{94F6D30F-7798-4AF5-8273-5207425E65C1}" dt="2023-02-28T09:05:04.774" v="428"/>
          <ac:spMkLst>
            <pc:docMk/>
            <pc:sldMk cId="3812169512" sldId="340"/>
            <ac:spMk id="13" creationId="{EA846321-8548-BE40-DBEB-5D4CEDDA706E}"/>
          </ac:spMkLst>
        </pc:spChg>
        <pc:spChg chg="mod">
          <ac:chgData name="Beniamin Zawilla" userId="ddf0d743-5318-4a4c-9abc-8826c9d150fb" providerId="ADAL" clId="{94F6D30F-7798-4AF5-8273-5207425E65C1}" dt="2023-02-28T09:05:09.049" v="429"/>
          <ac:spMkLst>
            <pc:docMk/>
            <pc:sldMk cId="3812169512" sldId="340"/>
            <ac:spMk id="18" creationId="{F0509DF3-2708-2002-68B5-98ED532E1C51}"/>
          </ac:spMkLst>
        </pc:spChg>
      </pc:sldChg>
      <pc:sldChg chg="modSp mod">
        <pc:chgData name="Beniamin Zawilla" userId="ddf0d743-5318-4a4c-9abc-8826c9d150fb" providerId="ADAL" clId="{94F6D30F-7798-4AF5-8273-5207425E65C1}" dt="2023-02-28T09:06:23.260" v="454" actId="1076"/>
        <pc:sldMkLst>
          <pc:docMk/>
          <pc:sldMk cId="1036466229" sldId="341"/>
        </pc:sldMkLst>
        <pc:spChg chg="mod">
          <ac:chgData name="Beniamin Zawilla" userId="ddf0d743-5318-4a4c-9abc-8826c9d150fb" providerId="ADAL" clId="{94F6D30F-7798-4AF5-8273-5207425E65C1}" dt="2023-02-28T09:06:17.560" v="451"/>
          <ac:spMkLst>
            <pc:docMk/>
            <pc:sldMk cId="1036466229" sldId="341"/>
            <ac:spMk id="4" creationId="{2DFD753F-CBD9-E4B5-A411-BD00072EDC76}"/>
          </ac:spMkLst>
        </pc:spChg>
        <pc:picChg chg="mod">
          <ac:chgData name="Beniamin Zawilla" userId="ddf0d743-5318-4a4c-9abc-8826c9d150fb" providerId="ADAL" clId="{94F6D30F-7798-4AF5-8273-5207425E65C1}" dt="2023-02-28T09:06:23.260" v="454" actId="1076"/>
          <ac:picMkLst>
            <pc:docMk/>
            <pc:sldMk cId="1036466229" sldId="341"/>
            <ac:picMk id="7" creationId="{EDC8E149-D4C0-6639-E047-03E4FA2E88AD}"/>
          </ac:picMkLst>
        </pc:picChg>
      </pc:sldChg>
      <pc:sldChg chg="modSp mod">
        <pc:chgData name="Beniamin Zawilla" userId="ddf0d743-5318-4a4c-9abc-8826c9d150fb" providerId="ADAL" clId="{94F6D30F-7798-4AF5-8273-5207425E65C1}" dt="2023-02-28T09:07:12.707" v="480" actId="1076"/>
        <pc:sldMkLst>
          <pc:docMk/>
          <pc:sldMk cId="2258431536" sldId="342"/>
        </pc:sldMkLst>
        <pc:spChg chg="mod">
          <ac:chgData name="Beniamin Zawilla" userId="ddf0d743-5318-4a4c-9abc-8826c9d150fb" providerId="ADAL" clId="{94F6D30F-7798-4AF5-8273-5207425E65C1}" dt="2023-02-28T09:07:12.707" v="480" actId="1076"/>
          <ac:spMkLst>
            <pc:docMk/>
            <pc:sldMk cId="2258431536" sldId="342"/>
            <ac:spMk id="4" creationId="{4CE4AD9E-EC9A-C6AB-71FB-591019DC007C}"/>
          </ac:spMkLst>
        </pc:spChg>
        <pc:spChg chg="mod">
          <ac:chgData name="Beniamin Zawilla" userId="ddf0d743-5318-4a4c-9abc-8826c9d150fb" providerId="ADAL" clId="{94F6D30F-7798-4AF5-8273-5207425E65C1}" dt="2023-02-28T09:07:04.108" v="478"/>
          <ac:spMkLst>
            <pc:docMk/>
            <pc:sldMk cId="2258431536" sldId="342"/>
            <ac:spMk id="7" creationId="{863EF879-0519-DAA4-5E73-C548F7E1F620}"/>
          </ac:spMkLst>
        </pc:spChg>
        <pc:spChg chg="mod">
          <ac:chgData name="Beniamin Zawilla" userId="ddf0d743-5318-4a4c-9abc-8826c9d150fb" providerId="ADAL" clId="{94F6D30F-7798-4AF5-8273-5207425E65C1}" dt="2023-02-28T09:06:34.265" v="457"/>
          <ac:spMkLst>
            <pc:docMk/>
            <pc:sldMk cId="2258431536" sldId="342"/>
            <ac:spMk id="10" creationId="{A98E35EB-0473-1DE6-7362-C0770B8CCFF7}"/>
          </ac:spMkLst>
        </pc:spChg>
      </pc:sldChg>
      <pc:sldChg chg="modSp mod">
        <pc:chgData name="Beniamin Zawilla" userId="ddf0d743-5318-4a4c-9abc-8826c9d150fb" providerId="ADAL" clId="{94F6D30F-7798-4AF5-8273-5207425E65C1}" dt="2023-02-28T09:07:34.534" v="486" actId="14100"/>
        <pc:sldMkLst>
          <pc:docMk/>
          <pc:sldMk cId="2069342832" sldId="343"/>
        </pc:sldMkLst>
        <pc:spChg chg="mod">
          <ac:chgData name="Beniamin Zawilla" userId="ddf0d743-5318-4a4c-9abc-8826c9d150fb" providerId="ADAL" clId="{94F6D30F-7798-4AF5-8273-5207425E65C1}" dt="2023-02-28T09:07:34.534" v="486" actId="14100"/>
          <ac:spMkLst>
            <pc:docMk/>
            <pc:sldMk cId="2069342832" sldId="343"/>
            <ac:spMk id="18" creationId="{71D87097-9F85-4445-8AD6-171970E061A0}"/>
          </ac:spMkLst>
        </pc:spChg>
      </pc:sldChg>
      <pc:sldChg chg="modSp mod">
        <pc:chgData name="Beniamin Zawilla" userId="ddf0d743-5318-4a4c-9abc-8826c9d150fb" providerId="ADAL" clId="{94F6D30F-7798-4AF5-8273-5207425E65C1}" dt="2023-02-28T09:08:57.027" v="499"/>
        <pc:sldMkLst>
          <pc:docMk/>
          <pc:sldMk cId="2109963550" sldId="344"/>
        </pc:sldMkLst>
        <pc:spChg chg="mod">
          <ac:chgData name="Beniamin Zawilla" userId="ddf0d743-5318-4a4c-9abc-8826c9d150fb" providerId="ADAL" clId="{94F6D30F-7798-4AF5-8273-5207425E65C1}" dt="2023-02-28T09:08:20.270" v="492"/>
          <ac:spMkLst>
            <pc:docMk/>
            <pc:sldMk cId="2109963550" sldId="344"/>
            <ac:spMk id="3" creationId="{AFE01A14-C0A0-55A1-89EA-A2629AB96983}"/>
          </ac:spMkLst>
        </pc:spChg>
        <pc:spChg chg="mod">
          <ac:chgData name="Beniamin Zawilla" userId="ddf0d743-5318-4a4c-9abc-8826c9d150fb" providerId="ADAL" clId="{94F6D30F-7798-4AF5-8273-5207425E65C1}" dt="2023-02-28T09:08:11.314" v="489"/>
          <ac:spMkLst>
            <pc:docMk/>
            <pc:sldMk cId="2109963550" sldId="344"/>
            <ac:spMk id="4" creationId="{2DFD753F-CBD9-E4B5-A411-BD00072EDC76}"/>
          </ac:spMkLst>
        </pc:spChg>
        <pc:spChg chg="mod">
          <ac:chgData name="Beniamin Zawilla" userId="ddf0d743-5318-4a4c-9abc-8826c9d150fb" providerId="ADAL" clId="{94F6D30F-7798-4AF5-8273-5207425E65C1}" dt="2023-02-28T09:08:26.625" v="494"/>
          <ac:spMkLst>
            <pc:docMk/>
            <pc:sldMk cId="2109963550" sldId="344"/>
            <ac:spMk id="5" creationId="{BAB49149-89E8-BF13-C6E6-85767BC77D35}"/>
          </ac:spMkLst>
        </pc:spChg>
        <pc:spChg chg="mod">
          <ac:chgData name="Beniamin Zawilla" userId="ddf0d743-5318-4a4c-9abc-8826c9d150fb" providerId="ADAL" clId="{94F6D30F-7798-4AF5-8273-5207425E65C1}" dt="2023-02-28T09:08:24.210" v="493"/>
          <ac:spMkLst>
            <pc:docMk/>
            <pc:sldMk cId="2109963550" sldId="344"/>
            <ac:spMk id="6" creationId="{2112DA09-19C0-700A-83E0-0E1CCDDE9BD5}"/>
          </ac:spMkLst>
        </pc:spChg>
        <pc:spChg chg="mod">
          <ac:chgData name="Beniamin Zawilla" userId="ddf0d743-5318-4a4c-9abc-8826c9d150fb" providerId="ADAL" clId="{94F6D30F-7798-4AF5-8273-5207425E65C1}" dt="2023-02-28T09:08:34.911" v="496"/>
          <ac:spMkLst>
            <pc:docMk/>
            <pc:sldMk cId="2109963550" sldId="344"/>
            <ac:spMk id="10" creationId="{88D2D344-B28F-B1F4-50DC-DFCCFAA99665}"/>
          </ac:spMkLst>
        </pc:spChg>
        <pc:spChg chg="mod">
          <ac:chgData name="Beniamin Zawilla" userId="ddf0d743-5318-4a4c-9abc-8826c9d150fb" providerId="ADAL" clId="{94F6D30F-7798-4AF5-8273-5207425E65C1}" dt="2023-02-28T09:08:31.056" v="495"/>
          <ac:spMkLst>
            <pc:docMk/>
            <pc:sldMk cId="2109963550" sldId="344"/>
            <ac:spMk id="11" creationId="{6FEBBC82-AD06-5010-11CE-8FBF8072391F}"/>
          </ac:spMkLst>
        </pc:spChg>
        <pc:spChg chg="mod">
          <ac:chgData name="Beniamin Zawilla" userId="ddf0d743-5318-4a4c-9abc-8826c9d150fb" providerId="ADAL" clId="{94F6D30F-7798-4AF5-8273-5207425E65C1}" dt="2023-02-28T09:08:57.027" v="499"/>
          <ac:spMkLst>
            <pc:docMk/>
            <pc:sldMk cId="2109963550" sldId="344"/>
            <ac:spMk id="16" creationId="{E8B4F182-287D-DAF9-BDC5-80216F2FE6CA}"/>
          </ac:spMkLst>
        </pc:spChg>
        <pc:spChg chg="mod">
          <ac:chgData name="Beniamin Zawilla" userId="ddf0d743-5318-4a4c-9abc-8826c9d150fb" providerId="ADAL" clId="{94F6D30F-7798-4AF5-8273-5207425E65C1}" dt="2023-02-28T09:08:39.093" v="497"/>
          <ac:spMkLst>
            <pc:docMk/>
            <pc:sldMk cId="2109963550" sldId="344"/>
            <ac:spMk id="17" creationId="{CBBA0362-5A11-E3C7-07B3-212408B1312F}"/>
          </ac:spMkLst>
        </pc:spChg>
        <pc:spChg chg="mod">
          <ac:chgData name="Beniamin Zawilla" userId="ddf0d743-5318-4a4c-9abc-8826c9d150fb" providerId="ADAL" clId="{94F6D30F-7798-4AF5-8273-5207425E65C1}" dt="2023-02-28T09:08:16.904" v="491"/>
          <ac:spMkLst>
            <pc:docMk/>
            <pc:sldMk cId="2109963550" sldId="344"/>
            <ac:spMk id="96" creationId="{657EE6D4-48F7-8344-5DE1-79DAE98A3633}"/>
          </ac:spMkLst>
        </pc:spChg>
      </pc:sldChg>
      <pc:sldChg chg="modSp mod">
        <pc:chgData name="Beniamin Zawilla" userId="ddf0d743-5318-4a4c-9abc-8826c9d150fb" providerId="ADAL" clId="{94F6D30F-7798-4AF5-8273-5207425E65C1}" dt="2023-02-28T09:09:13.274" v="502"/>
        <pc:sldMkLst>
          <pc:docMk/>
          <pc:sldMk cId="221375309" sldId="345"/>
        </pc:sldMkLst>
        <pc:spChg chg="mod">
          <ac:chgData name="Beniamin Zawilla" userId="ddf0d743-5318-4a4c-9abc-8826c9d150fb" providerId="ADAL" clId="{94F6D30F-7798-4AF5-8273-5207425E65C1}" dt="2023-02-28T09:09:06.303" v="500"/>
          <ac:spMkLst>
            <pc:docMk/>
            <pc:sldMk cId="221375309" sldId="345"/>
            <ac:spMk id="3" creationId="{F733E0B0-CB08-9E1B-932E-1157DD90C5EE}"/>
          </ac:spMkLst>
        </pc:spChg>
        <pc:spChg chg="mod">
          <ac:chgData name="Beniamin Zawilla" userId="ddf0d743-5318-4a4c-9abc-8826c9d150fb" providerId="ADAL" clId="{94F6D30F-7798-4AF5-8273-5207425E65C1}" dt="2023-02-28T09:09:13.274" v="502"/>
          <ac:spMkLst>
            <pc:docMk/>
            <pc:sldMk cId="221375309" sldId="345"/>
            <ac:spMk id="18" creationId="{8CEBD022-B986-A341-BE7E-A2F9BD119657}"/>
          </ac:spMkLst>
        </pc:spChg>
      </pc:sldChg>
      <pc:sldChg chg="modSp mod">
        <pc:chgData name="Beniamin Zawilla" userId="ddf0d743-5318-4a4c-9abc-8826c9d150fb" providerId="ADAL" clId="{94F6D30F-7798-4AF5-8273-5207425E65C1}" dt="2023-02-28T09:09:43.817" v="511"/>
        <pc:sldMkLst>
          <pc:docMk/>
          <pc:sldMk cId="1767515142" sldId="347"/>
        </pc:sldMkLst>
        <pc:spChg chg="mod">
          <ac:chgData name="Beniamin Zawilla" userId="ddf0d743-5318-4a4c-9abc-8826c9d150fb" providerId="ADAL" clId="{94F6D30F-7798-4AF5-8273-5207425E65C1}" dt="2023-02-28T09:09:20.391" v="504"/>
          <ac:spMkLst>
            <pc:docMk/>
            <pc:sldMk cId="1767515142" sldId="347"/>
            <ac:spMk id="3" creationId="{DD1418B4-4615-A324-1342-706EA82449DC}"/>
          </ac:spMkLst>
        </pc:spChg>
        <pc:spChg chg="mod">
          <ac:chgData name="Beniamin Zawilla" userId="ddf0d743-5318-4a4c-9abc-8826c9d150fb" providerId="ADAL" clId="{94F6D30F-7798-4AF5-8273-5207425E65C1}" dt="2023-02-28T09:09:25.609" v="505"/>
          <ac:spMkLst>
            <pc:docMk/>
            <pc:sldMk cId="1767515142" sldId="347"/>
            <ac:spMk id="5" creationId="{BA68DBA2-6D2E-F1D8-C649-5542B7E78C27}"/>
          </ac:spMkLst>
        </pc:spChg>
        <pc:spChg chg="mod">
          <ac:chgData name="Beniamin Zawilla" userId="ddf0d743-5318-4a4c-9abc-8826c9d150fb" providerId="ADAL" clId="{94F6D30F-7798-4AF5-8273-5207425E65C1}" dt="2023-02-28T09:09:43.817" v="511"/>
          <ac:spMkLst>
            <pc:docMk/>
            <pc:sldMk cId="1767515142" sldId="347"/>
            <ac:spMk id="51" creationId="{13F7AD81-D486-FB2A-4082-FB416259600E}"/>
          </ac:spMkLst>
        </pc:spChg>
      </pc:sldChg>
      <pc:sldChg chg="modSp mod">
        <pc:chgData name="Beniamin Zawilla" userId="ddf0d743-5318-4a4c-9abc-8826c9d150fb" providerId="ADAL" clId="{94F6D30F-7798-4AF5-8273-5207425E65C1}" dt="2023-02-28T09:10:43.238" v="559"/>
        <pc:sldMkLst>
          <pc:docMk/>
          <pc:sldMk cId="1909702581" sldId="348"/>
        </pc:sldMkLst>
        <pc:spChg chg="mod">
          <ac:chgData name="Beniamin Zawilla" userId="ddf0d743-5318-4a4c-9abc-8826c9d150fb" providerId="ADAL" clId="{94F6D30F-7798-4AF5-8273-5207425E65C1}" dt="2023-02-28T09:09:55.665" v="513"/>
          <ac:spMkLst>
            <pc:docMk/>
            <pc:sldMk cId="1909702581" sldId="348"/>
            <ac:spMk id="2" creationId="{FD8DDDCD-6BDC-4DAB-EAA6-389F42F8D9D6}"/>
          </ac:spMkLst>
        </pc:spChg>
        <pc:spChg chg="mod">
          <ac:chgData name="Beniamin Zawilla" userId="ddf0d743-5318-4a4c-9abc-8826c9d150fb" providerId="ADAL" clId="{94F6D30F-7798-4AF5-8273-5207425E65C1}" dt="2023-02-28T09:10:14.218" v="532"/>
          <ac:spMkLst>
            <pc:docMk/>
            <pc:sldMk cId="1909702581" sldId="348"/>
            <ac:spMk id="7" creationId="{05BC44A1-00D4-19B7-AB5E-CDD3281E7D2D}"/>
          </ac:spMkLst>
        </pc:spChg>
        <pc:spChg chg="mod">
          <ac:chgData name="Beniamin Zawilla" userId="ddf0d743-5318-4a4c-9abc-8826c9d150fb" providerId="ADAL" clId="{94F6D30F-7798-4AF5-8273-5207425E65C1}" dt="2023-02-28T09:10:17.970" v="533"/>
          <ac:spMkLst>
            <pc:docMk/>
            <pc:sldMk cId="1909702581" sldId="348"/>
            <ac:spMk id="48" creationId="{C5EACAF6-44CD-CAE2-3E86-77CF66A17389}"/>
          </ac:spMkLst>
        </pc:spChg>
        <pc:spChg chg="mod">
          <ac:chgData name="Beniamin Zawilla" userId="ddf0d743-5318-4a4c-9abc-8826c9d150fb" providerId="ADAL" clId="{94F6D30F-7798-4AF5-8273-5207425E65C1}" dt="2023-02-28T09:10:43.238" v="559"/>
          <ac:spMkLst>
            <pc:docMk/>
            <pc:sldMk cId="1909702581" sldId="348"/>
            <ac:spMk id="49" creationId="{6793AE86-D03A-2BB0-78F1-FEA564DDECE2}"/>
          </ac:spMkLst>
        </pc:spChg>
      </pc:sldChg>
      <pc:sldChg chg="modSp mod">
        <pc:chgData name="Beniamin Zawilla" userId="ddf0d743-5318-4a4c-9abc-8826c9d150fb" providerId="ADAL" clId="{94F6D30F-7798-4AF5-8273-5207425E65C1}" dt="2023-02-28T09:09:50.117" v="512"/>
        <pc:sldMkLst>
          <pc:docMk/>
          <pc:sldMk cId="3671282010" sldId="349"/>
        </pc:sldMkLst>
        <pc:spChg chg="mod">
          <ac:chgData name="Beniamin Zawilla" userId="ddf0d743-5318-4a4c-9abc-8826c9d150fb" providerId="ADAL" clId="{94F6D30F-7798-4AF5-8273-5207425E65C1}" dt="2023-02-28T09:09:50.117" v="512"/>
          <ac:spMkLst>
            <pc:docMk/>
            <pc:sldMk cId="3671282010" sldId="349"/>
            <ac:spMk id="10" creationId="{3FF23C1A-F948-C357-498B-CAE9B9B51E1B}"/>
          </ac:spMkLst>
        </pc:spChg>
      </pc:sldChg>
      <pc:sldChg chg="modSp mod">
        <pc:chgData name="Beniamin Zawilla" userId="ddf0d743-5318-4a4c-9abc-8826c9d150fb" providerId="ADAL" clId="{94F6D30F-7798-4AF5-8273-5207425E65C1}" dt="2023-02-28T09:11:14.163" v="570" actId="1076"/>
        <pc:sldMkLst>
          <pc:docMk/>
          <pc:sldMk cId="722768068" sldId="350"/>
        </pc:sldMkLst>
        <pc:spChg chg="mod">
          <ac:chgData name="Beniamin Zawilla" userId="ddf0d743-5318-4a4c-9abc-8826c9d150fb" providerId="ADAL" clId="{94F6D30F-7798-4AF5-8273-5207425E65C1}" dt="2023-02-28T09:11:14.163" v="570" actId="1076"/>
          <ac:spMkLst>
            <pc:docMk/>
            <pc:sldMk cId="722768068" sldId="350"/>
            <ac:spMk id="29" creationId="{FF1968FD-C822-7C4B-8B3F-6643A42A69F2}"/>
          </ac:spMkLst>
        </pc:spChg>
        <pc:spChg chg="mod">
          <ac:chgData name="Beniamin Zawilla" userId="ddf0d743-5318-4a4c-9abc-8826c9d150fb" providerId="ADAL" clId="{94F6D30F-7798-4AF5-8273-5207425E65C1}" dt="2023-02-28T09:10:51.169" v="560"/>
          <ac:spMkLst>
            <pc:docMk/>
            <pc:sldMk cId="722768068" sldId="350"/>
            <ac:spMk id="31" creationId="{A3B7D3D2-D83C-B6D1-86A5-71660EABD5FB}"/>
          </ac:spMkLst>
        </pc:spChg>
      </pc:sldChg>
      <pc:sldChg chg="modSp mod">
        <pc:chgData name="Beniamin Zawilla" userId="ddf0d743-5318-4a4c-9abc-8826c9d150fb" providerId="ADAL" clId="{94F6D30F-7798-4AF5-8273-5207425E65C1}" dt="2023-02-28T09:12:43.993" v="597" actId="20577"/>
        <pc:sldMkLst>
          <pc:docMk/>
          <pc:sldMk cId="24461684" sldId="351"/>
        </pc:sldMkLst>
        <pc:spChg chg="mod">
          <ac:chgData name="Beniamin Zawilla" userId="ddf0d743-5318-4a4c-9abc-8826c9d150fb" providerId="ADAL" clId="{94F6D30F-7798-4AF5-8273-5207425E65C1}" dt="2023-02-28T09:12:43.993" v="597" actId="20577"/>
          <ac:spMkLst>
            <pc:docMk/>
            <pc:sldMk cId="24461684" sldId="351"/>
            <ac:spMk id="18" creationId="{71D87097-9F85-4445-8AD6-171970E061A0}"/>
          </ac:spMkLst>
        </pc:spChg>
      </pc:sldChg>
      <pc:sldChg chg="modSp mod">
        <pc:chgData name="Beniamin Zawilla" userId="ddf0d743-5318-4a4c-9abc-8826c9d150fb" providerId="ADAL" clId="{94F6D30F-7798-4AF5-8273-5207425E65C1}" dt="2023-02-28T09:13:53.719" v="606" actId="1076"/>
        <pc:sldMkLst>
          <pc:docMk/>
          <pc:sldMk cId="2964361459" sldId="352"/>
        </pc:sldMkLst>
        <pc:spChg chg="mod">
          <ac:chgData name="Beniamin Zawilla" userId="ddf0d743-5318-4a4c-9abc-8826c9d150fb" providerId="ADAL" clId="{94F6D30F-7798-4AF5-8273-5207425E65C1}" dt="2023-02-28T09:13:34.598" v="604" actId="6549"/>
          <ac:spMkLst>
            <pc:docMk/>
            <pc:sldMk cId="2964361459" sldId="352"/>
            <ac:spMk id="7" creationId="{24704B68-53DB-A8E4-D5A0-E82E3105B114}"/>
          </ac:spMkLst>
        </pc:spChg>
        <pc:spChg chg="mod">
          <ac:chgData name="Beniamin Zawilla" userId="ddf0d743-5318-4a4c-9abc-8826c9d150fb" providerId="ADAL" clId="{94F6D30F-7798-4AF5-8273-5207425E65C1}" dt="2023-02-28T09:13:53.719" v="606" actId="1076"/>
          <ac:spMkLst>
            <pc:docMk/>
            <pc:sldMk cId="2964361459" sldId="352"/>
            <ac:spMk id="17" creationId="{3BF4B7E5-EC6F-2E39-CAF7-3A688372B894}"/>
          </ac:spMkLst>
        </pc:spChg>
      </pc:sldChg>
      <pc:sldChg chg="modSp mod">
        <pc:chgData name="Beniamin Zawilla" userId="ddf0d743-5318-4a4c-9abc-8826c9d150fb" providerId="ADAL" clId="{94F6D30F-7798-4AF5-8273-5207425E65C1}" dt="2023-02-28T09:12:52.016" v="599" actId="20577"/>
        <pc:sldMkLst>
          <pc:docMk/>
          <pc:sldMk cId="3887921028" sldId="380"/>
        </pc:sldMkLst>
        <pc:spChg chg="mod">
          <ac:chgData name="Beniamin Zawilla" userId="ddf0d743-5318-4a4c-9abc-8826c9d150fb" providerId="ADAL" clId="{94F6D30F-7798-4AF5-8273-5207425E65C1}" dt="2023-02-28T09:12:52.016" v="599" actId="20577"/>
          <ac:spMkLst>
            <pc:docMk/>
            <pc:sldMk cId="3887921028" sldId="380"/>
            <ac:spMk id="3" creationId="{3F6D5F74-B1E1-FC55-A172-B019DBCF0A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forms.gle/vU74f3xSdFCCcpvQ9"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4" name="Text Placeholder 6">
            <a:extLst>
              <a:ext uri="{FF2B5EF4-FFF2-40B4-BE49-F238E27FC236}">
                <a16:creationId xmlns:a16="http://schemas.microsoft.com/office/drawing/2014/main" id="{F2E2E7FD-C83C-2506-20C3-24823F99BCF6}"/>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dirty="0" err="1">
                <a:solidFill>
                  <a:srgbClr val="FFFFFF"/>
                </a:solidFill>
                <a:ea typeface="Times New Roman" panose="02020603050405020304" pitchFamily="18" charset="0"/>
              </a:rPr>
              <a:t>Program</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dla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studiów</a:t>
            </a:r>
            <a:r>
              <a:rPr lang="de-DE" sz="2800" dirty="0">
                <a:solidFill>
                  <a:srgbClr val="FFFFFF"/>
                </a:solidFill>
                <a:ea typeface="Times New Roman" panose="02020603050405020304" pitchFamily="18" charset="0"/>
              </a:rPr>
              <a:t> </a:t>
            </a:r>
            <a:r>
              <a:rPr lang="pl-PL" sz="2800" dirty="0">
                <a:solidFill>
                  <a:srgbClr val="FFFFFF"/>
                </a:solidFill>
                <a:ea typeface="Times New Roman" panose="02020603050405020304" pitchFamily="18" charset="0"/>
              </a:rPr>
              <a:t>licencjackich</a:t>
            </a:r>
            <a:r>
              <a:rPr lang="de-DE" sz="2800" dirty="0">
                <a:solidFill>
                  <a:srgbClr val="FFFFFF"/>
                </a:solidFill>
                <a:ea typeface="Times New Roman" panose="02020603050405020304" pitchFamily="18" charset="0"/>
              </a:rPr>
              <a:t> </a:t>
            </a:r>
            <a:endParaRPr lang="pl-PL" sz="2800" dirty="0">
              <a:solidFill>
                <a:srgbClr val="FFFFFF"/>
              </a:solidFill>
              <a:ea typeface="Times New Roman" panose="02020603050405020304" pitchFamily="18" charset="0"/>
            </a:endParaRPr>
          </a:p>
          <a:p>
            <a:pPr marL="228600">
              <a:lnSpc>
                <a:spcPct val="90000"/>
              </a:lnSpc>
            </a:pPr>
            <a:br>
              <a:rPr lang="de-DE" sz="2800" dirty="0">
                <a:solidFill>
                  <a:srgbClr val="FFFFFF"/>
                </a:solidFill>
                <a:ea typeface="Times New Roman" panose="02020603050405020304" pitchFamily="18" charset="0"/>
              </a:rPr>
            </a:br>
            <a:r>
              <a:rPr lang="de-DE" sz="2800" dirty="0" err="1">
                <a:solidFill>
                  <a:srgbClr val="FFFFFF"/>
                </a:solidFill>
                <a:ea typeface="Times New Roman" panose="02020603050405020304" pitchFamily="18" charset="0"/>
              </a:rPr>
              <a:t>Technologia</a:t>
            </a:r>
            <a:r>
              <a:rPr lang="de-DE" sz="2800" dirty="0">
                <a:solidFill>
                  <a:srgbClr val="FFFFFF"/>
                </a:solidFill>
                <a:ea typeface="Times New Roman" panose="02020603050405020304" pitchFamily="18" charset="0"/>
              </a:rPr>
              <a:t> </a:t>
            </a:r>
            <a:r>
              <a:rPr lang="de-DE" sz="2800" dirty="0" err="1">
                <a:solidFill>
                  <a:srgbClr val="FFFFFF"/>
                </a:solidFill>
                <a:ea typeface="Times New Roman" panose="02020603050405020304" pitchFamily="18" charset="0"/>
              </a:rPr>
              <a:t>blockchain</a:t>
            </a:r>
            <a:r>
              <a:rPr lang="de-DE" sz="2800" dirty="0">
                <a:solidFill>
                  <a:srgbClr val="FFFFFF"/>
                </a:solidFill>
                <a:ea typeface="Times New Roman" panose="02020603050405020304" pitchFamily="18" charset="0"/>
              </a:rPr>
              <a:t> i </a:t>
            </a:r>
            <a:r>
              <a:rPr lang="de-DE" sz="2800" dirty="0" err="1">
                <a:solidFill>
                  <a:srgbClr val="FFFFFF"/>
                </a:solidFill>
                <a:ea typeface="Times New Roman" panose="02020603050405020304" pitchFamily="18" charset="0"/>
              </a:rPr>
              <a:t>kryptowaluty</a:t>
            </a:r>
            <a:r>
              <a:rPr lang="de-DE" sz="2800" dirty="0">
                <a:solidFill>
                  <a:srgbClr val="FFFFFF"/>
                </a:solidFill>
                <a:ea typeface="Times New Roman" panose="02020603050405020304" pitchFamily="18" charset="0"/>
              </a:rPr>
              <a:t>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Obok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drugą co do wielkości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kryptowalutą</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pod względem kapitalizacji rynkowej. Sieć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platformą opartą na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skupioną na programowalnych kontraktach (smart kontrakty) i zdecentralizowanych programach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Powiązana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kryptowaluta</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nazywa się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(ETH).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również często określane jako „światowy komputer”. Termin komputer świata wywodzi się z faktu, że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nie tylko przechowuje stan posiadania waluty, tak jak robi to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ale może śledzić stan dowolnych danych i wykonywać cały kod, który można umieścić w formacie danych binarnych.</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(ETH) to zdecentralizowana platforma typu open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source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oparta na technologii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Pozwala każdemu zainteresowanemu programiście, osobie lub firmie uruchomić i rozwijać własną aplikację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nawet zdecentralizowaną organizację (DAO) przy użyciu inteligentnych kontraktów.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ma pamięć, która przechowuje zarówno kod, jak i dane, i wykorzystuje łańcuch bloków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do śledzenia, jak ta pamięć zmienia się w czasie, podobnie jak komputer z programem ogólnego przeznaczenia.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załadować kod do swojej maszyny i uruchomić ten kod, przechowując zmiany etapów w swoim łańcuchu bloków.</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Aby zrozumieć podstawy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obejrzyj </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ten film.</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2.1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Wprowadzenie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do Ethereum</a:t>
            </a: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7519595"/>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7605183"/>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75100" y="7515631"/>
            <a:ext cx="824852" cy="742396"/>
            <a:chOff x="765927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59276" y="654686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Kliknij</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 aby </a:t>
              </a: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obejrzeć</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 </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3505713"/>
          </a:xfrm>
        </p:spPr>
        <p:txBody>
          <a:bodyPr numCol="2"/>
          <a:lstStyle/>
          <a:p>
            <a:r>
              <a:rPr lang="en-US" b="1" dirty="0" err="1">
                <a:solidFill>
                  <a:srgbClr val="F79037"/>
                </a:solidFill>
              </a:rPr>
              <a:t>Wynalazcy</a:t>
            </a:r>
            <a:r>
              <a:rPr lang="en-US" b="1" dirty="0">
                <a:solidFill>
                  <a:srgbClr val="F79037"/>
                </a:solidFill>
              </a:rPr>
              <a:t> Ethereum</a:t>
            </a:r>
          </a:p>
          <a:p>
            <a:r>
              <a:rPr lang="pl-PL" dirty="0" err="1"/>
              <a:t>Vitalik</a:t>
            </a:r>
            <a:r>
              <a:rPr lang="pl-PL" dirty="0"/>
              <a:t> </a:t>
            </a:r>
            <a:r>
              <a:rPr lang="pl-PL" dirty="0" err="1"/>
              <a:t>Buterin</a:t>
            </a:r>
            <a:r>
              <a:rPr lang="pl-PL" dirty="0"/>
              <a:t> jest wynalazcą i współzałożycielem </a:t>
            </a:r>
            <a:r>
              <a:rPr lang="pl-PL" dirty="0" err="1"/>
              <a:t>Ethereum</a:t>
            </a:r>
            <a:r>
              <a:rPr lang="pl-PL" dirty="0"/>
              <a:t>. Na wczesnych etapach rozwoju </a:t>
            </a:r>
            <a:r>
              <a:rPr lang="pl-PL" dirty="0" err="1"/>
              <a:t>Bitcoina</a:t>
            </a:r>
            <a:r>
              <a:rPr lang="pl-PL" dirty="0"/>
              <a:t> </a:t>
            </a:r>
            <a:r>
              <a:rPr lang="pl-PL" dirty="0" err="1"/>
              <a:t>Buterin</a:t>
            </a:r>
            <a:r>
              <a:rPr lang="pl-PL" dirty="0"/>
              <a:t> prowadził magazyn, który publikował na temat </a:t>
            </a:r>
            <a:r>
              <a:rPr lang="pl-PL" dirty="0" err="1"/>
              <a:t>Bitcoina</a:t>
            </a:r>
            <a:r>
              <a:rPr lang="pl-PL" dirty="0"/>
              <a:t>. W ten sposób zidentyfikował aspekty, które uważał za wymagające poprawy. Następnie wraz z Anthonym Di </a:t>
            </a:r>
            <a:r>
              <a:rPr lang="pl-PL" dirty="0" err="1"/>
              <a:t>Iorio</a:t>
            </a:r>
            <a:r>
              <a:rPr lang="pl-PL" dirty="0"/>
              <a:t>, </a:t>
            </a:r>
            <a:r>
              <a:rPr lang="pl-PL" dirty="0" err="1"/>
              <a:t>Mihai</a:t>
            </a:r>
            <a:r>
              <a:rPr lang="pl-PL" dirty="0"/>
              <a:t> </a:t>
            </a:r>
            <a:r>
              <a:rPr lang="pl-PL" dirty="0" err="1"/>
              <a:t>Alisie</a:t>
            </a:r>
            <a:r>
              <a:rPr lang="pl-PL" dirty="0"/>
              <a:t> i Charlesem </a:t>
            </a:r>
            <a:r>
              <a:rPr lang="pl-PL" dirty="0" err="1"/>
              <a:t>Hoskinsonem</a:t>
            </a:r>
            <a:r>
              <a:rPr lang="pl-PL" dirty="0"/>
              <a:t> założył </a:t>
            </a:r>
            <a:r>
              <a:rPr lang="pl-PL" dirty="0" err="1"/>
              <a:t>Ethereum</a:t>
            </a:r>
            <a:r>
              <a:rPr lang="pl-PL" dirty="0"/>
              <a:t>. </a:t>
            </a:r>
            <a:r>
              <a:rPr lang="pl-PL" dirty="0" err="1"/>
              <a:t>Buterin</a:t>
            </a:r>
            <a:r>
              <a:rPr lang="pl-PL" dirty="0"/>
              <a:t> po raz pierwszy opowiedział o </a:t>
            </a:r>
            <a:r>
              <a:rPr lang="pl-PL" dirty="0" err="1"/>
              <a:t>Ethereum</a:t>
            </a:r>
            <a:r>
              <a:rPr lang="pl-PL" dirty="0"/>
              <a:t> </a:t>
            </a:r>
            <a:r>
              <a:rPr lang="pl-PL" dirty="0" err="1"/>
              <a:t>Blockchain</a:t>
            </a:r>
            <a:r>
              <a:rPr lang="pl-PL" dirty="0"/>
              <a:t> w białej księdze z 2013 roku. </a:t>
            </a:r>
            <a:r>
              <a:rPr lang="pl-PL" dirty="0" err="1"/>
              <a:t>Ethereum</a:t>
            </a:r>
            <a:r>
              <a:rPr lang="pl-PL" dirty="0"/>
              <a:t> miało uwolnić pełny potencjał </a:t>
            </a:r>
            <a:r>
              <a:rPr lang="pl-PL" dirty="0" err="1"/>
              <a:t>Bitcoina</a:t>
            </a:r>
            <a:r>
              <a:rPr lang="pl-PL" dirty="0"/>
              <a:t>. Łączy w sobie syntezę radykalnej otwartości i radykalnej prywatności. </a:t>
            </a:r>
            <a:r>
              <a:rPr lang="pl-PL" dirty="0" err="1"/>
              <a:t>Buterin</a:t>
            </a:r>
            <a:r>
              <a:rPr lang="pl-PL" dirty="0"/>
              <a:t> chciał stworzyć platformę, która jest systemem wydobywczym i zapewnia platformę do tworzenia własnych aplikacji.</a:t>
            </a:r>
          </a:p>
          <a:p>
            <a:endParaRPr lang="en-US" dirty="0"/>
          </a:p>
          <a:p>
            <a:r>
              <a:rPr lang="en-US" b="1" dirty="0" err="1">
                <a:solidFill>
                  <a:srgbClr val="F79037"/>
                </a:solidFill>
              </a:rPr>
              <a:t>Jednostka</a:t>
            </a:r>
            <a:r>
              <a:rPr lang="en-US" b="1" dirty="0">
                <a:solidFill>
                  <a:srgbClr val="F79037"/>
                </a:solidFill>
              </a:rPr>
              <a:t> </a:t>
            </a:r>
            <a:r>
              <a:rPr lang="en-US" b="1" dirty="0" err="1">
                <a:solidFill>
                  <a:srgbClr val="F79037"/>
                </a:solidFill>
              </a:rPr>
              <a:t>walutowa</a:t>
            </a:r>
            <a:r>
              <a:rPr lang="en-US" b="1" dirty="0">
                <a:solidFill>
                  <a:srgbClr val="F79037"/>
                </a:solidFill>
              </a:rPr>
              <a:t> Ether</a:t>
            </a:r>
          </a:p>
          <a:p>
            <a:r>
              <a:rPr lang="pl-PL" dirty="0" err="1"/>
              <a:t>Kryptowaluta</a:t>
            </a:r>
            <a:r>
              <a:rPr lang="pl-PL" dirty="0"/>
              <a:t> łańcucha blokowego </a:t>
            </a:r>
            <a:r>
              <a:rPr lang="pl-PL" dirty="0" err="1"/>
              <a:t>Ethereum</a:t>
            </a:r>
            <a:r>
              <a:rPr lang="pl-PL" dirty="0"/>
              <a:t> nazywa się </a:t>
            </a:r>
            <a:r>
              <a:rPr lang="pl-PL" dirty="0" err="1"/>
              <a:t>Ether</a:t>
            </a:r>
            <a:r>
              <a:rPr lang="pl-PL" dirty="0"/>
              <a:t>. </a:t>
            </a:r>
            <a:r>
              <a:rPr lang="pl-PL" dirty="0" err="1"/>
              <a:t>Ether</a:t>
            </a:r>
            <a:r>
              <a:rPr lang="pl-PL" dirty="0"/>
              <a:t> to środek płatniczy za każdą transakcję czy tworzenie smart kontraktów, a także korzystanie z różnych usług na platformie </a:t>
            </a:r>
            <a:r>
              <a:rPr lang="pl-PL" dirty="0" err="1"/>
              <a:t>Ethereum</a:t>
            </a:r>
            <a:r>
              <a:rPr lang="pl-PL" dirty="0"/>
              <a:t>. Wszystkie zmiany dokonane na świecie </a:t>
            </a:r>
            <a:r>
              <a:rPr lang="pl-PL" dirty="0" err="1"/>
              <a:t>Ethereum</a:t>
            </a:r>
            <a:r>
              <a:rPr lang="pl-PL" dirty="0"/>
              <a:t> kosztują </a:t>
            </a:r>
            <a:r>
              <a:rPr lang="pl-PL" dirty="0" err="1"/>
              <a:t>Ether</a:t>
            </a:r>
            <a:r>
              <a:rPr lang="pl-PL" dirty="0"/>
              <a:t>. Aby wejść w interakcję z </a:t>
            </a:r>
            <a:r>
              <a:rPr lang="pl-PL" dirty="0" err="1"/>
              <a:t>Ethereum</a:t>
            </a:r>
            <a:r>
              <a:rPr lang="pl-PL" dirty="0"/>
              <a:t> </a:t>
            </a:r>
            <a:r>
              <a:rPr lang="pl-PL" dirty="0" err="1"/>
              <a:t>Blockchain</a:t>
            </a:r>
            <a:r>
              <a:rPr lang="pl-PL" dirty="0"/>
              <a:t>, należy kupić </a:t>
            </a:r>
            <a:r>
              <a:rPr lang="pl-PL" dirty="0" err="1"/>
              <a:t>Ether</a:t>
            </a:r>
            <a:r>
              <a:rPr lang="pl-PL" dirty="0"/>
              <a:t>. </a:t>
            </a:r>
            <a:r>
              <a:rPr lang="pl-PL" dirty="0" err="1"/>
              <a:t>Ether</a:t>
            </a:r>
            <a:r>
              <a:rPr lang="pl-PL" dirty="0"/>
              <a:t> jest paliwem całej platformy. </a:t>
            </a:r>
            <a:r>
              <a:rPr lang="pl-PL" dirty="0" err="1"/>
              <a:t>Ether</a:t>
            </a:r>
            <a:r>
              <a:rPr lang="pl-PL" dirty="0"/>
              <a:t> jest również dystrybuowany jako nagroda dla </a:t>
            </a:r>
            <a:r>
              <a:rPr lang="pl-PL" dirty="0" err="1"/>
              <a:t>stakerów</a:t>
            </a:r>
            <a:r>
              <a:rPr lang="pl-PL" dirty="0"/>
              <a:t> i </a:t>
            </a:r>
            <a:r>
              <a:rPr lang="pl-PL" dirty="0" err="1"/>
              <a:t>walidatorów</a:t>
            </a:r>
            <a:r>
              <a:rPr lang="pl-PL" dirty="0"/>
              <a:t> </a:t>
            </a:r>
            <a:r>
              <a:rPr lang="pl-PL" dirty="0" err="1"/>
              <a:t>Ethereum</a:t>
            </a:r>
            <a:r>
              <a:rPr lang="pl-PL" dirty="0"/>
              <a:t>. Eter jest podzielony na mniejsze jednostki aż do najmniejszej możliwej, która nazywa się </a:t>
            </a:r>
            <a:r>
              <a:rPr lang="pl-PL" dirty="0" err="1"/>
              <a:t>wei</a:t>
            </a:r>
            <a:r>
              <a:rPr lang="pl-PL" dirty="0"/>
              <a:t> - 1 eter to 1 kwintylion (1018) </a:t>
            </a:r>
            <a:r>
              <a:rPr lang="pl-PL" dirty="0" err="1"/>
              <a:t>wei</a:t>
            </a:r>
            <a:r>
              <a:rPr lang="pl-PL" dirty="0"/>
              <a:t>.</a:t>
            </a:r>
          </a:p>
          <a:p>
            <a:endParaRPr lang="en-US" dirty="0"/>
          </a:p>
          <a:p>
            <a:r>
              <a:rPr lang="en-US" b="1" dirty="0" err="1">
                <a:solidFill>
                  <a:srgbClr val="F79037"/>
                </a:solidFill>
              </a:rPr>
              <a:t>Czym</a:t>
            </a:r>
            <a:r>
              <a:rPr lang="en-US" b="1" dirty="0">
                <a:solidFill>
                  <a:srgbClr val="F79037"/>
                </a:solidFill>
              </a:rPr>
              <a:t> </a:t>
            </a:r>
            <a:r>
              <a:rPr lang="en-US" b="1" dirty="0" err="1">
                <a:solidFill>
                  <a:srgbClr val="F79037"/>
                </a:solidFill>
              </a:rPr>
              <a:t>są</a:t>
            </a:r>
            <a:r>
              <a:rPr lang="en-US" b="1" dirty="0">
                <a:solidFill>
                  <a:srgbClr val="F79037"/>
                </a:solidFill>
              </a:rPr>
              <a:t> </a:t>
            </a:r>
            <a:r>
              <a:rPr lang="en-US" b="1" dirty="0" err="1">
                <a:solidFill>
                  <a:srgbClr val="F79037"/>
                </a:solidFill>
              </a:rPr>
              <a:t>inteligentne</a:t>
            </a:r>
            <a:r>
              <a:rPr lang="en-US" b="1" dirty="0">
                <a:solidFill>
                  <a:srgbClr val="F79037"/>
                </a:solidFill>
              </a:rPr>
              <a:t> </a:t>
            </a:r>
            <a:r>
              <a:rPr lang="en-US" b="1" dirty="0" err="1">
                <a:solidFill>
                  <a:srgbClr val="F79037"/>
                </a:solidFill>
              </a:rPr>
              <a:t>kontrakty</a:t>
            </a:r>
            <a:r>
              <a:rPr lang="en-US" b="1" dirty="0">
                <a:solidFill>
                  <a:srgbClr val="F79037"/>
                </a:solidFill>
              </a:rPr>
              <a:t>?</a:t>
            </a:r>
          </a:p>
          <a:p>
            <a:r>
              <a:rPr lang="pl-PL" dirty="0"/>
              <a:t>Inteligentne kontrakty to </a:t>
            </a:r>
            <a:r>
              <a:rPr lang="pl-PL" dirty="0" err="1"/>
              <a:t>zdigitalizowane</a:t>
            </a:r>
            <a:r>
              <a:rPr lang="pl-PL" dirty="0"/>
              <a:t>, ustalone kontrakty między dwiema lub więcej osobami lub programami. Kod może być albo jedynym wyrazem porozumienia między stronami, albo też może działać jako uzupełnienie tradycyjnej umowy tekstowej i realizować określone postanowienia, takie jak transfer środków od strony A do strony B. Sam kod jest powielany w wielu węzłach łańcucha bloków, a zatem korzysta z bezpieczeństwa, trwałości i niezmienności, które oferuje łańcuch bloków. Możliwe jest wykorzystanie inteligentnych kontraktów do stworzenia DAO lub </a:t>
            </a:r>
            <a:r>
              <a:rPr lang="pl-PL" dirty="0" err="1"/>
              <a:t>dApp</a:t>
            </a:r>
            <a:r>
              <a:rPr lang="pl-PL"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Inteligentne</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kontrakty</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są obsługiwane przez sieć komputerów</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automatycznie wykonują uzgodnione kroki, gdy wystąpi określone zdarzenie</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automatycznie śledzą zmiany w ramach ustalonych warunków umowy</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są przechowywane w łańcuchu bloków</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1" y="6144629"/>
            <a:ext cx="3017924"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inteligentne kontrakty istnieją jako niezależni użytkownicy, z którymi można wchodzić w interakcje, a zatem mają taki sam status jak użytkownicy-ludzie. Oznacza to, że każdy w sieci może je przeglądać i monitorować. Warunki określone są w umowach, których poprawność każdy może sprawdzić. W zależności od tego, czy wystąpi zdarzenie wyzwalające, inteligentne kontrakty automatycznie wykonują połączone polecenia. Te inteligentne kontrakty są przechowywane w łańcuchu bloków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65163"/>
            <a:ext cx="6036131"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Przykład</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inteligentnego</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kontraktu</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Inteligentna umowa zakłada, że dana osoba otrzyma pieniądze za paczkę, gdy dotrze ona trzy dni po złożeniu zamówienia. Taka inteligentna umowa jest połączona z oprogramowaniem, które jest w stanie sprawdzić status przesyłki (czyli czy została dostarczona, czy nie). Po dostarczeniu paczki inteligentna umowa automatycznie uwalnia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odbiorcy przechowywany i zablokowany w inteligentnej umowie do nadawcy paczki. Jeśli oprogramowanie wykryje, że paczka nie została dostarczona, kupujący otrzyma zwrot pieniędzy.</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Inteligentne kontrakty i łańcuch bloków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Ethereum</a:t>
            </a: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Tym, co czyni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wyjątkowym, są inteligentne kontrakty, które zamieniają sieć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zdecentralizowany komputer. Inteligentne kontrakty, jak sama nazwa wskazuje, to inteligentne umowy lub małe programy, które działają 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 mogą na przykład regulować warunki transakcji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przeciwieństwie do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węzły 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również odpowiedzialne za przetwarzanie tych kontraktów. Dzięki inteligentnym kontraktom możliwe jest tworzenie tak zwanych zdecentralizowanych aplikacji.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publicznie dostępne zdecentralizowane aplikacje. Ponieważ ostatecznie każdy może uruchomić węzeł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wszystkie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mają tę samą funkcjonalność i mogą oferować usługi zbudowane na infrastrukturze.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rPr>
              <a:t>Ethereum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mn-cs"/>
              </a:rPr>
              <a:t>dApps</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Wszędzie na świecie programiści budują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na bazie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i tworzą innowacyjne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Nie ma prawie żadnych ograniczeń w rozwoju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Aplikacje finansowe, zdecentralizowane giełdy (DEX), platformy mediów społecznościowych, komunikatory, gry - to tylko kilka przykładów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Inteligentne kontrakty można postrzegać jako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backend</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API działające w łańcuchu blokowym, podczas gdy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to front-end lub UX. Reprezentują one widoczną warstwę łączącą użytkowników lub inne aplikacje z inteligentnymi kontraktami działającymi 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blockchainie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Możesz pomyśleć o sklepach z aplikacjami, które już znamy. Podobnie jak w przypadku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obecnie w sklepie z aplikacjami dostępna jest niezliczona ilość aplikacji. Te aplikacje ufają sklepowi w zakresie zarządzania płatnościami, a tym samym wymagają istnienia strony trzeciej i zaufania. Tradycyjni programiści są również uzależnieni od przychylności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App</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Store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Sklepy z aplikacjami mogą bowiem usuwać aplikacje ze swoich półek. W związku z tym wybór konsumenta zależy również od wpływu stron trzecich, takich jak Google czy Apple. Podsumowując, oznacza to, że generowane przez nich treści znajdują się w rękach osób trzecich i podlegają wpływom niepisanych zasad branży. Inaczej jest w przypadku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zbudowanych na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Tutaj dane są w rękach użytkowników. Deweloperzy mogą oferować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swobodnie i niezależnie od sklepu z aplikacjami, całkowicie eliminując wstępną selekcję sklepu. Uruchomienie węzła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nie jest wymagane do wdrożenia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Zamiast tego istnieją prywatne oferty w chmurze, które mogą zapewnić dostęp do istniejących węzłów.</a:t>
            </a: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7" name="Rectangle 16">
            <a:extLst>
              <a:ext uri="{FF2B5EF4-FFF2-40B4-BE49-F238E27FC236}">
                <a16:creationId xmlns:a16="http://schemas.microsoft.com/office/drawing/2014/main" id="{BC1B2A0F-AA47-75DF-BA8A-0B5C392CEE26}"/>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grpSp>
        <p:nvGrpSpPr>
          <p:cNvPr id="18" name="Group 17">
            <a:extLst>
              <a:ext uri="{FF2B5EF4-FFF2-40B4-BE49-F238E27FC236}">
                <a16:creationId xmlns:a16="http://schemas.microsoft.com/office/drawing/2014/main" id="{1A14CE71-3704-619C-1A59-11077DB046FD}"/>
              </a:ext>
            </a:extLst>
          </p:cNvPr>
          <p:cNvGrpSpPr/>
          <p:nvPr/>
        </p:nvGrpSpPr>
        <p:grpSpPr>
          <a:xfrm>
            <a:off x="5728309" y="966084"/>
            <a:ext cx="1999713" cy="1442633"/>
            <a:chOff x="8493673" y="3441653"/>
            <a:chExt cx="2590079" cy="1868535"/>
          </a:xfrm>
        </p:grpSpPr>
        <p:sp>
          <p:nvSpPr>
            <p:cNvPr id="19" name="Freeform 18">
              <a:extLst>
                <a:ext uri="{FF2B5EF4-FFF2-40B4-BE49-F238E27FC236}">
                  <a16:creationId xmlns:a16="http://schemas.microsoft.com/office/drawing/2014/main" id="{B650BC54-2659-0A26-0836-C1847433DD14}"/>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C0F4F72-1034-6EB6-339F-954E1BF95E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E8939F9B-B2FA-D7A0-88BA-8A6FE9095E2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D428E90-6B11-E0A7-CC56-FF85B904CE0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D9781D7-4E6C-8B95-19B5-47F3D13286A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1AF8E0AE-4AD7-649B-3BB8-A9CFD024BD38}"/>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7D3CBC0-4382-3649-7B45-DB93B3939FF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EECCE263-4102-8557-A970-6407D47FCE24}"/>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25543AA1-B072-CAF0-E352-247B17DB8EFF}"/>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7E740195-2144-7833-87C8-7B57C5CC35A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EC6946-B63D-9F88-30CA-FEDE7E6C4F9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24871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67225" y="407605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2.2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Transakcje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Ethereum</a:t>
            </a: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Dostawa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Etheru</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porównaniu do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który ustala maksymalną podaż na 21 milionów,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nie ma limitu. Produkcja eteru nigdy się nie skończy. To, ile istnieje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 bezpośredni wpływ na jego cenę. Ogólnie rzecz biorąc, im większa liczba monet, które są publicznie dostępne, tym niższa jest ich wartość. Całkowita ilość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nadal płynna, ponieważ ostatnia aktualizacja sieci do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PoS</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powodowała wzrosty i spadki ilości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Różnice między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Ethereum</a:t>
            </a: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Bitcoinem</a:t>
            </a: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różnią się pod wieloma względami. Podczas gdy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kryptowalutą</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platformą. Z tego powodu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przede wszystkim magazynem wartości i środkiem wymiany, podczas gdy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postrzegane jako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ogólnego przeznaczenia.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natywnym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tokenem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blockchainie</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i zawsze był największą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kryptowalutą</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mierzoną kapitalizacją rynkową, 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drugą co do wielkości. Transakcje są szybsze w sieci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niż w sieci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ze względu na fakt, że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nieco szybszy niż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Należy również zauważyć, że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zostało stworzone jako uzupełnienie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 nie jako konkurencja. Podczas gdy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był w stanie ugruntować swoją pozycję jako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 na celu ustanowienie zdecentralizowanego komputera światowego. W tym sensie, porównanie obu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dość trudne.</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67225" y="4601540"/>
            <a:ext cx="301261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Aby dowiedzieć się, jak działają transakcje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zgodnie z inteligentnymi kontraktami, posłuchaj odcinka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podcastu</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Generation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na ten temat.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Kliknij</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tutaj</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778242" y="5815013"/>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2.3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Inteligentne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kontrakty</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Ethereum</a:t>
            </a: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91003" y="6348055"/>
            <a:ext cx="3012613"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poprzedniej sekcji uzyskałeś już ogólną wiedzę na temat inteligentnych kontraktów. W tej części pogłębimy ją.</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ak już wiesz, inteligentne kontrakty są rodzajem konta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Mają swoją wartość i mogą być celem transakcji. Inteligentne kontrakty nie mogą być kontrolowane przez użytkownika, są bowiem wdrażane w sieci i działają tak, jak zostały zaprogramowane. Rzeczywiste konta użytkowników mogą wchodzić w interakcje z inteligentną umową, przesyłając transakcje, które wykonują funkcję zdefiniowaną w inteligentnej umowie. Inteligentne kontrakty, podobnie jak zwykłe umowy, mogą definiować zasady i automatycznie egzekwować je za pomocą kodu. Inteligentnych kontraktów domyślnie nie można usunąć, a interakcje z nimi są nieodwracalne. Mogą być nadpisywane tylko przez uprawnione osoby. Inteligentne kontrakty to po prostu programy przechowywane w łańcuchu bloków, które działają, gdy spełnione są z góry określone warunki</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Kontekst</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wykonania</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Inteligentne kontrakty działają w izolacji, co oznacza, że mogą przeglądać tylko dane dostępne 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blockchainie</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lub wywoływać inne inteligentne kontrakty. W związku z tym nie mogą nawiązywać połączeń z żadną usługą ani wyszukiwać danych spoza łańcucha bloków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Niektóre kontrakty 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działają jak wyrocznie. Zewnętrzni użytkownicy lub aplikacje mogą zasilać te kontrakty wyroczni danymi zewnętrznymi, aby inni mogli z nich korzystać.</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Ga</a:t>
            </a: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z</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Uruchomienie kodu w EMV nie może się odbyć bez uiszczenia opłaty gazowej, ponieważ zasoby obliczeniowe i pamięć masowa są ograniczone i nie są darmowe dla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walidatorów</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Koszt korzystania z usług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wyrażony w jednostce zwanej gazem, która stanowi ułamek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(wyrażona jest w WEI). Za każdą dokonaną transakcję należy zapłacić gaz, inaczej kod nie zadziała. Gaz jest zużywany przez wykonywanie wierszy kodu lub przydzielanie przestrzeni dyskowej. Jeśli transakcja wyczerpie gaz, skutkuje to anulowaniem transakcji. W takim przypadku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tokeny</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lub fundusze i tak są naliczane. Z technicznego punktu widzenia gaz reprezentuje jednostkę, a nie cenę, ponieważ cena transakcji jest przypisywana podczas jej tworzenia. Im wyższa jest cena, którą ktoś płaci lub jest skłonny zapłacić, tym wyższy priorytet transakcji w kolejce wykonania.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Walidatorzy</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mają motywację do wykonywania transakcji, które płacą więcej, ponieważ otrzymują opłaty gazowe. Można również ustawić limit gazu na transakcję. Wyraża on, ile ktoś jest skłonny wydać na egzekucję. Jeśli transakcja kosztuje więcej, jest anulowana, a niewykorzystane środki wracają do nadawcy.</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Niezmienność</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Inteligentne kontrakty są niezmienne. Zatem z definicji (kod bajtowy) nie można ich zmienić ani zaktualizować po ich wdrożeniu w łańcuchu blokowym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 przypadku konieczności zmiany istniejącego inteligentnego kontraktu należy wdrożyć nową wersję pod nowym adresem. Po wprowadzeniu błędów nie można ich naprawić.</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Zazwyczaj służą do automatyzacji realizacji umowy, tak aby wszyscy uczestnicy byli od razu pewni wyniku, bez udziału pośredników i straty czasu. Mogą również zautomatyzować przepływ pracy, uruchamiając następną akcję po spełnieniu warunków.</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Z punktu widzenia implementacji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Vitalik</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i współzałożyciele zaprojektowali tak zwaną maszynę wirtualną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(EVM) do uruchamiania kodu bajtowego w łańcuchu bloków. Każdy węzeł w sieci uruchamia wspomniany EVM i jest gotowy do wykonania dowolnego kodu. Tworzenie nowego kontraktu w łańcuchu blokowym oznacza wysłanie reprezentacji programu w kodzie bajtowym jako część ładunku danych transakcyjnych. Po uruchomieniu transakcji przez EVM i dodaniu bloku do księgi programista otrzymuje adres publiczny, pod którym został opublikowany. Od teraz każdy, kto uzyska do niego dostęp, może rozpocząć interakcję z umową pod tym adresem.</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Inteligentne kontrakty mają trzy ważne aspekty: kontekst wykonania, opłatę gazową i niezmienność.</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dirty="0"/>
              <a:t>ZDECENTRALIZOWANE FINANSE</a:t>
            </a:r>
            <a:br>
              <a:rPr lang="en-US" dirty="0"/>
            </a:br>
            <a:endParaRPr lang="en-US" dirty="0"/>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Zanim przejdziemy do zdecentralizowanych finansów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musimy najpierw zrozumieć nasz obecny system finansowy na poziomie podstawowym, aby poznać podobieństwa między tradycyjnymi finansami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6254920"/>
            <a:ext cx="6051578"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Cel</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systemu</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finansowego</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Główną funkcją systemu jest efektywne łączenie pożyczkobiorców z pożyczkodawcami. Pożyczkobiorcy obejmują wynalazców, przedsiębiorców, gospodarstwa domowe, rządy, firmy i start-</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upy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 potencjalnie dochodowymi pomysłami biznesowymi, ale ograniczonymi zasobami finansowymi, w przypadku których wydatki są wyższe niż przychody. Pożyczkodawcy lub oszczędzający również występują w różnych kalibracjach i mogą przybrać kształt gospodarstw domowych, firm, rządów i inwestorów z nadwyżkami funduszy, w przypadku których przychody są wyższe niż wydatki. System finansowy pomaga również łączyć jednostki unikające ryzyka, zwane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hedgingowymi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ze spekulantami.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Zdarza się, że jednostki i firmy, zwłaszcza małe firmy lub te, które sprzedają na szybko rozwijających się rynkach, mają wystarczający majątek (np. akcje) i dochody (np. przepływ), aby realizować swoje pomysły bez zewnętrznego wsparcia finansowego, inwestując swoje zyski, co znamy pod nazwą finansowania wewnętrznego. Jednak częściej zdarza się, że ludzie i firmy, które mają dobre pomysły, nie mają środków potrzebnych do sporządzenia planów, stworzenia prototypów, wynajęcia biur lub powierzchni produkcyjnej, opłacenia pracowników, uzyskania zezwoleń i licencji lub ponoszą ryzyka, które wiążą się z wprowadzeniem towaru lub usługi na rynek. Wystarczające fundusze są niezbędne do realizacji naszych pomysłów z profesjonalnego i prywatnego punktu widzenia. Ten kurs dotyczący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dla przykładu, jest bezpłatny, ponieważ UE uważa edukację za konieczność, która nie powinna być udostępniana tylko tym studentom, którzy mają środki, aby za nią zapłacić.</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Konieczność</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systemu</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finansowego</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Dlaczego osoby fizyczne i firmy nie pożyczają po prostu od innych osób i firm, kiedy muszą?</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3.1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Tradycyjny</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system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finansowy</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Każdy system finansowy, jaki znamy dzisiaj, jest wysoce połączoną siecią pośredników, dostawców i rynków służących następującym celom:</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1961808" cy="1092607"/>
            <a:chOff x="3357324" y="3565898"/>
            <a:chExt cx="196180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4" y="3996802"/>
              <a:ext cx="1397648"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Podział</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ryzyka</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oraz</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Alokacja</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kapitału</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Ułatwianie wszystkich rodzajów handlu, w tym wymiany tymczasowej.</a:t>
              </a: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Na pierwszy rzut oka może się to wydawać nieciekawe, ale jest to jeden z najważniejszych filarów ludzkiego dobrobytu w systemie kapitalistycznym. Bez tego systemu finansowego postęp technologiczny ostatnich dwóch stuleci (np. wynalezienie silników parowych, samochodów, samolotów, telefonów stacjonarnych, komputerów, manipulacji genami i telefonów komórkowych) nie miałby miejsca, a przynajmniej nie w takim tempie.</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Pożyczanie, podobnie jak większość towarów i usług, jest najskuteczniejsze i najtańsze, jeśli jest udzielane przez specjalistów i firmy, które skupiają się na wykonywaniu tylko jednej rzeczy (lub kilku powiązanych ze sobą czynności) bardzo dobrze. Po pierwsze, z powodu praktyki i wiedzy, którą te firmy zgromadziły w długim czasie, a po drugie dlatego, że odblokowują korzyści skali. Na przykład stałe koszty udzielania pożyczek (tj. reklamy dla pożyczkobiorców, kupna i konserwacji komputerów, wynajmu odpowiedniej powierzchni biurowej i spisywania umów) są dość wysokie. Aby zrekompensować te koszty stałe i osiągnąć dużą marżę, pożyczkodawcy muszą prowadzić wiele interesów. Dlatego małe firmy na silnie skoncentrowanym rynku nie mogą być rentowne. Nie oznacza to jednak, że większe jest zawsze lepsze, tylko że aby być efektywnym, firmy finansowe muszą przekraczać pewną minimalną efektywną skalę.</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Informacja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asymetryczna</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Finanse cierpią także na inny problem, który niełatwo pokonać, a mianowicie pojęcie kosztów alternatywnych (tj. aby uzyskać X, musisz zrezygnować z Y). Napotykamy też kolejny problem zwany asymetrią informacji. W kontekście systemu finansowego, kiedy sprzedawca (np. pożyczkodawca, sprzedawca papierów wartościowych) wie więcej niż kupujący (np. pożyczkobiorca lub inwestor, nabywca papierów wartościowych), problemy zaczynają się ujawniać po krótkim czasie. Dwa główne problemy z tym związane to negatywna selekcja przed podpisaniem kontraktu i pokusa nadużycia, która pociąga za sobą grzeszenie po zrealizowaniu kontraktu.</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Negatywna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selekcja</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Jak na ironię, najbardziej ryzykowni pożyczkobiorcy to także ci, którzy najbardziej domagają się pożyczek. Jeśli kredytodawcy nie będą świadomi tej tendencji, będą coraz bardziej niechętni do pożyczania swoich pieniędzy. O ile pokusa nadużycia nie zostanie rozpoznana i skutecznie zneutralizowana, doprowadzi do nieoptymalnego wyniku.</a:t>
            </a:r>
          </a:p>
          <a:p>
            <a:pPr marL="0" marR="0" lvl="0" indent="0" algn="just" defTabSz="325892" rtl="0" eaLnBrk="1" fontAlgn="auto" latinLnBrk="0" hangingPunct="1">
              <a:lnSpc>
                <a:spcPct val="100000"/>
              </a:lnSpc>
              <a:spcBef>
                <a:spcPts val="0"/>
              </a:spcBef>
              <a:spcAft>
                <a:spcPts val="0"/>
              </a:spcAft>
              <a:buClrTx/>
              <a:buSzTx/>
              <a:buFontTx/>
              <a:buNone/>
              <a:tabLst/>
              <a:defRPr/>
            </a:pPr>
            <a:b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Moralny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hazard</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Nawet jeśli efekt negatywnej selekcji nie spowodował problemu, pożyczkobiorcy dobrej woli czasami po podpisaniu umowy zamieniają się w złodziei, ponieważ zdają sobie sprawę, że mogą grać pieniędzmi innych ludzi. Ten rodzaj defraudacji jest powszechny, a pożyczkobiorcy często nie są w stanie spłacić pożyczki.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Obecny system finansowy nigdy nie eliminuje asymetrii informacyjnej, ale zmniejsza jej wpływ, sprawdzając wnioskodawców ubezpieczeniowych i kredytowych, a następnie monitorując ich oraz rynki, dostarczając informacji i analiz cenowych. Przedsiębiorstwa i inni pożyczkobiorcy mogą uzyskać fundusze i ubezpieczenia na tyle tanio, aby mogły stać się bardziej wydajne, innowacyjne, wynalazcze i wejść na nowe rynki pomimo asymetrii informacji. Innym sposobem spojrzenia na to jest uświadomienie sobie, że system finansowy ułatwia handel w czasie. Zamiast natychmiastowego płacenia za dostawy, firmy wykorzystują system finansowy, aby kupować to, czego potrzebują do bieżącej działalności i płacić za to w określonym czasie w przyszłości, dając im czas na produkcję i dystrybucję swoich dóbr.</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56255" y="4389120"/>
            <a:ext cx="3308094" cy="6284171"/>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mn-cs"/>
              </a:rPr>
              <a:t>Instrumenty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mn-cs"/>
              </a:rPr>
              <a:t>finansowe</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Instrumenty finansowe są prawnie wiążącymi umowami, które wymieniają zobowiązania ich twórców, osób fizycznych, rządów lub firm, które je wystawiają i obiecują zapłatę, a także prawa ich posiadaczy, osób fizycznych, rządów lub firm, które obecnie je posiadają i oczekują otrzymania za nie zapłaty. Służą one określeniu, kto i komu jest winien, kiedy i na jakich warunkach płatność jest należna oraz jak i gdzie należy dokonać płatności.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Instrumenty finansowe przybierają głównie trzy postacie:</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766374"/>
            <a:ext cx="4573019" cy="286440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Dług</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Instrumenty dłużne, takie jak obligacje, to relacja pożyczkodawca-pożyczkobiorca, w której pożyczkobiorca obiecuje zapłacić pożyczkodawcy określoną kwotę wraz z odsetkami w określonym terminie lub przez pewien okres czasu.</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Kapitał</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Instrumenty kapitałowe, takie jak akcje, reprezentują udziały własnościowe, w których posiadacz instrumentu otrzymuje część zysku emitenta.</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Hybr</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yda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Instrumenty hybrydowe (np. akcje uprzywilejowane) mają pewne cechy instrumentów dłużnych i kapitałowych. Podobnie jak obligacje, instrumenty akcji uprzywilejowanych obiecują stałe płatności w określonych terminach, ale podobnie jak akcje zwykłe, tylko wtedy, gdy uzasadniają to zyski emitenta. Z kolei obligacje zamienne są instrumentami hybrydowymi, ponieważ dają posiadaczom możliwość zamiany instrumentów dłużnych na akcje.</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958885"/>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Obecnie większość instrumentów finansowych jest przechowywana wyłącznie jako elektroniczne zapisy księgowe, które są powiązane z konkretną umową. Akcje były wcześniej emitowane w formie papierowej.</a:t>
            </a: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pl-PL" sz="3600" dirty="0">
                <a:solidFill>
                  <a:srgbClr val="F79037"/>
                </a:solidFill>
              </a:rPr>
              <a:t>MODUŁ</a:t>
            </a:r>
            <a:r>
              <a:rPr lang="en-US" sz="3600" dirty="0">
                <a:solidFill>
                  <a:srgbClr val="F79037"/>
                </a:solidFill>
              </a:rPr>
              <a:t> 3</a:t>
            </a:r>
          </a:p>
          <a:p>
            <a:pPr>
              <a:spcBef>
                <a:spcPts val="0"/>
              </a:spcBef>
            </a:pPr>
            <a:r>
              <a:rPr lang="pl-PL" dirty="0" err="1"/>
              <a:t>Kryptowaluty</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D07081E6-3C8F-4ED8-C8FC-06BB24ED3625}"/>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1016E3E6-78AD-138C-94D1-67D48679AC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A42D2CF-642E-883A-6458-F7A8BB4F3189}"/>
                </a:ext>
              </a:extLst>
            </p:cNvPr>
            <p:cNvSpPr/>
            <p:nvPr/>
          </p:nvSpPr>
          <p:spPr>
            <a:xfrm>
              <a:off x="3973077" y="9840039"/>
              <a:ext cx="2888501" cy="46166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kumimoji="0" lang="en-US" sz="6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853537"/>
          </a:xfrm>
        </p:spPr>
        <p:txBody>
          <a:bodyPr/>
          <a:lstStyle/>
          <a:p>
            <a:pPr algn="just"/>
            <a:r>
              <a:rPr lang="en-US" sz="1000" b="1" dirty="0" err="1">
                <a:solidFill>
                  <a:srgbClr val="F79037"/>
                </a:solidFill>
              </a:rPr>
              <a:t>Rynki</a:t>
            </a:r>
            <a:r>
              <a:rPr lang="en-US" sz="1000" b="1" dirty="0">
                <a:solidFill>
                  <a:srgbClr val="F79037"/>
                </a:solidFill>
              </a:rPr>
              <a:t> </a:t>
            </a:r>
            <a:r>
              <a:rPr lang="en-US" sz="1000" b="1" dirty="0" err="1">
                <a:solidFill>
                  <a:srgbClr val="F79037"/>
                </a:solidFill>
              </a:rPr>
              <a:t>finansowe</a:t>
            </a:r>
            <a:endParaRPr lang="en-US" sz="1000" b="1" dirty="0">
              <a:solidFill>
                <a:srgbClr val="F79037"/>
              </a:solidFill>
            </a:endParaRPr>
          </a:p>
          <a:p>
            <a:pPr algn="just"/>
            <a:r>
              <a:rPr lang="pl-PL" sz="1000" dirty="0"/>
              <a:t>Obecny system finansowy nie jest bezpośrednim systemem finansowym. Do rozliczenia transakcji zawsze potrzebny jest pośrednik, chyba że transakcja jest dokonywana w gotówce. Na przykład, brokerzy obsługują rynki wtórne, łącząc sprzedających z nabywcami papierów wartościowych w zamian za opłatę lub prowizję stanowiącą procent ceny sprzedaży. Dealerzy „tworzą rynek”, kupując i sprzedając papiery wartościowe, czerpiąc zyski z arbitrażu lub różnicy między ceną sprzedaży i zakupu. Domy maklerskie zazwyczaj oferują zarówno pośrednictwo, jak i trading, a także doradzają swoim klientom przy podejmowaniu decyzji inwestycyjnych. Banki inwestycyjne wspierają rynki pierwotne poprzez gwarantowanie (np. kupowanie w celu odsprzedaży inwestorom) ofert akcji i obligacji oraz organizowanie bezpośredniego lokowania obligacji. Banki inwestycyjne mogą również pełnić rolę brokerów, łącząc emitentów papierów wartościowych z inwestorami.</a:t>
            </a:r>
          </a:p>
          <a:p>
            <a:pPr algn="just"/>
            <a:r>
              <a:rPr lang="en-US" sz="1000" dirty="0"/>
              <a:t> </a:t>
            </a:r>
          </a:p>
          <a:p>
            <a:pPr algn="just"/>
            <a:r>
              <a:rPr lang="pl-PL" sz="1000" dirty="0"/>
              <a:t>Podobnie jak rynki finansowe, pośrednicy finansowi są wysoce wyspecjalizowani. Pośrednicy finansowi pełnią bardzo różne funkcje, od deponowania pieniędzy, udzielania porad, wykorzystywania różnych cen tego samego składnika aktywów w określonym czasie i wielu innych. Zazwyczaj są oni klasyfikowani zgodnie ze strukturą własności. Na przykład instytucje depozytowe (tj. banki komercyjne, kasy oszczędnościowe i spółdzielcze kasy oszczędnościowo-kredytowe) emitują depozyty krótkoterminowe i kupują długoterminowe papiery wartościowe. Tradycyjnie banki komercyjne specjalizowały się w wystawianiu depozytów na żądanie, transakcjach lub sprawdzaniu depozytów oraz udzielaniu pożyczek przedsiębiorstwom. Kasy oszczędnościowe wystawiały lokaty terminowe lub oszczędnościowe oraz udzielały kredytów hipotecznych gospodarstwom domowym i przedsiębiorstwom, natomiast spółdzielcze kasy oszczędnościowo-kredytowe wystawiały lokaty terminowe i udzielały kredytów konsumpcyjnych. Prawie wszystkie banki komercyjne i wiele banków oszczędnościowych to spółki akcyjne. Niektóre banki oszczędnościowe i wszystkie spółdzielcze kasy oszczędnościowo-kredytowe są korporacjami wzajemnymi, a zatem są własnością tych, którzy dokonali w nich depozytów. Obecny rynek finansowy jest bardzo złożony i jest wynikiem wielu lat rozwoju.</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mn-cs"/>
              </a:rPr>
              <a:t>Regulacje</a:t>
            </a: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System finansowy jest stosunkowo silnie regulowany w porównaniu z innymi sektorami w krajach kapitalistycznych. Regulatory pełnią cztery główne funkcje: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642395"/>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Próbują to zrobić, zachęcając i domagając się przejrzystości. Zwykle oznacza to wymóg, aby zarówno uczestnicy rynku finansowego, jak i pośrednicy ujawniali inwestorom dokładne informacje w jasny i terminowy sposób.</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98658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Zmniejszają asymetrię informacji</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534257"/>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Organy regulacyjne muszą chronić konsumentów przed oszustami oraz przed upadkiem uczciwych, ale niefortunnych lub źle zarządzanych instytucji finansowych. Czynią to poprzez bezpośrednie ograniczenie rodzajów aktywów, z którymi instytucje finansowe mogą prowadzić interesy, oraz poprzez ustanowienie minimalnych poziomów rezerw i kapitalizacji.</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87844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Chronią</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konsumentów</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648240"/>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Organy regulacyjne promują konkurencję, zapewniając, że wejście i wyjście firm jest tak łatwe i tanie, jak to tylko możliwe.</a:t>
            </a: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88732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Dążą do promowania konkurencyjności i efektywności systemu finansowego</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4510993"/>
            <a:ext cx="3024188" cy="55126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Celem regulatora jest zapewnienie dobrej kondycji systemu finansowego poprzez działanie jako pożyczkodawca ostatniej instancji, nakazywanie ubezpieczania depozytów i ograniczanie konkurencji poprzez ograniczenia wejścia i stóp procentowych (co jest kontrowersyjną interwencją na rynku).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Regulatorzy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są również w stanie ograniczyć konkurencję na rynku w celu zapewnienia bezpieczeństwa. Powoduje to jednak rozszerzenie przywilejów na istniejące instytucje w stosunku do nowych, dlatego istniejące firmy często są zwolennikami regulacji.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zależności od jurysdykcji zwykle istnieje więcej niż jeden lokalny regulator, którego należy przestrzegać. Na przykład w Stanach Zjednoczonych Komisja Papierów Wartościowych i Giełd (SEC, która nadzoruje giełdy i rynki OTC), New York Stock Exchange (NYSE, która nadzoruje siebie samą jako SRO lub organizacja samoregulująca) oraz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Commodities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Futures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Trading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Commission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(CFTC, która nadzoruje giełdy rynków kontraktów terminowych) monitorują i regulują rynki finansowe. Oprócz tych trzech głównych, istnieją również inne organy regulacyjne, w tym Office of the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Comptroller</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of the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Currency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(które nadzoruje federalne banki komercyjne), Federal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Deposit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Insurance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Corporation (FDIC, która nadzoruje prawie wszystkie depozyty) i inne instytucje ubezpieczeniowe, które monitorują pośredników finansowych.</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7894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Zapewniają</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spójność</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systemu</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finansowego</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2853543"/>
          </a:xfrm>
        </p:spPr>
        <p:txBody>
          <a:bodyPr numCol="2"/>
          <a:lstStyle/>
          <a:p>
            <a:r>
              <a:rPr lang="pl-PL" dirty="0"/>
              <a:t>Obiecując poprawę dostępu do usług finansowych i ich wydajności, </a:t>
            </a:r>
            <a:r>
              <a:rPr lang="pl-PL" dirty="0" err="1"/>
              <a:t>DeFi</a:t>
            </a:r>
            <a:r>
              <a:rPr lang="pl-PL" dirty="0"/>
              <a:t> zyskało w ostatnich latach znaczną uwagę (i miejsce na rynku). Zasadniczo </a:t>
            </a:r>
            <a:r>
              <a:rPr lang="pl-PL" dirty="0" err="1"/>
              <a:t>DeFi</a:t>
            </a:r>
            <a:r>
              <a:rPr lang="pl-PL" dirty="0"/>
              <a:t> wykorzystuje bezpieczną technologię </a:t>
            </a:r>
            <a:r>
              <a:rPr lang="pl-PL" dirty="0" err="1"/>
              <a:t>blockchain</a:t>
            </a:r>
            <a:r>
              <a:rPr lang="pl-PL" dirty="0"/>
              <a:t>, aby ułatwić transakcje finansowe typu </a:t>
            </a:r>
            <a:r>
              <a:rPr lang="pl-PL" dirty="0" err="1"/>
              <a:t>peer</a:t>
            </a:r>
            <a:r>
              <a:rPr lang="pl-PL" dirty="0"/>
              <a:t>-to-</a:t>
            </a:r>
            <a:r>
              <a:rPr lang="pl-PL" dirty="0" err="1"/>
              <a:t>peer</a:t>
            </a:r>
            <a:r>
              <a:rPr lang="pl-PL" dirty="0"/>
              <a:t>, w tym pożyczki i handel. </a:t>
            </a:r>
            <a:r>
              <a:rPr lang="pl-PL" dirty="0" err="1"/>
              <a:t>DeFi</a:t>
            </a:r>
            <a:r>
              <a:rPr lang="pl-PL" dirty="0"/>
              <a:t> dąży do usunięcia pośrednictwa i do decentralizacji tradycyjnego sektora usług finansowych poprzez automatyzację złożonych procesów finansowych. Funkcjonalne role zaufanych stron trzecich, takich jak firmy maklerskie, banki i inne scentralizowane instytucje finansowe, są zastępowane przez inteligentne kontrakty. Chociaż z szerszej perspektywy </a:t>
            </a:r>
            <a:r>
              <a:rPr lang="pl-PL" dirty="0" err="1"/>
              <a:t>DeFi</a:t>
            </a:r>
            <a:r>
              <a:rPr lang="pl-PL" dirty="0"/>
              <a:t> jest nadal zjawiskiem niszowym, którego długoterminowy wpływ na branżę usług finansowych nie został jeszcze określony, ten potencjał </a:t>
            </a:r>
            <a:r>
              <a:rPr lang="pl-PL" dirty="0" err="1"/>
              <a:t>dezintermediacji</a:t>
            </a:r>
            <a:r>
              <a:rPr lang="pl-PL" dirty="0"/>
              <a:t> oznacza, że ważne jest, aby instytucje finansowe o ugruntowanej pozycji zrozumiały, w jaki sposób może to zmienić perspektywę operacyjną i jak one same mogą przyjąć koncepcję decentralizacji. W 2022 roku w przestrzeni aktywów cyfrowych trwa poważna korekta rynkowa.</a:t>
            </a:r>
          </a:p>
          <a:p>
            <a:r>
              <a:rPr lang="en-US" dirty="0"/>
              <a:t> </a:t>
            </a:r>
          </a:p>
          <a:p>
            <a:r>
              <a:rPr lang="pl-PL" dirty="0"/>
              <a:t>W przestrzeni </a:t>
            </a:r>
            <a:r>
              <a:rPr lang="pl-PL" dirty="0" err="1"/>
              <a:t>DeFi</a:t>
            </a:r>
            <a:r>
              <a:rPr lang="pl-PL" dirty="0"/>
              <a:t> dostępna jest już szeroka gama usług lub produktów finansowych, w tym handel, pożyczki, inwestycje, depozyty i usługi płatnicze. Ponadto zdecentralizowane aplikacje są wysoce modułowe. Oznacza to, że bardzo często można je łączyć i tworzyć nowe aplikacje. Wzrost popularności </a:t>
            </a:r>
            <a:r>
              <a:rPr lang="pl-PL" dirty="0" err="1"/>
              <a:t>DeFi</a:t>
            </a:r>
            <a:r>
              <a:rPr lang="pl-PL" dirty="0"/>
              <a:t> można częściowo wytłumaczyć rzeczywistymi i postrzeganymi problemami strukturalnymi w obecnej branży usług finansowych. </a:t>
            </a:r>
            <a:r>
              <a:rPr lang="pl-PL" dirty="0" err="1"/>
              <a:t>DeFi</a:t>
            </a:r>
            <a:r>
              <a:rPr lang="pl-PL" dirty="0"/>
              <a:t> powstało z chęci uwolnienia usług finansowych spod kontroli scentralizowanych instytucji i rządów omówionych w poprzedniej sekcji, zapewniając w ten sposób „włączenie finansowe” większej liczbie osób. Zwolennicy </a:t>
            </a:r>
            <a:r>
              <a:rPr lang="pl-PL" dirty="0" err="1"/>
              <a:t>DeFi</a:t>
            </a:r>
            <a:r>
              <a:rPr lang="pl-PL" dirty="0"/>
              <a:t> argumentują, że tradycyjne usługi finansowe są zdominowane przez duże instytucje i często charakteryzują się ściśle kontrolowanym dostępem, co prowadzi do organicznej nieefektywności, wysokich i nieprzejrzystych opłat oraz wykluczenia finansowego. Ponadto wskazują na wysoki poziom regulacji sprzyjających środowisku, które jest ogólnie wrogie przełomowym technologiom lub innowacyjnym modelom biznesowym w większości krajów na świecie. Podczas gdy niektórzy komentatorzy branżowi podają w wątpliwość trwałość w pełni zdecentralizowanych usług finansowych, inni uważają, że </a:t>
            </a:r>
            <a:r>
              <a:rPr lang="pl-PL" dirty="0" err="1"/>
              <a:t>DeFi</a:t>
            </a:r>
            <a:r>
              <a:rPr lang="pl-PL" dirty="0"/>
              <a:t> ma realny potencjał jako konkurencja dla tradycyjnych rynków usług finansowych.</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3.2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Zdecentralizowany</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system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finansowy</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Warstwy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DeFi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Podstawowe zrozumienie różnych warstw technologii używanych w aplikacjach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pozwoli stworzyć mapę, która jest pomocna w analizie i ocenie konkretnych wdrożeń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275" y="2187979"/>
            <a:ext cx="7518400"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Rysunek 9: Stos </a:t>
            </a:r>
            <a:r>
              <a:rPr kumimoji="0" lang="pl-PL" sz="1100" b="0"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DeFi</a:t>
            </a: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 (na podstawie IOSCO 2022 i </a:t>
            </a:r>
            <a:r>
              <a:rPr kumimoji="0" lang="pl-PL" sz="1100" b="0"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Schär</a:t>
            </a: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 2021)</a:t>
            </a: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580677" y="2422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Aggregation Layer</a:t>
            </a: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5722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Application Layer</a:t>
            </a: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589144" y="3438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Protocol Layer</a:t>
            </a: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5722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Asset Layer</a:t>
            </a: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580678" y="4462566"/>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Settlement Layer</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543257" y="4970566"/>
            <a:ext cx="1480880"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Interoperability Layer</a:t>
            </a: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209621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1</a:t>
            </a: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76414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43207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208774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Exchange</a:t>
            </a: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307834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Lending</a:t>
            </a: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403507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Derivatives</a:t>
            </a: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500027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Asset Management</a:t>
            </a: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2079277" y="3946099"/>
            <a:ext cx="740123"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Native Protocol Asset </a:t>
            </a:r>
          </a:p>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(e.g. ETH)</a:t>
            </a: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951344" y="39545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Fungible Tokens (e.g., ERC20)</a:t>
            </a: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95134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99350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(Bitcoin) Blockchain</a:t>
            </a: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940164" y="3939325"/>
            <a:ext cx="20702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Non-Fungible Tokens (e.g., ERC721)</a:t>
            </a: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208266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Direct communication between different settlement layers</a:t>
            </a: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755649" y="5981520"/>
            <a:ext cx="6011863"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Warstwy protokołów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protocol</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zasobów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asset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osadzenia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settlement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stanowią rdzeń technologii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Warstwa protokołu składa się z aplikacji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które oferują pewne funkcje usług finansowych, takie jak handel lub pożyczki. Warstwa zasobów określa, które zasoby cyfrowe mogą być przetwarzane przez protokół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Należy pamiętać, że zwykle określony protokół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oferuje swoje usługi tylko dla kilku określonych zasobów cyfrowych, takich jak jeden wymienny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para wymiennych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tokenów</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Wreszcie warstwa osadzenia tworzy podstawową infrastrukturę. Aplikacje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oraz zasoby cyfrowe znajdują się w protokołach warstwy 1 (np.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Warstwa protokołu (warstwa 1) ma kluczowe znaczenie, ponieważ reprezentuje warstwę realizacji i rozliczenia wszelkich transakcji. Oprócz tych podstawowych warstw pewną rolę mogą odgrywać trzy dodatkowe warstwy. Po pierwsze, na dole stosu warstwa interoperacyjności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interoperability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umożliwia bezpośrednią komunikację różnych warstw osadzenia. Można jej użyć, aby umożliwić aplikacjom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włączenie różnych protokołów warstwy 1 do ich funkcjonalności. Na szczycie stosu warstwa aplikacji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application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zwykle udostępnia interfejsy użytkownika. Wreszcie warstwa agregacji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aggregation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umożliwia agregację funkcjonalności wielu aplikacji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Rozwiązania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istnieją dla głównych funkcji, takich jak handel, pożyczanie, inwestowanie, depozyty i płatności. Więcej usług jest dodawanych na bieżąco. Poniżej znajduje się przegląd usług finansowych z przykładami rozwiązań w zakresie tradycyjnych finansów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finansów scentralizowanych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Porównując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ważne jest, aby odróżnić infrastrukturę od aktywów. Rozwiązania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koncentrują się obecnie na przetwarzaniu aktywów cyfrowych, takich jak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kryptowaluty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podczas gdy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obsługuje tradycyjne aktywa, takie jak obligacje lub akcje. Można jednak sobie wyobrazić, że rozwiązania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przetwarzają cyfrowe wersje tradycyjnych aktywów (np.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tokenizowane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obligacje).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930639" y="847401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Rysunek 10: Główne kategorie usług finansowych w finansach tradycyjnych, scentralizowanych i zdecentralizowanych.</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nvGraphicFramePr>
        <p:xfrm>
          <a:off x="665037" y="5047522"/>
          <a:ext cx="6158858" cy="318211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Traditional Finance (TradFi)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Finance (CeFi)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Finance</a:t>
                      </a: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a:solidFill>
                            <a:schemeClr val="bg1"/>
                          </a:solidFill>
                          <a:latin typeface="Calibri" panose="020F0502020204030204" pitchFamily="34" charset="0"/>
                          <a:cs typeface="Calibri" panose="020F0502020204030204" pitchFamily="34" charset="0"/>
                        </a:rPr>
                        <a:t>Trading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Exchanges / Brokers (e.g., Xetra)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Exchanges (e.g., Binance)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Exchange (e.g., Uniswap)</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Lending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Secured and unsecured </a:t>
                      </a:r>
                    </a:p>
                    <a:p>
                      <a:pPr algn="ctr"/>
                      <a:r>
                        <a:rPr lang="en-GB" sz="1100">
                          <a:solidFill>
                            <a:schemeClr val="bg1"/>
                          </a:solidFill>
                          <a:latin typeface="Calibri" panose="020F0502020204030204" pitchFamily="34" charset="0"/>
                          <a:cs typeface="Calibri" panose="020F0502020204030204" pitchFamily="34" charset="0"/>
                        </a:rPr>
                        <a:t>(e.g., term loans)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Platforms (e.g., BlockFi)</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Protocols </a:t>
                      </a:r>
                    </a:p>
                    <a:p>
                      <a:pPr algn="ctr"/>
                      <a:r>
                        <a:rPr lang="en-GB" sz="1100">
                          <a:solidFill>
                            <a:schemeClr val="bg1"/>
                          </a:solidFill>
                          <a:latin typeface="Calibri" panose="020F0502020204030204" pitchFamily="34" charset="0"/>
                          <a:cs typeface="Calibri" panose="020F0502020204030204" pitchFamily="34" charset="0"/>
                        </a:rPr>
                        <a:t>(e.g., Aave)</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Investing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Investment Funds </a:t>
                      </a:r>
                    </a:p>
                    <a:p>
                      <a:pPr algn="ctr"/>
                      <a:r>
                        <a:rPr lang="en-GB" sz="1100">
                          <a:solidFill>
                            <a:schemeClr val="bg1"/>
                          </a:solidFill>
                          <a:latin typeface="Calibri" panose="020F0502020204030204" pitchFamily="34" charset="0"/>
                          <a:cs typeface="Calibri" panose="020F0502020204030204" pitchFamily="34" charset="0"/>
                        </a:rPr>
                        <a:t>(e.g., ETFs)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Funds </a:t>
                      </a:r>
                    </a:p>
                    <a:p>
                      <a:pPr algn="ctr"/>
                      <a:r>
                        <a:rPr lang="en-GB" sz="1100">
                          <a:solidFill>
                            <a:schemeClr val="bg1"/>
                          </a:solidFill>
                          <a:latin typeface="Calibri" panose="020F0502020204030204" pitchFamily="34" charset="0"/>
                          <a:cs typeface="Calibri" panose="020F0502020204030204" pitchFamily="34" charset="0"/>
                        </a:rPr>
                        <a:t>(e.g., Grayscale)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Asset Management</a:t>
                      </a:r>
                    </a:p>
                    <a:p>
                      <a:pPr algn="ctr"/>
                      <a:r>
                        <a:rPr lang="en-GB" sz="1100">
                          <a:solidFill>
                            <a:schemeClr val="bg1"/>
                          </a:solidFill>
                          <a:latin typeface="Calibri" panose="020F0502020204030204" pitchFamily="34" charset="0"/>
                          <a:cs typeface="Calibri" panose="020F0502020204030204" pitchFamily="34" charset="0"/>
                        </a:rPr>
                        <a:t> (e.g.,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Deposits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Saving  Accounts </a:t>
                      </a:r>
                    </a:p>
                    <a:p>
                      <a:pPr algn="ctr"/>
                      <a:r>
                        <a:rPr lang="en-GB" sz="1100">
                          <a:solidFill>
                            <a:schemeClr val="bg1"/>
                          </a:solidFill>
                          <a:latin typeface="Calibri" panose="020F0502020204030204" pitchFamily="34" charset="0"/>
                          <a:cs typeface="Calibri" panose="020F0502020204030204" pitchFamily="34" charset="0"/>
                        </a:rPr>
                        <a:t>(e.g., Commercial Banks)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Staking Pool (e.g., Coinbase)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dStaking Services </a:t>
                      </a:r>
                    </a:p>
                    <a:p>
                      <a:pPr algn="ctr"/>
                      <a:r>
                        <a:rPr lang="en-GB" sz="1100">
                          <a:solidFill>
                            <a:schemeClr val="bg1"/>
                          </a:solidFill>
                          <a:latin typeface="Calibri" panose="020F0502020204030204" pitchFamily="34" charset="0"/>
                          <a:cs typeface="Calibri" panose="020F0502020204030204" pitchFamily="34" charset="0"/>
                        </a:rPr>
                        <a:t>(e.g.,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Payments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Payment Platforms (e.g., SEPA, T2)</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Stablecoins </a:t>
                      </a:r>
                    </a:p>
                    <a:p>
                      <a:pPr algn="ctr"/>
                      <a:r>
                        <a:rPr lang="en-GB" sz="1100">
                          <a:solidFill>
                            <a:schemeClr val="bg1"/>
                          </a:solidFill>
                          <a:latin typeface="Calibri" panose="020F0502020204030204" pitchFamily="34" charset="0"/>
                          <a:cs typeface="Calibri" panose="020F0502020204030204" pitchFamily="34" charset="0"/>
                        </a:rPr>
                        <a:t>(e.g., USDC)</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DeFi Stablecoins </a:t>
                      </a:r>
                    </a:p>
                    <a:p>
                      <a:pPr algn="ctr"/>
                      <a:r>
                        <a:rPr lang="en-GB" sz="1100">
                          <a:solidFill>
                            <a:schemeClr val="bg1"/>
                          </a:solidFill>
                          <a:latin typeface="Calibri" panose="020F0502020204030204" pitchFamily="34" charset="0"/>
                          <a:cs typeface="Calibri" panose="020F0502020204030204" pitchFamily="34" charset="0"/>
                        </a:rPr>
                        <a:t>(e.g.,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pl-PL" dirty="0"/>
              <a:t>Jak wspomniano, </a:t>
            </a:r>
            <a:r>
              <a:rPr lang="pl-PL" dirty="0" err="1"/>
              <a:t>DApps</a:t>
            </a:r>
            <a:r>
              <a:rPr lang="pl-PL" dirty="0"/>
              <a:t> są obecnie dostępne dla użytkowników usług finansowych, takich jak handel, pożyczki, inwestycje, depozyty i rozwiązania płatnicze.</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573019"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Handel:</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zdecentralizowane giełdy (DEX) wykonują funkcje scentralizowanych giełd za pomocą inteligentnych kontraktów. DEX umożliwiają użytkownikom wymianę zasobów cyfrowych bez konieczności korzystania z pośredników lub opiekunów. Główne protokoły DEX obejmują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Uniswap</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Sushiswap</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Pożyczki</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Protokoły pożyczkowe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oferują usługi pożyczkowe. Rozwiązania te zwykle występują w jednej z dwóch odmian. Dzięki protokołom kredytowym opartym na puli zainteresowane osoby zapewniają fundusze w puli, z której inni mogą pożyczać.</a:t>
            </a:r>
            <a:endParaRPr kumimoji="0" lang="en-LB"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01186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Użytkownicy umieszczający swoje aktywa w puli mogą w zamian uzyskiwać dochody podobne do odsetek. W przypadku pożyczek typu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-to-</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osoby fizyczne pożyczają bezpośrednio od konkretnego pożyczkodawcy. W tym przypadku zdecentralizowane protokoły kredytowe umożliwiają pożyczkobiorcom zaciąganie pożyczek przy minimalnych barierach. Główne protokoły pożyczkowe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obejmują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Aave</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Maker 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Compound</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140036"/>
            <a:ext cx="6011863" cy="50291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Inwestowanie</a:t>
            </a:r>
            <a:endParaRPr kumimoji="0" lang="en-LB"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mogą być również wykorzystywane do realizacji zautomatyzowanych strategii handlowych. Na przykład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TokenSets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oparta na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DApp</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platforma do zarządzania portfelem. Użytkownicy określają warunki brzegowe i cele inwestycyjne, a następnie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TokenSets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handluje, bilansuje i wdraża strategie, aby automatycznie osiągnąć cele użytkowników. Umożliwia to użytkownikom uzyskanie dostępu do koszyka zasobów cyfrowych bez konieczności kupowania poszczególnych zasobów.</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LB"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Depozyty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(Staking)</a:t>
            </a:r>
            <a:endParaRPr kumimoji="0" lang="en-LB"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Chociaż w ekosystemie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nie ma depozytów w tradycyjnym sensie, istnieje bardzo podobny mechanizm (zwany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stakingiem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Staking</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proces blokowania zasobów cyfrowych za opłatą. Jest to zatem porównywalne do zdeponowania pieniędzy w zwykłym banku. Tak jak depozyt bankowy stanowi krótkoterminową pożyczkę udzielaną bankowi, tak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kryptowaluty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stakowane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mogą być postrzegane jako krótkoterminowa pożyczka do protokołu. Przez czas, w którym aktywa są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stakowane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zarabiają niewielki dochód. Jednak w tym czasie ich właściciele nie mogą ich sprzedawać ani w inny sposób wykorzystywać. Zasoby cyfrowe, które są w ten sposób zablokowane, są zwykle wykorzystywane do sąsiednich procesów (np. wspieranie mechanizmu sprawdzania poprawności transakcji bazowej sieci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Płatności</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i</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stablecoiny</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Wysoka zmienność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takich jak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utrudnia ich wykorzystanie do celów płatniczych. I tu właśnie z pomocą przychodzą monety typu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aktywa cyfrowe, które są powiązane z koszykiem walut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fiducjarnych</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innym stabilnym aktywem. Mają być środkiem płatniczym o podobnej zmienności jak waluty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fiducjarne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Ponieważ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są zasobami cyfrowymi, można je bezproblemowo zintegrować z innymi aplikacjami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Użytkownicy mogą przeprowadzać transakcje on-</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tymi monetami bez konieczności korzystania z tradycyjnej infrastruktury finansowej w ciągu kilku sekund.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występują w różnych odmianach:</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zabezpieczone aktywami to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oparte na łańcuchu bloków, których wartość jest powiązana z aktywem rezerwowym, takim jak inna waluta cyfrowa, pieniądz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fiducjarny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towar. Natomiast algorytmiczne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starają się utrzymać stabilną wartość, zarządzając podażą monety w oparciu o popyt ze strony użytkowników. Jednak niedawny upadek Terra (Luna) udowodnił, że algorytmiczne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mają trudności z utrzymaniem swojej wartości i raczej nie nadają się jako środek płatniczy.</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546744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Zdecentralizowane</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giełdy</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Jednym z najszybciej rozwijających się obszarów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są zdecentralizowane giełdy (DEX). Wraz ze wzrostem popularności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 innych aktywów cyfrowych po kryzysie finansowym w 2008 roku, użytkownicy szukali usług, które umożliwiłyby im handel nowymi klasami aktywów. Tradycyjni dostawcy usług finansowych nie oferowali usług handlowych dla właścicieli aktywów cyfrowych. W rezultacie pojawiła się nowa klasa pośredników finansowych. W początkowej fazie przyjęło to kształt scentralizowanych giełd (CEX). CEX-y powielają oferty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 świecie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Aby skorzystać z usług CEX, użytkownik przechodzi rejestrację w CEX (np. w procesie KYC i AML), a następnie, przed zakupem lub sprzedażą aktywów cyfrowych, musi zasilić swoje konto za pomocą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(np.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lub tradycyjnej formy płatności (np. przelewu bankowego). Takie scentralizowane podejście do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oznacza rezygnację z kontroli nad zasobami. Zasadniczo CEX kontroluje konto użytkownika.</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kontekście CEX użytkownicy muszą ufać giełdzie, jeśli chodzi o ich pieniądze. To czyni ich podatnymi na pewne ryzyko. Na początku było to szczególnie problematyczne, biorąc pod uwagę, że większość CEX to nowo utworzone podmioty o niesprawdzonych operacjach i minimalnym (lub zerowym) nadzorze ze strony regulatorów rynków finansowych. W rezultacie włamania, oszustwa i inne nielegalne działania były powszechne we wczesnych latach funkcjonowania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często prowadząc do utraty kapitału przez użytkowników tych usług. O wczesnych fazach wymiany dowiesz się jednak więcej w późniejszym module. Aby rozwiązać ten problem, pojawiły się zdecentralizowane giełdy (DEX). Podstawowym celem DEX jest całkowite usunięcie pośrednictwa poprzez wyeliminowanie pośredników i umożliwienie każdemu użytkownikowi bezpośredniego kontaktu z innymi użytkownikami na zasadzie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-to-</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Poprzez migrację funkcji handlowych bezpośrednio do łańcucha blokowego za pomocą inteligentnych kontraktów, DEX służy jako niezawodna platforma do handlu aktywami cyfrowymi. Podobnie jak tradycyjne giełdy i CEX, platformy te koordynują podaż i popyt wielu użytkowników. Jednak aktywa albo pozostają pod opieką użytkownika, albo (przez ograniczony czas) na rachunku powierniczym w pełni zautomatyzowanej inteligentnej umowy.</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Ostatnimi czasy publicznie zakwestionowano rezerwy projektów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zabezpieczonych aktywami. Niektóre z najpopularniejszych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stablecoinów</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to USD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(USDC),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Binance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USD (BUSD)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Dai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(DAI). Oprócz monet typu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napędzanych przez sektor prywatny, banki centralne na całym świecie badają możliwości Centralnego Banku Walut Cyfrowych (CBDC), które mogą obejmować wprowadzenie monety typu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Chociaż powyższe przykłady przedstawiają główne rozwiązania obserwowane obecnie w przestrzeni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istnieje wiele innych usług finansowych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które są już testowane (np. usługi ubezpieczeniowe, instrumenty pochodne i rynki prognostyczne).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50398" y="106680"/>
            <a:ext cx="2805450" cy="9918700"/>
          </a:xfrm>
        </p:spPr>
        <p:txBody>
          <a:bodyPr/>
          <a:lstStyle/>
          <a:p>
            <a:pPr algn="just"/>
            <a:r>
              <a:rPr lang="en-US" b="1" dirty="0" err="1">
                <a:solidFill>
                  <a:srgbClr val="F79037"/>
                </a:solidFill>
                <a:effectLst/>
                <a:ea typeface="Times New Roman" panose="02020603050405020304" pitchFamily="18" charset="0"/>
              </a:rPr>
              <a:t>Główne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typy</a:t>
            </a:r>
            <a:r>
              <a:rPr lang="en-US" b="1" dirty="0">
                <a:solidFill>
                  <a:srgbClr val="F79037"/>
                </a:solidFill>
                <a:effectLst/>
                <a:ea typeface="Times New Roman" panose="02020603050405020304" pitchFamily="18" charset="0"/>
              </a:rPr>
              <a:t> DEX</a:t>
            </a:r>
          </a:p>
          <a:p>
            <a:pPr algn="just"/>
            <a:r>
              <a:rPr lang="pl-PL" dirty="0">
                <a:effectLst/>
                <a:ea typeface="Times New Roman" panose="02020603050405020304" pitchFamily="18" charset="0"/>
              </a:rPr>
              <a:t>DEX występują w różnych formach. Na przestrzeni lat wdrożono kilka projektów, wszystkie w celu udoskonalenia poprzedników, usprawnienia funkcjonalności rozwiązania oraz poprawy doświadczeń użytkownika. Istnieją trzy główne typy DEX:</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pl-PL" b="1" dirty="0">
                <a:solidFill>
                  <a:srgbClr val="F79037"/>
                </a:solidFill>
                <a:effectLst/>
                <a:ea typeface="Times New Roman" panose="02020603050405020304" pitchFamily="18" charset="0"/>
              </a:rPr>
              <a:t>Automatyczni animatorzy rynku (</a:t>
            </a:r>
            <a:r>
              <a:rPr lang="pl-PL" b="1" dirty="0" err="1">
                <a:solidFill>
                  <a:srgbClr val="F79037"/>
                </a:solidFill>
                <a:effectLst/>
                <a:ea typeface="Times New Roman" panose="02020603050405020304" pitchFamily="18" charset="0"/>
              </a:rPr>
              <a:t>Automated</a:t>
            </a:r>
            <a:r>
              <a:rPr lang="pl-PL" b="1" dirty="0">
                <a:solidFill>
                  <a:srgbClr val="F79037"/>
                </a:solidFill>
                <a:effectLst/>
                <a:ea typeface="Times New Roman" panose="02020603050405020304" pitchFamily="18" charset="0"/>
              </a:rPr>
              <a:t> Market </a:t>
            </a:r>
            <a:r>
              <a:rPr lang="pl-PL" b="1" dirty="0" err="1">
                <a:solidFill>
                  <a:srgbClr val="F79037"/>
                </a:solidFill>
                <a:effectLst/>
                <a:ea typeface="Times New Roman" panose="02020603050405020304" pitchFamily="18" charset="0"/>
              </a:rPr>
              <a:t>Makers</a:t>
            </a:r>
            <a:r>
              <a:rPr lang="pl-PL" b="1" dirty="0">
                <a:solidFill>
                  <a:srgbClr val="F79037"/>
                </a:solidFill>
                <a:effectLst/>
                <a:ea typeface="Times New Roman" panose="02020603050405020304" pitchFamily="18" charset="0"/>
              </a:rPr>
              <a:t> - AMM)</a:t>
            </a:r>
          </a:p>
          <a:p>
            <a:pPr algn="just"/>
            <a:r>
              <a:rPr lang="pl-PL" dirty="0">
                <a:effectLst/>
                <a:ea typeface="Times New Roman" panose="02020603050405020304" pitchFamily="18" charset="0"/>
              </a:rPr>
              <a:t>AMM wykorzystują pule aktywów cyfrowych, które pochodzą od tak zwanych „dostawców płynności”, aby umożliwić swoim użytkownikom usługi handlowe. Ceny są wyznaczane automatycznie przez inteligentną umowę, stąd nazwa automatycznego animatora rynku. Głównym celem tworzenia AMM jest zawsze zapewnienie płynności.</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Księga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zamówie</a:t>
            </a:r>
            <a:r>
              <a:rPr lang="pl-PL" b="1" dirty="0">
                <a:solidFill>
                  <a:srgbClr val="F79037"/>
                </a:solidFill>
                <a:effectLst/>
                <a:ea typeface="Times New Roman" panose="02020603050405020304" pitchFamily="18" charset="0"/>
              </a:rPr>
              <a:t>ń </a:t>
            </a:r>
            <a:r>
              <a:rPr lang="en-US" b="1" dirty="0">
                <a:solidFill>
                  <a:srgbClr val="F79037"/>
                </a:solidFill>
                <a:effectLst/>
                <a:ea typeface="Times New Roman" panose="02020603050405020304" pitchFamily="18" charset="0"/>
              </a:rPr>
              <a:t>(order book) </a:t>
            </a:r>
          </a:p>
          <a:p>
            <a:pPr algn="just"/>
            <a:r>
              <a:rPr lang="pl-PL" dirty="0">
                <a:effectLst/>
                <a:ea typeface="Times New Roman" panose="02020603050405020304" pitchFamily="18" charset="0"/>
              </a:rPr>
              <a:t>Zlecenia order </a:t>
            </a:r>
            <a:r>
              <a:rPr lang="pl-PL" dirty="0" err="1">
                <a:effectLst/>
                <a:ea typeface="Times New Roman" panose="02020603050405020304" pitchFamily="18" charset="0"/>
              </a:rPr>
              <a:t>book</a:t>
            </a:r>
            <a:r>
              <a:rPr lang="pl-PL" dirty="0">
                <a:effectLst/>
                <a:ea typeface="Times New Roman" panose="02020603050405020304" pitchFamily="18" charset="0"/>
              </a:rPr>
              <a:t> DEX gromadzą szczegóły wszystkich otwartych zleceń kupna i sprzedaży dla określonej pary aktywów cyfrowych. Zlecenie kupna oznacza, że inwestor chce złożyć ofertę na aktywa po określonej cenie. Z drugiej strony zlecenie sprzedaży jest wskazówką, że inwestor jest skłonny sprzedać określony składnik aktywów po określonej cenie. Podobnie jak tradycyjne giełdy, DEX-y w księdze zamówień próbują dopasować do siebie te zlecenia.</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a:solidFill>
                  <a:srgbClr val="F79037"/>
                </a:solidFill>
                <a:effectLst/>
                <a:ea typeface="Times New Roman" panose="02020603050405020304" pitchFamily="18" charset="0"/>
              </a:rPr>
              <a:t>Platformy </a:t>
            </a:r>
            <a:r>
              <a:rPr lang="en-US" b="1" dirty="0" err="1">
                <a:solidFill>
                  <a:srgbClr val="F79037"/>
                </a:solidFill>
                <a:effectLst/>
                <a:ea typeface="Times New Roman" panose="02020603050405020304" pitchFamily="18" charset="0"/>
              </a:rPr>
              <a:t>hybrydowe</a:t>
            </a:r>
            <a:r>
              <a:rPr lang="en-US" b="1" dirty="0">
                <a:solidFill>
                  <a:srgbClr val="F79037"/>
                </a:solidFill>
                <a:effectLst/>
                <a:ea typeface="Times New Roman" panose="02020603050405020304" pitchFamily="18" charset="0"/>
              </a:rPr>
              <a:t> / </a:t>
            </a:r>
            <a:r>
              <a:rPr lang="en-US" b="1" dirty="0" err="1">
                <a:solidFill>
                  <a:srgbClr val="F79037"/>
                </a:solidFill>
                <a:effectLst/>
                <a:ea typeface="Times New Roman" panose="02020603050405020304" pitchFamily="18" charset="0"/>
              </a:rPr>
              <a:t>alternatywne</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Podczas gdy większość DEX-ów można sklasyfikować jako AMM lub oparte na księdze zamówień, coraz większa liczba platform zaczyna łączyć koncepcje obu tych typów, tworząc nowe, hybrydowe DEX-y. Ma to na celu umożliwienie dodatkowej funkcjonalności (tj. umożliwienie użytkownikom bezproblemowego handlu swoimi aktywami w wielu łańcuchach bloków).</a:t>
            </a:r>
          </a:p>
          <a:p>
            <a:pPr algn="just"/>
            <a:endParaRPr lang="pl-PL" dirty="0">
              <a:effectLst/>
              <a:ea typeface="Times New Roman" panose="02020603050405020304" pitchFamily="18" charset="0"/>
            </a:endParaRPr>
          </a:p>
          <a:p>
            <a:pPr algn="just"/>
            <a:r>
              <a:rPr lang="pl-PL" dirty="0">
                <a:effectLst/>
                <a:ea typeface="Times New Roman" panose="02020603050405020304" pitchFamily="18" charset="0"/>
              </a:rPr>
              <a:t>Ponadto godnym uwagi zjawiskiem jest rozwój agregatorów DEX, które pozwalają użytkownikom poszukiwać cen i płynności w wielu DEX-ach. Jak sama nazwa wskazuje, agregują one płynność z różnych DEX-ów, aby zapewnić użytkownikom najlepszą dostępną cenę w jak najkrótszym czasie, jednocześnie obniżając poziom skomplikowania przy dużych zleceniach i optymalizując opłaty</a:t>
            </a:r>
            <a:r>
              <a:rPr lang="pl-PL" dirty="0">
                <a:ea typeface="Times New Roman" panose="02020603050405020304" pitchFamily="18" charset="0"/>
              </a:rPr>
              <a:t>.</a:t>
            </a:r>
            <a:endParaRPr lang="pl-PL"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3</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kumimoji="0" lang="en-US" sz="1100" b="0" i="0" u="sng"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teście</a:t>
            </a:r>
            <a:r>
              <a:rPr kumimoji="0" lang="en-US" sz="1100" b="0" i="0" u="sng"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 </a:t>
            </a:r>
            <a:r>
              <a:rPr kumimoji="0" lang="en-US" sz="1100" b="0" i="0" u="sng"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umiejętności</a:t>
            </a:r>
            <a:r>
              <a:rPr kumimoji="0" lang="en-US" sz="1100" b="0" i="0" u="sng"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a:t>
            </a:r>
            <a:endParaRPr kumimoji="0" lang="en-LB" sz="1100" b="1" i="0" u="none" strike="noStrike" kern="1200" cap="none" spc="0" normalizeH="0" baseline="0" noProof="0" dirty="0">
              <a:ln>
                <a:noFill/>
              </a:ln>
              <a:solidFill>
                <a:srgbClr val="F79037"/>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71496" y="2780060"/>
            <a:ext cx="824852" cy="742396"/>
            <a:chOff x="7670577"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70577" y="6611364"/>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Kliknij</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 aby </a:t>
              </a: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wziąc</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 </a:t>
              </a: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udział</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pl-PL" dirty="0"/>
              <a:t>Sprawdzian wiedzy dla modułu 3</a:t>
            </a:r>
            <a:endParaRPr lang="en-US" dirty="0"/>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28</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930815" y="6272021"/>
            <a:ext cx="15705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26720" y="2966993"/>
            <a:ext cx="673312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Zawartość modułu 3</a:t>
            </a:r>
            <a:endParaRPr kumimoji="0" 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a:t>Bitcoin </a:t>
            </a:r>
            <a:r>
              <a:rPr lang="pl-PL" dirty="0"/>
              <a:t>– głębsze spojrzenie</a:t>
            </a:r>
            <a:endParaRPr lang="en-US" dirty="0"/>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a:t>Ethereum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pl-PL" dirty="0"/>
              <a:t>Zdecentralizowane finanse</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5</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4404360" y="4766009"/>
            <a:ext cx="20860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10</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16</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404360" y="5777749"/>
            <a:ext cx="209697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a:t>
            </a:r>
            <a:r>
              <a:rPr lang="pl-PL" dirty="0"/>
              <a:t>MODUŁ</a:t>
            </a:r>
            <a:r>
              <a:rPr lang="en-US" dirty="0"/>
              <a:t> 3  </a:t>
            </a:r>
          </a:p>
          <a:p>
            <a:pPr>
              <a:spcBef>
                <a:spcPts val="0"/>
              </a:spcBef>
            </a:pPr>
            <a:r>
              <a:rPr lang="pl-PL" dirty="0" err="1"/>
              <a:t>Kryptowaluty</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pl-PL" dirty="0"/>
              <a:t>Po trzecim module powinieneś umieć:</a:t>
            </a:r>
          </a:p>
          <a:p>
            <a:r>
              <a:rPr lang="en-US" dirty="0"/>
              <a:t> </a:t>
            </a:r>
          </a:p>
          <a:p>
            <a:pPr marL="171450" indent="-171450">
              <a:buClr>
                <a:srgbClr val="DD1470"/>
              </a:buClr>
              <a:buSzPct val="120000"/>
              <a:buFont typeface="Wingdings" pitchFamily="2" charset="2"/>
              <a:buChar char="§"/>
            </a:pPr>
            <a:r>
              <a:rPr lang="pl-PL" dirty="0"/>
              <a:t>Omówić jak działa transakcja </a:t>
            </a:r>
            <a:r>
              <a:rPr lang="pl-PL" dirty="0" err="1"/>
              <a:t>Bitcoin</a:t>
            </a:r>
            <a:r>
              <a:rPr lang="pl-PL" dirty="0"/>
              <a:t>.</a:t>
            </a:r>
          </a:p>
          <a:p>
            <a:pPr marL="171450" indent="-171450">
              <a:buClr>
                <a:srgbClr val="DD1470"/>
              </a:buClr>
              <a:buSzPct val="120000"/>
              <a:buFont typeface="Wingdings" pitchFamily="2" charset="2"/>
              <a:buChar char="§"/>
            </a:pPr>
            <a:r>
              <a:rPr lang="pl-PL" dirty="0"/>
              <a:t>Omówić kwestie skalowalności </a:t>
            </a:r>
            <a:r>
              <a:rPr lang="pl-PL" dirty="0" err="1"/>
              <a:t>Bitcoina</a:t>
            </a:r>
            <a:r>
              <a:rPr lang="pl-PL" dirty="0"/>
              <a:t>.</a:t>
            </a:r>
          </a:p>
          <a:p>
            <a:pPr marL="171450" indent="-171450">
              <a:buClr>
                <a:srgbClr val="DD1470"/>
              </a:buClr>
              <a:buSzPct val="120000"/>
              <a:buFont typeface="Wingdings" pitchFamily="2" charset="2"/>
              <a:buChar char="§"/>
            </a:pPr>
            <a:r>
              <a:rPr lang="pl-PL" dirty="0"/>
              <a:t>Omówić opłacalność wydobywania </a:t>
            </a:r>
            <a:r>
              <a:rPr lang="pl-PL" dirty="0" err="1"/>
              <a:t>bitcoinów</a:t>
            </a:r>
            <a:r>
              <a:rPr lang="pl-PL" dirty="0"/>
              <a:t> oraz wymagania sprzętowe i programowe dla górników.</a:t>
            </a:r>
          </a:p>
          <a:p>
            <a:pPr marL="171450" indent="-171450">
              <a:buClr>
                <a:srgbClr val="DD1470"/>
              </a:buClr>
              <a:buSzPct val="120000"/>
              <a:buFont typeface="Wingdings" pitchFamily="2" charset="2"/>
              <a:buChar char="§"/>
            </a:pPr>
            <a:r>
              <a:rPr lang="pl-PL" dirty="0"/>
              <a:t>Omówić czym jest </a:t>
            </a:r>
            <a:r>
              <a:rPr lang="pl-PL" dirty="0" err="1"/>
              <a:t>Ethereum</a:t>
            </a:r>
            <a:r>
              <a:rPr lang="pl-PL" dirty="0"/>
              <a:t> i jakie są różnice między </a:t>
            </a:r>
            <a:r>
              <a:rPr lang="pl-PL" dirty="0" err="1"/>
              <a:t>Ethereum</a:t>
            </a:r>
            <a:r>
              <a:rPr lang="pl-PL" dirty="0"/>
              <a:t> a </a:t>
            </a:r>
            <a:r>
              <a:rPr lang="pl-PL" dirty="0" err="1"/>
              <a:t>Bitcoinem</a:t>
            </a:r>
            <a:r>
              <a:rPr lang="pl-PL" dirty="0"/>
              <a:t>.</a:t>
            </a:r>
          </a:p>
          <a:p>
            <a:pPr marL="171450" indent="-171450">
              <a:buClr>
                <a:srgbClr val="DD1470"/>
              </a:buClr>
              <a:buSzPct val="120000"/>
              <a:buFont typeface="Wingdings" pitchFamily="2" charset="2"/>
              <a:buChar char="§"/>
            </a:pPr>
            <a:r>
              <a:rPr lang="pl-PL" dirty="0"/>
              <a:t>Ocenić rolę opłaty gazowej </a:t>
            </a:r>
            <a:r>
              <a:rPr lang="pl-PL" dirty="0" err="1"/>
              <a:t>Ethereum</a:t>
            </a:r>
            <a:r>
              <a:rPr lang="pl-PL" dirty="0"/>
              <a:t> w transakcjach.</a:t>
            </a:r>
          </a:p>
          <a:p>
            <a:pPr marL="171450" indent="-171450">
              <a:buClr>
                <a:srgbClr val="DD1470"/>
              </a:buClr>
              <a:buSzPct val="120000"/>
              <a:buFont typeface="Wingdings" pitchFamily="2" charset="2"/>
              <a:buChar char="§"/>
            </a:pPr>
            <a:r>
              <a:rPr lang="pl-PL" dirty="0"/>
              <a:t>Omówić jak działa transakcja </a:t>
            </a:r>
            <a:r>
              <a:rPr lang="pl-PL" dirty="0" err="1"/>
              <a:t>Ethereum</a:t>
            </a:r>
            <a:r>
              <a:rPr lang="pl-PL" dirty="0"/>
              <a:t>.</a:t>
            </a:r>
          </a:p>
          <a:p>
            <a:pPr marL="171450" indent="-171450">
              <a:buClr>
                <a:srgbClr val="DD1470"/>
              </a:buClr>
              <a:buSzPct val="120000"/>
              <a:buFont typeface="Wingdings" pitchFamily="2" charset="2"/>
              <a:buChar char="§"/>
            </a:pPr>
            <a:r>
              <a:rPr lang="pl-PL" dirty="0"/>
              <a:t>Omówić koncepcję i przypadki użycia inteligentnych kontraktów.</a:t>
            </a:r>
          </a:p>
          <a:p>
            <a:pPr marL="171450" indent="-171450">
              <a:buClr>
                <a:srgbClr val="DD1470"/>
              </a:buClr>
              <a:buSzPct val="120000"/>
              <a:buFont typeface="Wingdings" pitchFamily="2" charset="2"/>
              <a:buChar char="§"/>
            </a:pPr>
            <a:r>
              <a:rPr lang="pl-PL" dirty="0"/>
              <a:t>Omówić różne warstwy aplikacji zdecentralizowanych finansów.</a:t>
            </a:r>
          </a:p>
          <a:p>
            <a:pPr marL="171450" indent="-171450">
              <a:buClr>
                <a:srgbClr val="DD1470"/>
              </a:buClr>
              <a:buSzPct val="120000"/>
              <a:buFont typeface="Wingdings" pitchFamily="2" charset="2"/>
              <a:buChar char="§"/>
            </a:pPr>
            <a:r>
              <a:rPr lang="pl-PL" dirty="0"/>
              <a:t>Wymienić i przeanalizować podobieństwa i różnice między finansami zdecentralizowanymi a finansami tradycyjnymi.</a:t>
            </a:r>
          </a:p>
          <a:p>
            <a:pPr marL="171450" indent="-171450">
              <a:buClr>
                <a:srgbClr val="DD1470"/>
              </a:buClr>
              <a:buSzPct val="120000"/>
              <a:buFont typeface="Wingdings" pitchFamily="2" charset="2"/>
              <a:buChar char="§"/>
            </a:pPr>
            <a:r>
              <a:rPr lang="pl-PL" dirty="0" err="1"/>
              <a:t>Zidentyfikiwać</a:t>
            </a:r>
            <a:r>
              <a:rPr lang="pl-PL" dirty="0"/>
              <a:t> obecne wady zdecentralizowanego i tradycyjnego finansowania.</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pl-PL" dirty="0"/>
              <a:t>W tym module skupimy się na transakcjach </a:t>
            </a:r>
            <a:r>
              <a:rPr lang="pl-PL" dirty="0" err="1"/>
              <a:t>Bitcoin</a:t>
            </a:r>
            <a:r>
              <a:rPr lang="pl-PL" dirty="0"/>
              <a:t> i mechanizmie wydobywania. Dodatkowo zapoznasz się z podstawami </a:t>
            </a:r>
            <a:r>
              <a:rPr lang="pl-PL" dirty="0" err="1"/>
              <a:t>Ethereum</a:t>
            </a:r>
            <a:r>
              <a:rPr lang="pl-PL" dirty="0"/>
              <a:t>, transakcjami na </a:t>
            </a:r>
            <a:r>
              <a:rPr lang="pl-PL" dirty="0" err="1"/>
              <a:t>Ethereum</a:t>
            </a:r>
            <a:r>
              <a:rPr lang="pl-PL" dirty="0"/>
              <a:t> oraz smart kontraktami. Na koniec omówimy zasady zdecentralizowanych finansów (</a:t>
            </a:r>
            <a:r>
              <a:rPr lang="pl-PL" dirty="0" err="1"/>
              <a:t>DeFi</a:t>
            </a:r>
            <a:r>
              <a:rPr lang="pl-PL" dirty="0"/>
              <a:t>), porównując je z tradycyjnym systemem finansowym.</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Przegląd</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rozdziału</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Cele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nauczania</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4654115" cy="535902"/>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cs typeface="Calibri" panose="020F0502020204030204" pitchFamily="34" charset="0"/>
              </a:rPr>
              <a:t>BITCOIN – GŁĘBSZE SPOJRZENIE </a:t>
            </a:r>
          </a:p>
          <a:p>
            <a:endParaRPr lang="en-US" dirty="0">
              <a:solidFill>
                <a:srgbClr val="8E2F91"/>
              </a:solidFill>
              <a:cs typeface="Calibri" panose="020F0502020204030204" pitchFamily="34" charset="0"/>
            </a:endParaRPr>
          </a:p>
          <a:p>
            <a:endParaRPr lang="en-LB" b="1" dirty="0">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 wcześniejszym zapoznaniu się z transakcjami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sensie ogólnym, teraz przyjrzymy się transakcjom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bardziej szczegółowy sposób.</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1.1</a:t>
            </a:r>
            <a:r>
              <a:rPr kumimoji="0" lang="pl-PL"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Transakcje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Bitcoinami</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Nie</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ma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Bitcoinów</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Należy zauważyć, że nie ma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tylko zapisy transakcji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bitcoinowych</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technicznie nie istnieją nigdzie, nawet na dysku twardym. Jeśli szukasz konkretnego adresu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nie znajdziesz tam żadnych cyfrowych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Nie ma fizycznego obiektu ani pliku cyfrowego, który „jest”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Bitcoinem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Zamiast tego istnieją tylko zapisy transakcji między różnymi adresami z saldami, które albo wzrosły, albo spadły. Każda transakcja, która kiedykolwiek została wykonana, jest przechowywana w publicznej księdze rachunkowej (łańcuch bloków). Jeśli chcesz obliczyć saldo dowolnego adresu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musisz to obliczyć za pomocą łańcucha bloków, ponieważ w adresie nie są przechowywane żadne informacje.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Każdy użytkownik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zobaczyć każdą transakcję dokonaną kiedykolwiek za pośrednictwem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Jak już wiemy, transakcje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zabezpieczone podpisami cyfrowymi i są przesyłane między portfelami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za pośrednictwem ich adresów.</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Czas</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potwierdzenia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transakcji</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Potwierdzenie transakcji może zająć minuty, godziny lub dni, ponieważ transakcja musi zostać potwierdzona przez górników. W zależności od uiszczonej opłaty transakcyjnej Twoja transakcja może pozostać w puli transakcji przez długi czas dlatego, że zapewniona zachęta (tj. opłata transakcyjna) nie jest wystarczająco wysoka, aby Twoja transakcja została uwzględniona w bloku ze skutkiem natychmiastowym. W zależności od ruchu 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to opóźnić transakcję o godziny, dni lub nawet doprowadzić do odrzucenia transakcji.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Protokół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ustawiony tak, że wydobycie każdego bloku zajmuje około dziesięciu minut. Niektórzy handlarze każą użytkownikowi czekać, aż blok zostanie potwierdzony. Z drugiej strony są handlarze, którzy nie czekają na potwierdzenie transakcji. Podejmują ryzyko i zakładają, że ludzie nie będą próbować wydawać swoich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 inne rzeczy, zanim transakcja nie zostanie potwierdzona. Jest to typowe dla niskich transakcji (mikropłatności), gdzie ryzyko oszustwa nie jest tak wysokie. Każdy odbiorca może sam zdecydować, ile potwierdzeń potrzebuje. Zasada jest taka, że więcej potwierdzeń zwiększa bezpieczeństwo transakcji, ale też ją spowalnia.</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4468341" y="5105400"/>
            <a:ext cx="3090948" cy="5585715"/>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54767" y="5471266"/>
            <a:ext cx="6143488" cy="42317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(Nie)zdolność </a:t>
            </a:r>
            <a:r>
              <a:rPr kumimoji="0" lang="pl-PL" sz="105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bitcoinów</a:t>
            </a:r>
            <a:r>
              <a:rPr kumimoji="0" lang="pl-PL" sz="105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do obsługi transakcji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 być systemem pieniądza elektronicznego, w którym uczestnicy mogą przesyłać pieniądze bezpośrednio do siebie. System pieniężny, który nie jest kontrolowany przez biuro centralne, ale jest oparty na protokole komputerowym. Teoretycznie ten system pieniężny powinien być dostępny dla każdego na świecie. Zapewniłoby to uniwersalny standard monetarny; wspólny „język” dla całej ludzkości.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Ale teoria nie przekłada się tak łatwo na rzeczywistość. Chociaż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już systemem pieniądza elektronicznego bez kontrolujących pośredników, nie może być używany przez wszystkich. Powodem tego jest wymagana skalowalność.</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Problem staje się jasny, gdy wyobrazimy sobie, ile transakcji ma miejsce każdego dnia w globalnej gospodarce. Chociaż technologia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może z łatwością przesyłać gigantyczne sumy, osiąga swoje granice, jeśli chodzi o wysoką częstotliwość transakcji. Przyczyna tego jest natury technicznej: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 którym rejestrowane są wszystkie transakcje, oferuje jedynie ograniczoną przestrzeń dla transakcji.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Możesz myśleć o tym trochę jak o autobusie. Ten autobus ma ograniczoną liczbę miejsc. Kiedy wszystkie miejsca są zajęte, nie można już wejść do środka. Jest to dość podobny mechanizm do bloków w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blockchainie</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One również mają określoną liczbę „miejsc” dla transakcji. Kiedy wszystkie miejsca są zajęte, żadne transakcje nie mogą „wejść” do autobusu (tj. nie mogą być potwierdzone). Często cytowaną miarą, jeśli chodzi o funkcjonalność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liczba transakcji na sekundę. Blok w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może mieć maksymalnie 1 megabajt. Przeciętna transakcja ma rozmiar 400 bajtów. Oznacza to, że średnio 2500 transakcji może zmieścić się w jednym bloku. Nowy blok jest znajdowany mniej więcej co 10 minut. W rezultacie system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może przetwarzać około 4 transakcji na sekundę.</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Aktualizacja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SegWit</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umożliwia teraz tworzenie bloków aż do 4 MB, ale nie jest jeszcze obsługiwana przez wszystkie węzły. Wraz z aktualizacją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SegWit</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dla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 2017 roku znaleziono inteligentne rozwiązanie pozwalające obejść limit rozmiaru. Zwiększyło to czterokrotnie możliwą liczbę transakcji na sekundę.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Logika transakcji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a:t>
            </a: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i przechowywanie go w Twoim portfelu</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Ponieważ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istnieją tylko jako zapisy transakcji, wiele różnych transakcji może być powiązanych z określonym adresem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Być może Alicja wysłała Katarzynie dwa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Tomek i Ewa wysłali jej po jednym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Bitcoinie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wszystkie jako oddzielne transakcje w różnych momentach. Nie są one automatycznie konwertowane do portfela Katarzyny na cztery istniejące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jednym pliku, ale istnieją tylko jako różne rekordy transakcji. Kiedy Katarzyna chce wysłać Robertowi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jej portfel spróbuje użyć zapisów transakcji z różnymi kwotami, które sumują się do ilości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które chciała wysłać Robertowi. W przeciwieństwie do Twojego konta bankowego, ilości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gromadzących się w Twoim portfelu, na poziomie technicznym, nie sumują się w jedną masę, ale pozostają pojedynczymi bytami.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Istnieje możliwość, że portfel Katarzyny nie zawiera wystarczająco dużo rekordów transakcji, które chciałaby wysłać do Roberta. Jeśli Katarzyna chce wysłać, powiedzmy, 1,5 BTC do Roberta i żadna z transakcji, które ma w swoim portfelu, nie pasuje do tej kwoty ani nie może zostać do niej dodana, wtedy dzieje się co następuje: Katarzyna wysyła dwa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które dostała od Alicji, do Roberta. Alicja jest wejściem, a Robert - wyjściem. Ponieważ jednak Katarzyna chce wysłać kwotę 1,5 BTC, jej portfel automatycznie tworzy dwa wyjścia dla jej transakcji: 1,5 BTC do Roberta i 0,5 BTC na nowy adres utworzony w celu przechowywania reszty od Roberta dla Katarzyny.</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Transakcje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podzielne. Jeden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Satoshi</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jedna  stumilionowa część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Możliwe jest więc wysłanie transakcji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np. na kwotę 5730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Satoshi</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Podczas gdy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osiąga swój limit przy ponad czterech transakcjach na sekundę,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przetwarzać do 115 transakcji na sekundę. Sieć płatnicza Visa twierdzi, że jest w stanie przetworzyć do 24 000 transakcji na sekundę. Aktualizacja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SegWit</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pomaga w skalowalności, ale nie osiąga liczb podobnych do sieci płatności Visa.</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Jednym z mechanizmów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to, że transakcje mogą zabezpieczyć „miejsce w autobusie” poprzez opłatę transakcyjną. Oznacza to, że jeśli Katarzyna chce wysłać ważną transakcję do Roberta, który powinien znaleźć miejsce dopiero w następnym autobusie, może zapłacić wyższą niż przeciętna opłatę. „Kierowca autobusu” (górnik) nie musi pozwolić na przebieg transakcji, chociaż może zarobić stosunkowo wysoką opłatę transakcyjną, jeśli to zrobi. W rezultacie ma motywację ekonomiczną, aby zrobić miejsce na transakcję w swoim autobusie.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Problem pojawia się, gdy wszyscy, którzy próbują wysłać transakcję, podają opłatę wyższą niż średnia. Przestrzeń w łańcuchu bloków, przestrzeń w następnym bloku, w następnym autobusie, jest stała. Ponieważ coraz więcej osób chce korzystać z systemu monetarnego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coraz więcej transakcji chce dostać się do autobusu - opłaty transakcyjne rosną. Dzieje się tak, ponieważ transakcje konkurują o miejsce w łańcuchu bloków poprzez swoje opłaty. W grudniu 2017 r. można było zobaczyć przykład takiego podbijania opłat transakcyjnych. Opłata transakcyjna nie jest zatem zależna od tego, ile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Bitcoinów</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próbujesz wysłać, ale zależy od konkurencji w innych niepotwierdzonych transakcjach i od tego, jak wysoka jest opłata transakcyjna, którą licytują.</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dyskusji na temat skalowalności należy wspomnieć o dwóch aspektach: wielkość transakcji i ostateczność transakcji.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przypadku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dla opłat i sieci nie ma znaczenia, czy wysyłana jest kwota 0,001 BTC czy 10 000 BTC. Liczy się liczba wejść i wyjść transakcji. W przypadku alternatywnych systemów płatności, takich jak Visa i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zwykle płacisz procentową opłatę od kwoty transakcji. Wysyłanie dużych kwot jest odpowiednio droższe.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Ostateczność transakcji opisuje możliwość odwrócenia transakcji. W przypadku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jest to bardzo trudne: gdy transakcja zostanie wysłana i zapisana w bloku, prawie nie można jej cofnąć. To zaleta, ponieważ sprzedawcy mogą być pewni, że rzekomo sympatyczny klient nie oszuka ich później. Inaczej jest w przypadku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Visa: tutaj istnieje okres (zwykle od 30 do 120 dni), w którym płatność może zostać odwołana. Jest to możliwe, ponieważ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Visa są centralnym organem w systemie monetarnym. Określają historię transakcji, a także mogą ją zmienić z perspektywy czasu.</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Podczas gdy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pozostaje w tyle pod względem częstotliwości transakcji, technologia ta może już osiągać ogromne wyniki pod względem wielkości transakcji i ostateczności finansowej.</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Skalowanie</a:t>
            </a:r>
            <a:r>
              <a:rPr kumimoji="0" lang="en-US" sz="105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on-chain vs. off-chain</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Kwestia zdolności transakcyjnej jest również często nazywana kwestią skalowania. W swej istocie przybrała ten sam charakter, co pytanie o Gretchen w Fauście Goethego:</a:t>
            </a: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ct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Powiedz mi, jak radzisz sobie ze skalowaniem?</a:t>
            </a:r>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74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Zasadniczo odpowiedzi można podzielić na dwa obozy: skalowanie w łańcuchu (on-</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skalowanie poza łańcuchem (off-</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89489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493210"/>
          </a:xfrm>
        </p:spPr>
        <p:txBody>
          <a:bodyPr/>
          <a:lstStyle/>
          <a:p>
            <a:pPr algn="just"/>
            <a:r>
              <a:rPr lang="pl-PL" sz="1050" dirty="0"/>
              <a:t>Podejście zwolenników łańcucha jest takie, że w przypadku przykładu autobusu, należy zwiększyć skalę autobusu. Oznacza to, że należy ustalić nowy górny limit dla bloku. W ten sposób więcej transakcji zmieści się w autobusie, który nadal odjeżdża co 10 minut. Zakładając, że rozmiar bloku wzrośnie do 10 megabajtów, liczba transakcji na sekundę również wzrośnie 10-krotnie. Oznacza to, że można by wtedy przetworzyć około 40 transakcji na sekundę. Sposobem na poprawę pojemności łańcucha bloków poprzez zwiększenie rozmiaru bloku jest wyrażony w hard </a:t>
            </a:r>
            <a:r>
              <a:rPr lang="pl-PL" sz="1050" dirty="0" err="1"/>
              <a:t>forku</a:t>
            </a:r>
            <a:r>
              <a:rPr lang="pl-PL" sz="1050" dirty="0"/>
              <a:t> </a:t>
            </a:r>
            <a:r>
              <a:rPr lang="pl-PL" sz="1050" dirty="0" err="1"/>
              <a:t>Bitcoina</a:t>
            </a:r>
            <a:r>
              <a:rPr lang="pl-PL" sz="1050" dirty="0"/>
              <a:t> </a:t>
            </a:r>
            <a:r>
              <a:rPr lang="pl-PL" sz="1050" dirty="0" err="1"/>
              <a:t>Bitcoin</a:t>
            </a:r>
            <a:r>
              <a:rPr lang="pl-PL" sz="1050" dirty="0"/>
              <a:t> Cash (BCH).</a:t>
            </a:r>
          </a:p>
          <a:p>
            <a:pPr algn="just"/>
            <a:endParaRPr lang="en-US" sz="1050" dirty="0"/>
          </a:p>
          <a:p>
            <a:pPr algn="just"/>
            <a:r>
              <a:rPr lang="pl-PL" sz="1050" dirty="0"/>
              <a:t>Alternatywą dla tego jest skalowanie poza łańcuchem. Tutaj celem nie jest poprawa zdolności transakcyjnej samego łańcucha bloków, ale stworzenie drugiej warstwy dla transakcji, która łączy się z pierwszą warstwą, łańcuchem bloków. Ta druga warstwa odziedziczyłaby aspekty bezpieczeństwa </a:t>
            </a:r>
            <a:r>
              <a:rPr lang="pl-PL" sz="1050" dirty="0" err="1"/>
              <a:t>Bitcoina</a:t>
            </a:r>
            <a:r>
              <a:rPr lang="pl-PL" sz="1050" dirty="0"/>
              <a:t>, a także umożliwiłaby znacznie więcej transakcji. Zamiast więc skalować się liniowo, jak w przypadku podejścia łańcuchowego, druga warstwa mogłaby obsłużyć miliony transakcji. I można to zrobić natychmiast, za bardzo małe kwoty i z podobnym bezpieczeństwem jak sam system </a:t>
            </a:r>
            <a:r>
              <a:rPr lang="pl-PL" sz="1050" dirty="0" err="1"/>
              <a:t>Bitcoin</a:t>
            </a:r>
            <a:r>
              <a:rPr lang="pl-PL" sz="1050" dirty="0"/>
              <a:t>. Ta metoda skalowania </a:t>
            </a:r>
            <a:r>
              <a:rPr lang="pl-PL" sz="1050" dirty="0" err="1"/>
              <a:t>Bitcoina</a:t>
            </a:r>
            <a:r>
              <a:rPr lang="pl-PL" sz="1050" dirty="0"/>
              <a:t> poza </a:t>
            </a:r>
            <a:r>
              <a:rPr lang="pl-PL" sz="1050" dirty="0" err="1"/>
              <a:t>blockchainem</a:t>
            </a:r>
            <a:r>
              <a:rPr lang="pl-PL" sz="1050" dirty="0"/>
              <a:t> nosi nazwę </a:t>
            </a:r>
            <a:r>
              <a:rPr lang="pl-PL" sz="1050" dirty="0" err="1"/>
              <a:t>Lightning</a:t>
            </a:r>
            <a:r>
              <a:rPr lang="pl-PL" sz="1050" dirty="0"/>
              <a:t> Network.</a:t>
            </a:r>
          </a:p>
          <a:p>
            <a:pPr algn="just"/>
            <a:endParaRPr lang="en-US" sz="1050" dirty="0"/>
          </a:p>
          <a:p>
            <a:pPr algn="just"/>
            <a:r>
              <a:rPr lang="en-US" sz="1050" b="1" dirty="0">
                <a:solidFill>
                  <a:srgbClr val="F79037"/>
                </a:solidFill>
              </a:rPr>
              <a:t>Lightning Network </a:t>
            </a:r>
          </a:p>
          <a:p>
            <a:pPr algn="just"/>
            <a:r>
              <a:rPr lang="pl-PL" sz="1050" dirty="0" err="1"/>
              <a:t>Lightning</a:t>
            </a:r>
            <a:r>
              <a:rPr lang="pl-PL" sz="1050" dirty="0"/>
              <a:t> Network to zamknięty czasowo kanał płatności poza łańcuchem. Oznacza to, że użytkownicy mogą używać BTC poza łańcuchem, tj. z dala od łańcucha blokowego </a:t>
            </a:r>
            <a:r>
              <a:rPr lang="pl-PL" sz="1050" dirty="0" err="1"/>
              <a:t>Bitcoin</a:t>
            </a:r>
            <a:r>
              <a:rPr lang="pl-PL" sz="1050" dirty="0"/>
              <a:t>, i wysłać go do innych użytkowników. Wysyłanie wartości jest niemal natychmiastowe i, podobnie jak w przypadku transakcji on-</a:t>
            </a:r>
            <a:r>
              <a:rPr lang="pl-PL" sz="1050" dirty="0" err="1"/>
              <a:t>chain</a:t>
            </a:r>
            <a:r>
              <a:rPr lang="pl-PL" sz="1050" dirty="0"/>
              <a:t>, nie wymaga zaufanej strony trzeciej. </a:t>
            </a:r>
            <a:r>
              <a:rPr lang="pl-PL" sz="1050" dirty="0" err="1"/>
              <a:t>Lightning</a:t>
            </a:r>
            <a:r>
              <a:rPr lang="pl-PL" sz="1050" dirty="0"/>
              <a:t> Network jest postrzegana jako obiecujące rozwiązanie skalujące dla </a:t>
            </a:r>
            <a:r>
              <a:rPr lang="pl-PL" sz="1050" dirty="0" err="1"/>
              <a:t>Bitcoina</a:t>
            </a:r>
            <a:r>
              <a:rPr lang="pl-PL" sz="1050" dirty="0"/>
              <a:t>.</a:t>
            </a:r>
          </a:p>
          <a:p>
            <a:pPr algn="just"/>
            <a:endParaRPr lang="pl-PL" sz="1050" dirty="0"/>
          </a:p>
          <a:p>
            <a:pPr algn="just"/>
            <a:r>
              <a:rPr lang="pl-PL" sz="1050" dirty="0"/>
              <a:t>Dla wielu zwolenników </a:t>
            </a:r>
            <a:r>
              <a:rPr lang="pl-PL" sz="1050" dirty="0" err="1"/>
              <a:t>Bitcoin</a:t>
            </a:r>
            <a:r>
              <a:rPr lang="pl-PL" sz="1050" dirty="0"/>
              <a:t>, </a:t>
            </a:r>
            <a:r>
              <a:rPr lang="pl-PL" sz="1050" dirty="0" err="1"/>
              <a:t>Lightning</a:t>
            </a:r>
            <a:r>
              <a:rPr lang="pl-PL" sz="1050" dirty="0"/>
              <a:t> Network (LN) jest logicznym kolejnym rozwinięciem systemu płatności </a:t>
            </a:r>
            <a:r>
              <a:rPr lang="pl-PL" sz="1050" dirty="0" err="1"/>
              <a:t>Bitcoin</a:t>
            </a:r>
            <a:r>
              <a:rPr lang="pl-PL" sz="1050" dirty="0"/>
              <a:t>. Architekturę można sobie wyobrazić jak ciasto z kilkoma warstwami. </a:t>
            </a:r>
            <a:r>
              <a:rPr lang="pl-PL" sz="1050" dirty="0" err="1"/>
              <a:t>Bitcoin</a:t>
            </a:r>
            <a:r>
              <a:rPr lang="pl-PL" sz="1050" dirty="0"/>
              <a:t> </a:t>
            </a:r>
            <a:r>
              <a:rPr lang="pl-PL" sz="1050" dirty="0" err="1"/>
              <a:t>Blockchain</a:t>
            </a:r>
            <a:r>
              <a:rPr lang="pl-PL" sz="1050" dirty="0"/>
              <a:t> to dno, czyli tak zwana warstwa podstawowa. </a:t>
            </a:r>
            <a:r>
              <a:rPr lang="pl-PL" sz="1050" dirty="0" err="1"/>
              <a:t>Lightning</a:t>
            </a:r>
            <a:r>
              <a:rPr lang="pl-PL" sz="1050" dirty="0"/>
              <a:t> Network zostałaby zbudowana na tym. Pewne cechy warstwy bazowej można odziedziczyć, takie jak bezpieczeństwo, podczas gdy inne ograniczenia nie mają już zastosowania, takie jak ograniczona liczba transakcji. Połączenie między warstwą bazową a </a:t>
            </a:r>
            <a:r>
              <a:rPr lang="pl-PL" sz="1050" dirty="0" err="1"/>
              <a:t>lightning</a:t>
            </a:r>
            <a:r>
              <a:rPr lang="pl-PL" sz="1050" dirty="0"/>
              <a:t> network uzyskuje się za pomocą szeregu mechanizmów kryptograficznych.</a:t>
            </a:r>
          </a:p>
          <a:p>
            <a:pPr algn="just"/>
            <a:endParaRPr lang="en-US" sz="1050"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module 1 poznałeś/-</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aś</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już cel i mechanizm działania procesu wydobywania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Teraz zapoznasz się ze szczegółami wydobycia, takimi jak wymagania sprzętowe i energetyczne oraz legalność wydobycia w różnych krajach.</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Kliknij</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tutaj</a:t>
            </a: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aby posłuchać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podcastu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Generation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 temat wydobywania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rPr>
              <a:t>1.2 Głębsze spojrzenie na kopanie </a:t>
            </a:r>
            <a:r>
              <a:rPr kumimoji="0" lang="pl-PL"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rPr>
              <a:t>bitcoinów</a:t>
            </a:r>
            <a:endParaRPr kumimoji="0" lang="pl-PL"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endParaRPr>
          </a:p>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LB"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Kanały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płatności</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Rdzeniem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Lightning</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Network są kanały płatności. Kanał płatności można traktować jako tunel między dwiema stronami, Katarzyną i Robertem. Łączy bezpośrednio Katarzynę i Roberta. Różnica między kanałem płatności a transakcją w łańcuchu bloków polega na tym, że płatności w tunelu nie są rejestrowane na łańcuchu bloków. Zamiast tego Katarzyna i Robert mogą aktualizować stan kanału płatności i zapisywać ostatni stan w łańcuchu bloków tylko wtedy, gdy zakończą współpracę. Aktualizacja kanału płatności odbywa się poza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blockchainem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 nie jest związana jego ograniczeniami. Katarzyna i Robert mogli odświeżać stan swojego kanału kilka razy na sekundę. Innymi słowy,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mikrotransakcje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stają się nie tylko możliwe, ale i wiarygodne. Zamiast wysyłać wiele transakcji, wartość należna jest sumowana po określonym czasie i dopiero wtedy zapisywana jest 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blockchainie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6411</TotalTime>
  <Words>8290</Words>
  <Application>Microsoft Office PowerPoint</Application>
  <PresentationFormat>Niestandardowy</PresentationFormat>
  <Paragraphs>370</Paragraphs>
  <Slides>30</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30</vt:i4>
      </vt:variant>
    </vt:vector>
  </HeadingPairs>
  <TitlesOfParts>
    <vt:vector size="38"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448</cp:revision>
  <dcterms:created xsi:type="dcterms:W3CDTF">2021-06-15T11:45:52Z</dcterms:created>
  <dcterms:modified xsi:type="dcterms:W3CDTF">2023-02-28T09:14:33Z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